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3"/>
  </p:notesMasterIdLst>
  <p:sldIdLst>
    <p:sldId id="264" r:id="rId2"/>
    <p:sldId id="265" r:id="rId3"/>
    <p:sldId id="272" r:id="rId4"/>
    <p:sldId id="277" r:id="rId5"/>
    <p:sldId id="266" r:id="rId6"/>
    <p:sldId id="274" r:id="rId7"/>
    <p:sldId id="278" r:id="rId8"/>
    <p:sldId id="258" r:id="rId9"/>
    <p:sldId id="267" r:id="rId10"/>
    <p:sldId id="269" r:id="rId11"/>
    <p:sldId id="276" r:id="rId12"/>
  </p:sldIdLst>
  <p:sldSz cx="12192000" cy="6858000"/>
  <p:notesSz cx="6858000" cy="9144000"/>
  <p:embeddedFontLst>
    <p:embeddedFont>
      <p:font typeface="맑은 고딕" panose="020B0503020000020004" pitchFamily="50" charset="-127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조선일보명조" panose="020B0600000101010101" charset="-127"/>
      <p:regular r:id="rId20"/>
    </p:embeddedFont>
    <p:embeddedFont>
      <p:font typeface="HY수평선M" panose="02030600000101010101" pitchFamily="18" charset="-127"/>
      <p:regular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CA62"/>
    <a:srgbClr val="0B6072"/>
    <a:srgbClr val="EB6D71"/>
    <a:srgbClr val="2D85C1"/>
    <a:srgbClr val="31B5C4"/>
    <a:srgbClr val="C2ECF0"/>
    <a:srgbClr val="72D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0" autoAdjust="0"/>
    <p:restoredTop sz="96582" autoAdjust="0"/>
  </p:normalViewPr>
  <p:slideViewPr>
    <p:cSldViewPr snapToGrid="0" showGuides="1">
      <p:cViewPr>
        <p:scale>
          <a:sx n="66" d="100"/>
          <a:sy n="66" d="100"/>
        </p:scale>
        <p:origin x="2466" y="122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26858-4965-4111-9FE4-424975FA479F}" type="datetimeFigureOut">
              <a:rPr lang="ko-KR" altLang="en-US" smtClean="0"/>
              <a:t>2016-07-14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B571B-927F-48FD-A047-009FCA9257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27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B571B-927F-48FD-A047-009FCA9257D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824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0"/>
            <a:ext cx="10275831" cy="6858000"/>
          </a:xfrm>
          <a:prstGeom prst="rect">
            <a:avLst/>
          </a:prstGeom>
        </p:spPr>
      </p:pic>
      <p:sp>
        <p:nvSpPr>
          <p:cNvPr id="10" name="직사각형 9"/>
          <p:cNvSpPr/>
          <p:nvPr userDrawn="1"/>
        </p:nvSpPr>
        <p:spPr>
          <a:xfrm>
            <a:off x="1916168" y="0"/>
            <a:ext cx="9755132" cy="6858000"/>
          </a:xfrm>
          <a:prstGeom prst="rect">
            <a:avLst/>
          </a:prstGeom>
          <a:gradFill flip="none" rotWithShape="1">
            <a:gsLst>
              <a:gs pos="22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67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수평선M" panose="02030600000101010101" pitchFamily="18" charset="-127"/>
              <a:ea typeface="HY수평선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3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학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1" y="0"/>
            <a:ext cx="8096250" cy="6858000"/>
          </a:xfrm>
          <a:prstGeom prst="rect">
            <a:avLst/>
          </a:prstGeom>
        </p:spPr>
      </p:pic>
      <p:grpSp>
        <p:nvGrpSpPr>
          <p:cNvPr id="9" name="그룹 8"/>
          <p:cNvGrpSpPr/>
          <p:nvPr userDrawn="1"/>
        </p:nvGrpSpPr>
        <p:grpSpPr>
          <a:xfrm>
            <a:off x="3886200" y="-15060"/>
            <a:ext cx="8305800" cy="6911160"/>
            <a:chOff x="2531411" y="1068694"/>
            <a:chExt cx="7143750" cy="4793637"/>
          </a:xfrm>
        </p:grpSpPr>
        <p:sp>
          <p:nvSpPr>
            <p:cNvPr id="10" name="직사각형 9"/>
            <p:cNvSpPr/>
            <p:nvPr/>
          </p:nvSpPr>
          <p:spPr>
            <a:xfrm>
              <a:off x="2531411" y="1068694"/>
              <a:ext cx="7143750" cy="4793637"/>
            </a:xfrm>
            <a:prstGeom prst="rect">
              <a:avLst/>
            </a:prstGeom>
            <a:gradFill flip="none" rotWithShape="1">
              <a:gsLst>
                <a:gs pos="68000">
                  <a:srgbClr val="000000">
                    <a:alpha val="30000"/>
                  </a:srgbClr>
                </a:gs>
                <a:gs pos="34000">
                  <a:sysClr val="windowText" lastClr="000000">
                    <a:alpha val="30000"/>
                  </a:sysClr>
                </a:gs>
                <a:gs pos="100000">
                  <a:sysClr val="windowText" lastClr="000000"/>
                </a:gs>
                <a:gs pos="0">
                  <a:sysClr val="windowText" lastClr="0000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HY수평선M" panose="02030600000101010101" pitchFamily="18" charset="-127"/>
                <a:ea typeface="HY수평선M" panose="02030600000101010101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531411" y="1068694"/>
              <a:ext cx="7143750" cy="4793637"/>
            </a:xfrm>
            <a:prstGeom prst="rect">
              <a:avLst/>
            </a:prstGeom>
            <a:gradFill>
              <a:gsLst>
                <a:gs pos="78000">
                  <a:srgbClr val="000000">
                    <a:alpha val="30000"/>
                  </a:srgbClr>
                </a:gs>
                <a:gs pos="27000">
                  <a:sysClr val="windowText" lastClr="000000">
                    <a:alpha val="30000"/>
                  </a:sysClr>
                </a:gs>
                <a:gs pos="100000">
                  <a:sysClr val="windowText" lastClr="000000"/>
                </a:gs>
                <a:gs pos="0">
                  <a:sysClr val="windowText" lastClr="000000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HY수평선M" panose="02030600000101010101" pitchFamily="18" charset="-127"/>
                <a:ea typeface="HY수평선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08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4914900" y="12776"/>
            <a:ext cx="7277100" cy="6845224"/>
          </a:xfrm>
          <a:prstGeom prst="rect">
            <a:avLst/>
          </a:prstGeom>
          <a:blipFill dpi="0" rotWithShape="1">
            <a:blip r:embed="rId2">
              <a:alphaModFix amt="15000"/>
            </a:blip>
            <a:srcRect/>
            <a:stretch>
              <a:fillRect l="-27000" t="-36000" r="-37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수평선M" panose="02030600000101010101" pitchFamily="18" charset="-127"/>
              <a:ea typeface="HY수평선M" panose="02030600000101010101" pitchFamily="18" charset="-127"/>
              <a:cs typeface="+mn-cs"/>
            </a:endParaRPr>
          </a:p>
        </p:txBody>
      </p:sp>
      <p:grpSp>
        <p:nvGrpSpPr>
          <p:cNvPr id="7" name="그룹 6"/>
          <p:cNvGrpSpPr/>
          <p:nvPr userDrawn="1"/>
        </p:nvGrpSpPr>
        <p:grpSpPr>
          <a:xfrm>
            <a:off x="4508500" y="0"/>
            <a:ext cx="7683500" cy="6858000"/>
            <a:chOff x="7213607" y="685728"/>
            <a:chExt cx="3243416" cy="2945333"/>
          </a:xfrm>
        </p:grpSpPr>
        <p:sp>
          <p:nvSpPr>
            <p:cNvPr id="12" name="직사각형 11"/>
            <p:cNvSpPr/>
            <p:nvPr/>
          </p:nvSpPr>
          <p:spPr>
            <a:xfrm>
              <a:off x="7228091" y="685728"/>
              <a:ext cx="3228932" cy="2939846"/>
            </a:xfrm>
            <a:prstGeom prst="rect">
              <a:avLst/>
            </a:prstGeom>
            <a:gradFill>
              <a:gsLst>
                <a:gs pos="25000">
                  <a:srgbClr val="000000">
                    <a:alpha val="9000"/>
                  </a:srgbClr>
                </a:gs>
                <a:gs pos="1000">
                  <a:sysClr val="windowText" lastClr="000000"/>
                </a:gs>
                <a:gs pos="100000">
                  <a:sysClr val="windowText" lastClr="000000"/>
                </a:gs>
                <a:gs pos="84000">
                  <a:sysClr val="windowText" lastClr="000000">
                    <a:alpha val="0"/>
                  </a:sysClr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수평선M" panose="02030600000101010101" pitchFamily="18" charset="-127"/>
                <a:ea typeface="HY수평선M" panose="02030600000101010101" pitchFamily="18" charset="-127"/>
                <a:cs typeface="+mn-cs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7213607" y="691215"/>
              <a:ext cx="3243416" cy="2939846"/>
            </a:xfrm>
            <a:prstGeom prst="rect">
              <a:avLst/>
            </a:prstGeom>
            <a:gradFill flip="none" rotWithShape="1">
              <a:gsLst>
                <a:gs pos="25000">
                  <a:srgbClr val="000000">
                    <a:alpha val="9000"/>
                  </a:srgbClr>
                </a:gs>
                <a:gs pos="0">
                  <a:sysClr val="windowText" lastClr="000000"/>
                </a:gs>
                <a:gs pos="100000">
                  <a:sysClr val="windowText" lastClr="000000"/>
                </a:gs>
                <a:gs pos="84000">
                  <a:sysClr val="windowText" lastClr="000000"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수평선M" panose="02030600000101010101" pitchFamily="18" charset="-127"/>
                <a:ea typeface="HY수평선M" panose="02030600000101010101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67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9000">
                <a:sysClr val="windowText" lastClr="000000">
                  <a:alpha val="90000"/>
                </a:sysClr>
              </a:gs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0"/>
                </a:sysClr>
              </a:gs>
              <a:gs pos="64000">
                <a:sysClr val="windowText" lastClr="000000">
                  <a:alpha val="9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421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lying-bubbles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5450" y="0"/>
            <a:ext cx="10496550" cy="6858000"/>
          </a:xfrm>
          <a:prstGeom prst="rect">
            <a:avLst/>
          </a:prstGeom>
        </p:spPr>
      </p:pic>
      <p:grpSp>
        <p:nvGrpSpPr>
          <p:cNvPr id="9" name="그룹 8"/>
          <p:cNvGrpSpPr/>
          <p:nvPr userDrawn="1"/>
        </p:nvGrpSpPr>
        <p:grpSpPr>
          <a:xfrm>
            <a:off x="2743200" y="0"/>
            <a:ext cx="9448800" cy="6858000"/>
            <a:chOff x="7213607" y="685728"/>
            <a:chExt cx="3243416" cy="2945333"/>
          </a:xfrm>
        </p:grpSpPr>
        <p:sp>
          <p:nvSpPr>
            <p:cNvPr id="12" name="직사각형 11"/>
            <p:cNvSpPr/>
            <p:nvPr/>
          </p:nvSpPr>
          <p:spPr>
            <a:xfrm>
              <a:off x="7228091" y="685728"/>
              <a:ext cx="3228932" cy="2939846"/>
            </a:xfrm>
            <a:prstGeom prst="rect">
              <a:avLst/>
            </a:prstGeom>
            <a:gradFill>
              <a:gsLst>
                <a:gs pos="25000">
                  <a:srgbClr val="000000">
                    <a:alpha val="9000"/>
                  </a:srgbClr>
                </a:gs>
                <a:gs pos="1000">
                  <a:sysClr val="windowText" lastClr="000000"/>
                </a:gs>
                <a:gs pos="100000">
                  <a:sysClr val="windowText" lastClr="000000"/>
                </a:gs>
                <a:gs pos="84000">
                  <a:sysClr val="windowText" lastClr="000000">
                    <a:alpha val="0"/>
                  </a:sysClr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HY수평선M" panose="02030600000101010101" pitchFamily="18" charset="-127"/>
                <a:ea typeface="HY수평선M" panose="02030600000101010101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7213607" y="691215"/>
              <a:ext cx="3243416" cy="2939846"/>
            </a:xfrm>
            <a:prstGeom prst="rect">
              <a:avLst/>
            </a:prstGeom>
            <a:gradFill flip="none" rotWithShape="1">
              <a:gsLst>
                <a:gs pos="25000">
                  <a:srgbClr val="000000">
                    <a:alpha val="9000"/>
                  </a:srgbClr>
                </a:gs>
                <a:gs pos="0">
                  <a:sysClr val="windowText" lastClr="000000"/>
                </a:gs>
                <a:gs pos="100000">
                  <a:sysClr val="windowText" lastClr="000000"/>
                </a:gs>
                <a:gs pos="84000">
                  <a:sysClr val="windowText" lastClr="000000"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 smtClean="0">
                <a:solidFill>
                  <a:prstClr val="white"/>
                </a:solidFill>
                <a:latin typeface="HY수평선M" panose="02030600000101010101" pitchFamily="18" charset="-127"/>
                <a:ea typeface="HY수평선M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90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6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저작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그림 4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523"/>
            <a:ext cx="12194247" cy="6923523"/>
          </a:xfrm>
          <a:prstGeom prst="rect">
            <a:avLst/>
          </a:prstGeom>
        </p:spPr>
      </p:pic>
      <p:sp>
        <p:nvSpPr>
          <p:cNvPr id="43" name="Freeform 6"/>
          <p:cNvSpPr>
            <a:spLocks noEditPoints="1"/>
          </p:cNvSpPr>
          <p:nvPr userDrawn="1"/>
        </p:nvSpPr>
        <p:spPr bwMode="auto">
          <a:xfrm flipH="1">
            <a:off x="1002844" y="519120"/>
            <a:ext cx="761213" cy="856039"/>
          </a:xfrm>
          <a:custGeom>
            <a:avLst/>
            <a:gdLst>
              <a:gd name="T0" fmla="*/ 97 w 434"/>
              <a:gd name="T1" fmla="*/ 71 h 489"/>
              <a:gd name="T2" fmla="*/ 85 w 434"/>
              <a:gd name="T3" fmla="*/ 39 h 489"/>
              <a:gd name="T4" fmla="*/ 234 w 434"/>
              <a:gd name="T5" fmla="*/ 46 h 489"/>
              <a:gd name="T6" fmla="*/ 35 w 434"/>
              <a:gd name="T7" fmla="*/ 109 h 489"/>
              <a:gd name="T8" fmla="*/ 12 w 434"/>
              <a:gd name="T9" fmla="*/ 75 h 489"/>
              <a:gd name="T10" fmla="*/ 8 w 434"/>
              <a:gd name="T11" fmla="*/ 76 h 489"/>
              <a:gd name="T12" fmla="*/ 33 w 434"/>
              <a:gd name="T13" fmla="*/ 114 h 489"/>
              <a:gd name="T14" fmla="*/ 358 w 434"/>
              <a:gd name="T15" fmla="*/ 121 h 489"/>
              <a:gd name="T16" fmla="*/ 334 w 434"/>
              <a:gd name="T17" fmla="*/ 138 h 489"/>
              <a:gd name="T18" fmla="*/ 429 w 434"/>
              <a:gd name="T19" fmla="*/ 231 h 489"/>
              <a:gd name="T20" fmla="*/ 394 w 434"/>
              <a:gd name="T21" fmla="*/ 242 h 489"/>
              <a:gd name="T22" fmla="*/ 112 w 434"/>
              <a:gd name="T23" fmla="*/ 345 h 489"/>
              <a:gd name="T24" fmla="*/ 95 w 434"/>
              <a:gd name="T25" fmla="*/ 290 h 489"/>
              <a:gd name="T26" fmla="*/ 232 w 434"/>
              <a:gd name="T27" fmla="*/ 327 h 489"/>
              <a:gd name="T28" fmla="*/ 185 w 434"/>
              <a:gd name="T29" fmla="*/ 405 h 489"/>
              <a:gd name="T30" fmla="*/ 179 w 434"/>
              <a:gd name="T31" fmla="*/ 350 h 489"/>
              <a:gd name="T32" fmla="*/ 206 w 434"/>
              <a:gd name="T33" fmla="*/ 283 h 489"/>
              <a:gd name="T34" fmla="*/ 210 w 434"/>
              <a:gd name="T35" fmla="*/ 242 h 489"/>
              <a:gd name="T36" fmla="*/ 134 w 434"/>
              <a:gd name="T37" fmla="*/ 223 h 489"/>
              <a:gd name="T38" fmla="*/ 145 w 434"/>
              <a:gd name="T39" fmla="*/ 253 h 489"/>
              <a:gd name="T40" fmla="*/ 158 w 434"/>
              <a:gd name="T41" fmla="*/ 344 h 489"/>
              <a:gd name="T42" fmla="*/ 121 w 434"/>
              <a:gd name="T43" fmla="*/ 396 h 489"/>
              <a:gd name="T44" fmla="*/ 116 w 434"/>
              <a:gd name="T45" fmla="*/ 415 h 489"/>
              <a:gd name="T46" fmla="*/ 135 w 434"/>
              <a:gd name="T47" fmla="*/ 478 h 489"/>
              <a:gd name="T48" fmla="*/ 202 w 434"/>
              <a:gd name="T49" fmla="*/ 455 h 489"/>
              <a:gd name="T50" fmla="*/ 179 w 434"/>
              <a:gd name="T51" fmla="*/ 443 h 489"/>
              <a:gd name="T52" fmla="*/ 152 w 434"/>
              <a:gd name="T53" fmla="*/ 442 h 489"/>
              <a:gd name="T54" fmla="*/ 133 w 434"/>
              <a:gd name="T55" fmla="*/ 429 h 489"/>
              <a:gd name="T56" fmla="*/ 189 w 434"/>
              <a:gd name="T57" fmla="*/ 425 h 489"/>
              <a:gd name="T58" fmla="*/ 145 w 434"/>
              <a:gd name="T59" fmla="*/ 424 h 489"/>
              <a:gd name="T60" fmla="*/ 171 w 434"/>
              <a:gd name="T61" fmla="*/ 411 h 489"/>
              <a:gd name="T62" fmla="*/ 221 w 434"/>
              <a:gd name="T63" fmla="*/ 388 h 489"/>
              <a:gd name="T64" fmla="*/ 133 w 434"/>
              <a:gd name="T65" fmla="*/ 463 h 489"/>
              <a:gd name="T66" fmla="*/ 146 w 434"/>
              <a:gd name="T67" fmla="*/ 481 h 489"/>
              <a:gd name="T68" fmla="*/ 190 w 434"/>
              <a:gd name="T69" fmla="*/ 443 h 489"/>
              <a:gd name="T70" fmla="*/ 167 w 434"/>
              <a:gd name="T71" fmla="*/ 476 h 489"/>
              <a:gd name="T72" fmla="*/ 188 w 434"/>
              <a:gd name="T73" fmla="*/ 455 h 489"/>
              <a:gd name="T74" fmla="*/ 140 w 434"/>
              <a:gd name="T75" fmla="*/ 449 h 489"/>
              <a:gd name="T76" fmla="*/ 130 w 434"/>
              <a:gd name="T77" fmla="*/ 447 h 489"/>
              <a:gd name="T78" fmla="*/ 154 w 434"/>
              <a:gd name="T79" fmla="*/ 402 h 489"/>
              <a:gd name="T80" fmla="*/ 161 w 434"/>
              <a:gd name="T81" fmla="*/ 330 h 489"/>
              <a:gd name="T82" fmla="*/ 148 w 434"/>
              <a:gd name="T83" fmla="*/ 251 h 489"/>
              <a:gd name="T84" fmla="*/ 207 w 434"/>
              <a:gd name="T85" fmla="*/ 254 h 489"/>
              <a:gd name="T86" fmla="*/ 199 w 434"/>
              <a:gd name="T87" fmla="*/ 289 h 489"/>
              <a:gd name="T88" fmla="*/ 181 w 434"/>
              <a:gd name="T89" fmla="*/ 337 h 489"/>
              <a:gd name="T90" fmla="*/ 161 w 434"/>
              <a:gd name="T91" fmla="*/ 390 h 489"/>
              <a:gd name="T92" fmla="*/ 299 w 434"/>
              <a:gd name="T93" fmla="*/ 164 h 489"/>
              <a:gd name="T94" fmla="*/ 263 w 434"/>
              <a:gd name="T95" fmla="*/ 123 h 489"/>
              <a:gd name="T96" fmla="*/ 225 w 434"/>
              <a:gd name="T97" fmla="*/ 103 h 489"/>
              <a:gd name="T98" fmla="*/ 107 w 434"/>
              <a:gd name="T99" fmla="*/ 128 h 489"/>
              <a:gd name="T100" fmla="*/ 67 w 434"/>
              <a:gd name="T101" fmla="*/ 176 h 489"/>
              <a:gd name="T102" fmla="*/ 73 w 434"/>
              <a:gd name="T103" fmla="*/ 264 h 489"/>
              <a:gd name="T104" fmla="*/ 67 w 434"/>
              <a:gd name="T105" fmla="*/ 243 h 489"/>
              <a:gd name="T106" fmla="*/ 74 w 434"/>
              <a:gd name="T107" fmla="*/ 175 h 489"/>
              <a:gd name="T108" fmla="*/ 128 w 434"/>
              <a:gd name="T109" fmla="*/ 116 h 489"/>
              <a:gd name="T110" fmla="*/ 230 w 434"/>
              <a:gd name="T111" fmla="*/ 110 h 489"/>
              <a:gd name="T112" fmla="*/ 271 w 434"/>
              <a:gd name="T113" fmla="*/ 136 h 489"/>
              <a:gd name="T114" fmla="*/ 306 w 434"/>
              <a:gd name="T115" fmla="*/ 200 h 489"/>
              <a:gd name="T116" fmla="*/ 284 w 434"/>
              <a:gd name="T117" fmla="*/ 274 h 489"/>
              <a:gd name="T118" fmla="*/ 266 w 434"/>
              <a:gd name="T119" fmla="*/ 300 h 489"/>
              <a:gd name="T120" fmla="*/ 307 w 434"/>
              <a:gd name="T121" fmla="*/ 251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4" h="489">
                <a:moveTo>
                  <a:pt x="71" y="19"/>
                </a:moveTo>
                <a:cubicBezTo>
                  <a:pt x="72" y="21"/>
                  <a:pt x="73" y="22"/>
                  <a:pt x="73" y="24"/>
                </a:cubicBezTo>
                <a:cubicBezTo>
                  <a:pt x="73" y="24"/>
                  <a:pt x="74" y="24"/>
                  <a:pt x="74" y="24"/>
                </a:cubicBezTo>
                <a:cubicBezTo>
                  <a:pt x="74" y="26"/>
                  <a:pt x="75" y="28"/>
                  <a:pt x="76" y="29"/>
                </a:cubicBezTo>
                <a:cubicBezTo>
                  <a:pt x="76" y="30"/>
                  <a:pt x="76" y="30"/>
                  <a:pt x="76" y="31"/>
                </a:cubicBezTo>
                <a:cubicBezTo>
                  <a:pt x="76" y="32"/>
                  <a:pt x="78" y="34"/>
                  <a:pt x="78" y="34"/>
                </a:cubicBezTo>
                <a:cubicBezTo>
                  <a:pt x="78" y="35"/>
                  <a:pt x="78" y="35"/>
                  <a:pt x="79" y="36"/>
                </a:cubicBezTo>
                <a:cubicBezTo>
                  <a:pt x="79" y="36"/>
                  <a:pt x="79" y="37"/>
                  <a:pt x="79" y="37"/>
                </a:cubicBezTo>
                <a:cubicBezTo>
                  <a:pt x="80" y="39"/>
                  <a:pt x="81" y="41"/>
                  <a:pt x="82" y="43"/>
                </a:cubicBezTo>
                <a:cubicBezTo>
                  <a:pt x="82" y="43"/>
                  <a:pt x="82" y="44"/>
                  <a:pt x="82" y="45"/>
                </a:cubicBezTo>
                <a:cubicBezTo>
                  <a:pt x="82" y="45"/>
                  <a:pt x="83" y="45"/>
                  <a:pt x="83" y="45"/>
                </a:cubicBezTo>
                <a:cubicBezTo>
                  <a:pt x="83" y="46"/>
                  <a:pt x="83" y="47"/>
                  <a:pt x="83" y="48"/>
                </a:cubicBezTo>
                <a:cubicBezTo>
                  <a:pt x="83" y="48"/>
                  <a:pt x="84" y="48"/>
                  <a:pt x="85" y="49"/>
                </a:cubicBezTo>
                <a:cubicBezTo>
                  <a:pt x="85" y="49"/>
                  <a:pt x="85" y="50"/>
                  <a:pt x="85" y="51"/>
                </a:cubicBezTo>
                <a:cubicBezTo>
                  <a:pt x="86" y="52"/>
                  <a:pt x="86" y="53"/>
                  <a:pt x="86" y="54"/>
                </a:cubicBezTo>
                <a:cubicBezTo>
                  <a:pt x="86" y="54"/>
                  <a:pt x="87" y="55"/>
                  <a:pt x="88" y="56"/>
                </a:cubicBezTo>
                <a:cubicBezTo>
                  <a:pt x="88" y="56"/>
                  <a:pt x="88" y="57"/>
                  <a:pt x="88" y="57"/>
                </a:cubicBezTo>
                <a:cubicBezTo>
                  <a:pt x="88" y="58"/>
                  <a:pt x="89" y="59"/>
                  <a:pt x="89" y="59"/>
                </a:cubicBezTo>
                <a:cubicBezTo>
                  <a:pt x="90" y="60"/>
                  <a:pt x="90" y="60"/>
                  <a:pt x="91" y="61"/>
                </a:cubicBezTo>
                <a:cubicBezTo>
                  <a:pt x="91" y="62"/>
                  <a:pt x="91" y="63"/>
                  <a:pt x="93" y="64"/>
                </a:cubicBezTo>
                <a:cubicBezTo>
                  <a:pt x="93" y="65"/>
                  <a:pt x="94" y="66"/>
                  <a:pt x="94" y="67"/>
                </a:cubicBezTo>
                <a:cubicBezTo>
                  <a:pt x="94" y="67"/>
                  <a:pt x="94" y="68"/>
                  <a:pt x="95" y="69"/>
                </a:cubicBezTo>
                <a:cubicBezTo>
                  <a:pt x="95" y="69"/>
                  <a:pt x="96" y="69"/>
                  <a:pt x="96" y="70"/>
                </a:cubicBezTo>
                <a:cubicBezTo>
                  <a:pt x="96" y="70"/>
                  <a:pt x="96" y="71"/>
                  <a:pt x="97" y="71"/>
                </a:cubicBezTo>
                <a:cubicBezTo>
                  <a:pt x="97" y="72"/>
                  <a:pt x="97" y="72"/>
                  <a:pt x="98" y="72"/>
                </a:cubicBezTo>
                <a:cubicBezTo>
                  <a:pt x="99" y="73"/>
                  <a:pt x="99" y="75"/>
                  <a:pt x="101" y="75"/>
                </a:cubicBezTo>
                <a:cubicBezTo>
                  <a:pt x="101" y="72"/>
                  <a:pt x="100" y="70"/>
                  <a:pt x="100" y="68"/>
                </a:cubicBezTo>
                <a:cubicBezTo>
                  <a:pt x="100" y="68"/>
                  <a:pt x="100" y="68"/>
                  <a:pt x="100" y="67"/>
                </a:cubicBezTo>
                <a:cubicBezTo>
                  <a:pt x="99" y="67"/>
                  <a:pt x="100" y="67"/>
                  <a:pt x="100" y="66"/>
                </a:cubicBezTo>
                <a:cubicBezTo>
                  <a:pt x="99" y="66"/>
                  <a:pt x="99" y="66"/>
                  <a:pt x="98" y="65"/>
                </a:cubicBezTo>
                <a:cubicBezTo>
                  <a:pt x="98" y="65"/>
                  <a:pt x="99" y="64"/>
                  <a:pt x="98" y="64"/>
                </a:cubicBezTo>
                <a:cubicBezTo>
                  <a:pt x="98" y="64"/>
                  <a:pt x="97" y="64"/>
                  <a:pt x="97" y="64"/>
                </a:cubicBezTo>
                <a:cubicBezTo>
                  <a:pt x="97" y="63"/>
                  <a:pt x="97" y="62"/>
                  <a:pt x="97" y="62"/>
                </a:cubicBezTo>
                <a:cubicBezTo>
                  <a:pt x="96" y="61"/>
                  <a:pt x="96" y="60"/>
                  <a:pt x="96" y="60"/>
                </a:cubicBezTo>
                <a:cubicBezTo>
                  <a:pt x="96" y="59"/>
                  <a:pt x="95" y="59"/>
                  <a:pt x="95" y="59"/>
                </a:cubicBezTo>
                <a:cubicBezTo>
                  <a:pt x="94" y="58"/>
                  <a:pt x="94" y="58"/>
                  <a:pt x="94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3" y="56"/>
                  <a:pt x="92" y="55"/>
                  <a:pt x="92" y="54"/>
                </a:cubicBezTo>
                <a:cubicBezTo>
                  <a:pt x="92" y="54"/>
                  <a:pt x="92" y="54"/>
                  <a:pt x="92" y="54"/>
                </a:cubicBezTo>
                <a:cubicBezTo>
                  <a:pt x="91" y="52"/>
                  <a:pt x="91" y="52"/>
                  <a:pt x="91" y="51"/>
                </a:cubicBezTo>
                <a:cubicBezTo>
                  <a:pt x="91" y="50"/>
                  <a:pt x="90" y="51"/>
                  <a:pt x="90" y="50"/>
                </a:cubicBezTo>
                <a:cubicBezTo>
                  <a:pt x="89" y="49"/>
                  <a:pt x="89" y="48"/>
                  <a:pt x="89" y="46"/>
                </a:cubicBezTo>
                <a:cubicBezTo>
                  <a:pt x="88" y="46"/>
                  <a:pt x="88" y="46"/>
                  <a:pt x="88" y="45"/>
                </a:cubicBezTo>
                <a:cubicBezTo>
                  <a:pt x="87" y="45"/>
                  <a:pt x="87" y="44"/>
                  <a:pt x="87" y="43"/>
                </a:cubicBezTo>
                <a:cubicBezTo>
                  <a:pt x="87" y="43"/>
                  <a:pt x="87" y="43"/>
                  <a:pt x="86" y="43"/>
                </a:cubicBezTo>
                <a:cubicBezTo>
                  <a:pt x="86" y="42"/>
                  <a:pt x="86" y="42"/>
                  <a:pt x="86" y="41"/>
                </a:cubicBezTo>
                <a:cubicBezTo>
                  <a:pt x="86" y="41"/>
                  <a:pt x="85" y="40"/>
                  <a:pt x="85" y="40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38"/>
                  <a:pt x="85" y="38"/>
                  <a:pt x="85" y="38"/>
                </a:cubicBezTo>
                <a:cubicBezTo>
                  <a:pt x="84" y="37"/>
                  <a:pt x="84" y="37"/>
                  <a:pt x="84" y="36"/>
                </a:cubicBezTo>
                <a:cubicBezTo>
                  <a:pt x="84" y="36"/>
                  <a:pt x="83" y="35"/>
                  <a:pt x="83" y="35"/>
                </a:cubicBezTo>
                <a:cubicBezTo>
                  <a:pt x="82" y="34"/>
                  <a:pt x="83" y="33"/>
                  <a:pt x="82" y="33"/>
                </a:cubicBezTo>
                <a:cubicBezTo>
                  <a:pt x="82" y="32"/>
                  <a:pt x="81" y="32"/>
                  <a:pt x="81" y="31"/>
                </a:cubicBezTo>
                <a:cubicBezTo>
                  <a:pt x="81" y="32"/>
                  <a:pt x="82" y="31"/>
                  <a:pt x="82" y="31"/>
                </a:cubicBezTo>
                <a:cubicBezTo>
                  <a:pt x="82" y="31"/>
                  <a:pt x="81" y="31"/>
                  <a:pt x="81" y="31"/>
                </a:cubicBezTo>
                <a:cubicBezTo>
                  <a:pt x="81" y="31"/>
                  <a:pt x="80" y="29"/>
                  <a:pt x="80" y="29"/>
                </a:cubicBezTo>
                <a:cubicBezTo>
                  <a:pt x="80" y="29"/>
                  <a:pt x="80" y="28"/>
                  <a:pt x="80" y="28"/>
                </a:cubicBezTo>
                <a:cubicBezTo>
                  <a:pt x="79" y="27"/>
                  <a:pt x="79" y="27"/>
                  <a:pt x="79" y="26"/>
                </a:cubicBezTo>
                <a:cubicBezTo>
                  <a:pt x="78" y="24"/>
                  <a:pt x="77" y="22"/>
                  <a:pt x="76" y="19"/>
                </a:cubicBezTo>
                <a:cubicBezTo>
                  <a:pt x="76" y="19"/>
                  <a:pt x="76" y="19"/>
                  <a:pt x="76" y="19"/>
                </a:cubicBezTo>
                <a:cubicBezTo>
                  <a:pt x="75" y="18"/>
                  <a:pt x="75" y="18"/>
                  <a:pt x="75" y="17"/>
                </a:cubicBezTo>
                <a:cubicBezTo>
                  <a:pt x="74" y="16"/>
                  <a:pt x="73" y="14"/>
                  <a:pt x="73" y="13"/>
                </a:cubicBezTo>
                <a:cubicBezTo>
                  <a:pt x="72" y="11"/>
                  <a:pt x="72" y="7"/>
                  <a:pt x="71" y="6"/>
                </a:cubicBezTo>
                <a:cubicBezTo>
                  <a:pt x="71" y="6"/>
                  <a:pt x="71" y="5"/>
                  <a:pt x="71" y="5"/>
                </a:cubicBezTo>
                <a:cubicBezTo>
                  <a:pt x="71" y="3"/>
                  <a:pt x="70" y="2"/>
                  <a:pt x="70" y="0"/>
                </a:cubicBezTo>
                <a:cubicBezTo>
                  <a:pt x="70" y="0"/>
                  <a:pt x="70" y="0"/>
                  <a:pt x="69" y="0"/>
                </a:cubicBezTo>
                <a:cubicBezTo>
                  <a:pt x="66" y="3"/>
                  <a:pt x="68" y="9"/>
                  <a:pt x="69" y="12"/>
                </a:cubicBezTo>
                <a:cubicBezTo>
                  <a:pt x="70" y="14"/>
                  <a:pt x="70" y="17"/>
                  <a:pt x="71" y="19"/>
                </a:cubicBezTo>
                <a:close/>
                <a:moveTo>
                  <a:pt x="232" y="61"/>
                </a:moveTo>
                <a:cubicBezTo>
                  <a:pt x="231" y="59"/>
                  <a:pt x="235" y="55"/>
                  <a:pt x="234" y="54"/>
                </a:cubicBezTo>
                <a:cubicBezTo>
                  <a:pt x="233" y="53"/>
                  <a:pt x="234" y="53"/>
                  <a:pt x="234" y="53"/>
                </a:cubicBezTo>
                <a:cubicBezTo>
                  <a:pt x="234" y="51"/>
                  <a:pt x="233" y="49"/>
                  <a:pt x="234" y="46"/>
                </a:cubicBezTo>
                <a:cubicBezTo>
                  <a:pt x="234" y="44"/>
                  <a:pt x="235" y="41"/>
                  <a:pt x="235" y="39"/>
                </a:cubicBezTo>
                <a:cubicBezTo>
                  <a:pt x="236" y="38"/>
                  <a:pt x="236" y="37"/>
                  <a:pt x="236" y="36"/>
                </a:cubicBezTo>
                <a:cubicBezTo>
                  <a:pt x="236" y="36"/>
                  <a:pt x="237" y="35"/>
                  <a:pt x="237" y="35"/>
                </a:cubicBezTo>
                <a:cubicBezTo>
                  <a:pt x="237" y="33"/>
                  <a:pt x="237" y="31"/>
                  <a:pt x="238" y="30"/>
                </a:cubicBezTo>
                <a:cubicBezTo>
                  <a:pt x="239" y="29"/>
                  <a:pt x="239" y="27"/>
                  <a:pt x="240" y="26"/>
                </a:cubicBezTo>
                <a:cubicBezTo>
                  <a:pt x="240" y="25"/>
                  <a:pt x="241" y="24"/>
                  <a:pt x="241" y="23"/>
                </a:cubicBezTo>
                <a:cubicBezTo>
                  <a:pt x="241" y="22"/>
                  <a:pt x="240" y="22"/>
                  <a:pt x="240" y="22"/>
                </a:cubicBezTo>
                <a:cubicBezTo>
                  <a:pt x="239" y="23"/>
                  <a:pt x="238" y="24"/>
                  <a:pt x="237" y="25"/>
                </a:cubicBezTo>
                <a:cubicBezTo>
                  <a:pt x="237" y="25"/>
                  <a:pt x="237" y="26"/>
                  <a:pt x="237" y="26"/>
                </a:cubicBezTo>
                <a:cubicBezTo>
                  <a:pt x="236" y="27"/>
                  <a:pt x="236" y="27"/>
                  <a:pt x="235" y="28"/>
                </a:cubicBezTo>
                <a:cubicBezTo>
                  <a:pt x="235" y="28"/>
                  <a:pt x="235" y="29"/>
                  <a:pt x="235" y="30"/>
                </a:cubicBezTo>
                <a:cubicBezTo>
                  <a:pt x="235" y="30"/>
                  <a:pt x="234" y="31"/>
                  <a:pt x="234" y="31"/>
                </a:cubicBezTo>
                <a:cubicBezTo>
                  <a:pt x="233" y="31"/>
                  <a:pt x="234" y="32"/>
                  <a:pt x="234" y="32"/>
                </a:cubicBezTo>
                <a:cubicBezTo>
                  <a:pt x="233" y="33"/>
                  <a:pt x="233" y="34"/>
                  <a:pt x="232" y="34"/>
                </a:cubicBezTo>
                <a:cubicBezTo>
                  <a:pt x="232" y="35"/>
                  <a:pt x="231" y="36"/>
                  <a:pt x="231" y="38"/>
                </a:cubicBezTo>
                <a:cubicBezTo>
                  <a:pt x="231" y="38"/>
                  <a:pt x="231" y="38"/>
                  <a:pt x="231" y="38"/>
                </a:cubicBezTo>
                <a:cubicBezTo>
                  <a:pt x="229" y="43"/>
                  <a:pt x="228" y="52"/>
                  <a:pt x="228" y="57"/>
                </a:cubicBezTo>
                <a:cubicBezTo>
                  <a:pt x="227" y="59"/>
                  <a:pt x="225" y="60"/>
                  <a:pt x="225" y="62"/>
                </a:cubicBezTo>
                <a:cubicBezTo>
                  <a:pt x="225" y="62"/>
                  <a:pt x="226" y="63"/>
                  <a:pt x="226" y="63"/>
                </a:cubicBezTo>
                <a:cubicBezTo>
                  <a:pt x="229" y="64"/>
                  <a:pt x="229" y="62"/>
                  <a:pt x="232" y="61"/>
                </a:cubicBezTo>
                <a:close/>
                <a:moveTo>
                  <a:pt x="47" y="124"/>
                </a:moveTo>
                <a:cubicBezTo>
                  <a:pt x="47" y="123"/>
                  <a:pt x="47" y="122"/>
                  <a:pt x="46" y="122"/>
                </a:cubicBezTo>
                <a:cubicBezTo>
                  <a:pt x="44" y="119"/>
                  <a:pt x="41" y="117"/>
                  <a:pt x="41" y="114"/>
                </a:cubicBezTo>
                <a:cubicBezTo>
                  <a:pt x="38" y="113"/>
                  <a:pt x="37" y="110"/>
                  <a:pt x="35" y="109"/>
                </a:cubicBezTo>
                <a:cubicBezTo>
                  <a:pt x="35" y="109"/>
                  <a:pt x="35" y="108"/>
                  <a:pt x="35" y="108"/>
                </a:cubicBezTo>
                <a:cubicBezTo>
                  <a:pt x="35" y="108"/>
                  <a:pt x="34" y="108"/>
                  <a:pt x="34" y="108"/>
                </a:cubicBezTo>
                <a:cubicBezTo>
                  <a:pt x="34" y="108"/>
                  <a:pt x="34" y="106"/>
                  <a:pt x="34" y="106"/>
                </a:cubicBezTo>
                <a:cubicBezTo>
                  <a:pt x="34" y="106"/>
                  <a:pt x="33" y="106"/>
                  <a:pt x="33" y="106"/>
                </a:cubicBezTo>
                <a:cubicBezTo>
                  <a:pt x="33" y="105"/>
                  <a:pt x="33" y="105"/>
                  <a:pt x="33" y="105"/>
                </a:cubicBezTo>
                <a:cubicBezTo>
                  <a:pt x="33" y="104"/>
                  <a:pt x="31" y="104"/>
                  <a:pt x="31" y="103"/>
                </a:cubicBezTo>
                <a:cubicBezTo>
                  <a:pt x="31" y="103"/>
                  <a:pt x="31" y="102"/>
                  <a:pt x="31" y="102"/>
                </a:cubicBezTo>
                <a:cubicBezTo>
                  <a:pt x="31" y="102"/>
                  <a:pt x="30" y="101"/>
                  <a:pt x="30" y="101"/>
                </a:cubicBezTo>
                <a:cubicBezTo>
                  <a:pt x="29" y="100"/>
                  <a:pt x="29" y="99"/>
                  <a:pt x="28" y="97"/>
                </a:cubicBezTo>
                <a:cubicBezTo>
                  <a:pt x="28" y="97"/>
                  <a:pt x="27" y="96"/>
                  <a:pt x="27" y="96"/>
                </a:cubicBezTo>
                <a:cubicBezTo>
                  <a:pt x="27" y="95"/>
                  <a:pt x="26" y="95"/>
                  <a:pt x="26" y="94"/>
                </a:cubicBezTo>
                <a:cubicBezTo>
                  <a:pt x="26" y="93"/>
                  <a:pt x="25" y="93"/>
                  <a:pt x="25" y="92"/>
                </a:cubicBezTo>
                <a:cubicBezTo>
                  <a:pt x="25" y="92"/>
                  <a:pt x="24" y="91"/>
                  <a:pt x="24" y="91"/>
                </a:cubicBezTo>
                <a:cubicBezTo>
                  <a:pt x="24" y="90"/>
                  <a:pt x="23" y="90"/>
                  <a:pt x="23" y="90"/>
                </a:cubicBezTo>
                <a:cubicBezTo>
                  <a:pt x="22" y="89"/>
                  <a:pt x="22" y="88"/>
                  <a:pt x="21" y="86"/>
                </a:cubicBezTo>
                <a:cubicBezTo>
                  <a:pt x="20" y="85"/>
                  <a:pt x="19" y="85"/>
                  <a:pt x="18" y="84"/>
                </a:cubicBezTo>
                <a:cubicBezTo>
                  <a:pt x="18" y="83"/>
                  <a:pt x="17" y="83"/>
                  <a:pt x="17" y="82"/>
                </a:cubicBezTo>
                <a:cubicBezTo>
                  <a:pt x="17" y="82"/>
                  <a:pt x="17" y="82"/>
                  <a:pt x="17" y="82"/>
                </a:cubicBezTo>
                <a:cubicBezTo>
                  <a:pt x="16" y="80"/>
                  <a:pt x="16" y="79"/>
                  <a:pt x="15" y="78"/>
                </a:cubicBezTo>
                <a:cubicBezTo>
                  <a:pt x="15" y="78"/>
                  <a:pt x="14" y="78"/>
                  <a:pt x="14" y="77"/>
                </a:cubicBezTo>
                <a:cubicBezTo>
                  <a:pt x="13" y="77"/>
                  <a:pt x="14" y="77"/>
                  <a:pt x="14" y="76"/>
                </a:cubicBezTo>
                <a:cubicBezTo>
                  <a:pt x="14" y="76"/>
                  <a:pt x="13" y="76"/>
                  <a:pt x="12" y="76"/>
                </a:cubicBezTo>
                <a:cubicBezTo>
                  <a:pt x="12" y="76"/>
                  <a:pt x="13" y="75"/>
                  <a:pt x="12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12" y="75"/>
                  <a:pt x="12" y="74"/>
                  <a:pt x="12" y="74"/>
                </a:cubicBezTo>
                <a:cubicBezTo>
                  <a:pt x="12" y="73"/>
                  <a:pt x="11" y="73"/>
                  <a:pt x="11" y="72"/>
                </a:cubicBezTo>
                <a:cubicBezTo>
                  <a:pt x="10" y="71"/>
                  <a:pt x="11" y="70"/>
                  <a:pt x="10" y="70"/>
                </a:cubicBezTo>
                <a:cubicBezTo>
                  <a:pt x="10" y="69"/>
                  <a:pt x="10" y="69"/>
                  <a:pt x="9" y="69"/>
                </a:cubicBezTo>
                <a:cubicBezTo>
                  <a:pt x="9" y="66"/>
                  <a:pt x="7" y="63"/>
                  <a:pt x="6" y="61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60"/>
                  <a:pt x="6" y="60"/>
                  <a:pt x="6" y="60"/>
                </a:cubicBezTo>
                <a:cubicBezTo>
                  <a:pt x="5" y="59"/>
                  <a:pt x="5" y="57"/>
                  <a:pt x="5" y="55"/>
                </a:cubicBezTo>
                <a:cubicBezTo>
                  <a:pt x="3" y="55"/>
                  <a:pt x="3" y="53"/>
                  <a:pt x="3" y="53"/>
                </a:cubicBezTo>
                <a:cubicBezTo>
                  <a:pt x="3" y="52"/>
                  <a:pt x="2" y="52"/>
                  <a:pt x="2" y="51"/>
                </a:cubicBezTo>
                <a:cubicBezTo>
                  <a:pt x="1" y="51"/>
                  <a:pt x="1" y="50"/>
                  <a:pt x="1" y="49"/>
                </a:cubicBezTo>
                <a:cubicBezTo>
                  <a:pt x="1" y="49"/>
                  <a:pt x="1" y="49"/>
                  <a:pt x="0" y="49"/>
                </a:cubicBezTo>
                <a:cubicBezTo>
                  <a:pt x="1" y="51"/>
                  <a:pt x="0" y="53"/>
                  <a:pt x="1" y="55"/>
                </a:cubicBezTo>
                <a:cubicBezTo>
                  <a:pt x="1" y="55"/>
                  <a:pt x="2" y="55"/>
                  <a:pt x="2" y="55"/>
                </a:cubicBezTo>
                <a:cubicBezTo>
                  <a:pt x="2" y="55"/>
                  <a:pt x="2" y="56"/>
                  <a:pt x="2" y="56"/>
                </a:cubicBezTo>
                <a:cubicBezTo>
                  <a:pt x="2" y="57"/>
                  <a:pt x="2" y="58"/>
                  <a:pt x="2" y="59"/>
                </a:cubicBezTo>
                <a:cubicBezTo>
                  <a:pt x="2" y="59"/>
                  <a:pt x="3" y="60"/>
                  <a:pt x="3" y="60"/>
                </a:cubicBezTo>
                <a:cubicBezTo>
                  <a:pt x="4" y="61"/>
                  <a:pt x="3" y="61"/>
                  <a:pt x="3" y="61"/>
                </a:cubicBezTo>
                <a:cubicBezTo>
                  <a:pt x="4" y="62"/>
                  <a:pt x="4" y="62"/>
                  <a:pt x="4" y="62"/>
                </a:cubicBezTo>
                <a:cubicBezTo>
                  <a:pt x="5" y="64"/>
                  <a:pt x="5" y="65"/>
                  <a:pt x="5" y="67"/>
                </a:cubicBezTo>
                <a:cubicBezTo>
                  <a:pt x="6" y="68"/>
                  <a:pt x="6" y="69"/>
                  <a:pt x="6" y="70"/>
                </a:cubicBezTo>
                <a:cubicBezTo>
                  <a:pt x="6" y="70"/>
                  <a:pt x="7" y="70"/>
                  <a:pt x="7" y="70"/>
                </a:cubicBezTo>
                <a:cubicBezTo>
                  <a:pt x="7" y="70"/>
                  <a:pt x="7" y="71"/>
                  <a:pt x="7" y="71"/>
                </a:cubicBezTo>
                <a:cubicBezTo>
                  <a:pt x="8" y="74"/>
                  <a:pt x="9" y="74"/>
                  <a:pt x="8" y="76"/>
                </a:cubicBezTo>
                <a:cubicBezTo>
                  <a:pt x="9" y="77"/>
                  <a:pt x="11" y="79"/>
                  <a:pt x="11" y="80"/>
                </a:cubicBezTo>
                <a:cubicBezTo>
                  <a:pt x="11" y="80"/>
                  <a:pt x="12" y="81"/>
                  <a:pt x="12" y="81"/>
                </a:cubicBezTo>
                <a:cubicBezTo>
                  <a:pt x="12" y="82"/>
                  <a:pt x="12" y="82"/>
                  <a:pt x="12" y="82"/>
                </a:cubicBezTo>
                <a:cubicBezTo>
                  <a:pt x="13" y="83"/>
                  <a:pt x="13" y="83"/>
                  <a:pt x="13" y="84"/>
                </a:cubicBezTo>
                <a:cubicBezTo>
                  <a:pt x="13" y="84"/>
                  <a:pt x="14" y="84"/>
                  <a:pt x="14" y="85"/>
                </a:cubicBezTo>
                <a:cubicBezTo>
                  <a:pt x="15" y="86"/>
                  <a:pt x="15" y="86"/>
                  <a:pt x="15" y="87"/>
                </a:cubicBezTo>
                <a:cubicBezTo>
                  <a:pt x="16" y="88"/>
                  <a:pt x="17" y="88"/>
                  <a:pt x="17" y="88"/>
                </a:cubicBezTo>
                <a:cubicBezTo>
                  <a:pt x="17" y="89"/>
                  <a:pt x="18" y="90"/>
                  <a:pt x="18" y="91"/>
                </a:cubicBezTo>
                <a:cubicBezTo>
                  <a:pt x="19" y="91"/>
                  <a:pt x="19" y="92"/>
                  <a:pt x="20" y="92"/>
                </a:cubicBezTo>
                <a:cubicBezTo>
                  <a:pt x="20" y="93"/>
                  <a:pt x="20" y="93"/>
                  <a:pt x="21" y="94"/>
                </a:cubicBezTo>
                <a:cubicBezTo>
                  <a:pt x="21" y="95"/>
                  <a:pt x="21" y="95"/>
                  <a:pt x="22" y="95"/>
                </a:cubicBezTo>
                <a:cubicBezTo>
                  <a:pt x="22" y="95"/>
                  <a:pt x="22" y="96"/>
                  <a:pt x="22" y="96"/>
                </a:cubicBezTo>
                <a:cubicBezTo>
                  <a:pt x="22" y="96"/>
                  <a:pt x="23" y="96"/>
                  <a:pt x="23" y="97"/>
                </a:cubicBezTo>
                <a:cubicBezTo>
                  <a:pt x="24" y="97"/>
                  <a:pt x="24" y="99"/>
                  <a:pt x="24" y="99"/>
                </a:cubicBezTo>
                <a:cubicBezTo>
                  <a:pt x="24" y="100"/>
                  <a:pt x="26" y="102"/>
                  <a:pt x="26" y="102"/>
                </a:cubicBezTo>
                <a:cubicBezTo>
                  <a:pt x="26" y="104"/>
                  <a:pt x="27" y="103"/>
                  <a:pt x="27" y="105"/>
                </a:cubicBezTo>
                <a:cubicBezTo>
                  <a:pt x="27" y="105"/>
                  <a:pt x="28" y="105"/>
                  <a:pt x="28" y="106"/>
                </a:cubicBezTo>
                <a:cubicBezTo>
                  <a:pt x="28" y="107"/>
                  <a:pt x="29" y="106"/>
                  <a:pt x="29" y="107"/>
                </a:cubicBezTo>
                <a:cubicBezTo>
                  <a:pt x="29" y="108"/>
                  <a:pt x="29" y="108"/>
                  <a:pt x="29" y="109"/>
                </a:cubicBezTo>
                <a:cubicBezTo>
                  <a:pt x="29" y="109"/>
                  <a:pt x="30" y="109"/>
                  <a:pt x="30" y="110"/>
                </a:cubicBezTo>
                <a:cubicBezTo>
                  <a:pt x="31" y="110"/>
                  <a:pt x="30" y="110"/>
                  <a:pt x="30" y="111"/>
                </a:cubicBezTo>
                <a:cubicBezTo>
                  <a:pt x="31" y="111"/>
                  <a:pt x="32" y="111"/>
                  <a:pt x="32" y="112"/>
                </a:cubicBezTo>
                <a:cubicBezTo>
                  <a:pt x="32" y="113"/>
                  <a:pt x="32" y="113"/>
                  <a:pt x="32" y="113"/>
                </a:cubicBezTo>
                <a:cubicBezTo>
                  <a:pt x="32" y="114"/>
                  <a:pt x="33" y="114"/>
                  <a:pt x="33" y="114"/>
                </a:cubicBezTo>
                <a:cubicBezTo>
                  <a:pt x="34" y="114"/>
                  <a:pt x="34" y="115"/>
                  <a:pt x="35" y="116"/>
                </a:cubicBezTo>
                <a:cubicBezTo>
                  <a:pt x="36" y="117"/>
                  <a:pt x="38" y="119"/>
                  <a:pt x="39" y="120"/>
                </a:cubicBezTo>
                <a:cubicBezTo>
                  <a:pt x="40" y="120"/>
                  <a:pt x="39" y="121"/>
                  <a:pt x="39" y="121"/>
                </a:cubicBezTo>
                <a:cubicBezTo>
                  <a:pt x="40" y="121"/>
                  <a:pt x="41" y="121"/>
                  <a:pt x="41" y="122"/>
                </a:cubicBezTo>
                <a:cubicBezTo>
                  <a:pt x="41" y="122"/>
                  <a:pt x="41" y="123"/>
                  <a:pt x="41" y="123"/>
                </a:cubicBezTo>
                <a:cubicBezTo>
                  <a:pt x="41" y="123"/>
                  <a:pt x="42" y="123"/>
                  <a:pt x="42" y="123"/>
                </a:cubicBezTo>
                <a:cubicBezTo>
                  <a:pt x="44" y="126"/>
                  <a:pt x="45" y="131"/>
                  <a:pt x="50" y="132"/>
                </a:cubicBezTo>
                <a:cubicBezTo>
                  <a:pt x="49" y="130"/>
                  <a:pt x="51" y="131"/>
                  <a:pt x="51" y="129"/>
                </a:cubicBezTo>
                <a:cubicBezTo>
                  <a:pt x="50" y="127"/>
                  <a:pt x="48" y="126"/>
                  <a:pt x="48" y="124"/>
                </a:cubicBezTo>
                <a:cubicBezTo>
                  <a:pt x="48" y="124"/>
                  <a:pt x="47" y="124"/>
                  <a:pt x="47" y="124"/>
                </a:cubicBezTo>
                <a:close/>
                <a:moveTo>
                  <a:pt x="372" y="116"/>
                </a:moveTo>
                <a:cubicBezTo>
                  <a:pt x="374" y="114"/>
                  <a:pt x="378" y="112"/>
                  <a:pt x="378" y="110"/>
                </a:cubicBezTo>
                <a:cubicBezTo>
                  <a:pt x="380" y="108"/>
                  <a:pt x="383" y="107"/>
                  <a:pt x="383" y="105"/>
                </a:cubicBezTo>
                <a:cubicBezTo>
                  <a:pt x="382" y="105"/>
                  <a:pt x="382" y="105"/>
                  <a:pt x="382" y="105"/>
                </a:cubicBezTo>
                <a:cubicBezTo>
                  <a:pt x="381" y="105"/>
                  <a:pt x="381" y="105"/>
                  <a:pt x="381" y="105"/>
                </a:cubicBezTo>
                <a:cubicBezTo>
                  <a:pt x="380" y="105"/>
                  <a:pt x="380" y="105"/>
                  <a:pt x="380" y="105"/>
                </a:cubicBezTo>
                <a:cubicBezTo>
                  <a:pt x="379" y="105"/>
                  <a:pt x="379" y="106"/>
                  <a:pt x="378" y="106"/>
                </a:cubicBezTo>
                <a:cubicBezTo>
                  <a:pt x="378" y="106"/>
                  <a:pt x="377" y="106"/>
                  <a:pt x="377" y="107"/>
                </a:cubicBezTo>
                <a:cubicBezTo>
                  <a:pt x="376" y="107"/>
                  <a:pt x="375" y="108"/>
                  <a:pt x="374" y="109"/>
                </a:cubicBezTo>
                <a:cubicBezTo>
                  <a:pt x="372" y="110"/>
                  <a:pt x="371" y="111"/>
                  <a:pt x="369" y="113"/>
                </a:cubicBezTo>
                <a:cubicBezTo>
                  <a:pt x="368" y="113"/>
                  <a:pt x="367" y="114"/>
                  <a:pt x="366" y="114"/>
                </a:cubicBezTo>
                <a:cubicBezTo>
                  <a:pt x="365" y="115"/>
                  <a:pt x="364" y="116"/>
                  <a:pt x="363" y="117"/>
                </a:cubicBezTo>
                <a:cubicBezTo>
                  <a:pt x="362" y="117"/>
                  <a:pt x="362" y="118"/>
                  <a:pt x="361" y="119"/>
                </a:cubicBezTo>
                <a:cubicBezTo>
                  <a:pt x="360" y="120"/>
                  <a:pt x="359" y="120"/>
                  <a:pt x="358" y="121"/>
                </a:cubicBezTo>
                <a:cubicBezTo>
                  <a:pt x="357" y="121"/>
                  <a:pt x="357" y="121"/>
                  <a:pt x="357" y="122"/>
                </a:cubicBezTo>
                <a:cubicBezTo>
                  <a:pt x="356" y="122"/>
                  <a:pt x="356" y="122"/>
                  <a:pt x="355" y="122"/>
                </a:cubicBezTo>
                <a:cubicBezTo>
                  <a:pt x="355" y="122"/>
                  <a:pt x="354" y="123"/>
                  <a:pt x="354" y="123"/>
                </a:cubicBezTo>
                <a:cubicBezTo>
                  <a:pt x="353" y="124"/>
                  <a:pt x="352" y="124"/>
                  <a:pt x="352" y="124"/>
                </a:cubicBezTo>
                <a:cubicBezTo>
                  <a:pt x="352" y="124"/>
                  <a:pt x="351" y="125"/>
                  <a:pt x="351" y="125"/>
                </a:cubicBezTo>
                <a:cubicBezTo>
                  <a:pt x="350" y="125"/>
                  <a:pt x="349" y="125"/>
                  <a:pt x="349" y="126"/>
                </a:cubicBezTo>
                <a:cubicBezTo>
                  <a:pt x="349" y="126"/>
                  <a:pt x="348" y="126"/>
                  <a:pt x="348" y="127"/>
                </a:cubicBezTo>
                <a:cubicBezTo>
                  <a:pt x="347" y="127"/>
                  <a:pt x="347" y="127"/>
                  <a:pt x="346" y="127"/>
                </a:cubicBezTo>
                <a:cubicBezTo>
                  <a:pt x="346" y="127"/>
                  <a:pt x="345" y="128"/>
                  <a:pt x="345" y="128"/>
                </a:cubicBezTo>
                <a:cubicBezTo>
                  <a:pt x="344" y="129"/>
                  <a:pt x="344" y="129"/>
                  <a:pt x="343" y="129"/>
                </a:cubicBezTo>
                <a:cubicBezTo>
                  <a:pt x="343" y="129"/>
                  <a:pt x="342" y="130"/>
                  <a:pt x="342" y="130"/>
                </a:cubicBezTo>
                <a:cubicBezTo>
                  <a:pt x="341" y="130"/>
                  <a:pt x="340" y="130"/>
                  <a:pt x="340" y="131"/>
                </a:cubicBezTo>
                <a:cubicBezTo>
                  <a:pt x="340" y="131"/>
                  <a:pt x="339" y="131"/>
                  <a:pt x="339" y="132"/>
                </a:cubicBezTo>
                <a:cubicBezTo>
                  <a:pt x="338" y="132"/>
                  <a:pt x="337" y="132"/>
                  <a:pt x="337" y="132"/>
                </a:cubicBezTo>
                <a:cubicBezTo>
                  <a:pt x="336" y="133"/>
                  <a:pt x="334" y="133"/>
                  <a:pt x="333" y="133"/>
                </a:cubicBezTo>
                <a:cubicBezTo>
                  <a:pt x="333" y="133"/>
                  <a:pt x="332" y="134"/>
                  <a:pt x="332" y="134"/>
                </a:cubicBezTo>
                <a:cubicBezTo>
                  <a:pt x="331" y="135"/>
                  <a:pt x="329" y="135"/>
                  <a:pt x="328" y="136"/>
                </a:cubicBezTo>
                <a:cubicBezTo>
                  <a:pt x="328" y="136"/>
                  <a:pt x="327" y="137"/>
                  <a:pt x="327" y="137"/>
                </a:cubicBezTo>
                <a:cubicBezTo>
                  <a:pt x="327" y="137"/>
                  <a:pt x="326" y="137"/>
                  <a:pt x="326" y="137"/>
                </a:cubicBezTo>
                <a:cubicBezTo>
                  <a:pt x="325" y="138"/>
                  <a:pt x="324" y="139"/>
                  <a:pt x="324" y="139"/>
                </a:cubicBezTo>
                <a:cubicBezTo>
                  <a:pt x="324" y="140"/>
                  <a:pt x="323" y="139"/>
                  <a:pt x="322" y="139"/>
                </a:cubicBezTo>
                <a:cubicBezTo>
                  <a:pt x="322" y="141"/>
                  <a:pt x="322" y="143"/>
                  <a:pt x="322" y="144"/>
                </a:cubicBezTo>
                <a:cubicBezTo>
                  <a:pt x="325" y="145"/>
                  <a:pt x="326" y="142"/>
                  <a:pt x="328" y="141"/>
                </a:cubicBezTo>
                <a:cubicBezTo>
                  <a:pt x="330" y="141"/>
                  <a:pt x="333" y="139"/>
                  <a:pt x="334" y="138"/>
                </a:cubicBezTo>
                <a:cubicBezTo>
                  <a:pt x="334" y="138"/>
                  <a:pt x="336" y="138"/>
                  <a:pt x="336" y="138"/>
                </a:cubicBezTo>
                <a:cubicBezTo>
                  <a:pt x="336" y="138"/>
                  <a:pt x="337" y="138"/>
                  <a:pt x="337" y="137"/>
                </a:cubicBezTo>
                <a:cubicBezTo>
                  <a:pt x="337" y="137"/>
                  <a:pt x="339" y="137"/>
                  <a:pt x="339" y="137"/>
                </a:cubicBezTo>
                <a:cubicBezTo>
                  <a:pt x="339" y="136"/>
                  <a:pt x="340" y="137"/>
                  <a:pt x="340" y="136"/>
                </a:cubicBezTo>
                <a:cubicBezTo>
                  <a:pt x="340" y="136"/>
                  <a:pt x="341" y="136"/>
                  <a:pt x="341" y="136"/>
                </a:cubicBezTo>
                <a:cubicBezTo>
                  <a:pt x="342" y="136"/>
                  <a:pt x="342" y="135"/>
                  <a:pt x="342" y="135"/>
                </a:cubicBezTo>
                <a:cubicBezTo>
                  <a:pt x="343" y="134"/>
                  <a:pt x="344" y="133"/>
                  <a:pt x="345" y="133"/>
                </a:cubicBezTo>
                <a:cubicBezTo>
                  <a:pt x="346" y="133"/>
                  <a:pt x="349" y="132"/>
                  <a:pt x="349" y="132"/>
                </a:cubicBezTo>
                <a:cubicBezTo>
                  <a:pt x="349" y="131"/>
                  <a:pt x="350" y="131"/>
                  <a:pt x="350" y="131"/>
                </a:cubicBezTo>
                <a:cubicBezTo>
                  <a:pt x="351" y="130"/>
                  <a:pt x="351" y="130"/>
                  <a:pt x="351" y="130"/>
                </a:cubicBezTo>
                <a:cubicBezTo>
                  <a:pt x="352" y="130"/>
                  <a:pt x="352" y="129"/>
                  <a:pt x="353" y="129"/>
                </a:cubicBezTo>
                <a:cubicBezTo>
                  <a:pt x="354" y="128"/>
                  <a:pt x="355" y="128"/>
                  <a:pt x="356" y="127"/>
                </a:cubicBezTo>
                <a:cubicBezTo>
                  <a:pt x="356" y="127"/>
                  <a:pt x="357" y="127"/>
                  <a:pt x="357" y="127"/>
                </a:cubicBezTo>
                <a:cubicBezTo>
                  <a:pt x="357" y="127"/>
                  <a:pt x="357" y="126"/>
                  <a:pt x="358" y="126"/>
                </a:cubicBezTo>
                <a:cubicBezTo>
                  <a:pt x="359" y="126"/>
                  <a:pt x="360" y="125"/>
                  <a:pt x="360" y="124"/>
                </a:cubicBezTo>
                <a:cubicBezTo>
                  <a:pt x="362" y="124"/>
                  <a:pt x="363" y="122"/>
                  <a:pt x="363" y="122"/>
                </a:cubicBezTo>
                <a:cubicBezTo>
                  <a:pt x="364" y="121"/>
                  <a:pt x="365" y="121"/>
                  <a:pt x="365" y="121"/>
                </a:cubicBezTo>
                <a:cubicBezTo>
                  <a:pt x="366" y="120"/>
                  <a:pt x="369" y="117"/>
                  <a:pt x="370" y="117"/>
                </a:cubicBezTo>
                <a:cubicBezTo>
                  <a:pt x="371" y="117"/>
                  <a:pt x="371" y="116"/>
                  <a:pt x="372" y="116"/>
                </a:cubicBezTo>
                <a:close/>
                <a:moveTo>
                  <a:pt x="72" y="179"/>
                </a:moveTo>
                <a:cubicBezTo>
                  <a:pt x="72" y="179"/>
                  <a:pt x="73" y="179"/>
                  <a:pt x="73" y="179"/>
                </a:cubicBezTo>
                <a:cubicBezTo>
                  <a:pt x="74" y="179"/>
                  <a:pt x="74" y="179"/>
                  <a:pt x="74" y="179"/>
                </a:cubicBezTo>
                <a:cubicBezTo>
                  <a:pt x="75" y="178"/>
                  <a:pt x="72" y="178"/>
                  <a:pt x="72" y="179"/>
                </a:cubicBezTo>
                <a:close/>
                <a:moveTo>
                  <a:pt x="429" y="231"/>
                </a:moveTo>
                <a:cubicBezTo>
                  <a:pt x="426" y="232"/>
                  <a:pt x="422" y="231"/>
                  <a:pt x="420" y="233"/>
                </a:cubicBezTo>
                <a:cubicBezTo>
                  <a:pt x="420" y="234"/>
                  <a:pt x="418" y="233"/>
                  <a:pt x="417" y="233"/>
                </a:cubicBezTo>
                <a:cubicBezTo>
                  <a:pt x="417" y="234"/>
                  <a:pt x="416" y="233"/>
                  <a:pt x="416" y="233"/>
                </a:cubicBezTo>
                <a:cubicBezTo>
                  <a:pt x="414" y="234"/>
                  <a:pt x="412" y="235"/>
                  <a:pt x="411" y="235"/>
                </a:cubicBezTo>
                <a:cubicBezTo>
                  <a:pt x="407" y="236"/>
                  <a:pt x="401" y="236"/>
                  <a:pt x="399" y="236"/>
                </a:cubicBezTo>
                <a:cubicBezTo>
                  <a:pt x="397" y="237"/>
                  <a:pt x="396" y="236"/>
                  <a:pt x="395" y="236"/>
                </a:cubicBezTo>
                <a:cubicBezTo>
                  <a:pt x="392" y="235"/>
                  <a:pt x="387" y="237"/>
                  <a:pt x="385" y="237"/>
                </a:cubicBezTo>
                <a:cubicBezTo>
                  <a:pt x="385" y="237"/>
                  <a:pt x="384" y="237"/>
                  <a:pt x="384" y="237"/>
                </a:cubicBezTo>
                <a:cubicBezTo>
                  <a:pt x="383" y="237"/>
                  <a:pt x="382" y="237"/>
                  <a:pt x="381" y="237"/>
                </a:cubicBezTo>
                <a:cubicBezTo>
                  <a:pt x="380" y="237"/>
                  <a:pt x="379" y="238"/>
                  <a:pt x="378" y="238"/>
                </a:cubicBezTo>
                <a:cubicBezTo>
                  <a:pt x="377" y="238"/>
                  <a:pt x="377" y="237"/>
                  <a:pt x="376" y="237"/>
                </a:cubicBezTo>
                <a:cubicBezTo>
                  <a:pt x="374" y="237"/>
                  <a:pt x="373" y="237"/>
                  <a:pt x="372" y="237"/>
                </a:cubicBezTo>
                <a:cubicBezTo>
                  <a:pt x="371" y="236"/>
                  <a:pt x="369" y="237"/>
                  <a:pt x="368" y="237"/>
                </a:cubicBezTo>
                <a:cubicBezTo>
                  <a:pt x="368" y="239"/>
                  <a:pt x="370" y="238"/>
                  <a:pt x="370" y="239"/>
                </a:cubicBezTo>
                <a:cubicBezTo>
                  <a:pt x="370" y="240"/>
                  <a:pt x="370" y="240"/>
                  <a:pt x="371" y="240"/>
                </a:cubicBezTo>
                <a:cubicBezTo>
                  <a:pt x="371" y="240"/>
                  <a:pt x="372" y="241"/>
                  <a:pt x="372" y="241"/>
                </a:cubicBezTo>
                <a:cubicBezTo>
                  <a:pt x="373" y="242"/>
                  <a:pt x="374" y="242"/>
                  <a:pt x="375" y="242"/>
                </a:cubicBezTo>
                <a:cubicBezTo>
                  <a:pt x="378" y="242"/>
                  <a:pt x="380" y="242"/>
                  <a:pt x="383" y="242"/>
                </a:cubicBezTo>
                <a:cubicBezTo>
                  <a:pt x="384" y="242"/>
                  <a:pt x="384" y="242"/>
                  <a:pt x="384" y="242"/>
                </a:cubicBezTo>
                <a:cubicBezTo>
                  <a:pt x="384" y="242"/>
                  <a:pt x="385" y="242"/>
                  <a:pt x="385" y="242"/>
                </a:cubicBezTo>
                <a:cubicBezTo>
                  <a:pt x="385" y="242"/>
                  <a:pt x="386" y="242"/>
                  <a:pt x="386" y="242"/>
                </a:cubicBezTo>
                <a:cubicBezTo>
                  <a:pt x="386" y="242"/>
                  <a:pt x="386" y="242"/>
                  <a:pt x="387" y="242"/>
                </a:cubicBezTo>
                <a:cubicBezTo>
                  <a:pt x="387" y="242"/>
                  <a:pt x="387" y="242"/>
                  <a:pt x="387" y="242"/>
                </a:cubicBezTo>
                <a:cubicBezTo>
                  <a:pt x="391" y="241"/>
                  <a:pt x="392" y="242"/>
                  <a:pt x="394" y="242"/>
                </a:cubicBezTo>
                <a:cubicBezTo>
                  <a:pt x="395" y="242"/>
                  <a:pt x="396" y="242"/>
                  <a:pt x="397" y="242"/>
                </a:cubicBezTo>
                <a:cubicBezTo>
                  <a:pt x="399" y="242"/>
                  <a:pt x="402" y="241"/>
                  <a:pt x="404" y="241"/>
                </a:cubicBezTo>
                <a:cubicBezTo>
                  <a:pt x="406" y="240"/>
                  <a:pt x="407" y="241"/>
                  <a:pt x="407" y="240"/>
                </a:cubicBezTo>
                <a:cubicBezTo>
                  <a:pt x="407" y="240"/>
                  <a:pt x="408" y="240"/>
                  <a:pt x="408" y="240"/>
                </a:cubicBezTo>
                <a:cubicBezTo>
                  <a:pt x="410" y="240"/>
                  <a:pt x="412" y="239"/>
                  <a:pt x="413" y="239"/>
                </a:cubicBezTo>
                <a:cubicBezTo>
                  <a:pt x="414" y="239"/>
                  <a:pt x="414" y="238"/>
                  <a:pt x="414" y="238"/>
                </a:cubicBezTo>
                <a:cubicBezTo>
                  <a:pt x="416" y="238"/>
                  <a:pt x="419" y="237"/>
                  <a:pt x="421" y="237"/>
                </a:cubicBezTo>
                <a:cubicBezTo>
                  <a:pt x="423" y="236"/>
                  <a:pt x="426" y="235"/>
                  <a:pt x="428" y="235"/>
                </a:cubicBezTo>
                <a:cubicBezTo>
                  <a:pt x="430" y="234"/>
                  <a:pt x="432" y="233"/>
                  <a:pt x="434" y="231"/>
                </a:cubicBezTo>
                <a:cubicBezTo>
                  <a:pt x="432" y="230"/>
                  <a:pt x="430" y="231"/>
                  <a:pt x="429" y="231"/>
                </a:cubicBezTo>
                <a:close/>
                <a:moveTo>
                  <a:pt x="107" y="372"/>
                </a:moveTo>
                <a:cubicBezTo>
                  <a:pt x="107" y="370"/>
                  <a:pt x="108" y="369"/>
                  <a:pt x="108" y="367"/>
                </a:cubicBezTo>
                <a:cubicBezTo>
                  <a:pt x="108" y="366"/>
                  <a:pt x="109" y="366"/>
                  <a:pt x="109" y="366"/>
                </a:cubicBezTo>
                <a:cubicBezTo>
                  <a:pt x="109" y="366"/>
                  <a:pt x="108" y="366"/>
                  <a:pt x="108" y="366"/>
                </a:cubicBezTo>
                <a:cubicBezTo>
                  <a:pt x="108" y="365"/>
                  <a:pt x="109" y="365"/>
                  <a:pt x="109" y="364"/>
                </a:cubicBezTo>
                <a:cubicBezTo>
                  <a:pt x="109" y="364"/>
                  <a:pt x="108" y="364"/>
                  <a:pt x="108" y="364"/>
                </a:cubicBezTo>
                <a:cubicBezTo>
                  <a:pt x="108" y="363"/>
                  <a:pt x="109" y="363"/>
                  <a:pt x="109" y="363"/>
                </a:cubicBezTo>
                <a:cubicBezTo>
                  <a:pt x="109" y="362"/>
                  <a:pt x="108" y="360"/>
                  <a:pt x="109" y="359"/>
                </a:cubicBezTo>
                <a:cubicBezTo>
                  <a:pt x="109" y="358"/>
                  <a:pt x="109" y="358"/>
                  <a:pt x="109" y="357"/>
                </a:cubicBezTo>
                <a:cubicBezTo>
                  <a:pt x="109" y="357"/>
                  <a:pt x="109" y="356"/>
                  <a:pt x="109" y="356"/>
                </a:cubicBezTo>
                <a:cubicBezTo>
                  <a:pt x="110" y="355"/>
                  <a:pt x="110" y="355"/>
                  <a:pt x="110" y="354"/>
                </a:cubicBezTo>
                <a:cubicBezTo>
                  <a:pt x="111" y="353"/>
                  <a:pt x="110" y="351"/>
                  <a:pt x="110" y="350"/>
                </a:cubicBezTo>
                <a:cubicBezTo>
                  <a:pt x="111" y="349"/>
                  <a:pt x="111" y="349"/>
                  <a:pt x="112" y="348"/>
                </a:cubicBezTo>
                <a:cubicBezTo>
                  <a:pt x="112" y="347"/>
                  <a:pt x="112" y="346"/>
                  <a:pt x="112" y="345"/>
                </a:cubicBezTo>
                <a:cubicBezTo>
                  <a:pt x="112" y="343"/>
                  <a:pt x="112" y="342"/>
                  <a:pt x="112" y="340"/>
                </a:cubicBezTo>
                <a:cubicBezTo>
                  <a:pt x="112" y="338"/>
                  <a:pt x="112" y="337"/>
                  <a:pt x="112" y="336"/>
                </a:cubicBezTo>
                <a:cubicBezTo>
                  <a:pt x="113" y="333"/>
                  <a:pt x="112" y="331"/>
                  <a:pt x="112" y="330"/>
                </a:cubicBezTo>
                <a:cubicBezTo>
                  <a:pt x="112" y="328"/>
                  <a:pt x="112" y="327"/>
                  <a:pt x="112" y="326"/>
                </a:cubicBezTo>
                <a:cubicBezTo>
                  <a:pt x="111" y="324"/>
                  <a:pt x="111" y="322"/>
                  <a:pt x="111" y="320"/>
                </a:cubicBezTo>
                <a:cubicBezTo>
                  <a:pt x="111" y="320"/>
                  <a:pt x="110" y="319"/>
                  <a:pt x="110" y="319"/>
                </a:cubicBezTo>
                <a:cubicBezTo>
                  <a:pt x="110" y="318"/>
                  <a:pt x="110" y="318"/>
                  <a:pt x="110" y="318"/>
                </a:cubicBezTo>
                <a:cubicBezTo>
                  <a:pt x="109" y="316"/>
                  <a:pt x="109" y="315"/>
                  <a:pt x="109" y="314"/>
                </a:cubicBezTo>
                <a:cubicBezTo>
                  <a:pt x="107" y="312"/>
                  <a:pt x="108" y="308"/>
                  <a:pt x="107" y="308"/>
                </a:cubicBezTo>
                <a:cubicBezTo>
                  <a:pt x="107" y="307"/>
                  <a:pt x="107" y="307"/>
                  <a:pt x="107" y="307"/>
                </a:cubicBezTo>
                <a:cubicBezTo>
                  <a:pt x="107" y="306"/>
                  <a:pt x="106" y="307"/>
                  <a:pt x="106" y="307"/>
                </a:cubicBezTo>
                <a:cubicBezTo>
                  <a:pt x="106" y="306"/>
                  <a:pt x="106" y="306"/>
                  <a:pt x="106" y="305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105" y="305"/>
                  <a:pt x="106" y="304"/>
                  <a:pt x="106" y="304"/>
                </a:cubicBezTo>
                <a:cubicBezTo>
                  <a:pt x="105" y="304"/>
                  <a:pt x="105" y="303"/>
                  <a:pt x="104" y="303"/>
                </a:cubicBezTo>
                <a:cubicBezTo>
                  <a:pt x="104" y="302"/>
                  <a:pt x="105" y="302"/>
                  <a:pt x="104" y="302"/>
                </a:cubicBezTo>
                <a:cubicBezTo>
                  <a:pt x="104" y="301"/>
                  <a:pt x="104" y="301"/>
                  <a:pt x="103" y="300"/>
                </a:cubicBezTo>
                <a:cubicBezTo>
                  <a:pt x="103" y="299"/>
                  <a:pt x="102" y="299"/>
                  <a:pt x="102" y="298"/>
                </a:cubicBezTo>
                <a:cubicBezTo>
                  <a:pt x="100" y="297"/>
                  <a:pt x="101" y="296"/>
                  <a:pt x="100" y="295"/>
                </a:cubicBezTo>
                <a:cubicBezTo>
                  <a:pt x="100" y="295"/>
                  <a:pt x="99" y="296"/>
                  <a:pt x="99" y="295"/>
                </a:cubicBezTo>
                <a:cubicBezTo>
                  <a:pt x="100" y="295"/>
                  <a:pt x="99" y="293"/>
                  <a:pt x="100" y="293"/>
                </a:cubicBezTo>
                <a:cubicBezTo>
                  <a:pt x="101" y="293"/>
                  <a:pt x="101" y="292"/>
                  <a:pt x="102" y="292"/>
                </a:cubicBezTo>
                <a:cubicBezTo>
                  <a:pt x="103" y="291"/>
                  <a:pt x="102" y="288"/>
                  <a:pt x="102" y="287"/>
                </a:cubicBezTo>
                <a:cubicBezTo>
                  <a:pt x="98" y="287"/>
                  <a:pt x="97" y="289"/>
                  <a:pt x="95" y="290"/>
                </a:cubicBezTo>
                <a:cubicBezTo>
                  <a:pt x="97" y="291"/>
                  <a:pt x="95" y="292"/>
                  <a:pt x="95" y="294"/>
                </a:cubicBezTo>
                <a:cubicBezTo>
                  <a:pt x="96" y="296"/>
                  <a:pt x="97" y="296"/>
                  <a:pt x="96" y="299"/>
                </a:cubicBezTo>
                <a:cubicBezTo>
                  <a:pt x="98" y="299"/>
                  <a:pt x="99" y="300"/>
                  <a:pt x="100" y="302"/>
                </a:cubicBezTo>
                <a:cubicBezTo>
                  <a:pt x="102" y="303"/>
                  <a:pt x="102" y="305"/>
                  <a:pt x="103" y="307"/>
                </a:cubicBezTo>
                <a:cubicBezTo>
                  <a:pt x="103" y="307"/>
                  <a:pt x="104" y="307"/>
                  <a:pt x="104" y="308"/>
                </a:cubicBezTo>
                <a:cubicBezTo>
                  <a:pt x="104" y="308"/>
                  <a:pt x="104" y="309"/>
                  <a:pt x="104" y="310"/>
                </a:cubicBezTo>
                <a:cubicBezTo>
                  <a:pt x="105" y="312"/>
                  <a:pt x="105" y="315"/>
                  <a:pt x="105" y="316"/>
                </a:cubicBezTo>
                <a:cubicBezTo>
                  <a:pt x="106" y="320"/>
                  <a:pt x="107" y="323"/>
                  <a:pt x="107" y="326"/>
                </a:cubicBezTo>
                <a:cubicBezTo>
                  <a:pt x="107" y="329"/>
                  <a:pt x="109" y="334"/>
                  <a:pt x="107" y="335"/>
                </a:cubicBezTo>
                <a:cubicBezTo>
                  <a:pt x="107" y="335"/>
                  <a:pt x="108" y="335"/>
                  <a:pt x="108" y="335"/>
                </a:cubicBezTo>
                <a:cubicBezTo>
                  <a:pt x="108" y="337"/>
                  <a:pt x="107" y="338"/>
                  <a:pt x="107" y="340"/>
                </a:cubicBezTo>
                <a:cubicBezTo>
                  <a:pt x="108" y="341"/>
                  <a:pt x="107" y="341"/>
                  <a:pt x="107" y="342"/>
                </a:cubicBezTo>
                <a:cubicBezTo>
                  <a:pt x="107" y="344"/>
                  <a:pt x="108" y="346"/>
                  <a:pt x="107" y="348"/>
                </a:cubicBezTo>
                <a:cubicBezTo>
                  <a:pt x="107" y="352"/>
                  <a:pt x="106" y="355"/>
                  <a:pt x="106" y="359"/>
                </a:cubicBezTo>
                <a:cubicBezTo>
                  <a:pt x="105" y="361"/>
                  <a:pt x="105" y="364"/>
                  <a:pt x="106" y="366"/>
                </a:cubicBezTo>
                <a:cubicBezTo>
                  <a:pt x="106" y="368"/>
                  <a:pt x="105" y="370"/>
                  <a:pt x="107" y="372"/>
                </a:cubicBezTo>
                <a:close/>
                <a:moveTo>
                  <a:pt x="240" y="318"/>
                </a:moveTo>
                <a:cubicBezTo>
                  <a:pt x="239" y="318"/>
                  <a:pt x="238" y="317"/>
                  <a:pt x="237" y="317"/>
                </a:cubicBezTo>
                <a:cubicBezTo>
                  <a:pt x="237" y="318"/>
                  <a:pt x="236" y="318"/>
                  <a:pt x="236" y="318"/>
                </a:cubicBezTo>
                <a:cubicBezTo>
                  <a:pt x="234" y="319"/>
                  <a:pt x="235" y="320"/>
                  <a:pt x="235" y="321"/>
                </a:cubicBezTo>
                <a:cubicBezTo>
                  <a:pt x="235" y="322"/>
                  <a:pt x="234" y="322"/>
                  <a:pt x="234" y="323"/>
                </a:cubicBezTo>
                <a:cubicBezTo>
                  <a:pt x="233" y="323"/>
                  <a:pt x="233" y="324"/>
                  <a:pt x="233" y="325"/>
                </a:cubicBezTo>
                <a:cubicBezTo>
                  <a:pt x="233" y="325"/>
                  <a:pt x="233" y="325"/>
                  <a:pt x="232" y="325"/>
                </a:cubicBezTo>
                <a:cubicBezTo>
                  <a:pt x="232" y="326"/>
                  <a:pt x="232" y="326"/>
                  <a:pt x="232" y="327"/>
                </a:cubicBezTo>
                <a:cubicBezTo>
                  <a:pt x="232" y="327"/>
                  <a:pt x="232" y="327"/>
                  <a:pt x="232" y="328"/>
                </a:cubicBezTo>
                <a:cubicBezTo>
                  <a:pt x="232" y="328"/>
                  <a:pt x="231" y="328"/>
                  <a:pt x="231" y="328"/>
                </a:cubicBezTo>
                <a:cubicBezTo>
                  <a:pt x="231" y="330"/>
                  <a:pt x="231" y="330"/>
                  <a:pt x="231" y="331"/>
                </a:cubicBezTo>
                <a:cubicBezTo>
                  <a:pt x="231" y="332"/>
                  <a:pt x="230" y="332"/>
                  <a:pt x="230" y="332"/>
                </a:cubicBezTo>
                <a:cubicBezTo>
                  <a:pt x="230" y="333"/>
                  <a:pt x="230" y="335"/>
                  <a:pt x="230" y="336"/>
                </a:cubicBezTo>
                <a:cubicBezTo>
                  <a:pt x="230" y="336"/>
                  <a:pt x="229" y="337"/>
                  <a:pt x="229" y="337"/>
                </a:cubicBezTo>
                <a:cubicBezTo>
                  <a:pt x="229" y="339"/>
                  <a:pt x="231" y="339"/>
                  <a:pt x="229" y="340"/>
                </a:cubicBezTo>
                <a:cubicBezTo>
                  <a:pt x="229" y="340"/>
                  <a:pt x="229" y="341"/>
                  <a:pt x="229" y="341"/>
                </a:cubicBezTo>
                <a:cubicBezTo>
                  <a:pt x="229" y="343"/>
                  <a:pt x="229" y="345"/>
                  <a:pt x="229" y="347"/>
                </a:cubicBezTo>
                <a:cubicBezTo>
                  <a:pt x="228" y="349"/>
                  <a:pt x="228" y="354"/>
                  <a:pt x="228" y="356"/>
                </a:cubicBezTo>
                <a:cubicBezTo>
                  <a:pt x="227" y="356"/>
                  <a:pt x="228" y="357"/>
                  <a:pt x="228" y="357"/>
                </a:cubicBezTo>
                <a:cubicBezTo>
                  <a:pt x="228" y="358"/>
                  <a:pt x="227" y="358"/>
                  <a:pt x="227" y="358"/>
                </a:cubicBezTo>
                <a:cubicBezTo>
                  <a:pt x="227" y="360"/>
                  <a:pt x="227" y="361"/>
                  <a:pt x="227" y="363"/>
                </a:cubicBezTo>
                <a:cubicBezTo>
                  <a:pt x="227" y="364"/>
                  <a:pt x="226" y="365"/>
                  <a:pt x="226" y="367"/>
                </a:cubicBezTo>
                <a:cubicBezTo>
                  <a:pt x="225" y="368"/>
                  <a:pt x="225" y="370"/>
                  <a:pt x="225" y="371"/>
                </a:cubicBezTo>
                <a:cubicBezTo>
                  <a:pt x="224" y="371"/>
                  <a:pt x="223" y="372"/>
                  <a:pt x="223" y="372"/>
                </a:cubicBezTo>
                <a:cubicBezTo>
                  <a:pt x="223" y="373"/>
                  <a:pt x="223" y="374"/>
                  <a:pt x="223" y="375"/>
                </a:cubicBezTo>
                <a:cubicBezTo>
                  <a:pt x="222" y="376"/>
                  <a:pt x="222" y="378"/>
                  <a:pt x="222" y="379"/>
                </a:cubicBezTo>
                <a:cubicBezTo>
                  <a:pt x="220" y="385"/>
                  <a:pt x="217" y="390"/>
                  <a:pt x="214" y="394"/>
                </a:cubicBezTo>
                <a:cubicBezTo>
                  <a:pt x="213" y="394"/>
                  <a:pt x="212" y="393"/>
                  <a:pt x="211" y="394"/>
                </a:cubicBezTo>
                <a:cubicBezTo>
                  <a:pt x="208" y="396"/>
                  <a:pt x="206" y="399"/>
                  <a:pt x="202" y="401"/>
                </a:cubicBezTo>
                <a:cubicBezTo>
                  <a:pt x="201" y="402"/>
                  <a:pt x="200" y="402"/>
                  <a:pt x="198" y="403"/>
                </a:cubicBezTo>
                <a:cubicBezTo>
                  <a:pt x="197" y="403"/>
                  <a:pt x="195" y="404"/>
                  <a:pt x="194" y="404"/>
                </a:cubicBezTo>
                <a:cubicBezTo>
                  <a:pt x="191" y="405"/>
                  <a:pt x="188" y="405"/>
                  <a:pt x="185" y="405"/>
                </a:cubicBezTo>
                <a:cubicBezTo>
                  <a:pt x="183" y="405"/>
                  <a:pt x="182" y="406"/>
                  <a:pt x="180" y="406"/>
                </a:cubicBezTo>
                <a:cubicBezTo>
                  <a:pt x="178" y="406"/>
                  <a:pt x="175" y="406"/>
                  <a:pt x="173" y="406"/>
                </a:cubicBezTo>
                <a:cubicBezTo>
                  <a:pt x="172" y="406"/>
                  <a:pt x="171" y="407"/>
                  <a:pt x="169" y="407"/>
                </a:cubicBezTo>
                <a:cubicBezTo>
                  <a:pt x="167" y="407"/>
                  <a:pt x="166" y="407"/>
                  <a:pt x="164" y="407"/>
                </a:cubicBezTo>
                <a:cubicBezTo>
                  <a:pt x="164" y="407"/>
                  <a:pt x="164" y="406"/>
                  <a:pt x="164" y="406"/>
                </a:cubicBezTo>
                <a:cubicBezTo>
                  <a:pt x="162" y="406"/>
                  <a:pt x="160" y="407"/>
                  <a:pt x="158" y="405"/>
                </a:cubicBezTo>
                <a:cubicBezTo>
                  <a:pt x="159" y="399"/>
                  <a:pt x="162" y="394"/>
                  <a:pt x="163" y="389"/>
                </a:cubicBezTo>
                <a:cubicBezTo>
                  <a:pt x="164" y="386"/>
                  <a:pt x="164" y="385"/>
                  <a:pt x="165" y="382"/>
                </a:cubicBezTo>
                <a:cubicBezTo>
                  <a:pt x="165" y="382"/>
                  <a:pt x="166" y="382"/>
                  <a:pt x="166" y="382"/>
                </a:cubicBezTo>
                <a:cubicBezTo>
                  <a:pt x="166" y="380"/>
                  <a:pt x="165" y="379"/>
                  <a:pt x="166" y="378"/>
                </a:cubicBezTo>
                <a:cubicBezTo>
                  <a:pt x="166" y="378"/>
                  <a:pt x="167" y="378"/>
                  <a:pt x="167" y="377"/>
                </a:cubicBezTo>
                <a:cubicBezTo>
                  <a:pt x="167" y="377"/>
                  <a:pt x="167" y="376"/>
                  <a:pt x="167" y="376"/>
                </a:cubicBezTo>
                <a:cubicBezTo>
                  <a:pt x="167" y="375"/>
                  <a:pt x="167" y="375"/>
                  <a:pt x="167" y="375"/>
                </a:cubicBezTo>
                <a:cubicBezTo>
                  <a:pt x="168" y="374"/>
                  <a:pt x="168" y="372"/>
                  <a:pt x="169" y="371"/>
                </a:cubicBezTo>
                <a:cubicBezTo>
                  <a:pt x="169" y="370"/>
                  <a:pt x="170" y="370"/>
                  <a:pt x="170" y="369"/>
                </a:cubicBezTo>
                <a:cubicBezTo>
                  <a:pt x="170" y="367"/>
                  <a:pt x="170" y="366"/>
                  <a:pt x="170" y="365"/>
                </a:cubicBezTo>
                <a:cubicBezTo>
                  <a:pt x="171" y="364"/>
                  <a:pt x="171" y="364"/>
                  <a:pt x="172" y="364"/>
                </a:cubicBezTo>
                <a:cubicBezTo>
                  <a:pt x="172" y="363"/>
                  <a:pt x="172" y="363"/>
                  <a:pt x="172" y="362"/>
                </a:cubicBezTo>
                <a:cubicBezTo>
                  <a:pt x="172" y="362"/>
                  <a:pt x="172" y="362"/>
                  <a:pt x="172" y="362"/>
                </a:cubicBezTo>
                <a:cubicBezTo>
                  <a:pt x="173" y="361"/>
                  <a:pt x="173" y="360"/>
                  <a:pt x="173" y="359"/>
                </a:cubicBezTo>
                <a:cubicBezTo>
                  <a:pt x="174" y="358"/>
                  <a:pt x="174" y="358"/>
                  <a:pt x="174" y="357"/>
                </a:cubicBezTo>
                <a:cubicBezTo>
                  <a:pt x="175" y="356"/>
                  <a:pt x="176" y="354"/>
                  <a:pt x="176" y="353"/>
                </a:cubicBezTo>
                <a:cubicBezTo>
                  <a:pt x="177" y="352"/>
                  <a:pt x="177" y="351"/>
                  <a:pt x="178" y="350"/>
                </a:cubicBezTo>
                <a:cubicBezTo>
                  <a:pt x="178" y="350"/>
                  <a:pt x="179" y="350"/>
                  <a:pt x="179" y="350"/>
                </a:cubicBezTo>
                <a:cubicBezTo>
                  <a:pt x="179" y="349"/>
                  <a:pt x="179" y="347"/>
                  <a:pt x="179" y="346"/>
                </a:cubicBezTo>
                <a:cubicBezTo>
                  <a:pt x="180" y="346"/>
                  <a:pt x="180" y="346"/>
                  <a:pt x="180" y="346"/>
                </a:cubicBezTo>
                <a:cubicBezTo>
                  <a:pt x="180" y="345"/>
                  <a:pt x="180" y="345"/>
                  <a:pt x="180" y="345"/>
                </a:cubicBezTo>
                <a:cubicBezTo>
                  <a:pt x="180" y="344"/>
                  <a:pt x="181" y="344"/>
                  <a:pt x="181" y="344"/>
                </a:cubicBezTo>
                <a:cubicBezTo>
                  <a:pt x="182" y="342"/>
                  <a:pt x="182" y="339"/>
                  <a:pt x="184" y="338"/>
                </a:cubicBezTo>
                <a:cubicBezTo>
                  <a:pt x="184" y="335"/>
                  <a:pt x="186" y="332"/>
                  <a:pt x="187" y="329"/>
                </a:cubicBezTo>
                <a:cubicBezTo>
                  <a:pt x="187" y="328"/>
                  <a:pt x="188" y="326"/>
                  <a:pt x="188" y="326"/>
                </a:cubicBezTo>
                <a:cubicBezTo>
                  <a:pt x="188" y="325"/>
                  <a:pt x="188" y="325"/>
                  <a:pt x="188" y="325"/>
                </a:cubicBezTo>
                <a:cubicBezTo>
                  <a:pt x="189" y="324"/>
                  <a:pt x="189" y="321"/>
                  <a:pt x="190" y="320"/>
                </a:cubicBezTo>
                <a:cubicBezTo>
                  <a:pt x="190" y="320"/>
                  <a:pt x="190" y="319"/>
                  <a:pt x="190" y="319"/>
                </a:cubicBezTo>
                <a:cubicBezTo>
                  <a:pt x="191" y="318"/>
                  <a:pt x="191" y="316"/>
                  <a:pt x="192" y="314"/>
                </a:cubicBezTo>
                <a:cubicBezTo>
                  <a:pt x="192" y="314"/>
                  <a:pt x="192" y="314"/>
                  <a:pt x="193" y="313"/>
                </a:cubicBezTo>
                <a:cubicBezTo>
                  <a:pt x="193" y="313"/>
                  <a:pt x="193" y="312"/>
                  <a:pt x="193" y="311"/>
                </a:cubicBezTo>
                <a:cubicBezTo>
                  <a:pt x="194" y="310"/>
                  <a:pt x="194" y="309"/>
                  <a:pt x="195" y="308"/>
                </a:cubicBezTo>
                <a:cubicBezTo>
                  <a:pt x="195" y="307"/>
                  <a:pt x="196" y="307"/>
                  <a:pt x="196" y="306"/>
                </a:cubicBezTo>
                <a:cubicBezTo>
                  <a:pt x="196" y="305"/>
                  <a:pt x="196" y="305"/>
                  <a:pt x="196" y="304"/>
                </a:cubicBezTo>
                <a:cubicBezTo>
                  <a:pt x="197" y="304"/>
                  <a:pt x="197" y="303"/>
                  <a:pt x="197" y="303"/>
                </a:cubicBezTo>
                <a:cubicBezTo>
                  <a:pt x="197" y="302"/>
                  <a:pt x="197" y="302"/>
                  <a:pt x="197" y="302"/>
                </a:cubicBezTo>
                <a:cubicBezTo>
                  <a:pt x="197" y="301"/>
                  <a:pt x="198" y="301"/>
                  <a:pt x="198" y="300"/>
                </a:cubicBezTo>
                <a:cubicBezTo>
                  <a:pt x="199" y="299"/>
                  <a:pt x="198" y="297"/>
                  <a:pt x="200" y="295"/>
                </a:cubicBezTo>
                <a:cubicBezTo>
                  <a:pt x="201" y="294"/>
                  <a:pt x="201" y="293"/>
                  <a:pt x="201" y="292"/>
                </a:cubicBezTo>
                <a:cubicBezTo>
                  <a:pt x="201" y="292"/>
                  <a:pt x="202" y="291"/>
                  <a:pt x="202" y="291"/>
                </a:cubicBezTo>
                <a:cubicBezTo>
                  <a:pt x="202" y="290"/>
                  <a:pt x="203" y="289"/>
                  <a:pt x="204" y="288"/>
                </a:cubicBezTo>
                <a:cubicBezTo>
                  <a:pt x="204" y="287"/>
                  <a:pt x="206" y="284"/>
                  <a:pt x="206" y="283"/>
                </a:cubicBezTo>
                <a:cubicBezTo>
                  <a:pt x="206" y="282"/>
                  <a:pt x="206" y="282"/>
                  <a:pt x="207" y="282"/>
                </a:cubicBezTo>
                <a:cubicBezTo>
                  <a:pt x="207" y="281"/>
                  <a:pt x="207" y="279"/>
                  <a:pt x="208" y="279"/>
                </a:cubicBezTo>
                <a:cubicBezTo>
                  <a:pt x="209" y="277"/>
                  <a:pt x="209" y="275"/>
                  <a:pt x="210" y="274"/>
                </a:cubicBezTo>
                <a:cubicBezTo>
                  <a:pt x="210" y="273"/>
                  <a:pt x="211" y="273"/>
                  <a:pt x="211" y="272"/>
                </a:cubicBezTo>
                <a:cubicBezTo>
                  <a:pt x="211" y="271"/>
                  <a:pt x="211" y="271"/>
                  <a:pt x="211" y="271"/>
                </a:cubicBezTo>
                <a:cubicBezTo>
                  <a:pt x="212" y="269"/>
                  <a:pt x="212" y="268"/>
                  <a:pt x="213" y="266"/>
                </a:cubicBezTo>
                <a:cubicBezTo>
                  <a:pt x="213" y="266"/>
                  <a:pt x="213" y="266"/>
                  <a:pt x="213" y="266"/>
                </a:cubicBezTo>
                <a:cubicBezTo>
                  <a:pt x="214" y="266"/>
                  <a:pt x="213" y="264"/>
                  <a:pt x="214" y="264"/>
                </a:cubicBezTo>
                <a:cubicBezTo>
                  <a:pt x="214" y="264"/>
                  <a:pt x="214" y="262"/>
                  <a:pt x="214" y="262"/>
                </a:cubicBezTo>
                <a:cubicBezTo>
                  <a:pt x="214" y="262"/>
                  <a:pt x="214" y="262"/>
                  <a:pt x="214" y="262"/>
                </a:cubicBezTo>
                <a:cubicBezTo>
                  <a:pt x="215" y="260"/>
                  <a:pt x="215" y="257"/>
                  <a:pt x="216" y="257"/>
                </a:cubicBezTo>
                <a:cubicBezTo>
                  <a:pt x="216" y="257"/>
                  <a:pt x="216" y="256"/>
                  <a:pt x="216" y="256"/>
                </a:cubicBezTo>
                <a:cubicBezTo>
                  <a:pt x="216" y="255"/>
                  <a:pt x="217" y="255"/>
                  <a:pt x="217" y="255"/>
                </a:cubicBezTo>
                <a:cubicBezTo>
                  <a:pt x="218" y="255"/>
                  <a:pt x="217" y="254"/>
                  <a:pt x="217" y="254"/>
                </a:cubicBezTo>
                <a:cubicBezTo>
                  <a:pt x="218" y="253"/>
                  <a:pt x="220" y="252"/>
                  <a:pt x="221" y="251"/>
                </a:cubicBezTo>
                <a:cubicBezTo>
                  <a:pt x="222" y="250"/>
                  <a:pt x="223" y="249"/>
                  <a:pt x="223" y="248"/>
                </a:cubicBezTo>
                <a:cubicBezTo>
                  <a:pt x="223" y="248"/>
                  <a:pt x="223" y="248"/>
                  <a:pt x="223" y="247"/>
                </a:cubicBezTo>
                <a:cubicBezTo>
                  <a:pt x="224" y="247"/>
                  <a:pt x="225" y="246"/>
                  <a:pt x="225" y="246"/>
                </a:cubicBezTo>
                <a:cubicBezTo>
                  <a:pt x="226" y="244"/>
                  <a:pt x="226" y="243"/>
                  <a:pt x="225" y="241"/>
                </a:cubicBezTo>
                <a:cubicBezTo>
                  <a:pt x="223" y="239"/>
                  <a:pt x="221" y="241"/>
                  <a:pt x="218" y="241"/>
                </a:cubicBezTo>
                <a:cubicBezTo>
                  <a:pt x="218" y="240"/>
                  <a:pt x="219" y="239"/>
                  <a:pt x="219" y="238"/>
                </a:cubicBezTo>
                <a:cubicBezTo>
                  <a:pt x="219" y="237"/>
                  <a:pt x="218" y="237"/>
                  <a:pt x="217" y="236"/>
                </a:cubicBezTo>
                <a:cubicBezTo>
                  <a:pt x="215" y="236"/>
                  <a:pt x="214" y="237"/>
                  <a:pt x="213" y="238"/>
                </a:cubicBezTo>
                <a:cubicBezTo>
                  <a:pt x="212" y="239"/>
                  <a:pt x="213" y="242"/>
                  <a:pt x="210" y="242"/>
                </a:cubicBezTo>
                <a:cubicBezTo>
                  <a:pt x="208" y="243"/>
                  <a:pt x="206" y="240"/>
                  <a:pt x="205" y="240"/>
                </a:cubicBezTo>
                <a:cubicBezTo>
                  <a:pt x="204" y="240"/>
                  <a:pt x="204" y="240"/>
                  <a:pt x="204" y="240"/>
                </a:cubicBezTo>
                <a:cubicBezTo>
                  <a:pt x="203" y="239"/>
                  <a:pt x="203" y="240"/>
                  <a:pt x="203" y="240"/>
                </a:cubicBezTo>
                <a:cubicBezTo>
                  <a:pt x="202" y="240"/>
                  <a:pt x="202" y="239"/>
                  <a:pt x="202" y="239"/>
                </a:cubicBezTo>
                <a:cubicBezTo>
                  <a:pt x="198" y="238"/>
                  <a:pt x="193" y="239"/>
                  <a:pt x="190" y="238"/>
                </a:cubicBezTo>
                <a:cubicBezTo>
                  <a:pt x="190" y="238"/>
                  <a:pt x="190" y="238"/>
                  <a:pt x="189" y="238"/>
                </a:cubicBezTo>
                <a:cubicBezTo>
                  <a:pt x="188" y="238"/>
                  <a:pt x="188" y="237"/>
                  <a:pt x="187" y="237"/>
                </a:cubicBezTo>
                <a:cubicBezTo>
                  <a:pt x="187" y="237"/>
                  <a:pt x="186" y="237"/>
                  <a:pt x="186" y="237"/>
                </a:cubicBezTo>
                <a:cubicBezTo>
                  <a:pt x="186" y="237"/>
                  <a:pt x="185" y="236"/>
                  <a:pt x="185" y="236"/>
                </a:cubicBezTo>
                <a:cubicBezTo>
                  <a:pt x="185" y="236"/>
                  <a:pt x="184" y="236"/>
                  <a:pt x="184" y="236"/>
                </a:cubicBezTo>
                <a:cubicBezTo>
                  <a:pt x="182" y="236"/>
                  <a:pt x="181" y="235"/>
                  <a:pt x="180" y="235"/>
                </a:cubicBezTo>
                <a:cubicBezTo>
                  <a:pt x="180" y="235"/>
                  <a:pt x="180" y="235"/>
                  <a:pt x="179" y="235"/>
                </a:cubicBezTo>
                <a:cubicBezTo>
                  <a:pt x="178" y="234"/>
                  <a:pt x="177" y="234"/>
                  <a:pt x="175" y="234"/>
                </a:cubicBezTo>
                <a:cubicBezTo>
                  <a:pt x="175" y="234"/>
                  <a:pt x="174" y="233"/>
                  <a:pt x="174" y="233"/>
                </a:cubicBezTo>
                <a:cubicBezTo>
                  <a:pt x="173" y="233"/>
                  <a:pt x="173" y="233"/>
                  <a:pt x="172" y="232"/>
                </a:cubicBezTo>
                <a:cubicBezTo>
                  <a:pt x="170" y="232"/>
                  <a:pt x="167" y="231"/>
                  <a:pt x="166" y="231"/>
                </a:cubicBezTo>
                <a:cubicBezTo>
                  <a:pt x="165" y="231"/>
                  <a:pt x="165" y="230"/>
                  <a:pt x="165" y="230"/>
                </a:cubicBezTo>
                <a:cubicBezTo>
                  <a:pt x="163" y="229"/>
                  <a:pt x="161" y="229"/>
                  <a:pt x="158" y="229"/>
                </a:cubicBezTo>
                <a:cubicBezTo>
                  <a:pt x="158" y="229"/>
                  <a:pt x="156" y="229"/>
                  <a:pt x="155" y="228"/>
                </a:cubicBezTo>
                <a:cubicBezTo>
                  <a:pt x="153" y="228"/>
                  <a:pt x="151" y="229"/>
                  <a:pt x="149" y="228"/>
                </a:cubicBezTo>
                <a:cubicBezTo>
                  <a:pt x="149" y="228"/>
                  <a:pt x="149" y="228"/>
                  <a:pt x="149" y="228"/>
                </a:cubicBezTo>
                <a:cubicBezTo>
                  <a:pt x="148" y="228"/>
                  <a:pt x="147" y="228"/>
                  <a:pt x="146" y="228"/>
                </a:cubicBezTo>
                <a:cubicBezTo>
                  <a:pt x="145" y="226"/>
                  <a:pt x="143" y="225"/>
                  <a:pt x="140" y="225"/>
                </a:cubicBezTo>
                <a:cubicBezTo>
                  <a:pt x="139" y="223"/>
                  <a:pt x="136" y="222"/>
                  <a:pt x="134" y="223"/>
                </a:cubicBezTo>
                <a:cubicBezTo>
                  <a:pt x="133" y="224"/>
                  <a:pt x="134" y="226"/>
                  <a:pt x="134" y="227"/>
                </a:cubicBezTo>
                <a:cubicBezTo>
                  <a:pt x="134" y="227"/>
                  <a:pt x="133" y="227"/>
                  <a:pt x="133" y="227"/>
                </a:cubicBezTo>
                <a:cubicBezTo>
                  <a:pt x="133" y="227"/>
                  <a:pt x="134" y="227"/>
                  <a:pt x="134" y="227"/>
                </a:cubicBezTo>
                <a:cubicBezTo>
                  <a:pt x="134" y="230"/>
                  <a:pt x="133" y="231"/>
                  <a:pt x="133" y="232"/>
                </a:cubicBezTo>
                <a:cubicBezTo>
                  <a:pt x="133" y="237"/>
                  <a:pt x="134" y="244"/>
                  <a:pt x="135" y="246"/>
                </a:cubicBezTo>
                <a:cubicBezTo>
                  <a:pt x="135" y="247"/>
                  <a:pt x="135" y="247"/>
                  <a:pt x="136" y="247"/>
                </a:cubicBezTo>
                <a:cubicBezTo>
                  <a:pt x="136" y="247"/>
                  <a:pt x="136" y="248"/>
                  <a:pt x="136" y="248"/>
                </a:cubicBezTo>
                <a:cubicBezTo>
                  <a:pt x="136" y="248"/>
                  <a:pt x="136" y="248"/>
                  <a:pt x="136" y="248"/>
                </a:cubicBezTo>
                <a:cubicBezTo>
                  <a:pt x="136" y="249"/>
                  <a:pt x="136" y="249"/>
                  <a:pt x="136" y="250"/>
                </a:cubicBezTo>
                <a:cubicBezTo>
                  <a:pt x="137" y="250"/>
                  <a:pt x="138" y="251"/>
                  <a:pt x="138" y="251"/>
                </a:cubicBezTo>
                <a:cubicBezTo>
                  <a:pt x="138" y="251"/>
                  <a:pt x="139" y="253"/>
                  <a:pt x="139" y="253"/>
                </a:cubicBezTo>
                <a:cubicBezTo>
                  <a:pt x="139" y="254"/>
                  <a:pt x="141" y="255"/>
                  <a:pt x="142" y="255"/>
                </a:cubicBezTo>
                <a:cubicBezTo>
                  <a:pt x="142" y="255"/>
                  <a:pt x="142" y="254"/>
                  <a:pt x="142" y="254"/>
                </a:cubicBezTo>
                <a:cubicBezTo>
                  <a:pt x="142" y="254"/>
                  <a:pt x="141" y="253"/>
                  <a:pt x="141" y="253"/>
                </a:cubicBezTo>
                <a:cubicBezTo>
                  <a:pt x="141" y="253"/>
                  <a:pt x="142" y="252"/>
                  <a:pt x="142" y="252"/>
                </a:cubicBezTo>
                <a:cubicBezTo>
                  <a:pt x="142" y="252"/>
                  <a:pt x="141" y="251"/>
                  <a:pt x="140" y="251"/>
                </a:cubicBezTo>
                <a:cubicBezTo>
                  <a:pt x="140" y="250"/>
                  <a:pt x="141" y="249"/>
                  <a:pt x="140" y="248"/>
                </a:cubicBezTo>
                <a:cubicBezTo>
                  <a:pt x="140" y="248"/>
                  <a:pt x="140" y="248"/>
                  <a:pt x="140" y="247"/>
                </a:cubicBezTo>
                <a:cubicBezTo>
                  <a:pt x="140" y="247"/>
                  <a:pt x="139" y="246"/>
                  <a:pt x="139" y="246"/>
                </a:cubicBezTo>
                <a:cubicBezTo>
                  <a:pt x="139" y="245"/>
                  <a:pt x="139" y="245"/>
                  <a:pt x="139" y="245"/>
                </a:cubicBezTo>
                <a:cubicBezTo>
                  <a:pt x="139" y="245"/>
                  <a:pt x="139" y="244"/>
                  <a:pt x="139" y="245"/>
                </a:cubicBezTo>
                <a:cubicBezTo>
                  <a:pt x="139" y="243"/>
                  <a:pt x="139" y="241"/>
                  <a:pt x="140" y="241"/>
                </a:cubicBezTo>
                <a:cubicBezTo>
                  <a:pt x="141" y="242"/>
                  <a:pt x="143" y="242"/>
                  <a:pt x="144" y="243"/>
                </a:cubicBezTo>
                <a:cubicBezTo>
                  <a:pt x="143" y="246"/>
                  <a:pt x="145" y="251"/>
                  <a:pt x="145" y="253"/>
                </a:cubicBezTo>
                <a:cubicBezTo>
                  <a:pt x="146" y="256"/>
                  <a:pt x="145" y="258"/>
                  <a:pt x="146" y="260"/>
                </a:cubicBezTo>
                <a:cubicBezTo>
                  <a:pt x="146" y="261"/>
                  <a:pt x="147" y="263"/>
                  <a:pt x="147" y="264"/>
                </a:cubicBezTo>
                <a:cubicBezTo>
                  <a:pt x="147" y="265"/>
                  <a:pt x="147" y="267"/>
                  <a:pt x="147" y="268"/>
                </a:cubicBezTo>
                <a:cubicBezTo>
                  <a:pt x="147" y="270"/>
                  <a:pt x="148" y="271"/>
                  <a:pt x="148" y="272"/>
                </a:cubicBezTo>
                <a:cubicBezTo>
                  <a:pt x="148" y="274"/>
                  <a:pt x="148" y="276"/>
                  <a:pt x="148" y="277"/>
                </a:cubicBezTo>
                <a:cubicBezTo>
                  <a:pt x="148" y="278"/>
                  <a:pt x="149" y="279"/>
                  <a:pt x="149" y="280"/>
                </a:cubicBezTo>
                <a:cubicBezTo>
                  <a:pt x="150" y="281"/>
                  <a:pt x="150" y="283"/>
                  <a:pt x="150" y="284"/>
                </a:cubicBezTo>
                <a:cubicBezTo>
                  <a:pt x="150" y="284"/>
                  <a:pt x="151" y="284"/>
                  <a:pt x="151" y="284"/>
                </a:cubicBezTo>
                <a:cubicBezTo>
                  <a:pt x="151" y="285"/>
                  <a:pt x="151" y="286"/>
                  <a:pt x="151" y="286"/>
                </a:cubicBezTo>
                <a:cubicBezTo>
                  <a:pt x="152" y="288"/>
                  <a:pt x="152" y="289"/>
                  <a:pt x="152" y="290"/>
                </a:cubicBezTo>
                <a:cubicBezTo>
                  <a:pt x="152" y="290"/>
                  <a:pt x="152" y="291"/>
                  <a:pt x="152" y="290"/>
                </a:cubicBezTo>
                <a:cubicBezTo>
                  <a:pt x="153" y="295"/>
                  <a:pt x="153" y="299"/>
                  <a:pt x="154" y="302"/>
                </a:cubicBezTo>
                <a:cubicBezTo>
                  <a:pt x="154" y="303"/>
                  <a:pt x="155" y="304"/>
                  <a:pt x="155" y="305"/>
                </a:cubicBezTo>
                <a:cubicBezTo>
                  <a:pt x="155" y="307"/>
                  <a:pt x="155" y="308"/>
                  <a:pt x="155" y="309"/>
                </a:cubicBezTo>
                <a:cubicBezTo>
                  <a:pt x="155" y="312"/>
                  <a:pt x="155" y="315"/>
                  <a:pt x="155" y="319"/>
                </a:cubicBezTo>
                <a:cubicBezTo>
                  <a:pt x="155" y="319"/>
                  <a:pt x="156" y="319"/>
                  <a:pt x="156" y="319"/>
                </a:cubicBezTo>
                <a:cubicBezTo>
                  <a:pt x="156" y="320"/>
                  <a:pt x="155" y="320"/>
                  <a:pt x="155" y="320"/>
                </a:cubicBezTo>
                <a:cubicBezTo>
                  <a:pt x="155" y="324"/>
                  <a:pt x="156" y="326"/>
                  <a:pt x="157" y="329"/>
                </a:cubicBezTo>
                <a:cubicBezTo>
                  <a:pt x="157" y="330"/>
                  <a:pt x="157" y="331"/>
                  <a:pt x="157" y="332"/>
                </a:cubicBezTo>
                <a:cubicBezTo>
                  <a:pt x="158" y="333"/>
                  <a:pt x="158" y="334"/>
                  <a:pt x="158" y="335"/>
                </a:cubicBezTo>
                <a:cubicBezTo>
                  <a:pt x="159" y="337"/>
                  <a:pt x="158" y="338"/>
                  <a:pt x="159" y="339"/>
                </a:cubicBezTo>
                <a:cubicBezTo>
                  <a:pt x="159" y="339"/>
                  <a:pt x="158" y="339"/>
                  <a:pt x="158" y="339"/>
                </a:cubicBezTo>
                <a:cubicBezTo>
                  <a:pt x="158" y="340"/>
                  <a:pt x="159" y="341"/>
                  <a:pt x="159" y="341"/>
                </a:cubicBezTo>
                <a:cubicBezTo>
                  <a:pt x="159" y="342"/>
                  <a:pt x="158" y="343"/>
                  <a:pt x="158" y="344"/>
                </a:cubicBezTo>
                <a:cubicBezTo>
                  <a:pt x="158" y="345"/>
                  <a:pt x="159" y="345"/>
                  <a:pt x="159" y="346"/>
                </a:cubicBezTo>
                <a:cubicBezTo>
                  <a:pt x="159" y="347"/>
                  <a:pt x="158" y="347"/>
                  <a:pt x="158" y="347"/>
                </a:cubicBezTo>
                <a:cubicBezTo>
                  <a:pt x="158" y="347"/>
                  <a:pt x="159" y="348"/>
                  <a:pt x="159" y="348"/>
                </a:cubicBezTo>
                <a:cubicBezTo>
                  <a:pt x="159" y="349"/>
                  <a:pt x="159" y="350"/>
                  <a:pt x="159" y="351"/>
                </a:cubicBezTo>
                <a:cubicBezTo>
                  <a:pt x="159" y="354"/>
                  <a:pt x="158" y="357"/>
                  <a:pt x="158" y="361"/>
                </a:cubicBezTo>
                <a:cubicBezTo>
                  <a:pt x="158" y="362"/>
                  <a:pt x="158" y="364"/>
                  <a:pt x="157" y="366"/>
                </a:cubicBezTo>
                <a:cubicBezTo>
                  <a:pt x="157" y="367"/>
                  <a:pt x="156" y="369"/>
                  <a:pt x="156" y="370"/>
                </a:cubicBezTo>
                <a:cubicBezTo>
                  <a:pt x="156" y="373"/>
                  <a:pt x="156" y="376"/>
                  <a:pt x="155" y="378"/>
                </a:cubicBezTo>
                <a:cubicBezTo>
                  <a:pt x="155" y="381"/>
                  <a:pt x="155" y="383"/>
                  <a:pt x="155" y="386"/>
                </a:cubicBezTo>
                <a:cubicBezTo>
                  <a:pt x="155" y="386"/>
                  <a:pt x="154" y="388"/>
                  <a:pt x="154" y="388"/>
                </a:cubicBezTo>
                <a:cubicBezTo>
                  <a:pt x="154" y="388"/>
                  <a:pt x="154" y="389"/>
                  <a:pt x="154" y="390"/>
                </a:cubicBezTo>
                <a:cubicBezTo>
                  <a:pt x="153" y="392"/>
                  <a:pt x="153" y="393"/>
                  <a:pt x="153" y="394"/>
                </a:cubicBezTo>
                <a:cubicBezTo>
                  <a:pt x="153" y="396"/>
                  <a:pt x="152" y="397"/>
                  <a:pt x="152" y="398"/>
                </a:cubicBezTo>
                <a:cubicBezTo>
                  <a:pt x="151" y="399"/>
                  <a:pt x="151" y="399"/>
                  <a:pt x="151" y="400"/>
                </a:cubicBezTo>
                <a:cubicBezTo>
                  <a:pt x="151" y="401"/>
                  <a:pt x="150" y="400"/>
                  <a:pt x="150" y="401"/>
                </a:cubicBezTo>
                <a:cubicBezTo>
                  <a:pt x="149" y="402"/>
                  <a:pt x="149" y="403"/>
                  <a:pt x="148" y="404"/>
                </a:cubicBezTo>
                <a:cubicBezTo>
                  <a:pt x="145" y="404"/>
                  <a:pt x="141" y="403"/>
                  <a:pt x="138" y="403"/>
                </a:cubicBezTo>
                <a:cubicBezTo>
                  <a:pt x="136" y="403"/>
                  <a:pt x="134" y="403"/>
                  <a:pt x="132" y="403"/>
                </a:cubicBezTo>
                <a:cubicBezTo>
                  <a:pt x="132" y="403"/>
                  <a:pt x="131" y="402"/>
                  <a:pt x="131" y="402"/>
                </a:cubicBezTo>
                <a:cubicBezTo>
                  <a:pt x="130" y="401"/>
                  <a:pt x="129" y="401"/>
                  <a:pt x="128" y="401"/>
                </a:cubicBezTo>
                <a:cubicBezTo>
                  <a:pt x="128" y="400"/>
                  <a:pt x="127" y="399"/>
                  <a:pt x="127" y="398"/>
                </a:cubicBezTo>
                <a:cubicBezTo>
                  <a:pt x="125" y="398"/>
                  <a:pt x="125" y="397"/>
                  <a:pt x="124" y="397"/>
                </a:cubicBezTo>
                <a:cubicBezTo>
                  <a:pt x="123" y="396"/>
                  <a:pt x="122" y="396"/>
                  <a:pt x="122" y="396"/>
                </a:cubicBezTo>
                <a:cubicBezTo>
                  <a:pt x="121" y="396"/>
                  <a:pt x="122" y="396"/>
                  <a:pt x="121" y="396"/>
                </a:cubicBezTo>
                <a:cubicBezTo>
                  <a:pt x="120" y="395"/>
                  <a:pt x="120" y="395"/>
                  <a:pt x="119" y="394"/>
                </a:cubicBezTo>
                <a:cubicBezTo>
                  <a:pt x="119" y="394"/>
                  <a:pt x="118" y="393"/>
                  <a:pt x="117" y="393"/>
                </a:cubicBezTo>
                <a:cubicBezTo>
                  <a:pt x="117" y="393"/>
                  <a:pt x="117" y="392"/>
                  <a:pt x="117" y="392"/>
                </a:cubicBezTo>
                <a:cubicBezTo>
                  <a:pt x="116" y="391"/>
                  <a:pt x="116" y="391"/>
                  <a:pt x="115" y="390"/>
                </a:cubicBezTo>
                <a:cubicBezTo>
                  <a:pt x="115" y="389"/>
                  <a:pt x="114" y="389"/>
                  <a:pt x="113" y="388"/>
                </a:cubicBezTo>
                <a:cubicBezTo>
                  <a:pt x="113" y="386"/>
                  <a:pt x="112" y="385"/>
                  <a:pt x="112" y="383"/>
                </a:cubicBezTo>
                <a:cubicBezTo>
                  <a:pt x="111" y="381"/>
                  <a:pt x="109" y="381"/>
                  <a:pt x="109" y="380"/>
                </a:cubicBezTo>
                <a:cubicBezTo>
                  <a:pt x="110" y="378"/>
                  <a:pt x="109" y="377"/>
                  <a:pt x="109" y="376"/>
                </a:cubicBezTo>
                <a:cubicBezTo>
                  <a:pt x="108" y="375"/>
                  <a:pt x="108" y="373"/>
                  <a:pt x="107" y="372"/>
                </a:cubicBezTo>
                <a:cubicBezTo>
                  <a:pt x="108" y="374"/>
                  <a:pt x="106" y="375"/>
                  <a:pt x="106" y="377"/>
                </a:cubicBezTo>
                <a:cubicBezTo>
                  <a:pt x="106" y="377"/>
                  <a:pt x="106" y="378"/>
                  <a:pt x="106" y="378"/>
                </a:cubicBezTo>
                <a:cubicBezTo>
                  <a:pt x="106" y="380"/>
                  <a:pt x="107" y="381"/>
                  <a:pt x="107" y="382"/>
                </a:cubicBezTo>
                <a:cubicBezTo>
                  <a:pt x="108" y="384"/>
                  <a:pt x="108" y="385"/>
                  <a:pt x="109" y="386"/>
                </a:cubicBezTo>
                <a:cubicBezTo>
                  <a:pt x="109" y="386"/>
                  <a:pt x="108" y="387"/>
                  <a:pt x="109" y="387"/>
                </a:cubicBezTo>
                <a:cubicBezTo>
                  <a:pt x="109" y="387"/>
                  <a:pt x="110" y="387"/>
                  <a:pt x="110" y="388"/>
                </a:cubicBezTo>
                <a:cubicBezTo>
                  <a:pt x="110" y="388"/>
                  <a:pt x="110" y="389"/>
                  <a:pt x="110" y="390"/>
                </a:cubicBezTo>
                <a:cubicBezTo>
                  <a:pt x="110" y="390"/>
                  <a:pt x="111" y="390"/>
                  <a:pt x="111" y="390"/>
                </a:cubicBezTo>
                <a:cubicBezTo>
                  <a:pt x="111" y="391"/>
                  <a:pt x="112" y="392"/>
                  <a:pt x="112" y="393"/>
                </a:cubicBezTo>
                <a:cubicBezTo>
                  <a:pt x="113" y="395"/>
                  <a:pt x="115" y="396"/>
                  <a:pt x="116" y="397"/>
                </a:cubicBezTo>
                <a:cubicBezTo>
                  <a:pt x="116" y="398"/>
                  <a:pt x="116" y="399"/>
                  <a:pt x="116" y="400"/>
                </a:cubicBezTo>
                <a:cubicBezTo>
                  <a:pt x="117" y="401"/>
                  <a:pt x="118" y="402"/>
                  <a:pt x="119" y="404"/>
                </a:cubicBezTo>
                <a:cubicBezTo>
                  <a:pt x="119" y="405"/>
                  <a:pt x="118" y="405"/>
                  <a:pt x="118" y="406"/>
                </a:cubicBezTo>
                <a:cubicBezTo>
                  <a:pt x="116" y="405"/>
                  <a:pt x="118" y="408"/>
                  <a:pt x="116" y="408"/>
                </a:cubicBezTo>
                <a:cubicBezTo>
                  <a:pt x="117" y="410"/>
                  <a:pt x="116" y="412"/>
                  <a:pt x="116" y="415"/>
                </a:cubicBezTo>
                <a:cubicBezTo>
                  <a:pt x="116" y="416"/>
                  <a:pt x="117" y="417"/>
                  <a:pt x="117" y="418"/>
                </a:cubicBezTo>
                <a:cubicBezTo>
                  <a:pt x="117" y="420"/>
                  <a:pt x="117" y="423"/>
                  <a:pt x="117" y="425"/>
                </a:cubicBezTo>
                <a:cubicBezTo>
                  <a:pt x="117" y="426"/>
                  <a:pt x="118" y="428"/>
                  <a:pt x="118" y="429"/>
                </a:cubicBezTo>
                <a:cubicBezTo>
                  <a:pt x="118" y="432"/>
                  <a:pt x="117" y="435"/>
                  <a:pt x="117" y="438"/>
                </a:cubicBezTo>
                <a:cubicBezTo>
                  <a:pt x="117" y="440"/>
                  <a:pt x="118" y="442"/>
                  <a:pt x="118" y="444"/>
                </a:cubicBezTo>
                <a:cubicBezTo>
                  <a:pt x="118" y="448"/>
                  <a:pt x="117" y="451"/>
                  <a:pt x="117" y="454"/>
                </a:cubicBezTo>
                <a:cubicBezTo>
                  <a:pt x="117" y="455"/>
                  <a:pt x="117" y="456"/>
                  <a:pt x="118" y="456"/>
                </a:cubicBezTo>
                <a:cubicBezTo>
                  <a:pt x="118" y="457"/>
                  <a:pt x="118" y="458"/>
                  <a:pt x="118" y="459"/>
                </a:cubicBezTo>
                <a:cubicBezTo>
                  <a:pt x="118" y="459"/>
                  <a:pt x="119" y="459"/>
                  <a:pt x="119" y="459"/>
                </a:cubicBezTo>
                <a:cubicBezTo>
                  <a:pt x="119" y="459"/>
                  <a:pt x="119" y="460"/>
                  <a:pt x="119" y="460"/>
                </a:cubicBezTo>
                <a:cubicBezTo>
                  <a:pt x="119" y="460"/>
                  <a:pt x="119" y="460"/>
                  <a:pt x="119" y="460"/>
                </a:cubicBezTo>
                <a:cubicBezTo>
                  <a:pt x="121" y="461"/>
                  <a:pt x="118" y="462"/>
                  <a:pt x="119" y="463"/>
                </a:cubicBezTo>
                <a:cubicBezTo>
                  <a:pt x="120" y="463"/>
                  <a:pt x="119" y="463"/>
                  <a:pt x="119" y="464"/>
                </a:cubicBezTo>
                <a:cubicBezTo>
                  <a:pt x="119" y="464"/>
                  <a:pt x="120" y="464"/>
                  <a:pt x="121" y="464"/>
                </a:cubicBezTo>
                <a:cubicBezTo>
                  <a:pt x="121" y="465"/>
                  <a:pt x="120" y="465"/>
                  <a:pt x="121" y="466"/>
                </a:cubicBezTo>
                <a:cubicBezTo>
                  <a:pt x="121" y="466"/>
                  <a:pt x="122" y="467"/>
                  <a:pt x="122" y="468"/>
                </a:cubicBezTo>
                <a:cubicBezTo>
                  <a:pt x="124" y="469"/>
                  <a:pt x="125" y="469"/>
                  <a:pt x="127" y="470"/>
                </a:cubicBezTo>
                <a:cubicBezTo>
                  <a:pt x="127" y="470"/>
                  <a:pt x="127" y="470"/>
                  <a:pt x="127" y="470"/>
                </a:cubicBezTo>
                <a:cubicBezTo>
                  <a:pt x="128" y="471"/>
                  <a:pt x="130" y="470"/>
                  <a:pt x="130" y="471"/>
                </a:cubicBezTo>
                <a:cubicBezTo>
                  <a:pt x="130" y="472"/>
                  <a:pt x="131" y="472"/>
                  <a:pt x="131" y="472"/>
                </a:cubicBezTo>
                <a:cubicBezTo>
                  <a:pt x="132" y="472"/>
                  <a:pt x="132" y="473"/>
                  <a:pt x="132" y="474"/>
                </a:cubicBezTo>
                <a:cubicBezTo>
                  <a:pt x="132" y="474"/>
                  <a:pt x="133" y="474"/>
                  <a:pt x="133" y="475"/>
                </a:cubicBezTo>
                <a:cubicBezTo>
                  <a:pt x="133" y="475"/>
                  <a:pt x="134" y="476"/>
                  <a:pt x="134" y="476"/>
                </a:cubicBezTo>
                <a:cubicBezTo>
                  <a:pt x="134" y="477"/>
                  <a:pt x="135" y="478"/>
                  <a:pt x="135" y="478"/>
                </a:cubicBezTo>
                <a:cubicBezTo>
                  <a:pt x="135" y="478"/>
                  <a:pt x="135" y="478"/>
                  <a:pt x="136" y="479"/>
                </a:cubicBezTo>
                <a:cubicBezTo>
                  <a:pt x="136" y="480"/>
                  <a:pt x="137" y="480"/>
                  <a:pt x="137" y="481"/>
                </a:cubicBezTo>
                <a:cubicBezTo>
                  <a:pt x="138" y="482"/>
                  <a:pt x="139" y="483"/>
                  <a:pt x="140" y="483"/>
                </a:cubicBezTo>
                <a:cubicBezTo>
                  <a:pt x="140" y="483"/>
                  <a:pt x="141" y="484"/>
                  <a:pt x="141" y="484"/>
                </a:cubicBezTo>
                <a:cubicBezTo>
                  <a:pt x="142" y="485"/>
                  <a:pt x="143" y="484"/>
                  <a:pt x="143" y="485"/>
                </a:cubicBezTo>
                <a:cubicBezTo>
                  <a:pt x="143" y="485"/>
                  <a:pt x="144" y="485"/>
                  <a:pt x="144" y="485"/>
                </a:cubicBezTo>
                <a:cubicBezTo>
                  <a:pt x="145" y="486"/>
                  <a:pt x="147" y="486"/>
                  <a:pt x="148" y="486"/>
                </a:cubicBezTo>
                <a:cubicBezTo>
                  <a:pt x="149" y="487"/>
                  <a:pt x="150" y="487"/>
                  <a:pt x="151" y="487"/>
                </a:cubicBezTo>
                <a:cubicBezTo>
                  <a:pt x="151" y="487"/>
                  <a:pt x="151" y="487"/>
                  <a:pt x="151" y="487"/>
                </a:cubicBezTo>
                <a:cubicBezTo>
                  <a:pt x="151" y="488"/>
                  <a:pt x="153" y="487"/>
                  <a:pt x="153" y="487"/>
                </a:cubicBezTo>
                <a:cubicBezTo>
                  <a:pt x="156" y="488"/>
                  <a:pt x="159" y="489"/>
                  <a:pt x="161" y="489"/>
                </a:cubicBezTo>
                <a:cubicBezTo>
                  <a:pt x="162" y="489"/>
                  <a:pt x="162" y="489"/>
                  <a:pt x="163" y="489"/>
                </a:cubicBezTo>
                <a:cubicBezTo>
                  <a:pt x="164" y="488"/>
                  <a:pt x="165" y="489"/>
                  <a:pt x="166" y="489"/>
                </a:cubicBezTo>
                <a:cubicBezTo>
                  <a:pt x="170" y="488"/>
                  <a:pt x="174" y="486"/>
                  <a:pt x="178" y="486"/>
                </a:cubicBezTo>
                <a:cubicBezTo>
                  <a:pt x="178" y="484"/>
                  <a:pt x="180" y="484"/>
                  <a:pt x="180" y="482"/>
                </a:cubicBezTo>
                <a:cubicBezTo>
                  <a:pt x="181" y="483"/>
                  <a:pt x="181" y="482"/>
                  <a:pt x="182" y="481"/>
                </a:cubicBezTo>
                <a:cubicBezTo>
                  <a:pt x="182" y="481"/>
                  <a:pt x="184" y="481"/>
                  <a:pt x="184" y="480"/>
                </a:cubicBezTo>
                <a:cubicBezTo>
                  <a:pt x="185" y="479"/>
                  <a:pt x="185" y="478"/>
                  <a:pt x="185" y="476"/>
                </a:cubicBezTo>
                <a:cubicBezTo>
                  <a:pt x="187" y="475"/>
                  <a:pt x="190" y="474"/>
                  <a:pt x="192" y="472"/>
                </a:cubicBezTo>
                <a:cubicBezTo>
                  <a:pt x="194" y="470"/>
                  <a:pt x="195" y="467"/>
                  <a:pt x="197" y="465"/>
                </a:cubicBezTo>
                <a:cubicBezTo>
                  <a:pt x="197" y="465"/>
                  <a:pt x="198" y="464"/>
                  <a:pt x="198" y="464"/>
                </a:cubicBezTo>
                <a:cubicBezTo>
                  <a:pt x="199" y="463"/>
                  <a:pt x="199" y="463"/>
                  <a:pt x="199" y="462"/>
                </a:cubicBezTo>
                <a:cubicBezTo>
                  <a:pt x="200" y="461"/>
                  <a:pt x="201" y="459"/>
                  <a:pt x="201" y="458"/>
                </a:cubicBezTo>
                <a:cubicBezTo>
                  <a:pt x="202" y="457"/>
                  <a:pt x="202" y="457"/>
                  <a:pt x="202" y="455"/>
                </a:cubicBezTo>
                <a:cubicBezTo>
                  <a:pt x="202" y="455"/>
                  <a:pt x="202" y="455"/>
                  <a:pt x="202" y="455"/>
                </a:cubicBezTo>
                <a:cubicBezTo>
                  <a:pt x="204" y="450"/>
                  <a:pt x="204" y="443"/>
                  <a:pt x="205" y="439"/>
                </a:cubicBezTo>
                <a:cubicBezTo>
                  <a:pt x="206" y="437"/>
                  <a:pt x="206" y="436"/>
                  <a:pt x="207" y="434"/>
                </a:cubicBezTo>
                <a:cubicBezTo>
                  <a:pt x="207" y="432"/>
                  <a:pt x="207" y="430"/>
                  <a:pt x="208" y="429"/>
                </a:cubicBezTo>
                <a:cubicBezTo>
                  <a:pt x="208" y="427"/>
                  <a:pt x="208" y="426"/>
                  <a:pt x="208" y="423"/>
                </a:cubicBezTo>
                <a:cubicBezTo>
                  <a:pt x="208" y="422"/>
                  <a:pt x="209" y="422"/>
                  <a:pt x="209" y="420"/>
                </a:cubicBezTo>
                <a:cubicBezTo>
                  <a:pt x="209" y="419"/>
                  <a:pt x="209" y="420"/>
                  <a:pt x="209" y="418"/>
                </a:cubicBezTo>
                <a:cubicBezTo>
                  <a:pt x="210" y="416"/>
                  <a:pt x="210" y="415"/>
                  <a:pt x="208" y="413"/>
                </a:cubicBezTo>
                <a:cubicBezTo>
                  <a:pt x="210" y="412"/>
                  <a:pt x="211" y="409"/>
                  <a:pt x="208" y="408"/>
                </a:cubicBezTo>
                <a:cubicBezTo>
                  <a:pt x="206" y="408"/>
                  <a:pt x="206" y="409"/>
                  <a:pt x="206" y="411"/>
                </a:cubicBezTo>
                <a:cubicBezTo>
                  <a:pt x="205" y="411"/>
                  <a:pt x="205" y="412"/>
                  <a:pt x="205" y="413"/>
                </a:cubicBezTo>
                <a:cubicBezTo>
                  <a:pt x="205" y="415"/>
                  <a:pt x="205" y="416"/>
                  <a:pt x="205" y="417"/>
                </a:cubicBezTo>
                <a:cubicBezTo>
                  <a:pt x="205" y="417"/>
                  <a:pt x="205" y="418"/>
                  <a:pt x="205" y="418"/>
                </a:cubicBezTo>
                <a:cubicBezTo>
                  <a:pt x="204" y="421"/>
                  <a:pt x="205" y="423"/>
                  <a:pt x="204" y="426"/>
                </a:cubicBezTo>
                <a:cubicBezTo>
                  <a:pt x="204" y="426"/>
                  <a:pt x="204" y="426"/>
                  <a:pt x="204" y="427"/>
                </a:cubicBezTo>
                <a:cubicBezTo>
                  <a:pt x="203" y="427"/>
                  <a:pt x="203" y="427"/>
                  <a:pt x="203" y="428"/>
                </a:cubicBezTo>
                <a:cubicBezTo>
                  <a:pt x="203" y="428"/>
                  <a:pt x="203" y="429"/>
                  <a:pt x="203" y="429"/>
                </a:cubicBezTo>
                <a:cubicBezTo>
                  <a:pt x="202" y="430"/>
                  <a:pt x="201" y="431"/>
                  <a:pt x="200" y="432"/>
                </a:cubicBezTo>
                <a:cubicBezTo>
                  <a:pt x="200" y="432"/>
                  <a:pt x="200" y="432"/>
                  <a:pt x="200" y="433"/>
                </a:cubicBezTo>
                <a:cubicBezTo>
                  <a:pt x="198" y="434"/>
                  <a:pt x="196" y="436"/>
                  <a:pt x="195" y="437"/>
                </a:cubicBezTo>
                <a:cubicBezTo>
                  <a:pt x="194" y="437"/>
                  <a:pt x="194" y="437"/>
                  <a:pt x="193" y="438"/>
                </a:cubicBezTo>
                <a:cubicBezTo>
                  <a:pt x="190" y="440"/>
                  <a:pt x="187" y="441"/>
                  <a:pt x="184" y="442"/>
                </a:cubicBezTo>
                <a:cubicBezTo>
                  <a:pt x="182" y="442"/>
                  <a:pt x="182" y="442"/>
                  <a:pt x="180" y="442"/>
                </a:cubicBezTo>
                <a:cubicBezTo>
                  <a:pt x="179" y="442"/>
                  <a:pt x="179" y="443"/>
                  <a:pt x="179" y="443"/>
                </a:cubicBezTo>
                <a:cubicBezTo>
                  <a:pt x="178" y="444"/>
                  <a:pt x="177" y="443"/>
                  <a:pt x="176" y="444"/>
                </a:cubicBezTo>
                <a:cubicBezTo>
                  <a:pt x="176" y="444"/>
                  <a:pt x="176" y="444"/>
                  <a:pt x="176" y="444"/>
                </a:cubicBezTo>
                <a:cubicBezTo>
                  <a:pt x="176" y="444"/>
                  <a:pt x="175" y="444"/>
                  <a:pt x="175" y="444"/>
                </a:cubicBezTo>
                <a:cubicBezTo>
                  <a:pt x="175" y="444"/>
                  <a:pt x="175" y="445"/>
                  <a:pt x="175" y="445"/>
                </a:cubicBezTo>
                <a:cubicBezTo>
                  <a:pt x="174" y="445"/>
                  <a:pt x="172" y="445"/>
                  <a:pt x="172" y="445"/>
                </a:cubicBezTo>
                <a:cubicBezTo>
                  <a:pt x="171" y="445"/>
                  <a:pt x="171" y="446"/>
                  <a:pt x="171" y="446"/>
                </a:cubicBezTo>
                <a:cubicBezTo>
                  <a:pt x="169" y="446"/>
                  <a:pt x="167" y="447"/>
                  <a:pt x="166" y="447"/>
                </a:cubicBezTo>
                <a:cubicBezTo>
                  <a:pt x="163" y="448"/>
                  <a:pt x="160" y="448"/>
                  <a:pt x="159" y="448"/>
                </a:cubicBezTo>
                <a:cubicBezTo>
                  <a:pt x="159" y="448"/>
                  <a:pt x="158" y="448"/>
                  <a:pt x="158" y="448"/>
                </a:cubicBezTo>
                <a:cubicBezTo>
                  <a:pt x="158" y="448"/>
                  <a:pt x="158" y="448"/>
                  <a:pt x="157" y="448"/>
                </a:cubicBezTo>
                <a:cubicBezTo>
                  <a:pt x="157" y="447"/>
                  <a:pt x="156" y="448"/>
                  <a:pt x="156" y="448"/>
                </a:cubicBezTo>
                <a:cubicBezTo>
                  <a:pt x="153" y="447"/>
                  <a:pt x="148" y="447"/>
                  <a:pt x="147" y="447"/>
                </a:cubicBezTo>
                <a:cubicBezTo>
                  <a:pt x="146" y="446"/>
                  <a:pt x="146" y="446"/>
                  <a:pt x="145" y="446"/>
                </a:cubicBezTo>
                <a:cubicBezTo>
                  <a:pt x="143" y="445"/>
                  <a:pt x="139" y="444"/>
                  <a:pt x="137" y="443"/>
                </a:cubicBezTo>
                <a:cubicBezTo>
                  <a:pt x="136" y="442"/>
                  <a:pt x="133" y="442"/>
                  <a:pt x="132" y="441"/>
                </a:cubicBezTo>
                <a:cubicBezTo>
                  <a:pt x="131" y="440"/>
                  <a:pt x="130" y="438"/>
                  <a:pt x="129" y="437"/>
                </a:cubicBezTo>
                <a:cubicBezTo>
                  <a:pt x="130" y="437"/>
                  <a:pt x="131" y="437"/>
                  <a:pt x="131" y="438"/>
                </a:cubicBezTo>
                <a:cubicBezTo>
                  <a:pt x="132" y="438"/>
                  <a:pt x="132" y="439"/>
                  <a:pt x="132" y="439"/>
                </a:cubicBezTo>
                <a:cubicBezTo>
                  <a:pt x="133" y="439"/>
                  <a:pt x="133" y="439"/>
                  <a:pt x="134" y="439"/>
                </a:cubicBezTo>
                <a:cubicBezTo>
                  <a:pt x="134" y="439"/>
                  <a:pt x="135" y="439"/>
                  <a:pt x="135" y="439"/>
                </a:cubicBezTo>
                <a:cubicBezTo>
                  <a:pt x="136" y="440"/>
                  <a:pt x="136" y="440"/>
                  <a:pt x="137" y="441"/>
                </a:cubicBezTo>
                <a:cubicBezTo>
                  <a:pt x="138" y="442"/>
                  <a:pt x="141" y="442"/>
                  <a:pt x="143" y="442"/>
                </a:cubicBezTo>
                <a:cubicBezTo>
                  <a:pt x="144" y="442"/>
                  <a:pt x="146" y="443"/>
                  <a:pt x="148" y="443"/>
                </a:cubicBezTo>
                <a:cubicBezTo>
                  <a:pt x="150" y="443"/>
                  <a:pt x="151" y="442"/>
                  <a:pt x="152" y="442"/>
                </a:cubicBezTo>
                <a:cubicBezTo>
                  <a:pt x="152" y="442"/>
                  <a:pt x="153" y="443"/>
                  <a:pt x="153" y="443"/>
                </a:cubicBezTo>
                <a:cubicBezTo>
                  <a:pt x="154" y="443"/>
                  <a:pt x="155" y="442"/>
                  <a:pt x="155" y="442"/>
                </a:cubicBezTo>
                <a:cubicBezTo>
                  <a:pt x="158" y="441"/>
                  <a:pt x="158" y="442"/>
                  <a:pt x="159" y="441"/>
                </a:cubicBezTo>
                <a:cubicBezTo>
                  <a:pt x="159" y="441"/>
                  <a:pt x="160" y="441"/>
                  <a:pt x="160" y="441"/>
                </a:cubicBezTo>
                <a:cubicBezTo>
                  <a:pt x="164" y="440"/>
                  <a:pt x="169" y="438"/>
                  <a:pt x="170" y="436"/>
                </a:cubicBezTo>
                <a:cubicBezTo>
                  <a:pt x="169" y="436"/>
                  <a:pt x="167" y="437"/>
                  <a:pt x="164" y="438"/>
                </a:cubicBezTo>
                <a:cubicBezTo>
                  <a:pt x="162" y="438"/>
                  <a:pt x="160" y="439"/>
                  <a:pt x="158" y="439"/>
                </a:cubicBezTo>
                <a:cubicBezTo>
                  <a:pt x="155" y="440"/>
                  <a:pt x="153" y="440"/>
                  <a:pt x="151" y="440"/>
                </a:cubicBezTo>
                <a:cubicBezTo>
                  <a:pt x="149" y="440"/>
                  <a:pt x="149" y="440"/>
                  <a:pt x="149" y="440"/>
                </a:cubicBezTo>
                <a:cubicBezTo>
                  <a:pt x="149" y="440"/>
                  <a:pt x="148" y="440"/>
                  <a:pt x="148" y="440"/>
                </a:cubicBezTo>
                <a:cubicBezTo>
                  <a:pt x="145" y="439"/>
                  <a:pt x="143" y="439"/>
                  <a:pt x="142" y="438"/>
                </a:cubicBezTo>
                <a:cubicBezTo>
                  <a:pt x="142" y="438"/>
                  <a:pt x="141" y="438"/>
                  <a:pt x="140" y="438"/>
                </a:cubicBezTo>
                <a:cubicBezTo>
                  <a:pt x="138" y="438"/>
                  <a:pt x="136" y="437"/>
                  <a:pt x="135" y="436"/>
                </a:cubicBezTo>
                <a:cubicBezTo>
                  <a:pt x="135" y="436"/>
                  <a:pt x="134" y="436"/>
                  <a:pt x="134" y="436"/>
                </a:cubicBezTo>
                <a:cubicBezTo>
                  <a:pt x="134" y="436"/>
                  <a:pt x="133" y="435"/>
                  <a:pt x="133" y="435"/>
                </a:cubicBezTo>
                <a:cubicBezTo>
                  <a:pt x="132" y="434"/>
                  <a:pt x="131" y="433"/>
                  <a:pt x="130" y="433"/>
                </a:cubicBezTo>
                <a:cubicBezTo>
                  <a:pt x="129" y="433"/>
                  <a:pt x="130" y="432"/>
                  <a:pt x="130" y="432"/>
                </a:cubicBezTo>
                <a:cubicBezTo>
                  <a:pt x="129" y="431"/>
                  <a:pt x="127" y="431"/>
                  <a:pt x="127" y="431"/>
                </a:cubicBezTo>
                <a:cubicBezTo>
                  <a:pt x="125" y="431"/>
                  <a:pt x="126" y="437"/>
                  <a:pt x="123" y="435"/>
                </a:cubicBezTo>
                <a:cubicBezTo>
                  <a:pt x="125" y="433"/>
                  <a:pt x="122" y="428"/>
                  <a:pt x="125" y="427"/>
                </a:cubicBezTo>
                <a:cubicBezTo>
                  <a:pt x="127" y="427"/>
                  <a:pt x="129" y="428"/>
                  <a:pt x="130" y="428"/>
                </a:cubicBezTo>
                <a:cubicBezTo>
                  <a:pt x="131" y="428"/>
                  <a:pt x="131" y="429"/>
                  <a:pt x="132" y="429"/>
                </a:cubicBezTo>
                <a:cubicBezTo>
                  <a:pt x="132" y="429"/>
                  <a:pt x="132" y="429"/>
                  <a:pt x="133" y="429"/>
                </a:cubicBezTo>
                <a:cubicBezTo>
                  <a:pt x="133" y="429"/>
                  <a:pt x="133" y="429"/>
                  <a:pt x="133" y="429"/>
                </a:cubicBezTo>
                <a:cubicBezTo>
                  <a:pt x="135" y="430"/>
                  <a:pt x="136" y="429"/>
                  <a:pt x="136" y="430"/>
                </a:cubicBezTo>
                <a:cubicBezTo>
                  <a:pt x="137" y="431"/>
                  <a:pt x="139" y="431"/>
                  <a:pt x="140" y="431"/>
                </a:cubicBezTo>
                <a:cubicBezTo>
                  <a:pt x="140" y="431"/>
                  <a:pt x="141" y="432"/>
                  <a:pt x="141" y="432"/>
                </a:cubicBezTo>
                <a:cubicBezTo>
                  <a:pt x="142" y="432"/>
                  <a:pt x="141" y="432"/>
                  <a:pt x="142" y="432"/>
                </a:cubicBezTo>
                <a:cubicBezTo>
                  <a:pt x="142" y="432"/>
                  <a:pt x="143" y="432"/>
                  <a:pt x="144" y="432"/>
                </a:cubicBezTo>
                <a:cubicBezTo>
                  <a:pt x="146" y="432"/>
                  <a:pt x="150" y="433"/>
                  <a:pt x="152" y="433"/>
                </a:cubicBezTo>
                <a:cubicBezTo>
                  <a:pt x="153" y="433"/>
                  <a:pt x="153" y="432"/>
                  <a:pt x="154" y="432"/>
                </a:cubicBezTo>
                <a:cubicBezTo>
                  <a:pt x="154" y="432"/>
                  <a:pt x="154" y="433"/>
                  <a:pt x="154" y="433"/>
                </a:cubicBezTo>
                <a:cubicBezTo>
                  <a:pt x="155" y="433"/>
                  <a:pt x="155" y="432"/>
                  <a:pt x="155" y="432"/>
                </a:cubicBezTo>
                <a:cubicBezTo>
                  <a:pt x="157" y="432"/>
                  <a:pt x="158" y="433"/>
                  <a:pt x="159" y="433"/>
                </a:cubicBezTo>
                <a:cubicBezTo>
                  <a:pt x="162" y="432"/>
                  <a:pt x="166" y="431"/>
                  <a:pt x="169" y="432"/>
                </a:cubicBezTo>
                <a:cubicBezTo>
                  <a:pt x="170" y="431"/>
                  <a:pt x="169" y="430"/>
                  <a:pt x="171" y="429"/>
                </a:cubicBezTo>
                <a:cubicBezTo>
                  <a:pt x="173" y="428"/>
                  <a:pt x="178" y="428"/>
                  <a:pt x="179" y="427"/>
                </a:cubicBezTo>
                <a:cubicBezTo>
                  <a:pt x="179" y="426"/>
                  <a:pt x="180" y="427"/>
                  <a:pt x="180" y="427"/>
                </a:cubicBezTo>
                <a:cubicBezTo>
                  <a:pt x="181" y="426"/>
                  <a:pt x="181" y="426"/>
                  <a:pt x="181" y="425"/>
                </a:cubicBezTo>
                <a:cubicBezTo>
                  <a:pt x="183" y="425"/>
                  <a:pt x="182" y="424"/>
                  <a:pt x="184" y="424"/>
                </a:cubicBezTo>
                <a:cubicBezTo>
                  <a:pt x="185" y="424"/>
                  <a:pt x="187" y="421"/>
                  <a:pt x="188" y="423"/>
                </a:cubicBezTo>
                <a:cubicBezTo>
                  <a:pt x="189" y="424"/>
                  <a:pt x="187" y="426"/>
                  <a:pt x="185" y="427"/>
                </a:cubicBezTo>
                <a:cubicBezTo>
                  <a:pt x="185" y="427"/>
                  <a:pt x="185" y="428"/>
                  <a:pt x="184" y="429"/>
                </a:cubicBezTo>
                <a:cubicBezTo>
                  <a:pt x="184" y="429"/>
                  <a:pt x="183" y="430"/>
                  <a:pt x="182" y="430"/>
                </a:cubicBezTo>
                <a:cubicBezTo>
                  <a:pt x="182" y="430"/>
                  <a:pt x="182" y="431"/>
                  <a:pt x="182" y="431"/>
                </a:cubicBezTo>
                <a:cubicBezTo>
                  <a:pt x="184" y="431"/>
                  <a:pt x="185" y="429"/>
                  <a:pt x="186" y="428"/>
                </a:cubicBezTo>
                <a:cubicBezTo>
                  <a:pt x="186" y="428"/>
                  <a:pt x="188" y="428"/>
                  <a:pt x="188" y="428"/>
                </a:cubicBezTo>
                <a:cubicBezTo>
                  <a:pt x="189" y="427"/>
                  <a:pt x="188" y="426"/>
                  <a:pt x="189" y="425"/>
                </a:cubicBezTo>
                <a:cubicBezTo>
                  <a:pt x="190" y="425"/>
                  <a:pt x="189" y="425"/>
                  <a:pt x="190" y="425"/>
                </a:cubicBezTo>
                <a:cubicBezTo>
                  <a:pt x="191" y="424"/>
                  <a:pt x="191" y="423"/>
                  <a:pt x="192" y="422"/>
                </a:cubicBezTo>
                <a:cubicBezTo>
                  <a:pt x="193" y="421"/>
                  <a:pt x="194" y="420"/>
                  <a:pt x="194" y="420"/>
                </a:cubicBezTo>
                <a:cubicBezTo>
                  <a:pt x="194" y="419"/>
                  <a:pt x="195" y="417"/>
                  <a:pt x="196" y="417"/>
                </a:cubicBezTo>
                <a:cubicBezTo>
                  <a:pt x="196" y="416"/>
                  <a:pt x="197" y="415"/>
                  <a:pt x="197" y="415"/>
                </a:cubicBezTo>
                <a:cubicBezTo>
                  <a:pt x="197" y="414"/>
                  <a:pt x="197" y="415"/>
                  <a:pt x="198" y="414"/>
                </a:cubicBezTo>
                <a:cubicBezTo>
                  <a:pt x="198" y="413"/>
                  <a:pt x="200" y="411"/>
                  <a:pt x="199" y="409"/>
                </a:cubicBezTo>
                <a:cubicBezTo>
                  <a:pt x="197" y="409"/>
                  <a:pt x="197" y="411"/>
                  <a:pt x="196" y="412"/>
                </a:cubicBezTo>
                <a:cubicBezTo>
                  <a:pt x="194" y="413"/>
                  <a:pt x="193" y="415"/>
                  <a:pt x="191" y="416"/>
                </a:cubicBezTo>
                <a:cubicBezTo>
                  <a:pt x="189" y="417"/>
                  <a:pt x="187" y="419"/>
                  <a:pt x="185" y="420"/>
                </a:cubicBezTo>
                <a:cubicBezTo>
                  <a:pt x="184" y="420"/>
                  <a:pt x="184" y="420"/>
                  <a:pt x="182" y="420"/>
                </a:cubicBezTo>
                <a:cubicBezTo>
                  <a:pt x="182" y="421"/>
                  <a:pt x="182" y="421"/>
                  <a:pt x="182" y="421"/>
                </a:cubicBezTo>
                <a:cubicBezTo>
                  <a:pt x="178" y="422"/>
                  <a:pt x="172" y="424"/>
                  <a:pt x="169" y="425"/>
                </a:cubicBezTo>
                <a:cubicBezTo>
                  <a:pt x="168" y="426"/>
                  <a:pt x="168" y="425"/>
                  <a:pt x="167" y="425"/>
                </a:cubicBezTo>
                <a:cubicBezTo>
                  <a:pt x="167" y="426"/>
                  <a:pt x="167" y="426"/>
                  <a:pt x="167" y="426"/>
                </a:cubicBezTo>
                <a:cubicBezTo>
                  <a:pt x="165" y="427"/>
                  <a:pt x="164" y="426"/>
                  <a:pt x="162" y="427"/>
                </a:cubicBezTo>
                <a:cubicBezTo>
                  <a:pt x="162" y="427"/>
                  <a:pt x="161" y="427"/>
                  <a:pt x="161" y="427"/>
                </a:cubicBezTo>
                <a:cubicBezTo>
                  <a:pt x="159" y="427"/>
                  <a:pt x="156" y="427"/>
                  <a:pt x="155" y="427"/>
                </a:cubicBezTo>
                <a:cubicBezTo>
                  <a:pt x="154" y="426"/>
                  <a:pt x="153" y="427"/>
                  <a:pt x="152" y="427"/>
                </a:cubicBezTo>
                <a:cubicBezTo>
                  <a:pt x="152" y="427"/>
                  <a:pt x="152" y="426"/>
                  <a:pt x="151" y="425"/>
                </a:cubicBezTo>
                <a:cubicBezTo>
                  <a:pt x="151" y="425"/>
                  <a:pt x="150" y="426"/>
                  <a:pt x="149" y="425"/>
                </a:cubicBezTo>
                <a:cubicBezTo>
                  <a:pt x="149" y="425"/>
                  <a:pt x="149" y="425"/>
                  <a:pt x="148" y="425"/>
                </a:cubicBezTo>
                <a:cubicBezTo>
                  <a:pt x="147" y="425"/>
                  <a:pt x="147" y="424"/>
                  <a:pt x="146" y="424"/>
                </a:cubicBezTo>
                <a:cubicBezTo>
                  <a:pt x="146" y="424"/>
                  <a:pt x="146" y="425"/>
                  <a:pt x="145" y="424"/>
                </a:cubicBezTo>
                <a:cubicBezTo>
                  <a:pt x="145" y="424"/>
                  <a:pt x="144" y="423"/>
                  <a:pt x="144" y="423"/>
                </a:cubicBezTo>
                <a:cubicBezTo>
                  <a:pt x="143" y="423"/>
                  <a:pt x="143" y="423"/>
                  <a:pt x="142" y="422"/>
                </a:cubicBezTo>
                <a:cubicBezTo>
                  <a:pt x="140" y="423"/>
                  <a:pt x="139" y="422"/>
                  <a:pt x="139" y="422"/>
                </a:cubicBezTo>
                <a:cubicBezTo>
                  <a:pt x="138" y="422"/>
                  <a:pt x="138" y="421"/>
                  <a:pt x="138" y="421"/>
                </a:cubicBezTo>
                <a:cubicBezTo>
                  <a:pt x="136" y="420"/>
                  <a:pt x="134" y="420"/>
                  <a:pt x="134" y="419"/>
                </a:cubicBezTo>
                <a:cubicBezTo>
                  <a:pt x="134" y="419"/>
                  <a:pt x="133" y="420"/>
                  <a:pt x="133" y="419"/>
                </a:cubicBezTo>
                <a:cubicBezTo>
                  <a:pt x="132" y="419"/>
                  <a:pt x="132" y="419"/>
                  <a:pt x="131" y="418"/>
                </a:cubicBezTo>
                <a:cubicBezTo>
                  <a:pt x="130" y="417"/>
                  <a:pt x="129" y="416"/>
                  <a:pt x="128" y="415"/>
                </a:cubicBezTo>
                <a:cubicBezTo>
                  <a:pt x="127" y="414"/>
                  <a:pt x="125" y="415"/>
                  <a:pt x="125" y="414"/>
                </a:cubicBezTo>
                <a:cubicBezTo>
                  <a:pt x="121" y="414"/>
                  <a:pt x="121" y="414"/>
                  <a:pt x="121" y="414"/>
                </a:cubicBezTo>
                <a:cubicBezTo>
                  <a:pt x="122" y="413"/>
                  <a:pt x="120" y="412"/>
                  <a:pt x="121" y="409"/>
                </a:cubicBezTo>
                <a:cubicBezTo>
                  <a:pt x="121" y="407"/>
                  <a:pt x="121" y="406"/>
                  <a:pt x="122" y="404"/>
                </a:cubicBezTo>
                <a:cubicBezTo>
                  <a:pt x="124" y="403"/>
                  <a:pt x="128" y="406"/>
                  <a:pt x="130" y="406"/>
                </a:cubicBezTo>
                <a:cubicBezTo>
                  <a:pt x="131" y="406"/>
                  <a:pt x="131" y="406"/>
                  <a:pt x="132" y="407"/>
                </a:cubicBezTo>
                <a:cubicBezTo>
                  <a:pt x="133" y="407"/>
                  <a:pt x="134" y="407"/>
                  <a:pt x="135" y="407"/>
                </a:cubicBezTo>
                <a:cubicBezTo>
                  <a:pt x="136" y="407"/>
                  <a:pt x="136" y="408"/>
                  <a:pt x="137" y="408"/>
                </a:cubicBezTo>
                <a:cubicBezTo>
                  <a:pt x="139" y="408"/>
                  <a:pt x="141" y="407"/>
                  <a:pt x="143" y="408"/>
                </a:cubicBezTo>
                <a:cubicBezTo>
                  <a:pt x="145" y="408"/>
                  <a:pt x="147" y="409"/>
                  <a:pt x="148" y="409"/>
                </a:cubicBezTo>
                <a:cubicBezTo>
                  <a:pt x="150" y="410"/>
                  <a:pt x="152" y="410"/>
                  <a:pt x="154" y="409"/>
                </a:cubicBezTo>
                <a:cubicBezTo>
                  <a:pt x="154" y="411"/>
                  <a:pt x="158" y="411"/>
                  <a:pt x="156" y="412"/>
                </a:cubicBezTo>
                <a:cubicBezTo>
                  <a:pt x="157" y="413"/>
                  <a:pt x="157" y="411"/>
                  <a:pt x="158" y="411"/>
                </a:cubicBezTo>
                <a:cubicBezTo>
                  <a:pt x="159" y="410"/>
                  <a:pt x="161" y="410"/>
                  <a:pt x="163" y="411"/>
                </a:cubicBezTo>
                <a:cubicBezTo>
                  <a:pt x="163" y="411"/>
                  <a:pt x="163" y="411"/>
                  <a:pt x="163" y="411"/>
                </a:cubicBezTo>
                <a:cubicBezTo>
                  <a:pt x="167" y="412"/>
                  <a:pt x="169" y="411"/>
                  <a:pt x="171" y="411"/>
                </a:cubicBezTo>
                <a:cubicBezTo>
                  <a:pt x="173" y="410"/>
                  <a:pt x="174" y="411"/>
                  <a:pt x="175" y="410"/>
                </a:cubicBezTo>
                <a:cubicBezTo>
                  <a:pt x="175" y="410"/>
                  <a:pt x="175" y="411"/>
                  <a:pt x="175" y="411"/>
                </a:cubicBezTo>
                <a:cubicBezTo>
                  <a:pt x="178" y="410"/>
                  <a:pt x="180" y="410"/>
                  <a:pt x="181" y="409"/>
                </a:cubicBezTo>
                <a:cubicBezTo>
                  <a:pt x="183" y="409"/>
                  <a:pt x="184" y="410"/>
                  <a:pt x="184" y="409"/>
                </a:cubicBezTo>
                <a:cubicBezTo>
                  <a:pt x="184" y="409"/>
                  <a:pt x="186" y="409"/>
                  <a:pt x="186" y="409"/>
                </a:cubicBezTo>
                <a:cubicBezTo>
                  <a:pt x="187" y="409"/>
                  <a:pt x="187" y="408"/>
                  <a:pt x="187" y="408"/>
                </a:cubicBezTo>
                <a:cubicBezTo>
                  <a:pt x="190" y="407"/>
                  <a:pt x="193" y="408"/>
                  <a:pt x="196" y="407"/>
                </a:cubicBezTo>
                <a:cubicBezTo>
                  <a:pt x="197" y="407"/>
                  <a:pt x="198" y="406"/>
                  <a:pt x="198" y="406"/>
                </a:cubicBezTo>
                <a:cubicBezTo>
                  <a:pt x="199" y="405"/>
                  <a:pt x="199" y="406"/>
                  <a:pt x="199" y="406"/>
                </a:cubicBezTo>
                <a:cubicBezTo>
                  <a:pt x="199" y="406"/>
                  <a:pt x="200" y="406"/>
                  <a:pt x="200" y="406"/>
                </a:cubicBezTo>
                <a:cubicBezTo>
                  <a:pt x="200" y="406"/>
                  <a:pt x="200" y="406"/>
                  <a:pt x="201" y="406"/>
                </a:cubicBezTo>
                <a:cubicBezTo>
                  <a:pt x="201" y="406"/>
                  <a:pt x="201" y="405"/>
                  <a:pt x="201" y="405"/>
                </a:cubicBezTo>
                <a:cubicBezTo>
                  <a:pt x="202" y="404"/>
                  <a:pt x="205" y="404"/>
                  <a:pt x="205" y="403"/>
                </a:cubicBezTo>
                <a:cubicBezTo>
                  <a:pt x="205" y="403"/>
                  <a:pt x="206" y="402"/>
                  <a:pt x="207" y="402"/>
                </a:cubicBezTo>
                <a:cubicBezTo>
                  <a:pt x="207" y="402"/>
                  <a:pt x="207" y="401"/>
                  <a:pt x="208" y="401"/>
                </a:cubicBezTo>
                <a:cubicBezTo>
                  <a:pt x="210" y="400"/>
                  <a:pt x="211" y="400"/>
                  <a:pt x="213" y="399"/>
                </a:cubicBezTo>
                <a:cubicBezTo>
                  <a:pt x="214" y="398"/>
                  <a:pt x="215" y="397"/>
                  <a:pt x="215" y="397"/>
                </a:cubicBezTo>
                <a:cubicBezTo>
                  <a:pt x="215" y="397"/>
                  <a:pt x="215" y="396"/>
                  <a:pt x="215" y="396"/>
                </a:cubicBezTo>
                <a:cubicBezTo>
                  <a:pt x="215" y="395"/>
                  <a:pt x="216" y="395"/>
                  <a:pt x="216" y="394"/>
                </a:cubicBezTo>
                <a:cubicBezTo>
                  <a:pt x="216" y="394"/>
                  <a:pt x="217" y="394"/>
                  <a:pt x="217" y="394"/>
                </a:cubicBezTo>
                <a:cubicBezTo>
                  <a:pt x="218" y="394"/>
                  <a:pt x="217" y="393"/>
                  <a:pt x="217" y="393"/>
                </a:cubicBezTo>
                <a:cubicBezTo>
                  <a:pt x="218" y="393"/>
                  <a:pt x="218" y="393"/>
                  <a:pt x="219" y="392"/>
                </a:cubicBezTo>
                <a:cubicBezTo>
                  <a:pt x="219" y="392"/>
                  <a:pt x="219" y="391"/>
                  <a:pt x="219" y="391"/>
                </a:cubicBezTo>
                <a:cubicBezTo>
                  <a:pt x="220" y="390"/>
                  <a:pt x="221" y="389"/>
                  <a:pt x="221" y="388"/>
                </a:cubicBezTo>
                <a:cubicBezTo>
                  <a:pt x="221" y="387"/>
                  <a:pt x="223" y="386"/>
                  <a:pt x="223" y="385"/>
                </a:cubicBezTo>
                <a:cubicBezTo>
                  <a:pt x="223" y="384"/>
                  <a:pt x="225" y="383"/>
                  <a:pt x="225" y="383"/>
                </a:cubicBezTo>
                <a:cubicBezTo>
                  <a:pt x="226" y="382"/>
                  <a:pt x="226" y="381"/>
                  <a:pt x="226" y="380"/>
                </a:cubicBezTo>
                <a:cubicBezTo>
                  <a:pt x="227" y="379"/>
                  <a:pt x="227" y="377"/>
                  <a:pt x="228" y="376"/>
                </a:cubicBezTo>
                <a:cubicBezTo>
                  <a:pt x="228" y="373"/>
                  <a:pt x="229" y="370"/>
                  <a:pt x="231" y="370"/>
                </a:cubicBezTo>
                <a:cubicBezTo>
                  <a:pt x="231" y="369"/>
                  <a:pt x="230" y="369"/>
                  <a:pt x="231" y="368"/>
                </a:cubicBezTo>
                <a:cubicBezTo>
                  <a:pt x="231" y="367"/>
                  <a:pt x="231" y="365"/>
                  <a:pt x="232" y="363"/>
                </a:cubicBezTo>
                <a:cubicBezTo>
                  <a:pt x="232" y="360"/>
                  <a:pt x="233" y="358"/>
                  <a:pt x="233" y="356"/>
                </a:cubicBezTo>
                <a:cubicBezTo>
                  <a:pt x="233" y="354"/>
                  <a:pt x="233" y="352"/>
                  <a:pt x="233" y="350"/>
                </a:cubicBezTo>
                <a:cubicBezTo>
                  <a:pt x="233" y="349"/>
                  <a:pt x="233" y="349"/>
                  <a:pt x="234" y="348"/>
                </a:cubicBezTo>
                <a:cubicBezTo>
                  <a:pt x="234" y="347"/>
                  <a:pt x="233" y="346"/>
                  <a:pt x="234" y="345"/>
                </a:cubicBezTo>
                <a:cubicBezTo>
                  <a:pt x="234" y="344"/>
                  <a:pt x="235" y="342"/>
                  <a:pt x="235" y="341"/>
                </a:cubicBezTo>
                <a:cubicBezTo>
                  <a:pt x="235" y="336"/>
                  <a:pt x="234" y="330"/>
                  <a:pt x="237" y="328"/>
                </a:cubicBezTo>
                <a:cubicBezTo>
                  <a:pt x="237" y="328"/>
                  <a:pt x="236" y="326"/>
                  <a:pt x="237" y="326"/>
                </a:cubicBezTo>
                <a:cubicBezTo>
                  <a:pt x="237" y="326"/>
                  <a:pt x="238" y="326"/>
                  <a:pt x="238" y="325"/>
                </a:cubicBezTo>
                <a:cubicBezTo>
                  <a:pt x="238" y="325"/>
                  <a:pt x="238" y="324"/>
                  <a:pt x="238" y="324"/>
                </a:cubicBezTo>
                <a:cubicBezTo>
                  <a:pt x="238" y="323"/>
                  <a:pt x="239" y="322"/>
                  <a:pt x="239" y="322"/>
                </a:cubicBezTo>
                <a:cubicBezTo>
                  <a:pt x="239" y="322"/>
                  <a:pt x="241" y="322"/>
                  <a:pt x="240" y="321"/>
                </a:cubicBezTo>
                <a:lnTo>
                  <a:pt x="240" y="318"/>
                </a:lnTo>
                <a:close/>
                <a:moveTo>
                  <a:pt x="137" y="469"/>
                </a:moveTo>
                <a:cubicBezTo>
                  <a:pt x="137" y="469"/>
                  <a:pt x="137" y="468"/>
                  <a:pt x="137" y="468"/>
                </a:cubicBezTo>
                <a:cubicBezTo>
                  <a:pt x="136" y="468"/>
                  <a:pt x="136" y="467"/>
                  <a:pt x="136" y="466"/>
                </a:cubicBezTo>
                <a:cubicBezTo>
                  <a:pt x="135" y="466"/>
                  <a:pt x="134" y="466"/>
                  <a:pt x="134" y="466"/>
                </a:cubicBezTo>
                <a:cubicBezTo>
                  <a:pt x="133" y="465"/>
                  <a:pt x="134" y="465"/>
                  <a:pt x="133" y="463"/>
                </a:cubicBezTo>
                <a:cubicBezTo>
                  <a:pt x="133" y="463"/>
                  <a:pt x="132" y="460"/>
                  <a:pt x="132" y="459"/>
                </a:cubicBezTo>
                <a:cubicBezTo>
                  <a:pt x="133" y="459"/>
                  <a:pt x="135" y="458"/>
                  <a:pt x="135" y="459"/>
                </a:cubicBezTo>
                <a:cubicBezTo>
                  <a:pt x="135" y="459"/>
                  <a:pt x="135" y="459"/>
                  <a:pt x="135" y="459"/>
                </a:cubicBezTo>
                <a:cubicBezTo>
                  <a:pt x="135" y="459"/>
                  <a:pt x="137" y="459"/>
                  <a:pt x="137" y="460"/>
                </a:cubicBezTo>
                <a:cubicBezTo>
                  <a:pt x="138" y="460"/>
                  <a:pt x="138" y="461"/>
                  <a:pt x="138" y="461"/>
                </a:cubicBezTo>
                <a:cubicBezTo>
                  <a:pt x="139" y="461"/>
                  <a:pt x="140" y="461"/>
                  <a:pt x="140" y="463"/>
                </a:cubicBezTo>
                <a:cubicBezTo>
                  <a:pt x="143" y="462"/>
                  <a:pt x="145" y="464"/>
                  <a:pt x="148" y="464"/>
                </a:cubicBezTo>
                <a:cubicBezTo>
                  <a:pt x="151" y="465"/>
                  <a:pt x="160" y="465"/>
                  <a:pt x="164" y="465"/>
                </a:cubicBezTo>
                <a:cubicBezTo>
                  <a:pt x="166" y="465"/>
                  <a:pt x="167" y="464"/>
                  <a:pt x="168" y="464"/>
                </a:cubicBezTo>
                <a:cubicBezTo>
                  <a:pt x="169" y="463"/>
                  <a:pt x="169" y="463"/>
                  <a:pt x="170" y="463"/>
                </a:cubicBezTo>
                <a:cubicBezTo>
                  <a:pt x="171" y="462"/>
                  <a:pt x="171" y="463"/>
                  <a:pt x="172" y="463"/>
                </a:cubicBezTo>
                <a:cubicBezTo>
                  <a:pt x="174" y="462"/>
                  <a:pt x="176" y="461"/>
                  <a:pt x="178" y="460"/>
                </a:cubicBezTo>
                <a:cubicBezTo>
                  <a:pt x="179" y="460"/>
                  <a:pt x="179" y="460"/>
                  <a:pt x="179" y="460"/>
                </a:cubicBezTo>
                <a:cubicBezTo>
                  <a:pt x="179" y="461"/>
                  <a:pt x="178" y="461"/>
                  <a:pt x="176" y="461"/>
                </a:cubicBezTo>
                <a:cubicBezTo>
                  <a:pt x="176" y="463"/>
                  <a:pt x="174" y="463"/>
                  <a:pt x="172" y="464"/>
                </a:cubicBezTo>
                <a:cubicBezTo>
                  <a:pt x="172" y="464"/>
                  <a:pt x="172" y="465"/>
                  <a:pt x="172" y="465"/>
                </a:cubicBezTo>
                <a:cubicBezTo>
                  <a:pt x="171" y="465"/>
                  <a:pt x="171" y="465"/>
                  <a:pt x="170" y="465"/>
                </a:cubicBezTo>
                <a:cubicBezTo>
                  <a:pt x="166" y="466"/>
                  <a:pt x="161" y="468"/>
                  <a:pt x="156" y="469"/>
                </a:cubicBezTo>
                <a:cubicBezTo>
                  <a:pt x="153" y="469"/>
                  <a:pt x="149" y="468"/>
                  <a:pt x="146" y="469"/>
                </a:cubicBezTo>
                <a:cubicBezTo>
                  <a:pt x="142" y="469"/>
                  <a:pt x="141" y="470"/>
                  <a:pt x="137" y="469"/>
                </a:cubicBezTo>
                <a:close/>
                <a:moveTo>
                  <a:pt x="152" y="481"/>
                </a:moveTo>
                <a:cubicBezTo>
                  <a:pt x="152" y="481"/>
                  <a:pt x="152" y="481"/>
                  <a:pt x="151" y="481"/>
                </a:cubicBezTo>
                <a:cubicBezTo>
                  <a:pt x="150" y="481"/>
                  <a:pt x="150" y="482"/>
                  <a:pt x="148" y="482"/>
                </a:cubicBezTo>
                <a:cubicBezTo>
                  <a:pt x="147" y="482"/>
                  <a:pt x="147" y="481"/>
                  <a:pt x="146" y="481"/>
                </a:cubicBezTo>
                <a:cubicBezTo>
                  <a:pt x="146" y="481"/>
                  <a:pt x="144" y="481"/>
                  <a:pt x="143" y="480"/>
                </a:cubicBezTo>
                <a:cubicBezTo>
                  <a:pt x="143" y="480"/>
                  <a:pt x="143" y="479"/>
                  <a:pt x="143" y="479"/>
                </a:cubicBezTo>
                <a:cubicBezTo>
                  <a:pt x="142" y="478"/>
                  <a:pt x="141" y="478"/>
                  <a:pt x="140" y="476"/>
                </a:cubicBezTo>
                <a:cubicBezTo>
                  <a:pt x="146" y="476"/>
                  <a:pt x="150" y="479"/>
                  <a:pt x="155" y="480"/>
                </a:cubicBezTo>
                <a:cubicBezTo>
                  <a:pt x="154" y="481"/>
                  <a:pt x="153" y="480"/>
                  <a:pt x="152" y="481"/>
                </a:cubicBezTo>
                <a:close/>
                <a:moveTo>
                  <a:pt x="167" y="486"/>
                </a:moveTo>
                <a:cubicBezTo>
                  <a:pt x="168" y="486"/>
                  <a:pt x="168" y="486"/>
                  <a:pt x="168" y="486"/>
                </a:cubicBezTo>
                <a:cubicBezTo>
                  <a:pt x="168" y="488"/>
                  <a:pt x="164" y="486"/>
                  <a:pt x="167" y="486"/>
                </a:cubicBezTo>
                <a:close/>
                <a:moveTo>
                  <a:pt x="158" y="454"/>
                </a:moveTo>
                <a:cubicBezTo>
                  <a:pt x="161" y="453"/>
                  <a:pt x="164" y="454"/>
                  <a:pt x="166" y="453"/>
                </a:cubicBezTo>
                <a:cubicBezTo>
                  <a:pt x="167" y="453"/>
                  <a:pt x="168" y="452"/>
                  <a:pt x="169" y="452"/>
                </a:cubicBezTo>
                <a:cubicBezTo>
                  <a:pt x="171" y="452"/>
                  <a:pt x="172" y="452"/>
                  <a:pt x="173" y="451"/>
                </a:cubicBezTo>
                <a:cubicBezTo>
                  <a:pt x="173" y="451"/>
                  <a:pt x="175" y="451"/>
                  <a:pt x="175" y="450"/>
                </a:cubicBezTo>
                <a:cubicBezTo>
                  <a:pt x="175" y="450"/>
                  <a:pt x="176" y="450"/>
                  <a:pt x="178" y="449"/>
                </a:cubicBezTo>
                <a:cubicBezTo>
                  <a:pt x="178" y="449"/>
                  <a:pt x="179" y="448"/>
                  <a:pt x="180" y="448"/>
                </a:cubicBezTo>
                <a:cubicBezTo>
                  <a:pt x="181" y="447"/>
                  <a:pt x="181" y="447"/>
                  <a:pt x="181" y="447"/>
                </a:cubicBezTo>
                <a:cubicBezTo>
                  <a:pt x="182" y="446"/>
                  <a:pt x="182" y="447"/>
                  <a:pt x="182" y="447"/>
                </a:cubicBezTo>
                <a:cubicBezTo>
                  <a:pt x="183" y="446"/>
                  <a:pt x="182" y="446"/>
                  <a:pt x="182" y="446"/>
                </a:cubicBezTo>
                <a:cubicBezTo>
                  <a:pt x="184" y="445"/>
                  <a:pt x="186" y="447"/>
                  <a:pt x="186" y="445"/>
                </a:cubicBezTo>
                <a:cubicBezTo>
                  <a:pt x="187" y="445"/>
                  <a:pt x="186" y="445"/>
                  <a:pt x="186" y="445"/>
                </a:cubicBezTo>
                <a:cubicBezTo>
                  <a:pt x="186" y="446"/>
                  <a:pt x="187" y="446"/>
                  <a:pt x="187" y="446"/>
                </a:cubicBezTo>
                <a:cubicBezTo>
                  <a:pt x="187" y="446"/>
                  <a:pt x="187" y="445"/>
                  <a:pt x="187" y="445"/>
                </a:cubicBezTo>
                <a:cubicBezTo>
                  <a:pt x="188" y="445"/>
                  <a:pt x="188" y="445"/>
                  <a:pt x="188" y="444"/>
                </a:cubicBezTo>
                <a:cubicBezTo>
                  <a:pt x="189" y="444"/>
                  <a:pt x="190" y="444"/>
                  <a:pt x="190" y="443"/>
                </a:cubicBezTo>
                <a:cubicBezTo>
                  <a:pt x="191" y="443"/>
                  <a:pt x="192" y="443"/>
                  <a:pt x="192" y="442"/>
                </a:cubicBezTo>
                <a:cubicBezTo>
                  <a:pt x="194" y="441"/>
                  <a:pt x="198" y="439"/>
                  <a:pt x="199" y="437"/>
                </a:cubicBezTo>
                <a:cubicBezTo>
                  <a:pt x="200" y="436"/>
                  <a:pt x="200" y="437"/>
                  <a:pt x="201" y="437"/>
                </a:cubicBezTo>
                <a:cubicBezTo>
                  <a:pt x="199" y="440"/>
                  <a:pt x="200" y="443"/>
                  <a:pt x="199" y="445"/>
                </a:cubicBezTo>
                <a:cubicBezTo>
                  <a:pt x="199" y="446"/>
                  <a:pt x="199" y="445"/>
                  <a:pt x="199" y="446"/>
                </a:cubicBezTo>
                <a:cubicBezTo>
                  <a:pt x="199" y="447"/>
                  <a:pt x="199" y="448"/>
                  <a:pt x="198" y="449"/>
                </a:cubicBezTo>
                <a:cubicBezTo>
                  <a:pt x="198" y="449"/>
                  <a:pt x="198" y="449"/>
                  <a:pt x="198" y="450"/>
                </a:cubicBezTo>
                <a:cubicBezTo>
                  <a:pt x="198" y="450"/>
                  <a:pt x="198" y="450"/>
                  <a:pt x="198" y="450"/>
                </a:cubicBezTo>
                <a:cubicBezTo>
                  <a:pt x="197" y="451"/>
                  <a:pt x="197" y="451"/>
                  <a:pt x="197" y="452"/>
                </a:cubicBezTo>
                <a:cubicBezTo>
                  <a:pt x="197" y="453"/>
                  <a:pt x="196" y="452"/>
                  <a:pt x="196" y="453"/>
                </a:cubicBezTo>
                <a:cubicBezTo>
                  <a:pt x="196" y="454"/>
                  <a:pt x="196" y="455"/>
                  <a:pt x="195" y="456"/>
                </a:cubicBezTo>
                <a:cubicBezTo>
                  <a:pt x="195" y="457"/>
                  <a:pt x="195" y="456"/>
                  <a:pt x="195" y="457"/>
                </a:cubicBezTo>
                <a:cubicBezTo>
                  <a:pt x="194" y="457"/>
                  <a:pt x="194" y="458"/>
                  <a:pt x="194" y="458"/>
                </a:cubicBezTo>
                <a:cubicBezTo>
                  <a:pt x="194" y="459"/>
                  <a:pt x="193" y="459"/>
                  <a:pt x="193" y="460"/>
                </a:cubicBezTo>
                <a:cubicBezTo>
                  <a:pt x="193" y="461"/>
                  <a:pt x="192" y="463"/>
                  <a:pt x="191" y="464"/>
                </a:cubicBezTo>
                <a:cubicBezTo>
                  <a:pt x="191" y="464"/>
                  <a:pt x="190" y="465"/>
                  <a:pt x="190" y="465"/>
                </a:cubicBezTo>
                <a:cubicBezTo>
                  <a:pt x="190" y="465"/>
                  <a:pt x="190" y="466"/>
                  <a:pt x="190" y="466"/>
                </a:cubicBezTo>
                <a:cubicBezTo>
                  <a:pt x="188" y="468"/>
                  <a:pt x="185" y="469"/>
                  <a:pt x="184" y="471"/>
                </a:cubicBezTo>
                <a:cubicBezTo>
                  <a:pt x="184" y="471"/>
                  <a:pt x="183" y="472"/>
                  <a:pt x="183" y="472"/>
                </a:cubicBezTo>
                <a:cubicBezTo>
                  <a:pt x="182" y="472"/>
                  <a:pt x="181" y="473"/>
                  <a:pt x="179" y="473"/>
                </a:cubicBezTo>
                <a:cubicBezTo>
                  <a:pt x="178" y="473"/>
                  <a:pt x="178" y="474"/>
                  <a:pt x="176" y="474"/>
                </a:cubicBezTo>
                <a:cubicBezTo>
                  <a:pt x="176" y="475"/>
                  <a:pt x="174" y="474"/>
                  <a:pt x="173" y="475"/>
                </a:cubicBezTo>
                <a:cubicBezTo>
                  <a:pt x="173" y="475"/>
                  <a:pt x="173" y="475"/>
                  <a:pt x="172" y="475"/>
                </a:cubicBezTo>
                <a:cubicBezTo>
                  <a:pt x="172" y="475"/>
                  <a:pt x="169" y="477"/>
                  <a:pt x="167" y="476"/>
                </a:cubicBezTo>
                <a:cubicBezTo>
                  <a:pt x="168" y="475"/>
                  <a:pt x="169" y="475"/>
                  <a:pt x="170" y="474"/>
                </a:cubicBezTo>
                <a:cubicBezTo>
                  <a:pt x="171" y="474"/>
                  <a:pt x="171" y="474"/>
                  <a:pt x="171" y="474"/>
                </a:cubicBezTo>
                <a:cubicBezTo>
                  <a:pt x="172" y="473"/>
                  <a:pt x="173" y="474"/>
                  <a:pt x="173" y="473"/>
                </a:cubicBezTo>
                <a:cubicBezTo>
                  <a:pt x="174" y="473"/>
                  <a:pt x="174" y="472"/>
                  <a:pt x="175" y="471"/>
                </a:cubicBezTo>
                <a:cubicBezTo>
                  <a:pt x="174" y="469"/>
                  <a:pt x="171" y="470"/>
                  <a:pt x="169" y="471"/>
                </a:cubicBezTo>
                <a:cubicBezTo>
                  <a:pt x="168" y="472"/>
                  <a:pt x="167" y="472"/>
                  <a:pt x="167" y="472"/>
                </a:cubicBezTo>
                <a:cubicBezTo>
                  <a:pt x="166" y="472"/>
                  <a:pt x="166" y="472"/>
                  <a:pt x="166" y="473"/>
                </a:cubicBezTo>
                <a:cubicBezTo>
                  <a:pt x="166" y="473"/>
                  <a:pt x="164" y="473"/>
                  <a:pt x="164" y="473"/>
                </a:cubicBezTo>
                <a:cubicBezTo>
                  <a:pt x="162" y="475"/>
                  <a:pt x="156" y="474"/>
                  <a:pt x="153" y="473"/>
                </a:cubicBezTo>
                <a:cubicBezTo>
                  <a:pt x="152" y="473"/>
                  <a:pt x="152" y="473"/>
                  <a:pt x="152" y="472"/>
                </a:cubicBezTo>
                <a:cubicBezTo>
                  <a:pt x="156" y="472"/>
                  <a:pt x="160" y="471"/>
                  <a:pt x="164" y="470"/>
                </a:cubicBezTo>
                <a:cubicBezTo>
                  <a:pt x="166" y="470"/>
                  <a:pt x="169" y="470"/>
                  <a:pt x="171" y="469"/>
                </a:cubicBezTo>
                <a:cubicBezTo>
                  <a:pt x="172" y="469"/>
                  <a:pt x="173" y="468"/>
                  <a:pt x="175" y="468"/>
                </a:cubicBezTo>
                <a:cubicBezTo>
                  <a:pt x="175" y="467"/>
                  <a:pt x="176" y="467"/>
                  <a:pt x="176" y="467"/>
                </a:cubicBezTo>
                <a:cubicBezTo>
                  <a:pt x="179" y="466"/>
                  <a:pt x="180" y="464"/>
                  <a:pt x="182" y="463"/>
                </a:cubicBezTo>
                <a:cubicBezTo>
                  <a:pt x="183" y="463"/>
                  <a:pt x="184" y="462"/>
                  <a:pt x="184" y="461"/>
                </a:cubicBezTo>
                <a:cubicBezTo>
                  <a:pt x="184" y="460"/>
                  <a:pt x="185" y="461"/>
                  <a:pt x="186" y="460"/>
                </a:cubicBezTo>
                <a:cubicBezTo>
                  <a:pt x="187" y="460"/>
                  <a:pt x="188" y="459"/>
                  <a:pt x="189" y="458"/>
                </a:cubicBezTo>
                <a:cubicBezTo>
                  <a:pt x="190" y="456"/>
                  <a:pt x="192" y="453"/>
                  <a:pt x="193" y="451"/>
                </a:cubicBezTo>
                <a:cubicBezTo>
                  <a:pt x="194" y="449"/>
                  <a:pt x="194" y="448"/>
                  <a:pt x="194" y="446"/>
                </a:cubicBezTo>
                <a:cubicBezTo>
                  <a:pt x="192" y="445"/>
                  <a:pt x="193" y="448"/>
                  <a:pt x="193" y="448"/>
                </a:cubicBezTo>
                <a:cubicBezTo>
                  <a:pt x="193" y="448"/>
                  <a:pt x="192" y="448"/>
                  <a:pt x="192" y="448"/>
                </a:cubicBezTo>
                <a:cubicBezTo>
                  <a:pt x="192" y="448"/>
                  <a:pt x="192" y="449"/>
                  <a:pt x="192" y="449"/>
                </a:cubicBezTo>
                <a:cubicBezTo>
                  <a:pt x="191" y="450"/>
                  <a:pt x="188" y="452"/>
                  <a:pt x="188" y="455"/>
                </a:cubicBezTo>
                <a:cubicBezTo>
                  <a:pt x="187" y="454"/>
                  <a:pt x="186" y="454"/>
                  <a:pt x="185" y="454"/>
                </a:cubicBezTo>
                <a:cubicBezTo>
                  <a:pt x="185" y="455"/>
                  <a:pt x="184" y="454"/>
                  <a:pt x="183" y="455"/>
                </a:cubicBezTo>
                <a:cubicBezTo>
                  <a:pt x="183" y="455"/>
                  <a:pt x="182" y="456"/>
                  <a:pt x="182" y="456"/>
                </a:cubicBezTo>
                <a:cubicBezTo>
                  <a:pt x="182" y="456"/>
                  <a:pt x="181" y="456"/>
                  <a:pt x="181" y="456"/>
                </a:cubicBezTo>
                <a:cubicBezTo>
                  <a:pt x="180" y="456"/>
                  <a:pt x="180" y="456"/>
                  <a:pt x="180" y="456"/>
                </a:cubicBezTo>
                <a:cubicBezTo>
                  <a:pt x="180" y="457"/>
                  <a:pt x="179" y="457"/>
                  <a:pt x="178" y="457"/>
                </a:cubicBezTo>
                <a:cubicBezTo>
                  <a:pt x="177" y="458"/>
                  <a:pt x="176" y="459"/>
                  <a:pt x="173" y="459"/>
                </a:cubicBezTo>
                <a:cubicBezTo>
                  <a:pt x="173" y="459"/>
                  <a:pt x="172" y="459"/>
                  <a:pt x="172" y="459"/>
                </a:cubicBezTo>
                <a:cubicBezTo>
                  <a:pt x="172" y="460"/>
                  <a:pt x="171" y="459"/>
                  <a:pt x="169" y="460"/>
                </a:cubicBezTo>
                <a:cubicBezTo>
                  <a:pt x="168" y="460"/>
                  <a:pt x="167" y="461"/>
                  <a:pt x="166" y="461"/>
                </a:cubicBezTo>
                <a:cubicBezTo>
                  <a:pt x="166" y="461"/>
                  <a:pt x="165" y="461"/>
                  <a:pt x="164" y="461"/>
                </a:cubicBezTo>
                <a:cubicBezTo>
                  <a:pt x="164" y="461"/>
                  <a:pt x="164" y="461"/>
                  <a:pt x="164" y="461"/>
                </a:cubicBezTo>
                <a:cubicBezTo>
                  <a:pt x="161" y="462"/>
                  <a:pt x="159" y="461"/>
                  <a:pt x="157" y="461"/>
                </a:cubicBezTo>
                <a:cubicBezTo>
                  <a:pt x="155" y="461"/>
                  <a:pt x="153" y="461"/>
                  <a:pt x="151" y="461"/>
                </a:cubicBezTo>
                <a:cubicBezTo>
                  <a:pt x="150" y="461"/>
                  <a:pt x="149" y="460"/>
                  <a:pt x="148" y="460"/>
                </a:cubicBezTo>
                <a:cubicBezTo>
                  <a:pt x="148" y="460"/>
                  <a:pt x="147" y="461"/>
                  <a:pt x="146" y="460"/>
                </a:cubicBezTo>
                <a:cubicBezTo>
                  <a:pt x="146" y="460"/>
                  <a:pt x="146" y="460"/>
                  <a:pt x="145" y="460"/>
                </a:cubicBezTo>
                <a:cubicBezTo>
                  <a:pt x="145" y="460"/>
                  <a:pt x="144" y="459"/>
                  <a:pt x="143" y="459"/>
                </a:cubicBezTo>
                <a:cubicBezTo>
                  <a:pt x="143" y="459"/>
                  <a:pt x="142" y="459"/>
                  <a:pt x="142" y="458"/>
                </a:cubicBezTo>
                <a:cubicBezTo>
                  <a:pt x="146" y="457"/>
                  <a:pt x="150" y="456"/>
                  <a:pt x="154" y="455"/>
                </a:cubicBezTo>
                <a:cubicBezTo>
                  <a:pt x="155" y="454"/>
                  <a:pt x="157" y="454"/>
                  <a:pt x="158" y="454"/>
                </a:cubicBezTo>
                <a:close/>
                <a:moveTo>
                  <a:pt x="132" y="447"/>
                </a:moveTo>
                <a:cubicBezTo>
                  <a:pt x="134" y="446"/>
                  <a:pt x="137" y="448"/>
                  <a:pt x="139" y="449"/>
                </a:cubicBezTo>
                <a:cubicBezTo>
                  <a:pt x="140" y="449"/>
                  <a:pt x="140" y="449"/>
                  <a:pt x="140" y="449"/>
                </a:cubicBezTo>
                <a:cubicBezTo>
                  <a:pt x="141" y="450"/>
                  <a:pt x="143" y="450"/>
                  <a:pt x="145" y="450"/>
                </a:cubicBezTo>
                <a:cubicBezTo>
                  <a:pt x="145" y="450"/>
                  <a:pt x="145" y="451"/>
                  <a:pt x="145" y="451"/>
                </a:cubicBezTo>
                <a:cubicBezTo>
                  <a:pt x="146" y="451"/>
                  <a:pt x="147" y="452"/>
                  <a:pt x="149" y="452"/>
                </a:cubicBezTo>
                <a:cubicBezTo>
                  <a:pt x="150" y="453"/>
                  <a:pt x="152" y="453"/>
                  <a:pt x="154" y="453"/>
                </a:cubicBezTo>
                <a:cubicBezTo>
                  <a:pt x="153" y="454"/>
                  <a:pt x="152" y="454"/>
                  <a:pt x="151" y="454"/>
                </a:cubicBezTo>
                <a:cubicBezTo>
                  <a:pt x="150" y="454"/>
                  <a:pt x="149" y="455"/>
                  <a:pt x="148" y="455"/>
                </a:cubicBezTo>
                <a:cubicBezTo>
                  <a:pt x="147" y="455"/>
                  <a:pt x="148" y="455"/>
                  <a:pt x="147" y="455"/>
                </a:cubicBezTo>
                <a:cubicBezTo>
                  <a:pt x="146" y="455"/>
                  <a:pt x="145" y="455"/>
                  <a:pt x="145" y="455"/>
                </a:cubicBezTo>
                <a:cubicBezTo>
                  <a:pt x="144" y="455"/>
                  <a:pt x="145" y="456"/>
                  <a:pt x="144" y="456"/>
                </a:cubicBezTo>
                <a:cubicBezTo>
                  <a:pt x="143" y="456"/>
                  <a:pt x="143" y="456"/>
                  <a:pt x="142" y="456"/>
                </a:cubicBezTo>
                <a:cubicBezTo>
                  <a:pt x="141" y="456"/>
                  <a:pt x="141" y="456"/>
                  <a:pt x="140" y="456"/>
                </a:cubicBezTo>
                <a:cubicBezTo>
                  <a:pt x="139" y="456"/>
                  <a:pt x="138" y="456"/>
                  <a:pt x="137" y="456"/>
                </a:cubicBezTo>
                <a:cubicBezTo>
                  <a:pt x="137" y="456"/>
                  <a:pt x="137" y="455"/>
                  <a:pt x="137" y="455"/>
                </a:cubicBezTo>
                <a:cubicBezTo>
                  <a:pt x="136" y="455"/>
                  <a:pt x="136" y="455"/>
                  <a:pt x="135" y="455"/>
                </a:cubicBezTo>
                <a:cubicBezTo>
                  <a:pt x="134" y="453"/>
                  <a:pt x="133" y="452"/>
                  <a:pt x="133" y="451"/>
                </a:cubicBezTo>
                <a:cubicBezTo>
                  <a:pt x="133" y="449"/>
                  <a:pt x="131" y="449"/>
                  <a:pt x="131" y="447"/>
                </a:cubicBezTo>
                <a:lnTo>
                  <a:pt x="132" y="447"/>
                </a:lnTo>
                <a:close/>
                <a:moveTo>
                  <a:pt x="132" y="424"/>
                </a:moveTo>
                <a:cubicBezTo>
                  <a:pt x="132" y="424"/>
                  <a:pt x="130" y="425"/>
                  <a:pt x="130" y="424"/>
                </a:cubicBezTo>
                <a:cubicBezTo>
                  <a:pt x="129" y="423"/>
                  <a:pt x="127" y="424"/>
                  <a:pt x="126" y="423"/>
                </a:cubicBezTo>
                <a:cubicBezTo>
                  <a:pt x="125" y="423"/>
                  <a:pt x="125" y="422"/>
                  <a:pt x="124" y="422"/>
                </a:cubicBezTo>
                <a:cubicBezTo>
                  <a:pt x="124" y="421"/>
                  <a:pt x="123" y="421"/>
                  <a:pt x="123" y="419"/>
                </a:cubicBezTo>
                <a:cubicBezTo>
                  <a:pt x="128" y="419"/>
                  <a:pt x="128" y="423"/>
                  <a:pt x="132" y="424"/>
                </a:cubicBezTo>
                <a:close/>
                <a:moveTo>
                  <a:pt x="130" y="447"/>
                </a:moveTo>
                <a:cubicBezTo>
                  <a:pt x="129" y="447"/>
                  <a:pt x="128" y="448"/>
                  <a:pt x="127" y="447"/>
                </a:cubicBezTo>
                <a:cubicBezTo>
                  <a:pt x="128" y="445"/>
                  <a:pt x="128" y="446"/>
                  <a:pt x="130" y="447"/>
                </a:cubicBezTo>
                <a:close/>
                <a:moveTo>
                  <a:pt x="127" y="439"/>
                </a:moveTo>
                <a:cubicBezTo>
                  <a:pt x="127" y="440"/>
                  <a:pt x="128" y="442"/>
                  <a:pt x="129" y="443"/>
                </a:cubicBezTo>
                <a:cubicBezTo>
                  <a:pt x="128" y="443"/>
                  <a:pt x="129" y="446"/>
                  <a:pt x="127" y="445"/>
                </a:cubicBezTo>
                <a:cubicBezTo>
                  <a:pt x="126" y="442"/>
                  <a:pt x="125" y="439"/>
                  <a:pt x="124" y="436"/>
                </a:cubicBezTo>
                <a:cubicBezTo>
                  <a:pt x="126" y="436"/>
                  <a:pt x="126" y="438"/>
                  <a:pt x="127" y="439"/>
                </a:cubicBezTo>
                <a:close/>
                <a:moveTo>
                  <a:pt x="122" y="449"/>
                </a:moveTo>
                <a:cubicBezTo>
                  <a:pt x="122" y="449"/>
                  <a:pt x="123" y="449"/>
                  <a:pt x="123" y="450"/>
                </a:cubicBezTo>
                <a:cubicBezTo>
                  <a:pt x="123" y="451"/>
                  <a:pt x="124" y="453"/>
                  <a:pt x="125" y="455"/>
                </a:cubicBezTo>
                <a:cubicBezTo>
                  <a:pt x="125" y="455"/>
                  <a:pt x="125" y="456"/>
                  <a:pt x="125" y="456"/>
                </a:cubicBezTo>
                <a:cubicBezTo>
                  <a:pt x="126" y="457"/>
                  <a:pt x="126" y="457"/>
                  <a:pt x="126" y="457"/>
                </a:cubicBezTo>
                <a:cubicBezTo>
                  <a:pt x="126" y="459"/>
                  <a:pt x="126" y="460"/>
                  <a:pt x="127" y="462"/>
                </a:cubicBezTo>
                <a:cubicBezTo>
                  <a:pt x="127" y="462"/>
                  <a:pt x="127" y="462"/>
                  <a:pt x="127" y="463"/>
                </a:cubicBezTo>
                <a:cubicBezTo>
                  <a:pt x="127" y="463"/>
                  <a:pt x="127" y="464"/>
                  <a:pt x="128" y="464"/>
                </a:cubicBezTo>
                <a:cubicBezTo>
                  <a:pt x="127" y="465"/>
                  <a:pt x="127" y="464"/>
                  <a:pt x="126" y="464"/>
                </a:cubicBezTo>
                <a:cubicBezTo>
                  <a:pt x="125" y="463"/>
                  <a:pt x="125" y="462"/>
                  <a:pt x="124" y="463"/>
                </a:cubicBezTo>
                <a:cubicBezTo>
                  <a:pt x="124" y="461"/>
                  <a:pt x="124" y="459"/>
                  <a:pt x="123" y="458"/>
                </a:cubicBezTo>
                <a:cubicBezTo>
                  <a:pt x="123" y="458"/>
                  <a:pt x="122" y="458"/>
                  <a:pt x="122" y="458"/>
                </a:cubicBezTo>
                <a:cubicBezTo>
                  <a:pt x="122" y="457"/>
                  <a:pt x="121" y="456"/>
                  <a:pt x="121" y="455"/>
                </a:cubicBezTo>
                <a:cubicBezTo>
                  <a:pt x="121" y="453"/>
                  <a:pt x="122" y="452"/>
                  <a:pt x="122" y="449"/>
                </a:cubicBezTo>
                <a:close/>
                <a:moveTo>
                  <a:pt x="158" y="398"/>
                </a:moveTo>
                <a:cubicBezTo>
                  <a:pt x="157" y="401"/>
                  <a:pt x="158" y="406"/>
                  <a:pt x="154" y="406"/>
                </a:cubicBezTo>
                <a:cubicBezTo>
                  <a:pt x="152" y="404"/>
                  <a:pt x="154" y="403"/>
                  <a:pt x="154" y="402"/>
                </a:cubicBezTo>
                <a:cubicBezTo>
                  <a:pt x="154" y="400"/>
                  <a:pt x="154" y="400"/>
                  <a:pt x="155" y="399"/>
                </a:cubicBezTo>
                <a:cubicBezTo>
                  <a:pt x="155" y="399"/>
                  <a:pt x="155" y="399"/>
                  <a:pt x="155" y="398"/>
                </a:cubicBezTo>
                <a:cubicBezTo>
                  <a:pt x="155" y="399"/>
                  <a:pt x="156" y="396"/>
                  <a:pt x="156" y="396"/>
                </a:cubicBezTo>
                <a:cubicBezTo>
                  <a:pt x="157" y="395"/>
                  <a:pt x="157" y="393"/>
                  <a:pt x="157" y="391"/>
                </a:cubicBezTo>
                <a:cubicBezTo>
                  <a:pt x="158" y="390"/>
                  <a:pt x="159" y="386"/>
                  <a:pt x="158" y="384"/>
                </a:cubicBezTo>
                <a:cubicBezTo>
                  <a:pt x="160" y="383"/>
                  <a:pt x="160" y="378"/>
                  <a:pt x="160" y="376"/>
                </a:cubicBezTo>
                <a:cubicBezTo>
                  <a:pt x="161" y="374"/>
                  <a:pt x="161" y="373"/>
                  <a:pt x="162" y="372"/>
                </a:cubicBezTo>
                <a:cubicBezTo>
                  <a:pt x="162" y="371"/>
                  <a:pt x="161" y="369"/>
                  <a:pt x="161" y="368"/>
                </a:cubicBezTo>
                <a:cubicBezTo>
                  <a:pt x="161" y="367"/>
                  <a:pt x="162" y="367"/>
                  <a:pt x="162" y="366"/>
                </a:cubicBezTo>
                <a:cubicBezTo>
                  <a:pt x="162" y="365"/>
                  <a:pt x="162" y="364"/>
                  <a:pt x="162" y="363"/>
                </a:cubicBezTo>
                <a:cubicBezTo>
                  <a:pt x="162" y="363"/>
                  <a:pt x="163" y="363"/>
                  <a:pt x="163" y="362"/>
                </a:cubicBezTo>
                <a:cubicBezTo>
                  <a:pt x="163" y="362"/>
                  <a:pt x="163" y="361"/>
                  <a:pt x="163" y="361"/>
                </a:cubicBezTo>
                <a:cubicBezTo>
                  <a:pt x="163" y="360"/>
                  <a:pt x="163" y="359"/>
                  <a:pt x="163" y="359"/>
                </a:cubicBezTo>
                <a:cubicBezTo>
                  <a:pt x="163" y="358"/>
                  <a:pt x="163" y="357"/>
                  <a:pt x="163" y="356"/>
                </a:cubicBezTo>
                <a:cubicBezTo>
                  <a:pt x="163" y="356"/>
                  <a:pt x="163" y="355"/>
                  <a:pt x="163" y="355"/>
                </a:cubicBezTo>
                <a:cubicBezTo>
                  <a:pt x="163" y="354"/>
                  <a:pt x="163" y="354"/>
                  <a:pt x="163" y="354"/>
                </a:cubicBezTo>
                <a:cubicBezTo>
                  <a:pt x="163" y="354"/>
                  <a:pt x="163" y="353"/>
                  <a:pt x="163" y="353"/>
                </a:cubicBezTo>
                <a:cubicBezTo>
                  <a:pt x="163" y="352"/>
                  <a:pt x="163" y="351"/>
                  <a:pt x="163" y="351"/>
                </a:cubicBezTo>
                <a:cubicBezTo>
                  <a:pt x="163" y="349"/>
                  <a:pt x="164" y="348"/>
                  <a:pt x="164" y="345"/>
                </a:cubicBezTo>
                <a:cubicBezTo>
                  <a:pt x="164" y="344"/>
                  <a:pt x="163" y="344"/>
                  <a:pt x="164" y="343"/>
                </a:cubicBezTo>
                <a:cubicBezTo>
                  <a:pt x="164" y="343"/>
                  <a:pt x="164" y="342"/>
                  <a:pt x="164" y="342"/>
                </a:cubicBezTo>
                <a:cubicBezTo>
                  <a:pt x="164" y="341"/>
                  <a:pt x="163" y="341"/>
                  <a:pt x="163" y="340"/>
                </a:cubicBezTo>
                <a:cubicBezTo>
                  <a:pt x="163" y="339"/>
                  <a:pt x="164" y="338"/>
                  <a:pt x="164" y="336"/>
                </a:cubicBezTo>
                <a:cubicBezTo>
                  <a:pt x="164" y="334"/>
                  <a:pt x="162" y="333"/>
                  <a:pt x="161" y="330"/>
                </a:cubicBezTo>
                <a:cubicBezTo>
                  <a:pt x="161" y="329"/>
                  <a:pt x="162" y="327"/>
                  <a:pt x="161" y="326"/>
                </a:cubicBezTo>
                <a:cubicBezTo>
                  <a:pt x="161" y="325"/>
                  <a:pt x="160" y="324"/>
                  <a:pt x="160" y="323"/>
                </a:cubicBezTo>
                <a:cubicBezTo>
                  <a:pt x="160" y="320"/>
                  <a:pt x="161" y="318"/>
                  <a:pt x="160" y="315"/>
                </a:cubicBezTo>
                <a:cubicBezTo>
                  <a:pt x="160" y="313"/>
                  <a:pt x="160" y="310"/>
                  <a:pt x="161" y="308"/>
                </a:cubicBezTo>
                <a:cubicBezTo>
                  <a:pt x="161" y="306"/>
                  <a:pt x="160" y="307"/>
                  <a:pt x="159" y="306"/>
                </a:cubicBezTo>
                <a:cubicBezTo>
                  <a:pt x="159" y="306"/>
                  <a:pt x="160" y="304"/>
                  <a:pt x="160" y="304"/>
                </a:cubicBezTo>
                <a:cubicBezTo>
                  <a:pt x="159" y="303"/>
                  <a:pt x="160" y="302"/>
                  <a:pt x="159" y="302"/>
                </a:cubicBezTo>
                <a:cubicBezTo>
                  <a:pt x="158" y="301"/>
                  <a:pt x="159" y="300"/>
                  <a:pt x="158" y="298"/>
                </a:cubicBezTo>
                <a:cubicBezTo>
                  <a:pt x="158" y="298"/>
                  <a:pt x="158" y="298"/>
                  <a:pt x="158" y="298"/>
                </a:cubicBezTo>
                <a:cubicBezTo>
                  <a:pt x="158" y="297"/>
                  <a:pt x="157" y="297"/>
                  <a:pt x="157" y="297"/>
                </a:cubicBezTo>
                <a:cubicBezTo>
                  <a:pt x="157" y="294"/>
                  <a:pt x="157" y="292"/>
                  <a:pt x="157" y="289"/>
                </a:cubicBezTo>
                <a:cubicBezTo>
                  <a:pt x="157" y="289"/>
                  <a:pt x="156" y="289"/>
                  <a:pt x="156" y="289"/>
                </a:cubicBezTo>
                <a:cubicBezTo>
                  <a:pt x="156" y="288"/>
                  <a:pt x="156" y="287"/>
                  <a:pt x="156" y="287"/>
                </a:cubicBezTo>
                <a:cubicBezTo>
                  <a:pt x="156" y="285"/>
                  <a:pt x="155" y="284"/>
                  <a:pt x="154" y="283"/>
                </a:cubicBezTo>
                <a:cubicBezTo>
                  <a:pt x="154" y="282"/>
                  <a:pt x="154" y="280"/>
                  <a:pt x="152" y="280"/>
                </a:cubicBezTo>
                <a:cubicBezTo>
                  <a:pt x="152" y="278"/>
                  <a:pt x="153" y="278"/>
                  <a:pt x="153" y="276"/>
                </a:cubicBezTo>
                <a:cubicBezTo>
                  <a:pt x="152" y="273"/>
                  <a:pt x="151" y="272"/>
                  <a:pt x="151" y="268"/>
                </a:cubicBezTo>
                <a:cubicBezTo>
                  <a:pt x="151" y="268"/>
                  <a:pt x="151" y="268"/>
                  <a:pt x="151" y="267"/>
                </a:cubicBezTo>
                <a:cubicBezTo>
                  <a:pt x="151" y="267"/>
                  <a:pt x="151" y="266"/>
                  <a:pt x="151" y="266"/>
                </a:cubicBezTo>
                <a:cubicBezTo>
                  <a:pt x="151" y="264"/>
                  <a:pt x="151" y="262"/>
                  <a:pt x="151" y="261"/>
                </a:cubicBezTo>
                <a:cubicBezTo>
                  <a:pt x="151" y="261"/>
                  <a:pt x="150" y="261"/>
                  <a:pt x="150" y="261"/>
                </a:cubicBezTo>
                <a:cubicBezTo>
                  <a:pt x="150" y="259"/>
                  <a:pt x="150" y="256"/>
                  <a:pt x="149" y="254"/>
                </a:cubicBezTo>
                <a:cubicBezTo>
                  <a:pt x="149" y="254"/>
                  <a:pt x="148" y="254"/>
                  <a:pt x="148" y="253"/>
                </a:cubicBezTo>
                <a:cubicBezTo>
                  <a:pt x="148" y="252"/>
                  <a:pt x="149" y="251"/>
                  <a:pt x="148" y="251"/>
                </a:cubicBezTo>
                <a:cubicBezTo>
                  <a:pt x="148" y="250"/>
                  <a:pt x="148" y="250"/>
                  <a:pt x="148" y="250"/>
                </a:cubicBezTo>
                <a:cubicBezTo>
                  <a:pt x="148" y="249"/>
                  <a:pt x="147" y="249"/>
                  <a:pt x="147" y="249"/>
                </a:cubicBezTo>
                <a:cubicBezTo>
                  <a:pt x="147" y="248"/>
                  <a:pt x="148" y="247"/>
                  <a:pt x="148" y="246"/>
                </a:cubicBezTo>
                <a:cubicBezTo>
                  <a:pt x="148" y="245"/>
                  <a:pt x="146" y="243"/>
                  <a:pt x="146" y="242"/>
                </a:cubicBezTo>
                <a:cubicBezTo>
                  <a:pt x="146" y="240"/>
                  <a:pt x="148" y="237"/>
                  <a:pt x="148" y="235"/>
                </a:cubicBezTo>
                <a:cubicBezTo>
                  <a:pt x="150" y="235"/>
                  <a:pt x="150" y="234"/>
                  <a:pt x="151" y="233"/>
                </a:cubicBezTo>
                <a:cubicBezTo>
                  <a:pt x="151" y="233"/>
                  <a:pt x="152" y="232"/>
                  <a:pt x="152" y="232"/>
                </a:cubicBezTo>
                <a:cubicBezTo>
                  <a:pt x="155" y="232"/>
                  <a:pt x="159" y="233"/>
                  <a:pt x="163" y="233"/>
                </a:cubicBezTo>
                <a:cubicBezTo>
                  <a:pt x="163" y="234"/>
                  <a:pt x="165" y="234"/>
                  <a:pt x="166" y="234"/>
                </a:cubicBezTo>
                <a:cubicBezTo>
                  <a:pt x="166" y="234"/>
                  <a:pt x="166" y="235"/>
                  <a:pt x="166" y="235"/>
                </a:cubicBezTo>
                <a:cubicBezTo>
                  <a:pt x="167" y="236"/>
                  <a:pt x="168" y="235"/>
                  <a:pt x="169" y="236"/>
                </a:cubicBezTo>
                <a:cubicBezTo>
                  <a:pt x="170" y="236"/>
                  <a:pt x="172" y="237"/>
                  <a:pt x="174" y="237"/>
                </a:cubicBezTo>
                <a:cubicBezTo>
                  <a:pt x="174" y="237"/>
                  <a:pt x="174" y="238"/>
                  <a:pt x="175" y="238"/>
                </a:cubicBezTo>
                <a:cubicBezTo>
                  <a:pt x="175" y="238"/>
                  <a:pt x="175" y="238"/>
                  <a:pt x="175" y="238"/>
                </a:cubicBezTo>
                <a:cubicBezTo>
                  <a:pt x="177" y="238"/>
                  <a:pt x="180" y="239"/>
                  <a:pt x="182" y="240"/>
                </a:cubicBezTo>
                <a:cubicBezTo>
                  <a:pt x="185" y="241"/>
                  <a:pt x="186" y="242"/>
                  <a:pt x="189" y="242"/>
                </a:cubicBezTo>
                <a:cubicBezTo>
                  <a:pt x="189" y="242"/>
                  <a:pt x="190" y="242"/>
                  <a:pt x="190" y="242"/>
                </a:cubicBezTo>
                <a:cubicBezTo>
                  <a:pt x="191" y="242"/>
                  <a:pt x="194" y="243"/>
                  <a:pt x="196" y="243"/>
                </a:cubicBezTo>
                <a:cubicBezTo>
                  <a:pt x="196" y="243"/>
                  <a:pt x="197" y="243"/>
                  <a:pt x="197" y="243"/>
                </a:cubicBezTo>
                <a:cubicBezTo>
                  <a:pt x="197" y="243"/>
                  <a:pt x="198" y="244"/>
                  <a:pt x="199" y="243"/>
                </a:cubicBezTo>
                <a:cubicBezTo>
                  <a:pt x="200" y="243"/>
                  <a:pt x="200" y="243"/>
                  <a:pt x="201" y="243"/>
                </a:cubicBezTo>
                <a:cubicBezTo>
                  <a:pt x="204" y="244"/>
                  <a:pt x="205" y="245"/>
                  <a:pt x="208" y="246"/>
                </a:cubicBezTo>
                <a:cubicBezTo>
                  <a:pt x="207" y="249"/>
                  <a:pt x="207" y="249"/>
                  <a:pt x="206" y="251"/>
                </a:cubicBezTo>
                <a:cubicBezTo>
                  <a:pt x="205" y="253"/>
                  <a:pt x="207" y="253"/>
                  <a:pt x="207" y="254"/>
                </a:cubicBezTo>
                <a:cubicBezTo>
                  <a:pt x="206" y="255"/>
                  <a:pt x="206" y="257"/>
                  <a:pt x="205" y="258"/>
                </a:cubicBezTo>
                <a:cubicBezTo>
                  <a:pt x="205" y="259"/>
                  <a:pt x="204" y="260"/>
                  <a:pt x="205" y="261"/>
                </a:cubicBezTo>
                <a:cubicBezTo>
                  <a:pt x="207" y="261"/>
                  <a:pt x="206" y="260"/>
                  <a:pt x="207" y="259"/>
                </a:cubicBezTo>
                <a:cubicBezTo>
                  <a:pt x="207" y="258"/>
                  <a:pt x="208" y="258"/>
                  <a:pt x="208" y="258"/>
                </a:cubicBezTo>
                <a:cubicBezTo>
                  <a:pt x="209" y="257"/>
                  <a:pt x="210" y="255"/>
                  <a:pt x="211" y="256"/>
                </a:cubicBezTo>
                <a:cubicBezTo>
                  <a:pt x="211" y="259"/>
                  <a:pt x="210" y="261"/>
                  <a:pt x="209" y="264"/>
                </a:cubicBezTo>
                <a:cubicBezTo>
                  <a:pt x="209" y="265"/>
                  <a:pt x="208" y="265"/>
                  <a:pt x="208" y="265"/>
                </a:cubicBezTo>
                <a:cubicBezTo>
                  <a:pt x="208" y="266"/>
                  <a:pt x="208" y="267"/>
                  <a:pt x="208" y="268"/>
                </a:cubicBezTo>
                <a:cubicBezTo>
                  <a:pt x="207" y="268"/>
                  <a:pt x="208" y="271"/>
                  <a:pt x="207" y="271"/>
                </a:cubicBezTo>
                <a:cubicBezTo>
                  <a:pt x="207" y="271"/>
                  <a:pt x="207" y="271"/>
                  <a:pt x="207" y="271"/>
                </a:cubicBezTo>
                <a:cubicBezTo>
                  <a:pt x="206" y="271"/>
                  <a:pt x="207" y="272"/>
                  <a:pt x="207" y="272"/>
                </a:cubicBezTo>
                <a:cubicBezTo>
                  <a:pt x="206" y="273"/>
                  <a:pt x="206" y="274"/>
                  <a:pt x="205" y="275"/>
                </a:cubicBezTo>
                <a:cubicBezTo>
                  <a:pt x="205" y="275"/>
                  <a:pt x="205" y="275"/>
                  <a:pt x="205" y="276"/>
                </a:cubicBezTo>
                <a:cubicBezTo>
                  <a:pt x="205" y="276"/>
                  <a:pt x="203" y="279"/>
                  <a:pt x="203" y="280"/>
                </a:cubicBezTo>
                <a:cubicBezTo>
                  <a:pt x="203" y="280"/>
                  <a:pt x="203" y="281"/>
                  <a:pt x="203" y="281"/>
                </a:cubicBezTo>
                <a:cubicBezTo>
                  <a:pt x="203" y="281"/>
                  <a:pt x="202" y="281"/>
                  <a:pt x="202" y="281"/>
                </a:cubicBezTo>
                <a:cubicBezTo>
                  <a:pt x="202" y="281"/>
                  <a:pt x="202" y="282"/>
                  <a:pt x="202" y="282"/>
                </a:cubicBezTo>
                <a:cubicBezTo>
                  <a:pt x="202" y="282"/>
                  <a:pt x="202" y="282"/>
                  <a:pt x="202" y="282"/>
                </a:cubicBezTo>
                <a:cubicBezTo>
                  <a:pt x="202" y="282"/>
                  <a:pt x="202" y="283"/>
                  <a:pt x="202" y="283"/>
                </a:cubicBezTo>
                <a:cubicBezTo>
                  <a:pt x="202" y="283"/>
                  <a:pt x="201" y="283"/>
                  <a:pt x="201" y="283"/>
                </a:cubicBezTo>
                <a:cubicBezTo>
                  <a:pt x="201" y="283"/>
                  <a:pt x="201" y="284"/>
                  <a:pt x="201" y="284"/>
                </a:cubicBezTo>
                <a:cubicBezTo>
                  <a:pt x="201" y="284"/>
                  <a:pt x="201" y="284"/>
                  <a:pt x="201" y="284"/>
                </a:cubicBezTo>
                <a:cubicBezTo>
                  <a:pt x="200" y="286"/>
                  <a:pt x="200" y="287"/>
                  <a:pt x="199" y="288"/>
                </a:cubicBezTo>
                <a:cubicBezTo>
                  <a:pt x="199" y="289"/>
                  <a:pt x="199" y="288"/>
                  <a:pt x="199" y="289"/>
                </a:cubicBezTo>
                <a:cubicBezTo>
                  <a:pt x="199" y="289"/>
                  <a:pt x="199" y="290"/>
                  <a:pt x="199" y="290"/>
                </a:cubicBezTo>
                <a:cubicBezTo>
                  <a:pt x="199" y="291"/>
                  <a:pt x="198" y="290"/>
                  <a:pt x="198" y="290"/>
                </a:cubicBezTo>
                <a:cubicBezTo>
                  <a:pt x="198" y="291"/>
                  <a:pt x="198" y="291"/>
                  <a:pt x="198" y="292"/>
                </a:cubicBezTo>
                <a:cubicBezTo>
                  <a:pt x="198" y="292"/>
                  <a:pt x="198" y="291"/>
                  <a:pt x="198" y="292"/>
                </a:cubicBezTo>
                <a:cubicBezTo>
                  <a:pt x="197" y="292"/>
                  <a:pt x="198" y="293"/>
                  <a:pt x="198" y="293"/>
                </a:cubicBezTo>
                <a:cubicBezTo>
                  <a:pt x="197" y="293"/>
                  <a:pt x="197" y="293"/>
                  <a:pt x="197" y="293"/>
                </a:cubicBezTo>
                <a:cubicBezTo>
                  <a:pt x="197" y="293"/>
                  <a:pt x="197" y="294"/>
                  <a:pt x="197" y="294"/>
                </a:cubicBezTo>
                <a:cubicBezTo>
                  <a:pt x="197" y="294"/>
                  <a:pt x="196" y="294"/>
                  <a:pt x="196" y="294"/>
                </a:cubicBezTo>
                <a:cubicBezTo>
                  <a:pt x="196" y="294"/>
                  <a:pt x="196" y="295"/>
                  <a:pt x="196" y="295"/>
                </a:cubicBezTo>
                <a:cubicBezTo>
                  <a:pt x="196" y="295"/>
                  <a:pt x="196" y="295"/>
                  <a:pt x="196" y="295"/>
                </a:cubicBezTo>
                <a:cubicBezTo>
                  <a:pt x="196" y="295"/>
                  <a:pt x="196" y="296"/>
                  <a:pt x="196" y="296"/>
                </a:cubicBezTo>
                <a:cubicBezTo>
                  <a:pt x="195" y="297"/>
                  <a:pt x="196" y="298"/>
                  <a:pt x="195" y="298"/>
                </a:cubicBezTo>
                <a:cubicBezTo>
                  <a:pt x="194" y="299"/>
                  <a:pt x="194" y="301"/>
                  <a:pt x="193" y="303"/>
                </a:cubicBezTo>
                <a:cubicBezTo>
                  <a:pt x="193" y="303"/>
                  <a:pt x="193" y="303"/>
                  <a:pt x="193" y="303"/>
                </a:cubicBezTo>
                <a:cubicBezTo>
                  <a:pt x="193" y="305"/>
                  <a:pt x="192" y="307"/>
                  <a:pt x="190" y="308"/>
                </a:cubicBezTo>
                <a:cubicBezTo>
                  <a:pt x="191" y="309"/>
                  <a:pt x="190" y="311"/>
                  <a:pt x="189" y="312"/>
                </a:cubicBezTo>
                <a:cubicBezTo>
                  <a:pt x="189" y="312"/>
                  <a:pt x="189" y="313"/>
                  <a:pt x="189" y="313"/>
                </a:cubicBezTo>
                <a:cubicBezTo>
                  <a:pt x="189" y="313"/>
                  <a:pt x="189" y="313"/>
                  <a:pt x="188" y="313"/>
                </a:cubicBezTo>
                <a:cubicBezTo>
                  <a:pt x="188" y="314"/>
                  <a:pt x="188" y="315"/>
                  <a:pt x="188" y="316"/>
                </a:cubicBezTo>
                <a:cubicBezTo>
                  <a:pt x="188" y="317"/>
                  <a:pt x="187" y="317"/>
                  <a:pt x="187" y="318"/>
                </a:cubicBezTo>
                <a:cubicBezTo>
                  <a:pt x="186" y="319"/>
                  <a:pt x="186" y="320"/>
                  <a:pt x="186" y="321"/>
                </a:cubicBezTo>
                <a:cubicBezTo>
                  <a:pt x="186" y="322"/>
                  <a:pt x="186" y="321"/>
                  <a:pt x="185" y="322"/>
                </a:cubicBezTo>
                <a:cubicBezTo>
                  <a:pt x="185" y="324"/>
                  <a:pt x="183" y="326"/>
                  <a:pt x="184" y="329"/>
                </a:cubicBezTo>
                <a:cubicBezTo>
                  <a:pt x="181" y="331"/>
                  <a:pt x="181" y="334"/>
                  <a:pt x="181" y="337"/>
                </a:cubicBezTo>
                <a:cubicBezTo>
                  <a:pt x="181" y="338"/>
                  <a:pt x="180" y="338"/>
                  <a:pt x="180" y="339"/>
                </a:cubicBezTo>
                <a:cubicBezTo>
                  <a:pt x="180" y="340"/>
                  <a:pt x="180" y="340"/>
                  <a:pt x="179" y="341"/>
                </a:cubicBezTo>
                <a:cubicBezTo>
                  <a:pt x="179" y="341"/>
                  <a:pt x="179" y="342"/>
                  <a:pt x="179" y="342"/>
                </a:cubicBezTo>
                <a:cubicBezTo>
                  <a:pt x="179" y="343"/>
                  <a:pt x="178" y="342"/>
                  <a:pt x="178" y="342"/>
                </a:cubicBezTo>
                <a:cubicBezTo>
                  <a:pt x="178" y="344"/>
                  <a:pt x="178" y="345"/>
                  <a:pt x="177" y="346"/>
                </a:cubicBezTo>
                <a:cubicBezTo>
                  <a:pt x="177" y="347"/>
                  <a:pt x="176" y="347"/>
                  <a:pt x="176" y="347"/>
                </a:cubicBezTo>
                <a:cubicBezTo>
                  <a:pt x="176" y="348"/>
                  <a:pt x="176" y="348"/>
                  <a:pt x="176" y="349"/>
                </a:cubicBezTo>
                <a:cubicBezTo>
                  <a:pt x="176" y="349"/>
                  <a:pt x="175" y="349"/>
                  <a:pt x="175" y="350"/>
                </a:cubicBezTo>
                <a:cubicBezTo>
                  <a:pt x="174" y="350"/>
                  <a:pt x="175" y="351"/>
                  <a:pt x="175" y="351"/>
                </a:cubicBezTo>
                <a:cubicBezTo>
                  <a:pt x="174" y="352"/>
                  <a:pt x="173" y="353"/>
                  <a:pt x="173" y="354"/>
                </a:cubicBezTo>
                <a:cubicBezTo>
                  <a:pt x="172" y="356"/>
                  <a:pt x="171" y="358"/>
                  <a:pt x="170" y="360"/>
                </a:cubicBezTo>
                <a:cubicBezTo>
                  <a:pt x="170" y="360"/>
                  <a:pt x="169" y="361"/>
                  <a:pt x="169" y="361"/>
                </a:cubicBezTo>
                <a:cubicBezTo>
                  <a:pt x="169" y="363"/>
                  <a:pt x="169" y="363"/>
                  <a:pt x="169" y="365"/>
                </a:cubicBezTo>
                <a:cubicBezTo>
                  <a:pt x="169" y="365"/>
                  <a:pt x="168" y="365"/>
                  <a:pt x="168" y="365"/>
                </a:cubicBezTo>
                <a:cubicBezTo>
                  <a:pt x="168" y="365"/>
                  <a:pt x="168" y="368"/>
                  <a:pt x="166" y="368"/>
                </a:cubicBezTo>
                <a:cubicBezTo>
                  <a:pt x="166" y="368"/>
                  <a:pt x="167" y="370"/>
                  <a:pt x="166" y="371"/>
                </a:cubicBezTo>
                <a:cubicBezTo>
                  <a:pt x="165" y="372"/>
                  <a:pt x="165" y="374"/>
                  <a:pt x="164" y="376"/>
                </a:cubicBezTo>
                <a:cubicBezTo>
                  <a:pt x="164" y="376"/>
                  <a:pt x="164" y="376"/>
                  <a:pt x="164" y="377"/>
                </a:cubicBezTo>
                <a:cubicBezTo>
                  <a:pt x="164" y="377"/>
                  <a:pt x="164" y="377"/>
                  <a:pt x="164" y="377"/>
                </a:cubicBezTo>
                <a:cubicBezTo>
                  <a:pt x="164" y="378"/>
                  <a:pt x="163" y="378"/>
                  <a:pt x="163" y="378"/>
                </a:cubicBezTo>
                <a:cubicBezTo>
                  <a:pt x="163" y="380"/>
                  <a:pt x="163" y="382"/>
                  <a:pt x="163" y="384"/>
                </a:cubicBezTo>
                <a:cubicBezTo>
                  <a:pt x="163" y="384"/>
                  <a:pt x="162" y="384"/>
                  <a:pt x="162" y="385"/>
                </a:cubicBezTo>
                <a:cubicBezTo>
                  <a:pt x="162" y="385"/>
                  <a:pt x="162" y="386"/>
                  <a:pt x="161" y="387"/>
                </a:cubicBezTo>
                <a:cubicBezTo>
                  <a:pt x="161" y="388"/>
                  <a:pt x="161" y="389"/>
                  <a:pt x="161" y="390"/>
                </a:cubicBezTo>
                <a:cubicBezTo>
                  <a:pt x="161" y="391"/>
                  <a:pt x="160" y="392"/>
                  <a:pt x="160" y="393"/>
                </a:cubicBezTo>
                <a:cubicBezTo>
                  <a:pt x="159" y="394"/>
                  <a:pt x="159" y="396"/>
                  <a:pt x="158" y="397"/>
                </a:cubicBezTo>
                <a:cubicBezTo>
                  <a:pt x="158" y="397"/>
                  <a:pt x="159" y="398"/>
                  <a:pt x="158" y="398"/>
                </a:cubicBezTo>
                <a:cubicBezTo>
                  <a:pt x="158" y="398"/>
                  <a:pt x="158" y="398"/>
                  <a:pt x="158" y="398"/>
                </a:cubicBezTo>
                <a:close/>
                <a:moveTo>
                  <a:pt x="315" y="223"/>
                </a:moveTo>
                <a:cubicBezTo>
                  <a:pt x="315" y="222"/>
                  <a:pt x="315" y="221"/>
                  <a:pt x="315" y="220"/>
                </a:cubicBezTo>
                <a:cubicBezTo>
                  <a:pt x="314" y="215"/>
                  <a:pt x="313" y="210"/>
                  <a:pt x="313" y="206"/>
                </a:cubicBezTo>
                <a:cubicBezTo>
                  <a:pt x="313" y="203"/>
                  <a:pt x="313" y="201"/>
                  <a:pt x="312" y="199"/>
                </a:cubicBezTo>
                <a:cubicBezTo>
                  <a:pt x="312" y="198"/>
                  <a:pt x="311" y="197"/>
                  <a:pt x="311" y="196"/>
                </a:cubicBezTo>
                <a:cubicBezTo>
                  <a:pt x="310" y="193"/>
                  <a:pt x="310" y="191"/>
                  <a:pt x="310" y="189"/>
                </a:cubicBezTo>
                <a:cubicBezTo>
                  <a:pt x="310" y="189"/>
                  <a:pt x="309" y="188"/>
                  <a:pt x="309" y="188"/>
                </a:cubicBezTo>
                <a:cubicBezTo>
                  <a:pt x="309" y="187"/>
                  <a:pt x="309" y="186"/>
                  <a:pt x="309" y="185"/>
                </a:cubicBezTo>
                <a:cubicBezTo>
                  <a:pt x="308" y="184"/>
                  <a:pt x="308" y="182"/>
                  <a:pt x="307" y="181"/>
                </a:cubicBezTo>
                <a:cubicBezTo>
                  <a:pt x="307" y="181"/>
                  <a:pt x="307" y="180"/>
                  <a:pt x="307" y="180"/>
                </a:cubicBezTo>
                <a:cubicBezTo>
                  <a:pt x="307" y="179"/>
                  <a:pt x="307" y="179"/>
                  <a:pt x="307" y="179"/>
                </a:cubicBezTo>
                <a:cubicBezTo>
                  <a:pt x="306" y="177"/>
                  <a:pt x="305" y="175"/>
                  <a:pt x="305" y="175"/>
                </a:cubicBezTo>
                <a:cubicBezTo>
                  <a:pt x="305" y="174"/>
                  <a:pt x="305" y="174"/>
                  <a:pt x="304" y="173"/>
                </a:cubicBezTo>
                <a:cubicBezTo>
                  <a:pt x="304" y="172"/>
                  <a:pt x="304" y="172"/>
                  <a:pt x="304" y="172"/>
                </a:cubicBezTo>
                <a:cubicBezTo>
                  <a:pt x="304" y="172"/>
                  <a:pt x="304" y="171"/>
                  <a:pt x="304" y="171"/>
                </a:cubicBezTo>
                <a:cubicBezTo>
                  <a:pt x="304" y="171"/>
                  <a:pt x="303" y="170"/>
                  <a:pt x="303" y="170"/>
                </a:cubicBezTo>
                <a:cubicBezTo>
                  <a:pt x="302" y="169"/>
                  <a:pt x="302" y="169"/>
                  <a:pt x="302" y="169"/>
                </a:cubicBezTo>
                <a:cubicBezTo>
                  <a:pt x="302" y="168"/>
                  <a:pt x="301" y="168"/>
                  <a:pt x="301" y="168"/>
                </a:cubicBezTo>
                <a:cubicBezTo>
                  <a:pt x="300" y="167"/>
                  <a:pt x="300" y="166"/>
                  <a:pt x="300" y="165"/>
                </a:cubicBezTo>
                <a:cubicBezTo>
                  <a:pt x="299" y="164"/>
                  <a:pt x="299" y="164"/>
                  <a:pt x="299" y="164"/>
                </a:cubicBezTo>
                <a:cubicBezTo>
                  <a:pt x="299" y="163"/>
                  <a:pt x="299" y="163"/>
                  <a:pt x="298" y="162"/>
                </a:cubicBezTo>
                <a:cubicBezTo>
                  <a:pt x="298" y="162"/>
                  <a:pt x="297" y="162"/>
                  <a:pt x="297" y="162"/>
                </a:cubicBezTo>
                <a:cubicBezTo>
                  <a:pt x="297" y="161"/>
                  <a:pt x="297" y="160"/>
                  <a:pt x="297" y="160"/>
                </a:cubicBezTo>
                <a:cubicBezTo>
                  <a:pt x="296" y="159"/>
                  <a:pt x="295" y="158"/>
                  <a:pt x="294" y="158"/>
                </a:cubicBezTo>
                <a:cubicBezTo>
                  <a:pt x="294" y="158"/>
                  <a:pt x="294" y="157"/>
                  <a:pt x="294" y="157"/>
                </a:cubicBezTo>
                <a:cubicBezTo>
                  <a:pt x="294" y="156"/>
                  <a:pt x="293" y="156"/>
                  <a:pt x="293" y="155"/>
                </a:cubicBezTo>
                <a:cubicBezTo>
                  <a:pt x="293" y="155"/>
                  <a:pt x="293" y="154"/>
                  <a:pt x="292" y="154"/>
                </a:cubicBezTo>
                <a:cubicBezTo>
                  <a:pt x="292" y="153"/>
                  <a:pt x="291" y="153"/>
                  <a:pt x="291" y="152"/>
                </a:cubicBezTo>
                <a:cubicBezTo>
                  <a:pt x="291" y="151"/>
                  <a:pt x="291" y="152"/>
                  <a:pt x="291" y="152"/>
                </a:cubicBezTo>
                <a:cubicBezTo>
                  <a:pt x="290" y="150"/>
                  <a:pt x="289" y="149"/>
                  <a:pt x="288" y="148"/>
                </a:cubicBezTo>
                <a:cubicBezTo>
                  <a:pt x="288" y="147"/>
                  <a:pt x="287" y="147"/>
                  <a:pt x="287" y="147"/>
                </a:cubicBezTo>
                <a:cubicBezTo>
                  <a:pt x="287" y="147"/>
                  <a:pt x="287" y="146"/>
                  <a:pt x="286" y="145"/>
                </a:cubicBezTo>
                <a:cubicBezTo>
                  <a:pt x="286" y="145"/>
                  <a:pt x="285" y="144"/>
                  <a:pt x="284" y="143"/>
                </a:cubicBezTo>
                <a:cubicBezTo>
                  <a:pt x="283" y="142"/>
                  <a:pt x="282" y="141"/>
                  <a:pt x="281" y="140"/>
                </a:cubicBezTo>
                <a:cubicBezTo>
                  <a:pt x="281" y="140"/>
                  <a:pt x="281" y="139"/>
                  <a:pt x="280" y="139"/>
                </a:cubicBezTo>
                <a:cubicBezTo>
                  <a:pt x="279" y="138"/>
                  <a:pt x="277" y="137"/>
                  <a:pt x="277" y="136"/>
                </a:cubicBezTo>
                <a:cubicBezTo>
                  <a:pt x="277" y="136"/>
                  <a:pt x="277" y="135"/>
                  <a:pt x="276" y="134"/>
                </a:cubicBezTo>
                <a:cubicBezTo>
                  <a:pt x="276" y="134"/>
                  <a:pt x="275" y="134"/>
                  <a:pt x="275" y="134"/>
                </a:cubicBezTo>
                <a:cubicBezTo>
                  <a:pt x="275" y="133"/>
                  <a:pt x="275" y="133"/>
                  <a:pt x="274" y="132"/>
                </a:cubicBezTo>
                <a:cubicBezTo>
                  <a:pt x="274" y="132"/>
                  <a:pt x="273" y="131"/>
                  <a:pt x="272" y="131"/>
                </a:cubicBezTo>
                <a:cubicBezTo>
                  <a:pt x="270" y="128"/>
                  <a:pt x="268" y="126"/>
                  <a:pt x="265" y="124"/>
                </a:cubicBezTo>
                <a:cubicBezTo>
                  <a:pt x="265" y="124"/>
                  <a:pt x="265" y="124"/>
                  <a:pt x="264" y="124"/>
                </a:cubicBezTo>
                <a:cubicBezTo>
                  <a:pt x="264" y="124"/>
                  <a:pt x="264" y="123"/>
                  <a:pt x="264" y="123"/>
                </a:cubicBezTo>
                <a:cubicBezTo>
                  <a:pt x="264" y="123"/>
                  <a:pt x="263" y="123"/>
                  <a:pt x="263" y="123"/>
                </a:cubicBezTo>
                <a:cubicBezTo>
                  <a:pt x="263" y="123"/>
                  <a:pt x="263" y="122"/>
                  <a:pt x="262" y="122"/>
                </a:cubicBezTo>
                <a:cubicBezTo>
                  <a:pt x="262" y="121"/>
                  <a:pt x="261" y="121"/>
                  <a:pt x="261" y="121"/>
                </a:cubicBezTo>
                <a:cubicBezTo>
                  <a:pt x="259" y="120"/>
                  <a:pt x="259" y="119"/>
                  <a:pt x="258" y="119"/>
                </a:cubicBezTo>
                <a:cubicBezTo>
                  <a:pt x="257" y="119"/>
                  <a:pt x="257" y="119"/>
                  <a:pt x="257" y="118"/>
                </a:cubicBezTo>
                <a:cubicBezTo>
                  <a:pt x="256" y="118"/>
                  <a:pt x="256" y="118"/>
                  <a:pt x="255" y="118"/>
                </a:cubicBezTo>
                <a:cubicBezTo>
                  <a:pt x="255" y="118"/>
                  <a:pt x="255" y="117"/>
                  <a:pt x="255" y="117"/>
                </a:cubicBezTo>
                <a:cubicBezTo>
                  <a:pt x="254" y="116"/>
                  <a:pt x="253" y="116"/>
                  <a:pt x="253" y="116"/>
                </a:cubicBezTo>
                <a:cubicBezTo>
                  <a:pt x="252" y="116"/>
                  <a:pt x="252" y="116"/>
                  <a:pt x="252" y="116"/>
                </a:cubicBezTo>
                <a:cubicBezTo>
                  <a:pt x="251" y="115"/>
                  <a:pt x="251" y="115"/>
                  <a:pt x="250" y="114"/>
                </a:cubicBezTo>
                <a:cubicBezTo>
                  <a:pt x="249" y="114"/>
                  <a:pt x="248" y="113"/>
                  <a:pt x="247" y="113"/>
                </a:cubicBezTo>
                <a:cubicBezTo>
                  <a:pt x="246" y="113"/>
                  <a:pt x="246" y="111"/>
                  <a:pt x="245" y="111"/>
                </a:cubicBezTo>
                <a:cubicBezTo>
                  <a:pt x="245" y="111"/>
                  <a:pt x="244" y="111"/>
                  <a:pt x="243" y="111"/>
                </a:cubicBezTo>
                <a:cubicBezTo>
                  <a:pt x="243" y="111"/>
                  <a:pt x="242" y="110"/>
                  <a:pt x="242" y="110"/>
                </a:cubicBezTo>
                <a:cubicBezTo>
                  <a:pt x="242" y="110"/>
                  <a:pt x="241" y="110"/>
                  <a:pt x="241" y="110"/>
                </a:cubicBezTo>
                <a:cubicBezTo>
                  <a:pt x="240" y="109"/>
                  <a:pt x="240" y="109"/>
                  <a:pt x="240" y="108"/>
                </a:cubicBezTo>
                <a:cubicBezTo>
                  <a:pt x="239" y="108"/>
                  <a:pt x="238" y="108"/>
                  <a:pt x="238" y="108"/>
                </a:cubicBezTo>
                <a:cubicBezTo>
                  <a:pt x="237" y="108"/>
                  <a:pt x="237" y="107"/>
                  <a:pt x="237" y="107"/>
                </a:cubicBezTo>
                <a:cubicBezTo>
                  <a:pt x="236" y="106"/>
                  <a:pt x="235" y="107"/>
                  <a:pt x="234" y="106"/>
                </a:cubicBezTo>
                <a:cubicBezTo>
                  <a:pt x="234" y="106"/>
                  <a:pt x="234" y="106"/>
                  <a:pt x="234" y="106"/>
                </a:cubicBezTo>
                <a:cubicBezTo>
                  <a:pt x="233" y="105"/>
                  <a:pt x="233" y="106"/>
                  <a:pt x="232" y="106"/>
                </a:cubicBezTo>
                <a:cubicBezTo>
                  <a:pt x="232" y="105"/>
                  <a:pt x="231" y="105"/>
                  <a:pt x="231" y="105"/>
                </a:cubicBezTo>
                <a:cubicBezTo>
                  <a:pt x="230" y="104"/>
                  <a:pt x="230" y="105"/>
                  <a:pt x="229" y="105"/>
                </a:cubicBezTo>
                <a:cubicBezTo>
                  <a:pt x="229" y="104"/>
                  <a:pt x="228" y="104"/>
                  <a:pt x="228" y="103"/>
                </a:cubicBezTo>
                <a:cubicBezTo>
                  <a:pt x="227" y="103"/>
                  <a:pt x="226" y="104"/>
                  <a:pt x="225" y="103"/>
                </a:cubicBezTo>
                <a:cubicBezTo>
                  <a:pt x="224" y="103"/>
                  <a:pt x="223" y="102"/>
                  <a:pt x="222" y="102"/>
                </a:cubicBezTo>
                <a:cubicBezTo>
                  <a:pt x="220" y="101"/>
                  <a:pt x="219" y="101"/>
                  <a:pt x="218" y="101"/>
                </a:cubicBezTo>
                <a:cubicBezTo>
                  <a:pt x="216" y="101"/>
                  <a:pt x="215" y="101"/>
                  <a:pt x="214" y="100"/>
                </a:cubicBezTo>
                <a:cubicBezTo>
                  <a:pt x="214" y="100"/>
                  <a:pt x="213" y="100"/>
                  <a:pt x="213" y="100"/>
                </a:cubicBezTo>
                <a:cubicBezTo>
                  <a:pt x="210" y="99"/>
                  <a:pt x="207" y="99"/>
                  <a:pt x="204" y="99"/>
                </a:cubicBezTo>
                <a:cubicBezTo>
                  <a:pt x="202" y="99"/>
                  <a:pt x="199" y="98"/>
                  <a:pt x="197" y="98"/>
                </a:cubicBezTo>
                <a:cubicBezTo>
                  <a:pt x="190" y="97"/>
                  <a:pt x="181" y="98"/>
                  <a:pt x="176" y="98"/>
                </a:cubicBezTo>
                <a:cubicBezTo>
                  <a:pt x="176" y="98"/>
                  <a:pt x="176" y="98"/>
                  <a:pt x="175" y="98"/>
                </a:cubicBezTo>
                <a:cubicBezTo>
                  <a:pt x="170" y="99"/>
                  <a:pt x="165" y="99"/>
                  <a:pt x="161" y="100"/>
                </a:cubicBezTo>
                <a:cubicBezTo>
                  <a:pt x="160" y="100"/>
                  <a:pt x="158" y="100"/>
                  <a:pt x="157" y="101"/>
                </a:cubicBezTo>
                <a:cubicBezTo>
                  <a:pt x="153" y="101"/>
                  <a:pt x="148" y="103"/>
                  <a:pt x="145" y="103"/>
                </a:cubicBezTo>
                <a:cubicBezTo>
                  <a:pt x="142" y="104"/>
                  <a:pt x="140" y="104"/>
                  <a:pt x="140" y="105"/>
                </a:cubicBezTo>
                <a:cubicBezTo>
                  <a:pt x="140" y="105"/>
                  <a:pt x="139" y="104"/>
                  <a:pt x="139" y="105"/>
                </a:cubicBezTo>
                <a:cubicBezTo>
                  <a:pt x="138" y="105"/>
                  <a:pt x="138" y="105"/>
                  <a:pt x="137" y="106"/>
                </a:cubicBezTo>
                <a:cubicBezTo>
                  <a:pt x="137" y="106"/>
                  <a:pt x="135" y="106"/>
                  <a:pt x="134" y="107"/>
                </a:cubicBezTo>
                <a:cubicBezTo>
                  <a:pt x="134" y="107"/>
                  <a:pt x="134" y="108"/>
                  <a:pt x="134" y="108"/>
                </a:cubicBezTo>
                <a:cubicBezTo>
                  <a:pt x="133" y="108"/>
                  <a:pt x="132" y="108"/>
                  <a:pt x="132" y="108"/>
                </a:cubicBezTo>
                <a:cubicBezTo>
                  <a:pt x="129" y="110"/>
                  <a:pt x="127" y="112"/>
                  <a:pt x="124" y="113"/>
                </a:cubicBezTo>
                <a:cubicBezTo>
                  <a:pt x="124" y="114"/>
                  <a:pt x="123" y="114"/>
                  <a:pt x="123" y="114"/>
                </a:cubicBezTo>
                <a:cubicBezTo>
                  <a:pt x="123" y="114"/>
                  <a:pt x="122" y="115"/>
                  <a:pt x="122" y="115"/>
                </a:cubicBezTo>
                <a:cubicBezTo>
                  <a:pt x="121" y="116"/>
                  <a:pt x="119" y="116"/>
                  <a:pt x="119" y="117"/>
                </a:cubicBezTo>
                <a:cubicBezTo>
                  <a:pt x="118" y="118"/>
                  <a:pt x="117" y="119"/>
                  <a:pt x="116" y="121"/>
                </a:cubicBezTo>
                <a:cubicBezTo>
                  <a:pt x="115" y="122"/>
                  <a:pt x="112" y="122"/>
                  <a:pt x="112" y="124"/>
                </a:cubicBezTo>
                <a:cubicBezTo>
                  <a:pt x="110" y="125"/>
                  <a:pt x="108" y="128"/>
                  <a:pt x="107" y="128"/>
                </a:cubicBezTo>
                <a:cubicBezTo>
                  <a:pt x="106" y="128"/>
                  <a:pt x="107" y="129"/>
                  <a:pt x="106" y="129"/>
                </a:cubicBezTo>
                <a:cubicBezTo>
                  <a:pt x="104" y="130"/>
                  <a:pt x="103" y="131"/>
                  <a:pt x="102" y="133"/>
                </a:cubicBezTo>
                <a:cubicBezTo>
                  <a:pt x="101" y="134"/>
                  <a:pt x="99" y="135"/>
                  <a:pt x="98" y="136"/>
                </a:cubicBezTo>
                <a:cubicBezTo>
                  <a:pt x="97" y="137"/>
                  <a:pt x="97" y="138"/>
                  <a:pt x="96" y="139"/>
                </a:cubicBezTo>
                <a:cubicBezTo>
                  <a:pt x="96" y="140"/>
                  <a:pt x="95" y="140"/>
                  <a:pt x="95" y="140"/>
                </a:cubicBezTo>
                <a:cubicBezTo>
                  <a:pt x="93" y="143"/>
                  <a:pt x="91" y="145"/>
                  <a:pt x="89" y="147"/>
                </a:cubicBezTo>
                <a:cubicBezTo>
                  <a:pt x="88" y="148"/>
                  <a:pt x="87" y="149"/>
                  <a:pt x="86" y="149"/>
                </a:cubicBezTo>
                <a:cubicBezTo>
                  <a:pt x="86" y="150"/>
                  <a:pt x="85" y="151"/>
                  <a:pt x="85" y="152"/>
                </a:cubicBezTo>
                <a:cubicBezTo>
                  <a:pt x="84" y="153"/>
                  <a:pt x="83" y="153"/>
                  <a:pt x="83" y="154"/>
                </a:cubicBezTo>
                <a:cubicBezTo>
                  <a:pt x="81" y="155"/>
                  <a:pt x="81" y="156"/>
                  <a:pt x="80" y="157"/>
                </a:cubicBezTo>
                <a:cubicBezTo>
                  <a:pt x="80" y="158"/>
                  <a:pt x="79" y="159"/>
                  <a:pt x="79" y="159"/>
                </a:cubicBezTo>
                <a:cubicBezTo>
                  <a:pt x="78" y="159"/>
                  <a:pt x="79" y="160"/>
                  <a:pt x="79" y="160"/>
                </a:cubicBezTo>
                <a:cubicBezTo>
                  <a:pt x="79" y="160"/>
                  <a:pt x="78" y="160"/>
                  <a:pt x="78" y="160"/>
                </a:cubicBezTo>
                <a:cubicBezTo>
                  <a:pt x="78" y="160"/>
                  <a:pt x="78" y="161"/>
                  <a:pt x="78" y="161"/>
                </a:cubicBezTo>
                <a:cubicBezTo>
                  <a:pt x="78" y="161"/>
                  <a:pt x="77" y="161"/>
                  <a:pt x="77" y="162"/>
                </a:cubicBezTo>
                <a:cubicBezTo>
                  <a:pt x="77" y="162"/>
                  <a:pt x="77" y="162"/>
                  <a:pt x="77" y="163"/>
                </a:cubicBezTo>
                <a:cubicBezTo>
                  <a:pt x="77" y="163"/>
                  <a:pt x="76" y="163"/>
                  <a:pt x="76" y="163"/>
                </a:cubicBezTo>
                <a:cubicBezTo>
                  <a:pt x="76" y="163"/>
                  <a:pt x="76" y="164"/>
                  <a:pt x="76" y="164"/>
                </a:cubicBezTo>
                <a:cubicBezTo>
                  <a:pt x="76" y="164"/>
                  <a:pt x="76" y="164"/>
                  <a:pt x="76" y="164"/>
                </a:cubicBezTo>
                <a:cubicBezTo>
                  <a:pt x="75" y="164"/>
                  <a:pt x="76" y="165"/>
                  <a:pt x="76" y="165"/>
                </a:cubicBezTo>
                <a:cubicBezTo>
                  <a:pt x="75" y="165"/>
                  <a:pt x="74" y="166"/>
                  <a:pt x="74" y="166"/>
                </a:cubicBezTo>
                <a:cubicBezTo>
                  <a:pt x="72" y="168"/>
                  <a:pt x="70" y="170"/>
                  <a:pt x="70" y="171"/>
                </a:cubicBezTo>
                <a:cubicBezTo>
                  <a:pt x="69" y="172"/>
                  <a:pt x="69" y="172"/>
                  <a:pt x="68" y="173"/>
                </a:cubicBezTo>
                <a:cubicBezTo>
                  <a:pt x="68" y="173"/>
                  <a:pt x="68" y="175"/>
                  <a:pt x="67" y="176"/>
                </a:cubicBezTo>
                <a:cubicBezTo>
                  <a:pt x="67" y="176"/>
                  <a:pt x="67" y="176"/>
                  <a:pt x="67" y="176"/>
                </a:cubicBezTo>
                <a:cubicBezTo>
                  <a:pt x="66" y="178"/>
                  <a:pt x="66" y="178"/>
                  <a:pt x="65" y="179"/>
                </a:cubicBezTo>
                <a:cubicBezTo>
                  <a:pt x="65" y="179"/>
                  <a:pt x="65" y="180"/>
                  <a:pt x="65" y="180"/>
                </a:cubicBezTo>
                <a:cubicBezTo>
                  <a:pt x="65" y="181"/>
                  <a:pt x="64" y="181"/>
                  <a:pt x="64" y="181"/>
                </a:cubicBezTo>
                <a:cubicBezTo>
                  <a:pt x="63" y="182"/>
                  <a:pt x="63" y="183"/>
                  <a:pt x="63" y="183"/>
                </a:cubicBezTo>
                <a:cubicBezTo>
                  <a:pt x="63" y="184"/>
                  <a:pt x="62" y="184"/>
                  <a:pt x="62" y="185"/>
                </a:cubicBezTo>
                <a:cubicBezTo>
                  <a:pt x="61" y="186"/>
                  <a:pt x="61" y="187"/>
                  <a:pt x="61" y="188"/>
                </a:cubicBezTo>
                <a:cubicBezTo>
                  <a:pt x="60" y="188"/>
                  <a:pt x="60" y="188"/>
                  <a:pt x="60" y="189"/>
                </a:cubicBezTo>
                <a:cubicBezTo>
                  <a:pt x="60" y="189"/>
                  <a:pt x="59" y="191"/>
                  <a:pt x="59" y="191"/>
                </a:cubicBezTo>
                <a:cubicBezTo>
                  <a:pt x="59" y="191"/>
                  <a:pt x="59" y="191"/>
                  <a:pt x="59" y="191"/>
                </a:cubicBezTo>
                <a:cubicBezTo>
                  <a:pt x="58" y="193"/>
                  <a:pt x="58" y="193"/>
                  <a:pt x="58" y="194"/>
                </a:cubicBezTo>
                <a:cubicBezTo>
                  <a:pt x="58" y="195"/>
                  <a:pt x="58" y="195"/>
                  <a:pt x="58" y="195"/>
                </a:cubicBezTo>
                <a:cubicBezTo>
                  <a:pt x="56" y="198"/>
                  <a:pt x="55" y="205"/>
                  <a:pt x="55" y="208"/>
                </a:cubicBezTo>
                <a:cubicBezTo>
                  <a:pt x="54" y="215"/>
                  <a:pt x="56" y="220"/>
                  <a:pt x="57" y="224"/>
                </a:cubicBezTo>
                <a:cubicBezTo>
                  <a:pt x="57" y="225"/>
                  <a:pt x="57" y="226"/>
                  <a:pt x="58" y="227"/>
                </a:cubicBezTo>
                <a:cubicBezTo>
                  <a:pt x="58" y="229"/>
                  <a:pt x="59" y="232"/>
                  <a:pt x="59" y="233"/>
                </a:cubicBezTo>
                <a:cubicBezTo>
                  <a:pt x="60" y="235"/>
                  <a:pt x="60" y="237"/>
                  <a:pt x="61" y="238"/>
                </a:cubicBezTo>
                <a:cubicBezTo>
                  <a:pt x="61" y="239"/>
                  <a:pt x="60" y="239"/>
                  <a:pt x="61" y="240"/>
                </a:cubicBezTo>
                <a:cubicBezTo>
                  <a:pt x="61" y="240"/>
                  <a:pt x="62" y="241"/>
                  <a:pt x="62" y="241"/>
                </a:cubicBezTo>
                <a:cubicBezTo>
                  <a:pt x="62" y="242"/>
                  <a:pt x="62" y="243"/>
                  <a:pt x="62" y="243"/>
                </a:cubicBezTo>
                <a:cubicBezTo>
                  <a:pt x="64" y="247"/>
                  <a:pt x="66" y="250"/>
                  <a:pt x="68" y="254"/>
                </a:cubicBezTo>
                <a:cubicBezTo>
                  <a:pt x="69" y="256"/>
                  <a:pt x="70" y="259"/>
                  <a:pt x="71" y="261"/>
                </a:cubicBezTo>
                <a:cubicBezTo>
                  <a:pt x="71" y="262"/>
                  <a:pt x="72" y="262"/>
                  <a:pt x="72" y="264"/>
                </a:cubicBezTo>
                <a:cubicBezTo>
                  <a:pt x="72" y="264"/>
                  <a:pt x="72" y="264"/>
                  <a:pt x="73" y="264"/>
                </a:cubicBezTo>
                <a:cubicBezTo>
                  <a:pt x="73" y="266"/>
                  <a:pt x="74" y="268"/>
                  <a:pt x="74" y="269"/>
                </a:cubicBezTo>
                <a:cubicBezTo>
                  <a:pt x="75" y="269"/>
                  <a:pt x="74" y="270"/>
                  <a:pt x="74" y="270"/>
                </a:cubicBezTo>
                <a:cubicBezTo>
                  <a:pt x="75" y="270"/>
                  <a:pt x="75" y="270"/>
                  <a:pt x="76" y="271"/>
                </a:cubicBezTo>
                <a:cubicBezTo>
                  <a:pt x="76" y="272"/>
                  <a:pt x="77" y="272"/>
                  <a:pt x="77" y="273"/>
                </a:cubicBezTo>
                <a:cubicBezTo>
                  <a:pt x="77" y="274"/>
                  <a:pt x="79" y="277"/>
                  <a:pt x="80" y="278"/>
                </a:cubicBezTo>
                <a:cubicBezTo>
                  <a:pt x="81" y="279"/>
                  <a:pt x="84" y="281"/>
                  <a:pt x="85" y="282"/>
                </a:cubicBezTo>
                <a:cubicBezTo>
                  <a:pt x="85" y="282"/>
                  <a:pt x="85" y="282"/>
                  <a:pt x="85" y="282"/>
                </a:cubicBezTo>
                <a:cubicBezTo>
                  <a:pt x="85" y="282"/>
                  <a:pt x="85" y="283"/>
                  <a:pt x="85" y="283"/>
                </a:cubicBezTo>
                <a:cubicBezTo>
                  <a:pt x="86" y="283"/>
                  <a:pt x="87" y="283"/>
                  <a:pt x="87" y="283"/>
                </a:cubicBezTo>
                <a:cubicBezTo>
                  <a:pt x="88" y="284"/>
                  <a:pt x="90" y="288"/>
                  <a:pt x="92" y="286"/>
                </a:cubicBezTo>
                <a:cubicBezTo>
                  <a:pt x="92" y="284"/>
                  <a:pt x="92" y="283"/>
                  <a:pt x="91" y="282"/>
                </a:cubicBezTo>
                <a:cubicBezTo>
                  <a:pt x="91" y="282"/>
                  <a:pt x="90" y="282"/>
                  <a:pt x="90" y="281"/>
                </a:cubicBezTo>
                <a:cubicBezTo>
                  <a:pt x="90" y="280"/>
                  <a:pt x="90" y="281"/>
                  <a:pt x="89" y="280"/>
                </a:cubicBezTo>
                <a:cubicBezTo>
                  <a:pt x="89" y="279"/>
                  <a:pt x="88" y="279"/>
                  <a:pt x="87" y="278"/>
                </a:cubicBezTo>
                <a:cubicBezTo>
                  <a:pt x="84" y="276"/>
                  <a:pt x="82" y="273"/>
                  <a:pt x="80" y="271"/>
                </a:cubicBezTo>
                <a:cubicBezTo>
                  <a:pt x="80" y="269"/>
                  <a:pt x="79" y="268"/>
                  <a:pt x="79" y="268"/>
                </a:cubicBezTo>
                <a:cubicBezTo>
                  <a:pt x="79" y="268"/>
                  <a:pt x="80" y="266"/>
                  <a:pt x="79" y="265"/>
                </a:cubicBezTo>
                <a:cubicBezTo>
                  <a:pt x="78" y="265"/>
                  <a:pt x="78" y="265"/>
                  <a:pt x="78" y="264"/>
                </a:cubicBezTo>
                <a:cubicBezTo>
                  <a:pt x="77" y="264"/>
                  <a:pt x="76" y="261"/>
                  <a:pt x="76" y="260"/>
                </a:cubicBezTo>
                <a:cubicBezTo>
                  <a:pt x="75" y="258"/>
                  <a:pt x="72" y="257"/>
                  <a:pt x="74" y="254"/>
                </a:cubicBezTo>
                <a:cubicBezTo>
                  <a:pt x="72" y="254"/>
                  <a:pt x="72" y="252"/>
                  <a:pt x="72" y="251"/>
                </a:cubicBezTo>
                <a:cubicBezTo>
                  <a:pt x="72" y="250"/>
                  <a:pt x="70" y="250"/>
                  <a:pt x="70" y="250"/>
                </a:cubicBezTo>
                <a:cubicBezTo>
                  <a:pt x="70" y="249"/>
                  <a:pt x="69" y="248"/>
                  <a:pt x="69" y="247"/>
                </a:cubicBezTo>
                <a:cubicBezTo>
                  <a:pt x="68" y="245"/>
                  <a:pt x="67" y="244"/>
                  <a:pt x="67" y="243"/>
                </a:cubicBezTo>
                <a:cubicBezTo>
                  <a:pt x="67" y="242"/>
                  <a:pt x="66" y="240"/>
                  <a:pt x="66" y="239"/>
                </a:cubicBezTo>
                <a:cubicBezTo>
                  <a:pt x="65" y="237"/>
                  <a:pt x="64" y="234"/>
                  <a:pt x="64" y="233"/>
                </a:cubicBezTo>
                <a:cubicBezTo>
                  <a:pt x="63" y="231"/>
                  <a:pt x="64" y="232"/>
                  <a:pt x="63" y="231"/>
                </a:cubicBezTo>
                <a:cubicBezTo>
                  <a:pt x="63" y="231"/>
                  <a:pt x="63" y="230"/>
                  <a:pt x="63" y="230"/>
                </a:cubicBezTo>
                <a:cubicBezTo>
                  <a:pt x="62" y="228"/>
                  <a:pt x="62" y="226"/>
                  <a:pt x="61" y="225"/>
                </a:cubicBezTo>
                <a:cubicBezTo>
                  <a:pt x="61" y="223"/>
                  <a:pt x="62" y="222"/>
                  <a:pt x="62" y="220"/>
                </a:cubicBezTo>
                <a:cubicBezTo>
                  <a:pt x="62" y="219"/>
                  <a:pt x="61" y="219"/>
                  <a:pt x="61" y="219"/>
                </a:cubicBezTo>
                <a:cubicBezTo>
                  <a:pt x="60" y="218"/>
                  <a:pt x="60" y="217"/>
                  <a:pt x="60" y="216"/>
                </a:cubicBezTo>
                <a:cubicBezTo>
                  <a:pt x="60" y="215"/>
                  <a:pt x="61" y="214"/>
                  <a:pt x="61" y="214"/>
                </a:cubicBezTo>
                <a:cubicBezTo>
                  <a:pt x="61" y="213"/>
                  <a:pt x="59" y="213"/>
                  <a:pt x="59" y="213"/>
                </a:cubicBezTo>
                <a:cubicBezTo>
                  <a:pt x="59" y="213"/>
                  <a:pt x="59" y="212"/>
                  <a:pt x="59" y="211"/>
                </a:cubicBezTo>
                <a:cubicBezTo>
                  <a:pt x="59" y="211"/>
                  <a:pt x="60" y="209"/>
                  <a:pt x="60" y="209"/>
                </a:cubicBezTo>
                <a:cubicBezTo>
                  <a:pt x="60" y="205"/>
                  <a:pt x="60" y="204"/>
                  <a:pt x="61" y="201"/>
                </a:cubicBezTo>
                <a:cubicBezTo>
                  <a:pt x="62" y="200"/>
                  <a:pt x="62" y="200"/>
                  <a:pt x="62" y="199"/>
                </a:cubicBezTo>
                <a:cubicBezTo>
                  <a:pt x="63" y="199"/>
                  <a:pt x="62" y="197"/>
                  <a:pt x="62" y="197"/>
                </a:cubicBezTo>
                <a:cubicBezTo>
                  <a:pt x="63" y="195"/>
                  <a:pt x="64" y="193"/>
                  <a:pt x="64" y="193"/>
                </a:cubicBezTo>
                <a:cubicBezTo>
                  <a:pt x="64" y="192"/>
                  <a:pt x="65" y="192"/>
                  <a:pt x="65" y="191"/>
                </a:cubicBezTo>
                <a:cubicBezTo>
                  <a:pt x="65" y="190"/>
                  <a:pt x="66" y="189"/>
                  <a:pt x="66" y="189"/>
                </a:cubicBezTo>
                <a:cubicBezTo>
                  <a:pt x="66" y="188"/>
                  <a:pt x="66" y="188"/>
                  <a:pt x="67" y="187"/>
                </a:cubicBezTo>
                <a:cubicBezTo>
                  <a:pt x="67" y="186"/>
                  <a:pt x="68" y="185"/>
                  <a:pt x="68" y="185"/>
                </a:cubicBezTo>
                <a:cubicBezTo>
                  <a:pt x="68" y="184"/>
                  <a:pt x="69" y="182"/>
                  <a:pt x="70" y="181"/>
                </a:cubicBezTo>
                <a:cubicBezTo>
                  <a:pt x="71" y="180"/>
                  <a:pt x="71" y="179"/>
                  <a:pt x="71" y="178"/>
                </a:cubicBezTo>
                <a:cubicBezTo>
                  <a:pt x="71" y="177"/>
                  <a:pt x="72" y="177"/>
                  <a:pt x="73" y="177"/>
                </a:cubicBezTo>
                <a:cubicBezTo>
                  <a:pt x="73" y="176"/>
                  <a:pt x="73" y="175"/>
                  <a:pt x="74" y="175"/>
                </a:cubicBezTo>
                <a:cubicBezTo>
                  <a:pt x="74" y="173"/>
                  <a:pt x="75" y="171"/>
                  <a:pt x="77" y="170"/>
                </a:cubicBezTo>
                <a:cubicBezTo>
                  <a:pt x="77" y="169"/>
                  <a:pt x="78" y="169"/>
                  <a:pt x="79" y="168"/>
                </a:cubicBezTo>
                <a:cubicBezTo>
                  <a:pt x="79" y="167"/>
                  <a:pt x="79" y="167"/>
                  <a:pt x="80" y="166"/>
                </a:cubicBezTo>
                <a:cubicBezTo>
                  <a:pt x="80" y="166"/>
                  <a:pt x="81" y="165"/>
                  <a:pt x="81" y="165"/>
                </a:cubicBezTo>
                <a:cubicBezTo>
                  <a:pt x="82" y="163"/>
                  <a:pt x="83" y="161"/>
                  <a:pt x="84" y="159"/>
                </a:cubicBezTo>
                <a:cubicBezTo>
                  <a:pt x="85" y="158"/>
                  <a:pt x="86" y="157"/>
                  <a:pt x="86" y="157"/>
                </a:cubicBezTo>
                <a:cubicBezTo>
                  <a:pt x="87" y="156"/>
                  <a:pt x="88" y="155"/>
                  <a:pt x="89" y="154"/>
                </a:cubicBezTo>
                <a:cubicBezTo>
                  <a:pt x="90" y="154"/>
                  <a:pt x="90" y="152"/>
                  <a:pt x="91" y="152"/>
                </a:cubicBezTo>
                <a:cubicBezTo>
                  <a:pt x="91" y="151"/>
                  <a:pt x="92" y="151"/>
                  <a:pt x="92" y="151"/>
                </a:cubicBezTo>
                <a:cubicBezTo>
                  <a:pt x="93" y="151"/>
                  <a:pt x="93" y="150"/>
                  <a:pt x="93" y="149"/>
                </a:cubicBezTo>
                <a:cubicBezTo>
                  <a:pt x="94" y="148"/>
                  <a:pt x="96" y="146"/>
                  <a:pt x="97" y="144"/>
                </a:cubicBezTo>
                <a:cubicBezTo>
                  <a:pt x="98" y="144"/>
                  <a:pt x="99" y="143"/>
                  <a:pt x="100" y="142"/>
                </a:cubicBezTo>
                <a:cubicBezTo>
                  <a:pt x="100" y="141"/>
                  <a:pt x="101" y="140"/>
                  <a:pt x="101" y="139"/>
                </a:cubicBezTo>
                <a:cubicBezTo>
                  <a:pt x="102" y="139"/>
                  <a:pt x="103" y="138"/>
                  <a:pt x="104" y="137"/>
                </a:cubicBezTo>
                <a:cubicBezTo>
                  <a:pt x="105" y="136"/>
                  <a:pt x="105" y="136"/>
                  <a:pt x="106" y="135"/>
                </a:cubicBezTo>
                <a:cubicBezTo>
                  <a:pt x="108" y="133"/>
                  <a:pt x="109" y="132"/>
                  <a:pt x="111" y="131"/>
                </a:cubicBezTo>
                <a:cubicBezTo>
                  <a:pt x="112" y="129"/>
                  <a:pt x="114" y="128"/>
                  <a:pt x="115" y="127"/>
                </a:cubicBezTo>
                <a:cubicBezTo>
                  <a:pt x="115" y="127"/>
                  <a:pt x="116" y="127"/>
                  <a:pt x="116" y="127"/>
                </a:cubicBezTo>
                <a:cubicBezTo>
                  <a:pt x="117" y="126"/>
                  <a:pt x="117" y="125"/>
                  <a:pt x="117" y="125"/>
                </a:cubicBezTo>
                <a:cubicBezTo>
                  <a:pt x="118" y="124"/>
                  <a:pt x="119" y="124"/>
                  <a:pt x="119" y="124"/>
                </a:cubicBezTo>
                <a:cubicBezTo>
                  <a:pt x="120" y="124"/>
                  <a:pt x="119" y="123"/>
                  <a:pt x="119" y="123"/>
                </a:cubicBezTo>
                <a:cubicBezTo>
                  <a:pt x="120" y="121"/>
                  <a:pt x="122" y="121"/>
                  <a:pt x="123" y="120"/>
                </a:cubicBezTo>
                <a:cubicBezTo>
                  <a:pt x="124" y="119"/>
                  <a:pt x="125" y="118"/>
                  <a:pt x="126" y="118"/>
                </a:cubicBezTo>
                <a:cubicBezTo>
                  <a:pt x="127" y="118"/>
                  <a:pt x="127" y="117"/>
                  <a:pt x="128" y="116"/>
                </a:cubicBezTo>
                <a:cubicBezTo>
                  <a:pt x="130" y="115"/>
                  <a:pt x="132" y="114"/>
                  <a:pt x="133" y="113"/>
                </a:cubicBezTo>
                <a:cubicBezTo>
                  <a:pt x="134" y="113"/>
                  <a:pt x="136" y="113"/>
                  <a:pt x="137" y="112"/>
                </a:cubicBezTo>
                <a:cubicBezTo>
                  <a:pt x="137" y="112"/>
                  <a:pt x="137" y="111"/>
                  <a:pt x="137" y="111"/>
                </a:cubicBezTo>
                <a:cubicBezTo>
                  <a:pt x="138" y="111"/>
                  <a:pt x="139" y="111"/>
                  <a:pt x="139" y="111"/>
                </a:cubicBezTo>
                <a:cubicBezTo>
                  <a:pt x="140" y="110"/>
                  <a:pt x="140" y="109"/>
                  <a:pt x="141" y="109"/>
                </a:cubicBezTo>
                <a:cubicBezTo>
                  <a:pt x="142" y="108"/>
                  <a:pt x="143" y="108"/>
                  <a:pt x="144" y="108"/>
                </a:cubicBezTo>
                <a:cubicBezTo>
                  <a:pt x="145" y="107"/>
                  <a:pt x="147" y="108"/>
                  <a:pt x="148" y="107"/>
                </a:cubicBezTo>
                <a:cubicBezTo>
                  <a:pt x="150" y="107"/>
                  <a:pt x="152" y="106"/>
                  <a:pt x="154" y="106"/>
                </a:cubicBezTo>
                <a:cubicBezTo>
                  <a:pt x="156" y="105"/>
                  <a:pt x="158" y="105"/>
                  <a:pt x="160" y="105"/>
                </a:cubicBezTo>
                <a:cubicBezTo>
                  <a:pt x="160" y="105"/>
                  <a:pt x="160" y="105"/>
                  <a:pt x="160" y="105"/>
                </a:cubicBezTo>
                <a:cubicBezTo>
                  <a:pt x="163" y="104"/>
                  <a:pt x="165" y="104"/>
                  <a:pt x="166" y="103"/>
                </a:cubicBezTo>
                <a:cubicBezTo>
                  <a:pt x="167" y="103"/>
                  <a:pt x="168" y="104"/>
                  <a:pt x="169" y="103"/>
                </a:cubicBezTo>
                <a:cubicBezTo>
                  <a:pt x="171" y="103"/>
                  <a:pt x="174" y="102"/>
                  <a:pt x="174" y="102"/>
                </a:cubicBezTo>
                <a:cubicBezTo>
                  <a:pt x="178" y="101"/>
                  <a:pt x="187" y="102"/>
                  <a:pt x="192" y="102"/>
                </a:cubicBezTo>
                <a:cubicBezTo>
                  <a:pt x="192" y="102"/>
                  <a:pt x="193" y="102"/>
                  <a:pt x="193" y="102"/>
                </a:cubicBezTo>
                <a:cubicBezTo>
                  <a:pt x="194" y="102"/>
                  <a:pt x="195" y="102"/>
                  <a:pt x="196" y="102"/>
                </a:cubicBezTo>
                <a:cubicBezTo>
                  <a:pt x="197" y="102"/>
                  <a:pt x="197" y="102"/>
                  <a:pt x="198" y="102"/>
                </a:cubicBezTo>
                <a:cubicBezTo>
                  <a:pt x="199" y="102"/>
                  <a:pt x="201" y="102"/>
                  <a:pt x="202" y="102"/>
                </a:cubicBezTo>
                <a:cubicBezTo>
                  <a:pt x="205" y="103"/>
                  <a:pt x="209" y="103"/>
                  <a:pt x="213" y="104"/>
                </a:cubicBezTo>
                <a:cubicBezTo>
                  <a:pt x="214" y="104"/>
                  <a:pt x="215" y="105"/>
                  <a:pt x="217" y="105"/>
                </a:cubicBezTo>
                <a:cubicBezTo>
                  <a:pt x="217" y="105"/>
                  <a:pt x="217" y="106"/>
                  <a:pt x="217" y="106"/>
                </a:cubicBezTo>
                <a:cubicBezTo>
                  <a:pt x="219" y="106"/>
                  <a:pt x="222" y="106"/>
                  <a:pt x="223" y="106"/>
                </a:cubicBezTo>
                <a:cubicBezTo>
                  <a:pt x="223" y="106"/>
                  <a:pt x="224" y="107"/>
                  <a:pt x="224" y="107"/>
                </a:cubicBezTo>
                <a:cubicBezTo>
                  <a:pt x="226" y="108"/>
                  <a:pt x="229" y="108"/>
                  <a:pt x="230" y="110"/>
                </a:cubicBezTo>
                <a:cubicBezTo>
                  <a:pt x="230" y="110"/>
                  <a:pt x="231" y="109"/>
                  <a:pt x="231" y="110"/>
                </a:cubicBezTo>
                <a:cubicBezTo>
                  <a:pt x="233" y="110"/>
                  <a:pt x="234" y="111"/>
                  <a:pt x="235" y="111"/>
                </a:cubicBezTo>
                <a:cubicBezTo>
                  <a:pt x="235" y="111"/>
                  <a:pt x="236" y="111"/>
                  <a:pt x="236" y="111"/>
                </a:cubicBezTo>
                <a:cubicBezTo>
                  <a:pt x="236" y="111"/>
                  <a:pt x="236" y="112"/>
                  <a:pt x="236" y="112"/>
                </a:cubicBezTo>
                <a:cubicBezTo>
                  <a:pt x="236" y="112"/>
                  <a:pt x="237" y="112"/>
                  <a:pt x="237" y="112"/>
                </a:cubicBezTo>
                <a:cubicBezTo>
                  <a:pt x="237" y="112"/>
                  <a:pt x="238" y="113"/>
                  <a:pt x="238" y="113"/>
                </a:cubicBezTo>
                <a:cubicBezTo>
                  <a:pt x="238" y="113"/>
                  <a:pt x="239" y="113"/>
                  <a:pt x="239" y="113"/>
                </a:cubicBezTo>
                <a:cubicBezTo>
                  <a:pt x="239" y="113"/>
                  <a:pt x="239" y="114"/>
                  <a:pt x="240" y="114"/>
                </a:cubicBezTo>
                <a:cubicBezTo>
                  <a:pt x="240" y="114"/>
                  <a:pt x="241" y="114"/>
                  <a:pt x="242" y="114"/>
                </a:cubicBezTo>
                <a:cubicBezTo>
                  <a:pt x="242" y="115"/>
                  <a:pt x="242" y="116"/>
                  <a:pt x="243" y="116"/>
                </a:cubicBezTo>
                <a:cubicBezTo>
                  <a:pt x="244" y="116"/>
                  <a:pt x="243" y="116"/>
                  <a:pt x="244" y="116"/>
                </a:cubicBezTo>
                <a:cubicBezTo>
                  <a:pt x="245" y="117"/>
                  <a:pt x="245" y="116"/>
                  <a:pt x="246" y="117"/>
                </a:cubicBezTo>
                <a:cubicBezTo>
                  <a:pt x="246" y="117"/>
                  <a:pt x="247" y="118"/>
                  <a:pt x="247" y="118"/>
                </a:cubicBezTo>
                <a:cubicBezTo>
                  <a:pt x="247" y="118"/>
                  <a:pt x="249" y="118"/>
                  <a:pt x="249" y="118"/>
                </a:cubicBezTo>
                <a:cubicBezTo>
                  <a:pt x="249" y="118"/>
                  <a:pt x="249" y="119"/>
                  <a:pt x="249" y="119"/>
                </a:cubicBezTo>
                <a:cubicBezTo>
                  <a:pt x="251" y="120"/>
                  <a:pt x="252" y="120"/>
                  <a:pt x="253" y="121"/>
                </a:cubicBezTo>
                <a:cubicBezTo>
                  <a:pt x="256" y="122"/>
                  <a:pt x="258" y="124"/>
                  <a:pt x="259" y="125"/>
                </a:cubicBezTo>
                <a:cubicBezTo>
                  <a:pt x="260" y="125"/>
                  <a:pt x="260" y="125"/>
                  <a:pt x="260" y="125"/>
                </a:cubicBezTo>
                <a:cubicBezTo>
                  <a:pt x="260" y="125"/>
                  <a:pt x="260" y="126"/>
                  <a:pt x="260" y="126"/>
                </a:cubicBezTo>
                <a:cubicBezTo>
                  <a:pt x="260" y="126"/>
                  <a:pt x="261" y="126"/>
                  <a:pt x="262" y="127"/>
                </a:cubicBezTo>
                <a:cubicBezTo>
                  <a:pt x="264" y="128"/>
                  <a:pt x="264" y="130"/>
                  <a:pt x="265" y="131"/>
                </a:cubicBezTo>
                <a:cubicBezTo>
                  <a:pt x="266" y="131"/>
                  <a:pt x="266" y="131"/>
                  <a:pt x="267" y="131"/>
                </a:cubicBezTo>
                <a:cubicBezTo>
                  <a:pt x="267" y="131"/>
                  <a:pt x="267" y="132"/>
                  <a:pt x="267" y="132"/>
                </a:cubicBezTo>
                <a:cubicBezTo>
                  <a:pt x="268" y="133"/>
                  <a:pt x="271" y="135"/>
                  <a:pt x="271" y="136"/>
                </a:cubicBezTo>
                <a:cubicBezTo>
                  <a:pt x="271" y="136"/>
                  <a:pt x="272" y="137"/>
                  <a:pt x="272" y="138"/>
                </a:cubicBezTo>
                <a:cubicBezTo>
                  <a:pt x="272" y="138"/>
                  <a:pt x="272" y="138"/>
                  <a:pt x="273" y="138"/>
                </a:cubicBezTo>
                <a:cubicBezTo>
                  <a:pt x="274" y="140"/>
                  <a:pt x="275" y="141"/>
                  <a:pt x="276" y="142"/>
                </a:cubicBezTo>
                <a:cubicBezTo>
                  <a:pt x="277" y="143"/>
                  <a:pt x="278" y="143"/>
                  <a:pt x="279" y="144"/>
                </a:cubicBezTo>
                <a:cubicBezTo>
                  <a:pt x="280" y="145"/>
                  <a:pt x="280" y="145"/>
                  <a:pt x="280" y="145"/>
                </a:cubicBezTo>
                <a:cubicBezTo>
                  <a:pt x="281" y="146"/>
                  <a:pt x="282" y="147"/>
                  <a:pt x="282" y="148"/>
                </a:cubicBezTo>
                <a:cubicBezTo>
                  <a:pt x="283" y="148"/>
                  <a:pt x="282" y="149"/>
                  <a:pt x="283" y="149"/>
                </a:cubicBezTo>
                <a:cubicBezTo>
                  <a:pt x="283" y="150"/>
                  <a:pt x="284" y="150"/>
                  <a:pt x="284" y="150"/>
                </a:cubicBezTo>
                <a:cubicBezTo>
                  <a:pt x="284" y="151"/>
                  <a:pt x="284" y="152"/>
                  <a:pt x="285" y="152"/>
                </a:cubicBezTo>
                <a:cubicBezTo>
                  <a:pt x="285" y="152"/>
                  <a:pt x="286" y="153"/>
                  <a:pt x="286" y="153"/>
                </a:cubicBezTo>
                <a:cubicBezTo>
                  <a:pt x="286" y="154"/>
                  <a:pt x="286" y="154"/>
                  <a:pt x="286" y="155"/>
                </a:cubicBezTo>
                <a:cubicBezTo>
                  <a:pt x="287" y="155"/>
                  <a:pt x="287" y="155"/>
                  <a:pt x="288" y="155"/>
                </a:cubicBezTo>
                <a:cubicBezTo>
                  <a:pt x="288" y="156"/>
                  <a:pt x="288" y="156"/>
                  <a:pt x="288" y="157"/>
                </a:cubicBezTo>
                <a:cubicBezTo>
                  <a:pt x="288" y="157"/>
                  <a:pt x="288" y="157"/>
                  <a:pt x="288" y="157"/>
                </a:cubicBezTo>
                <a:cubicBezTo>
                  <a:pt x="289" y="158"/>
                  <a:pt x="289" y="159"/>
                  <a:pt x="290" y="160"/>
                </a:cubicBezTo>
                <a:cubicBezTo>
                  <a:pt x="291" y="161"/>
                  <a:pt x="292" y="161"/>
                  <a:pt x="292" y="162"/>
                </a:cubicBezTo>
                <a:cubicBezTo>
                  <a:pt x="293" y="163"/>
                  <a:pt x="294" y="165"/>
                  <a:pt x="294" y="165"/>
                </a:cubicBezTo>
                <a:cubicBezTo>
                  <a:pt x="294" y="166"/>
                  <a:pt x="295" y="166"/>
                  <a:pt x="295" y="166"/>
                </a:cubicBezTo>
                <a:cubicBezTo>
                  <a:pt x="296" y="168"/>
                  <a:pt x="296" y="170"/>
                  <a:pt x="297" y="171"/>
                </a:cubicBezTo>
                <a:cubicBezTo>
                  <a:pt x="298" y="172"/>
                  <a:pt x="298" y="172"/>
                  <a:pt x="298" y="173"/>
                </a:cubicBezTo>
                <a:cubicBezTo>
                  <a:pt x="299" y="173"/>
                  <a:pt x="299" y="174"/>
                  <a:pt x="299" y="175"/>
                </a:cubicBezTo>
                <a:cubicBezTo>
                  <a:pt x="299" y="175"/>
                  <a:pt x="300" y="175"/>
                  <a:pt x="300" y="175"/>
                </a:cubicBezTo>
                <a:cubicBezTo>
                  <a:pt x="301" y="179"/>
                  <a:pt x="302" y="183"/>
                  <a:pt x="303" y="188"/>
                </a:cubicBezTo>
                <a:cubicBezTo>
                  <a:pt x="304" y="192"/>
                  <a:pt x="306" y="196"/>
                  <a:pt x="306" y="200"/>
                </a:cubicBezTo>
                <a:cubicBezTo>
                  <a:pt x="307" y="202"/>
                  <a:pt x="307" y="207"/>
                  <a:pt x="307" y="207"/>
                </a:cubicBezTo>
                <a:cubicBezTo>
                  <a:pt x="308" y="208"/>
                  <a:pt x="307" y="208"/>
                  <a:pt x="307" y="209"/>
                </a:cubicBezTo>
                <a:cubicBezTo>
                  <a:pt x="308" y="212"/>
                  <a:pt x="308" y="215"/>
                  <a:pt x="308" y="216"/>
                </a:cubicBezTo>
                <a:cubicBezTo>
                  <a:pt x="309" y="218"/>
                  <a:pt x="308" y="219"/>
                  <a:pt x="309" y="221"/>
                </a:cubicBezTo>
                <a:cubicBezTo>
                  <a:pt x="309" y="222"/>
                  <a:pt x="309" y="223"/>
                  <a:pt x="309" y="223"/>
                </a:cubicBezTo>
                <a:cubicBezTo>
                  <a:pt x="309" y="225"/>
                  <a:pt x="309" y="225"/>
                  <a:pt x="309" y="227"/>
                </a:cubicBezTo>
                <a:cubicBezTo>
                  <a:pt x="309" y="227"/>
                  <a:pt x="309" y="228"/>
                  <a:pt x="309" y="227"/>
                </a:cubicBezTo>
                <a:cubicBezTo>
                  <a:pt x="309" y="228"/>
                  <a:pt x="309" y="228"/>
                  <a:pt x="309" y="230"/>
                </a:cubicBezTo>
                <a:cubicBezTo>
                  <a:pt x="308" y="232"/>
                  <a:pt x="308" y="235"/>
                  <a:pt x="307" y="236"/>
                </a:cubicBezTo>
                <a:cubicBezTo>
                  <a:pt x="307" y="238"/>
                  <a:pt x="306" y="243"/>
                  <a:pt x="305" y="243"/>
                </a:cubicBezTo>
                <a:cubicBezTo>
                  <a:pt x="305" y="244"/>
                  <a:pt x="304" y="245"/>
                  <a:pt x="304" y="245"/>
                </a:cubicBezTo>
                <a:cubicBezTo>
                  <a:pt x="303" y="246"/>
                  <a:pt x="303" y="246"/>
                  <a:pt x="303" y="247"/>
                </a:cubicBezTo>
                <a:cubicBezTo>
                  <a:pt x="302" y="248"/>
                  <a:pt x="300" y="251"/>
                  <a:pt x="300" y="252"/>
                </a:cubicBezTo>
                <a:cubicBezTo>
                  <a:pt x="299" y="252"/>
                  <a:pt x="298" y="253"/>
                  <a:pt x="298" y="254"/>
                </a:cubicBezTo>
                <a:cubicBezTo>
                  <a:pt x="298" y="255"/>
                  <a:pt x="298" y="254"/>
                  <a:pt x="298" y="254"/>
                </a:cubicBezTo>
                <a:cubicBezTo>
                  <a:pt x="297" y="256"/>
                  <a:pt x="296" y="258"/>
                  <a:pt x="295" y="259"/>
                </a:cubicBezTo>
                <a:cubicBezTo>
                  <a:pt x="295" y="259"/>
                  <a:pt x="295" y="260"/>
                  <a:pt x="295" y="260"/>
                </a:cubicBezTo>
                <a:cubicBezTo>
                  <a:pt x="294" y="262"/>
                  <a:pt x="294" y="262"/>
                  <a:pt x="293" y="263"/>
                </a:cubicBezTo>
                <a:cubicBezTo>
                  <a:pt x="293" y="263"/>
                  <a:pt x="293" y="264"/>
                  <a:pt x="293" y="264"/>
                </a:cubicBezTo>
                <a:cubicBezTo>
                  <a:pt x="292" y="265"/>
                  <a:pt x="291" y="266"/>
                  <a:pt x="290" y="266"/>
                </a:cubicBezTo>
                <a:cubicBezTo>
                  <a:pt x="290" y="266"/>
                  <a:pt x="290" y="267"/>
                  <a:pt x="290" y="267"/>
                </a:cubicBezTo>
                <a:cubicBezTo>
                  <a:pt x="290" y="268"/>
                  <a:pt x="289" y="268"/>
                  <a:pt x="288" y="269"/>
                </a:cubicBezTo>
                <a:cubicBezTo>
                  <a:pt x="287" y="270"/>
                  <a:pt x="285" y="272"/>
                  <a:pt x="285" y="273"/>
                </a:cubicBezTo>
                <a:cubicBezTo>
                  <a:pt x="285" y="273"/>
                  <a:pt x="284" y="274"/>
                  <a:pt x="284" y="274"/>
                </a:cubicBezTo>
                <a:cubicBezTo>
                  <a:pt x="283" y="275"/>
                  <a:pt x="283" y="275"/>
                  <a:pt x="282" y="276"/>
                </a:cubicBezTo>
                <a:cubicBezTo>
                  <a:pt x="282" y="276"/>
                  <a:pt x="282" y="277"/>
                  <a:pt x="282" y="277"/>
                </a:cubicBezTo>
                <a:cubicBezTo>
                  <a:pt x="282" y="278"/>
                  <a:pt x="281" y="278"/>
                  <a:pt x="281" y="278"/>
                </a:cubicBezTo>
                <a:cubicBezTo>
                  <a:pt x="281" y="279"/>
                  <a:pt x="280" y="280"/>
                  <a:pt x="280" y="280"/>
                </a:cubicBezTo>
                <a:cubicBezTo>
                  <a:pt x="279" y="281"/>
                  <a:pt x="278" y="281"/>
                  <a:pt x="278" y="282"/>
                </a:cubicBezTo>
                <a:cubicBezTo>
                  <a:pt x="277" y="282"/>
                  <a:pt x="277" y="283"/>
                  <a:pt x="277" y="284"/>
                </a:cubicBezTo>
                <a:cubicBezTo>
                  <a:pt x="277" y="284"/>
                  <a:pt x="276" y="284"/>
                  <a:pt x="276" y="284"/>
                </a:cubicBezTo>
                <a:cubicBezTo>
                  <a:pt x="275" y="284"/>
                  <a:pt x="275" y="285"/>
                  <a:pt x="275" y="285"/>
                </a:cubicBezTo>
                <a:cubicBezTo>
                  <a:pt x="273" y="287"/>
                  <a:pt x="270" y="290"/>
                  <a:pt x="268" y="292"/>
                </a:cubicBezTo>
                <a:cubicBezTo>
                  <a:pt x="268" y="292"/>
                  <a:pt x="267" y="293"/>
                  <a:pt x="267" y="293"/>
                </a:cubicBezTo>
                <a:cubicBezTo>
                  <a:pt x="266" y="294"/>
                  <a:pt x="264" y="295"/>
                  <a:pt x="263" y="297"/>
                </a:cubicBezTo>
                <a:cubicBezTo>
                  <a:pt x="263" y="297"/>
                  <a:pt x="263" y="298"/>
                  <a:pt x="262" y="298"/>
                </a:cubicBezTo>
                <a:cubicBezTo>
                  <a:pt x="262" y="298"/>
                  <a:pt x="262" y="298"/>
                  <a:pt x="262" y="298"/>
                </a:cubicBezTo>
                <a:cubicBezTo>
                  <a:pt x="260" y="300"/>
                  <a:pt x="258" y="302"/>
                  <a:pt x="256" y="303"/>
                </a:cubicBezTo>
                <a:cubicBezTo>
                  <a:pt x="256" y="304"/>
                  <a:pt x="256" y="304"/>
                  <a:pt x="255" y="305"/>
                </a:cubicBezTo>
                <a:cubicBezTo>
                  <a:pt x="255" y="305"/>
                  <a:pt x="254" y="305"/>
                  <a:pt x="253" y="305"/>
                </a:cubicBezTo>
                <a:cubicBezTo>
                  <a:pt x="253" y="306"/>
                  <a:pt x="254" y="306"/>
                  <a:pt x="253" y="307"/>
                </a:cubicBezTo>
                <a:cubicBezTo>
                  <a:pt x="251" y="309"/>
                  <a:pt x="249" y="310"/>
                  <a:pt x="246" y="313"/>
                </a:cubicBezTo>
                <a:cubicBezTo>
                  <a:pt x="246" y="313"/>
                  <a:pt x="242" y="315"/>
                  <a:pt x="245" y="316"/>
                </a:cubicBezTo>
                <a:cubicBezTo>
                  <a:pt x="246" y="315"/>
                  <a:pt x="248" y="314"/>
                  <a:pt x="249" y="314"/>
                </a:cubicBezTo>
                <a:cubicBezTo>
                  <a:pt x="251" y="312"/>
                  <a:pt x="254" y="310"/>
                  <a:pt x="256" y="309"/>
                </a:cubicBezTo>
                <a:cubicBezTo>
                  <a:pt x="257" y="307"/>
                  <a:pt x="259" y="306"/>
                  <a:pt x="261" y="304"/>
                </a:cubicBezTo>
                <a:cubicBezTo>
                  <a:pt x="261" y="304"/>
                  <a:pt x="263" y="303"/>
                  <a:pt x="264" y="303"/>
                </a:cubicBezTo>
                <a:cubicBezTo>
                  <a:pt x="265" y="302"/>
                  <a:pt x="265" y="301"/>
                  <a:pt x="266" y="300"/>
                </a:cubicBezTo>
                <a:cubicBezTo>
                  <a:pt x="268" y="298"/>
                  <a:pt x="270" y="295"/>
                  <a:pt x="273" y="294"/>
                </a:cubicBezTo>
                <a:cubicBezTo>
                  <a:pt x="273" y="293"/>
                  <a:pt x="275" y="293"/>
                  <a:pt x="276" y="292"/>
                </a:cubicBezTo>
                <a:cubicBezTo>
                  <a:pt x="276" y="291"/>
                  <a:pt x="277" y="290"/>
                  <a:pt x="277" y="289"/>
                </a:cubicBezTo>
                <a:cubicBezTo>
                  <a:pt x="278" y="289"/>
                  <a:pt x="279" y="288"/>
                  <a:pt x="280" y="287"/>
                </a:cubicBezTo>
                <a:cubicBezTo>
                  <a:pt x="281" y="286"/>
                  <a:pt x="281" y="286"/>
                  <a:pt x="282" y="285"/>
                </a:cubicBezTo>
                <a:cubicBezTo>
                  <a:pt x="283" y="284"/>
                  <a:pt x="283" y="283"/>
                  <a:pt x="284" y="282"/>
                </a:cubicBezTo>
                <a:cubicBezTo>
                  <a:pt x="285" y="282"/>
                  <a:pt x="286" y="281"/>
                  <a:pt x="286" y="280"/>
                </a:cubicBezTo>
                <a:cubicBezTo>
                  <a:pt x="287" y="280"/>
                  <a:pt x="287" y="279"/>
                  <a:pt x="287" y="279"/>
                </a:cubicBezTo>
                <a:cubicBezTo>
                  <a:pt x="287" y="279"/>
                  <a:pt x="288" y="278"/>
                  <a:pt x="288" y="278"/>
                </a:cubicBezTo>
                <a:cubicBezTo>
                  <a:pt x="289" y="277"/>
                  <a:pt x="289" y="276"/>
                  <a:pt x="290" y="275"/>
                </a:cubicBezTo>
                <a:cubicBezTo>
                  <a:pt x="291" y="274"/>
                  <a:pt x="292" y="274"/>
                  <a:pt x="292" y="273"/>
                </a:cubicBezTo>
                <a:cubicBezTo>
                  <a:pt x="293" y="272"/>
                  <a:pt x="293" y="272"/>
                  <a:pt x="293" y="271"/>
                </a:cubicBezTo>
                <a:cubicBezTo>
                  <a:pt x="293" y="271"/>
                  <a:pt x="294" y="270"/>
                  <a:pt x="294" y="270"/>
                </a:cubicBezTo>
                <a:cubicBezTo>
                  <a:pt x="295" y="269"/>
                  <a:pt x="295" y="268"/>
                  <a:pt x="296" y="267"/>
                </a:cubicBezTo>
                <a:cubicBezTo>
                  <a:pt x="296" y="267"/>
                  <a:pt x="297" y="267"/>
                  <a:pt x="297" y="266"/>
                </a:cubicBezTo>
                <a:cubicBezTo>
                  <a:pt x="298" y="265"/>
                  <a:pt x="297" y="265"/>
                  <a:pt x="298" y="264"/>
                </a:cubicBezTo>
                <a:cubicBezTo>
                  <a:pt x="298" y="264"/>
                  <a:pt x="299" y="264"/>
                  <a:pt x="299" y="263"/>
                </a:cubicBezTo>
                <a:cubicBezTo>
                  <a:pt x="300" y="262"/>
                  <a:pt x="300" y="262"/>
                  <a:pt x="300" y="261"/>
                </a:cubicBezTo>
                <a:cubicBezTo>
                  <a:pt x="301" y="260"/>
                  <a:pt x="301" y="260"/>
                  <a:pt x="301" y="259"/>
                </a:cubicBezTo>
                <a:cubicBezTo>
                  <a:pt x="302" y="259"/>
                  <a:pt x="302" y="258"/>
                  <a:pt x="303" y="258"/>
                </a:cubicBezTo>
                <a:cubicBezTo>
                  <a:pt x="303" y="257"/>
                  <a:pt x="303" y="257"/>
                  <a:pt x="303" y="256"/>
                </a:cubicBezTo>
                <a:cubicBezTo>
                  <a:pt x="304" y="255"/>
                  <a:pt x="305" y="254"/>
                  <a:pt x="305" y="253"/>
                </a:cubicBezTo>
                <a:cubicBezTo>
                  <a:pt x="305" y="253"/>
                  <a:pt x="305" y="252"/>
                  <a:pt x="306" y="252"/>
                </a:cubicBezTo>
                <a:cubicBezTo>
                  <a:pt x="306" y="251"/>
                  <a:pt x="307" y="251"/>
                  <a:pt x="307" y="251"/>
                </a:cubicBezTo>
                <a:cubicBezTo>
                  <a:pt x="307" y="250"/>
                  <a:pt x="307" y="249"/>
                  <a:pt x="307" y="249"/>
                </a:cubicBezTo>
                <a:cubicBezTo>
                  <a:pt x="308" y="249"/>
                  <a:pt x="308" y="248"/>
                  <a:pt x="309" y="248"/>
                </a:cubicBezTo>
                <a:cubicBezTo>
                  <a:pt x="309" y="247"/>
                  <a:pt x="309" y="245"/>
                  <a:pt x="310" y="245"/>
                </a:cubicBezTo>
                <a:cubicBezTo>
                  <a:pt x="310" y="244"/>
                  <a:pt x="311" y="244"/>
                  <a:pt x="311" y="243"/>
                </a:cubicBezTo>
                <a:cubicBezTo>
                  <a:pt x="311" y="243"/>
                  <a:pt x="311" y="242"/>
                  <a:pt x="312" y="242"/>
                </a:cubicBezTo>
                <a:cubicBezTo>
                  <a:pt x="312" y="241"/>
                  <a:pt x="313" y="240"/>
                  <a:pt x="313" y="240"/>
                </a:cubicBezTo>
                <a:cubicBezTo>
                  <a:pt x="314" y="238"/>
                  <a:pt x="314" y="233"/>
                  <a:pt x="315" y="232"/>
                </a:cubicBezTo>
                <a:cubicBezTo>
                  <a:pt x="315" y="232"/>
                  <a:pt x="315" y="231"/>
                  <a:pt x="315" y="231"/>
                </a:cubicBezTo>
                <a:cubicBezTo>
                  <a:pt x="315" y="228"/>
                  <a:pt x="315" y="226"/>
                  <a:pt x="315" y="223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44" name="Freeform 7"/>
          <p:cNvSpPr>
            <a:spLocks/>
          </p:cNvSpPr>
          <p:nvPr userDrawn="1"/>
        </p:nvSpPr>
        <p:spPr bwMode="auto">
          <a:xfrm flipH="1">
            <a:off x="3923171" y="2843816"/>
            <a:ext cx="3706" cy="2960"/>
          </a:xfrm>
          <a:custGeom>
            <a:avLst/>
            <a:gdLst>
              <a:gd name="T0" fmla="*/ 2 w 2"/>
              <a:gd name="T1" fmla="*/ 2 h 2"/>
              <a:gd name="T2" fmla="*/ 0 w 2"/>
              <a:gd name="T3" fmla="*/ 1 h 2"/>
              <a:gd name="T4" fmla="*/ 2 w 2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2" y="2"/>
                </a:moveTo>
                <a:cubicBezTo>
                  <a:pt x="0" y="2"/>
                  <a:pt x="0" y="2"/>
                  <a:pt x="0" y="1"/>
                </a:cubicBezTo>
                <a:cubicBezTo>
                  <a:pt x="0" y="0"/>
                  <a:pt x="2" y="0"/>
                  <a:pt x="2" y="2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45" name="Freeform 8"/>
          <p:cNvSpPr>
            <a:spLocks noEditPoints="1"/>
          </p:cNvSpPr>
          <p:nvPr userDrawn="1"/>
        </p:nvSpPr>
        <p:spPr bwMode="auto">
          <a:xfrm flipH="1">
            <a:off x="2675227" y="580529"/>
            <a:ext cx="829403" cy="831623"/>
          </a:xfrm>
          <a:custGeom>
            <a:avLst/>
            <a:gdLst>
              <a:gd name="T0" fmla="*/ 390 w 473"/>
              <a:gd name="T1" fmla="*/ 421 h 475"/>
              <a:gd name="T2" fmla="*/ 371 w 473"/>
              <a:gd name="T3" fmla="*/ 353 h 475"/>
              <a:gd name="T4" fmla="*/ 347 w 473"/>
              <a:gd name="T5" fmla="*/ 471 h 475"/>
              <a:gd name="T6" fmla="*/ 254 w 473"/>
              <a:gd name="T7" fmla="*/ 396 h 475"/>
              <a:gd name="T8" fmla="*/ 311 w 473"/>
              <a:gd name="T9" fmla="*/ 327 h 475"/>
              <a:gd name="T10" fmla="*/ 398 w 473"/>
              <a:gd name="T11" fmla="*/ 376 h 475"/>
              <a:gd name="T12" fmla="*/ 386 w 473"/>
              <a:gd name="T13" fmla="*/ 319 h 475"/>
              <a:gd name="T14" fmla="*/ 471 w 473"/>
              <a:gd name="T15" fmla="*/ 282 h 475"/>
              <a:gd name="T16" fmla="*/ 394 w 473"/>
              <a:gd name="T17" fmla="*/ 198 h 475"/>
              <a:gd name="T18" fmla="*/ 352 w 473"/>
              <a:gd name="T19" fmla="*/ 77 h 475"/>
              <a:gd name="T20" fmla="*/ 260 w 473"/>
              <a:gd name="T21" fmla="*/ 2 h 475"/>
              <a:gd name="T22" fmla="*/ 270 w 473"/>
              <a:gd name="T23" fmla="*/ 5 h 475"/>
              <a:gd name="T24" fmla="*/ 319 w 473"/>
              <a:gd name="T25" fmla="*/ 108 h 475"/>
              <a:gd name="T26" fmla="*/ 298 w 473"/>
              <a:gd name="T27" fmla="*/ 184 h 475"/>
              <a:gd name="T28" fmla="*/ 191 w 473"/>
              <a:gd name="T29" fmla="*/ 123 h 475"/>
              <a:gd name="T30" fmla="*/ 219 w 473"/>
              <a:gd name="T31" fmla="*/ 46 h 475"/>
              <a:gd name="T32" fmla="*/ 215 w 473"/>
              <a:gd name="T33" fmla="*/ 47 h 475"/>
              <a:gd name="T34" fmla="*/ 162 w 473"/>
              <a:gd name="T35" fmla="*/ 97 h 475"/>
              <a:gd name="T36" fmla="*/ 77 w 473"/>
              <a:gd name="T37" fmla="*/ 138 h 475"/>
              <a:gd name="T38" fmla="*/ 32 w 473"/>
              <a:gd name="T39" fmla="*/ 215 h 475"/>
              <a:gd name="T40" fmla="*/ 48 w 473"/>
              <a:gd name="T41" fmla="*/ 294 h 475"/>
              <a:gd name="T42" fmla="*/ 144 w 473"/>
              <a:gd name="T43" fmla="*/ 348 h 475"/>
              <a:gd name="T44" fmla="*/ 209 w 473"/>
              <a:gd name="T45" fmla="*/ 463 h 475"/>
              <a:gd name="T46" fmla="*/ 289 w 473"/>
              <a:gd name="T47" fmla="*/ 445 h 475"/>
              <a:gd name="T48" fmla="*/ 452 w 473"/>
              <a:gd name="T49" fmla="*/ 317 h 475"/>
              <a:gd name="T50" fmla="*/ 344 w 473"/>
              <a:gd name="T51" fmla="*/ 99 h 475"/>
              <a:gd name="T52" fmla="*/ 339 w 473"/>
              <a:gd name="T53" fmla="*/ 118 h 475"/>
              <a:gd name="T54" fmla="*/ 220 w 473"/>
              <a:gd name="T55" fmla="*/ 375 h 475"/>
              <a:gd name="T56" fmla="*/ 226 w 473"/>
              <a:gd name="T57" fmla="*/ 324 h 475"/>
              <a:gd name="T58" fmla="*/ 342 w 473"/>
              <a:gd name="T59" fmla="*/ 321 h 475"/>
              <a:gd name="T60" fmla="*/ 324 w 473"/>
              <a:gd name="T61" fmla="*/ 262 h 475"/>
              <a:gd name="T62" fmla="*/ 368 w 473"/>
              <a:gd name="T63" fmla="*/ 196 h 475"/>
              <a:gd name="T64" fmla="*/ 467 w 473"/>
              <a:gd name="T65" fmla="*/ 257 h 475"/>
              <a:gd name="T66" fmla="*/ 374 w 473"/>
              <a:gd name="T67" fmla="*/ 317 h 475"/>
              <a:gd name="T68" fmla="*/ 295 w 473"/>
              <a:gd name="T69" fmla="*/ 187 h 475"/>
              <a:gd name="T70" fmla="*/ 252 w 473"/>
              <a:gd name="T71" fmla="*/ 186 h 475"/>
              <a:gd name="T72" fmla="*/ 291 w 473"/>
              <a:gd name="T73" fmla="*/ 323 h 475"/>
              <a:gd name="T74" fmla="*/ 161 w 473"/>
              <a:gd name="T75" fmla="*/ 312 h 475"/>
              <a:gd name="T76" fmla="*/ 180 w 473"/>
              <a:gd name="T77" fmla="*/ 189 h 475"/>
              <a:gd name="T78" fmla="*/ 99 w 473"/>
              <a:gd name="T79" fmla="*/ 198 h 475"/>
              <a:gd name="T80" fmla="*/ 149 w 473"/>
              <a:gd name="T81" fmla="*/ 264 h 475"/>
              <a:gd name="T82" fmla="*/ 218 w 473"/>
              <a:gd name="T83" fmla="*/ 147 h 475"/>
              <a:gd name="T84" fmla="*/ 213 w 473"/>
              <a:gd name="T85" fmla="*/ 182 h 475"/>
              <a:gd name="T86" fmla="*/ 152 w 473"/>
              <a:gd name="T87" fmla="*/ 106 h 475"/>
              <a:gd name="T88" fmla="*/ 136 w 473"/>
              <a:gd name="T89" fmla="*/ 110 h 475"/>
              <a:gd name="T90" fmla="*/ 86 w 473"/>
              <a:gd name="T91" fmla="*/ 186 h 475"/>
              <a:gd name="T92" fmla="*/ 119 w 473"/>
              <a:gd name="T93" fmla="*/ 109 h 475"/>
              <a:gd name="T94" fmla="*/ 172 w 473"/>
              <a:gd name="T95" fmla="*/ 153 h 475"/>
              <a:gd name="T96" fmla="*/ 70 w 473"/>
              <a:gd name="T97" fmla="*/ 202 h 475"/>
              <a:gd name="T98" fmla="*/ 72 w 473"/>
              <a:gd name="T99" fmla="*/ 297 h 475"/>
              <a:gd name="T100" fmla="*/ 47 w 473"/>
              <a:gd name="T101" fmla="*/ 210 h 475"/>
              <a:gd name="T102" fmla="*/ 150 w 473"/>
              <a:gd name="T103" fmla="*/ 305 h 475"/>
              <a:gd name="T104" fmla="*/ 166 w 473"/>
              <a:gd name="T105" fmla="*/ 429 h 475"/>
              <a:gd name="T106" fmla="*/ 148 w 473"/>
              <a:gd name="T107" fmla="*/ 349 h 475"/>
              <a:gd name="T108" fmla="*/ 211 w 473"/>
              <a:gd name="T109" fmla="*/ 370 h 475"/>
              <a:gd name="T110" fmla="*/ 188 w 473"/>
              <a:gd name="T111" fmla="*/ 271 h 475"/>
              <a:gd name="T112" fmla="*/ 265 w 473"/>
              <a:gd name="T113" fmla="*/ 245 h 475"/>
              <a:gd name="T114" fmla="*/ 228 w 473"/>
              <a:gd name="T115" fmla="*/ 223 h 475"/>
              <a:gd name="T116" fmla="*/ 230 w 473"/>
              <a:gd name="T117" fmla="*/ 279 h 475"/>
              <a:gd name="T118" fmla="*/ 233 w 473"/>
              <a:gd name="T119" fmla="*/ 262 h 475"/>
              <a:gd name="T120" fmla="*/ 238 w 473"/>
              <a:gd name="T121" fmla="*/ 250 h 475"/>
              <a:gd name="T122" fmla="*/ 202 w 473"/>
              <a:gd name="T123" fmla="*/ 270 h 475"/>
              <a:gd name="T124" fmla="*/ 221 w 473"/>
              <a:gd name="T125" fmla="*/ 289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3" h="475">
                <a:moveTo>
                  <a:pt x="460" y="247"/>
                </a:moveTo>
                <a:cubicBezTo>
                  <a:pt x="460" y="248"/>
                  <a:pt x="460" y="248"/>
                  <a:pt x="460" y="248"/>
                </a:cubicBezTo>
                <a:cubicBezTo>
                  <a:pt x="462" y="248"/>
                  <a:pt x="460" y="246"/>
                  <a:pt x="460" y="247"/>
                </a:cubicBezTo>
                <a:cubicBezTo>
                  <a:pt x="460" y="247"/>
                  <a:pt x="460" y="247"/>
                  <a:pt x="460" y="247"/>
                </a:cubicBezTo>
                <a:close/>
                <a:moveTo>
                  <a:pt x="345" y="217"/>
                </a:moveTo>
                <a:cubicBezTo>
                  <a:pt x="344" y="216"/>
                  <a:pt x="343" y="215"/>
                  <a:pt x="342" y="216"/>
                </a:cubicBezTo>
                <a:cubicBezTo>
                  <a:pt x="343" y="218"/>
                  <a:pt x="344" y="218"/>
                  <a:pt x="345" y="217"/>
                </a:cubicBezTo>
                <a:close/>
                <a:moveTo>
                  <a:pt x="226" y="45"/>
                </a:moveTo>
                <a:cubicBezTo>
                  <a:pt x="226" y="44"/>
                  <a:pt x="227" y="44"/>
                  <a:pt x="227" y="43"/>
                </a:cubicBezTo>
                <a:cubicBezTo>
                  <a:pt x="225" y="43"/>
                  <a:pt x="225" y="44"/>
                  <a:pt x="224" y="45"/>
                </a:cubicBezTo>
                <a:cubicBezTo>
                  <a:pt x="224" y="45"/>
                  <a:pt x="224" y="46"/>
                  <a:pt x="224" y="46"/>
                </a:cubicBezTo>
                <a:cubicBezTo>
                  <a:pt x="225" y="46"/>
                  <a:pt x="226" y="46"/>
                  <a:pt x="227" y="45"/>
                </a:cubicBezTo>
                <a:cubicBezTo>
                  <a:pt x="227" y="44"/>
                  <a:pt x="226" y="45"/>
                  <a:pt x="226" y="45"/>
                </a:cubicBezTo>
                <a:close/>
                <a:moveTo>
                  <a:pt x="225" y="47"/>
                </a:moveTo>
                <a:cubicBezTo>
                  <a:pt x="224" y="48"/>
                  <a:pt x="224" y="48"/>
                  <a:pt x="223" y="47"/>
                </a:cubicBezTo>
                <a:cubicBezTo>
                  <a:pt x="224" y="48"/>
                  <a:pt x="223" y="48"/>
                  <a:pt x="224" y="49"/>
                </a:cubicBezTo>
                <a:cubicBezTo>
                  <a:pt x="225" y="48"/>
                  <a:pt x="226" y="48"/>
                  <a:pt x="225" y="47"/>
                </a:cubicBezTo>
                <a:close/>
                <a:moveTo>
                  <a:pt x="222" y="53"/>
                </a:moveTo>
                <a:cubicBezTo>
                  <a:pt x="223" y="53"/>
                  <a:pt x="223" y="50"/>
                  <a:pt x="222" y="50"/>
                </a:cubicBezTo>
                <a:cubicBezTo>
                  <a:pt x="222" y="51"/>
                  <a:pt x="222" y="51"/>
                  <a:pt x="222" y="51"/>
                </a:cubicBezTo>
                <a:cubicBezTo>
                  <a:pt x="221" y="52"/>
                  <a:pt x="221" y="52"/>
                  <a:pt x="222" y="53"/>
                </a:cubicBezTo>
                <a:close/>
                <a:moveTo>
                  <a:pt x="219" y="58"/>
                </a:moveTo>
                <a:cubicBezTo>
                  <a:pt x="219" y="58"/>
                  <a:pt x="220" y="57"/>
                  <a:pt x="219" y="57"/>
                </a:cubicBezTo>
                <a:cubicBezTo>
                  <a:pt x="219" y="57"/>
                  <a:pt x="219" y="58"/>
                  <a:pt x="219" y="58"/>
                </a:cubicBezTo>
                <a:close/>
                <a:moveTo>
                  <a:pt x="151" y="110"/>
                </a:moveTo>
                <a:cubicBezTo>
                  <a:pt x="150" y="110"/>
                  <a:pt x="151" y="110"/>
                  <a:pt x="151" y="109"/>
                </a:cubicBezTo>
                <a:cubicBezTo>
                  <a:pt x="150" y="110"/>
                  <a:pt x="150" y="109"/>
                  <a:pt x="149" y="109"/>
                </a:cubicBezTo>
                <a:cubicBezTo>
                  <a:pt x="150" y="110"/>
                  <a:pt x="149" y="110"/>
                  <a:pt x="150" y="111"/>
                </a:cubicBezTo>
                <a:cubicBezTo>
                  <a:pt x="150" y="110"/>
                  <a:pt x="150" y="111"/>
                  <a:pt x="151" y="110"/>
                </a:cubicBezTo>
                <a:close/>
                <a:moveTo>
                  <a:pt x="368" y="467"/>
                </a:moveTo>
                <a:cubicBezTo>
                  <a:pt x="370" y="466"/>
                  <a:pt x="371" y="466"/>
                  <a:pt x="372" y="465"/>
                </a:cubicBezTo>
                <a:cubicBezTo>
                  <a:pt x="373" y="463"/>
                  <a:pt x="376" y="461"/>
                  <a:pt x="376" y="459"/>
                </a:cubicBezTo>
                <a:cubicBezTo>
                  <a:pt x="377" y="459"/>
                  <a:pt x="377" y="458"/>
                  <a:pt x="377" y="457"/>
                </a:cubicBezTo>
                <a:cubicBezTo>
                  <a:pt x="378" y="457"/>
                  <a:pt x="378" y="456"/>
                  <a:pt x="378" y="456"/>
                </a:cubicBezTo>
                <a:cubicBezTo>
                  <a:pt x="378" y="456"/>
                  <a:pt x="378" y="456"/>
                  <a:pt x="378" y="455"/>
                </a:cubicBezTo>
                <a:cubicBezTo>
                  <a:pt x="379" y="454"/>
                  <a:pt x="380" y="454"/>
                  <a:pt x="380" y="453"/>
                </a:cubicBezTo>
                <a:cubicBezTo>
                  <a:pt x="380" y="453"/>
                  <a:pt x="380" y="452"/>
                  <a:pt x="380" y="452"/>
                </a:cubicBezTo>
                <a:cubicBezTo>
                  <a:pt x="380" y="452"/>
                  <a:pt x="381" y="451"/>
                  <a:pt x="381" y="451"/>
                </a:cubicBezTo>
                <a:cubicBezTo>
                  <a:pt x="381" y="451"/>
                  <a:pt x="381" y="451"/>
                  <a:pt x="381" y="451"/>
                </a:cubicBezTo>
                <a:cubicBezTo>
                  <a:pt x="381" y="451"/>
                  <a:pt x="381" y="451"/>
                  <a:pt x="382" y="450"/>
                </a:cubicBezTo>
                <a:cubicBezTo>
                  <a:pt x="382" y="450"/>
                  <a:pt x="381" y="449"/>
                  <a:pt x="382" y="449"/>
                </a:cubicBezTo>
                <a:cubicBezTo>
                  <a:pt x="382" y="448"/>
                  <a:pt x="382" y="448"/>
                  <a:pt x="383" y="447"/>
                </a:cubicBezTo>
                <a:cubicBezTo>
                  <a:pt x="383" y="446"/>
                  <a:pt x="383" y="445"/>
                  <a:pt x="383" y="445"/>
                </a:cubicBezTo>
                <a:cubicBezTo>
                  <a:pt x="384" y="445"/>
                  <a:pt x="384" y="444"/>
                  <a:pt x="384" y="444"/>
                </a:cubicBezTo>
                <a:cubicBezTo>
                  <a:pt x="384" y="443"/>
                  <a:pt x="384" y="444"/>
                  <a:pt x="384" y="443"/>
                </a:cubicBezTo>
                <a:cubicBezTo>
                  <a:pt x="384" y="443"/>
                  <a:pt x="384" y="443"/>
                  <a:pt x="385" y="442"/>
                </a:cubicBezTo>
                <a:cubicBezTo>
                  <a:pt x="385" y="441"/>
                  <a:pt x="385" y="440"/>
                  <a:pt x="385" y="440"/>
                </a:cubicBezTo>
                <a:cubicBezTo>
                  <a:pt x="385" y="439"/>
                  <a:pt x="386" y="439"/>
                  <a:pt x="386" y="439"/>
                </a:cubicBezTo>
                <a:cubicBezTo>
                  <a:pt x="386" y="438"/>
                  <a:pt x="386" y="438"/>
                  <a:pt x="386" y="437"/>
                </a:cubicBezTo>
                <a:cubicBezTo>
                  <a:pt x="387" y="436"/>
                  <a:pt x="387" y="435"/>
                  <a:pt x="388" y="434"/>
                </a:cubicBezTo>
                <a:cubicBezTo>
                  <a:pt x="388" y="433"/>
                  <a:pt x="388" y="432"/>
                  <a:pt x="388" y="431"/>
                </a:cubicBezTo>
                <a:cubicBezTo>
                  <a:pt x="388" y="431"/>
                  <a:pt x="388" y="431"/>
                  <a:pt x="388" y="431"/>
                </a:cubicBezTo>
                <a:cubicBezTo>
                  <a:pt x="388" y="430"/>
                  <a:pt x="389" y="428"/>
                  <a:pt x="388" y="427"/>
                </a:cubicBezTo>
                <a:cubicBezTo>
                  <a:pt x="389" y="426"/>
                  <a:pt x="389" y="425"/>
                  <a:pt x="390" y="424"/>
                </a:cubicBezTo>
                <a:cubicBezTo>
                  <a:pt x="390" y="423"/>
                  <a:pt x="390" y="421"/>
                  <a:pt x="390" y="421"/>
                </a:cubicBezTo>
                <a:cubicBezTo>
                  <a:pt x="390" y="420"/>
                  <a:pt x="390" y="420"/>
                  <a:pt x="390" y="419"/>
                </a:cubicBezTo>
                <a:cubicBezTo>
                  <a:pt x="390" y="419"/>
                  <a:pt x="391" y="419"/>
                  <a:pt x="391" y="418"/>
                </a:cubicBezTo>
                <a:cubicBezTo>
                  <a:pt x="391" y="418"/>
                  <a:pt x="390" y="417"/>
                  <a:pt x="390" y="417"/>
                </a:cubicBezTo>
                <a:cubicBezTo>
                  <a:pt x="390" y="416"/>
                  <a:pt x="391" y="415"/>
                  <a:pt x="391" y="414"/>
                </a:cubicBezTo>
                <a:cubicBezTo>
                  <a:pt x="391" y="414"/>
                  <a:pt x="391" y="414"/>
                  <a:pt x="391" y="414"/>
                </a:cubicBezTo>
                <a:cubicBezTo>
                  <a:pt x="391" y="413"/>
                  <a:pt x="391" y="413"/>
                  <a:pt x="391" y="412"/>
                </a:cubicBezTo>
                <a:cubicBezTo>
                  <a:pt x="391" y="412"/>
                  <a:pt x="391" y="412"/>
                  <a:pt x="391" y="411"/>
                </a:cubicBezTo>
                <a:cubicBezTo>
                  <a:pt x="391" y="411"/>
                  <a:pt x="391" y="410"/>
                  <a:pt x="391" y="410"/>
                </a:cubicBezTo>
                <a:cubicBezTo>
                  <a:pt x="391" y="409"/>
                  <a:pt x="391" y="407"/>
                  <a:pt x="390" y="405"/>
                </a:cubicBezTo>
                <a:cubicBezTo>
                  <a:pt x="390" y="404"/>
                  <a:pt x="390" y="402"/>
                  <a:pt x="389" y="401"/>
                </a:cubicBezTo>
                <a:cubicBezTo>
                  <a:pt x="389" y="401"/>
                  <a:pt x="390" y="400"/>
                  <a:pt x="390" y="400"/>
                </a:cubicBezTo>
                <a:cubicBezTo>
                  <a:pt x="390" y="400"/>
                  <a:pt x="389" y="399"/>
                  <a:pt x="389" y="399"/>
                </a:cubicBezTo>
                <a:cubicBezTo>
                  <a:pt x="389" y="399"/>
                  <a:pt x="389" y="398"/>
                  <a:pt x="389" y="398"/>
                </a:cubicBezTo>
                <a:cubicBezTo>
                  <a:pt x="389" y="398"/>
                  <a:pt x="389" y="397"/>
                  <a:pt x="389" y="396"/>
                </a:cubicBezTo>
                <a:cubicBezTo>
                  <a:pt x="389" y="396"/>
                  <a:pt x="389" y="396"/>
                  <a:pt x="389" y="395"/>
                </a:cubicBezTo>
                <a:cubicBezTo>
                  <a:pt x="389" y="395"/>
                  <a:pt x="388" y="394"/>
                  <a:pt x="388" y="394"/>
                </a:cubicBezTo>
                <a:cubicBezTo>
                  <a:pt x="388" y="394"/>
                  <a:pt x="388" y="394"/>
                  <a:pt x="388" y="393"/>
                </a:cubicBezTo>
                <a:cubicBezTo>
                  <a:pt x="388" y="393"/>
                  <a:pt x="388" y="392"/>
                  <a:pt x="388" y="392"/>
                </a:cubicBezTo>
                <a:cubicBezTo>
                  <a:pt x="388" y="391"/>
                  <a:pt x="388" y="391"/>
                  <a:pt x="388" y="391"/>
                </a:cubicBezTo>
                <a:cubicBezTo>
                  <a:pt x="388" y="391"/>
                  <a:pt x="387" y="390"/>
                  <a:pt x="387" y="390"/>
                </a:cubicBezTo>
                <a:cubicBezTo>
                  <a:pt x="387" y="388"/>
                  <a:pt x="386" y="386"/>
                  <a:pt x="386" y="385"/>
                </a:cubicBezTo>
                <a:cubicBezTo>
                  <a:pt x="386" y="384"/>
                  <a:pt x="385" y="384"/>
                  <a:pt x="385" y="383"/>
                </a:cubicBezTo>
                <a:cubicBezTo>
                  <a:pt x="385" y="383"/>
                  <a:pt x="386" y="382"/>
                  <a:pt x="386" y="382"/>
                </a:cubicBezTo>
                <a:cubicBezTo>
                  <a:pt x="385" y="381"/>
                  <a:pt x="384" y="380"/>
                  <a:pt x="384" y="379"/>
                </a:cubicBezTo>
                <a:cubicBezTo>
                  <a:pt x="384" y="379"/>
                  <a:pt x="384" y="379"/>
                  <a:pt x="384" y="378"/>
                </a:cubicBezTo>
                <a:cubicBezTo>
                  <a:pt x="384" y="378"/>
                  <a:pt x="384" y="378"/>
                  <a:pt x="384" y="378"/>
                </a:cubicBezTo>
                <a:cubicBezTo>
                  <a:pt x="383" y="376"/>
                  <a:pt x="383" y="375"/>
                  <a:pt x="382" y="373"/>
                </a:cubicBezTo>
                <a:cubicBezTo>
                  <a:pt x="382" y="373"/>
                  <a:pt x="382" y="373"/>
                  <a:pt x="382" y="373"/>
                </a:cubicBezTo>
                <a:cubicBezTo>
                  <a:pt x="382" y="371"/>
                  <a:pt x="381" y="371"/>
                  <a:pt x="381" y="370"/>
                </a:cubicBezTo>
                <a:cubicBezTo>
                  <a:pt x="381" y="370"/>
                  <a:pt x="381" y="370"/>
                  <a:pt x="381" y="370"/>
                </a:cubicBezTo>
                <a:cubicBezTo>
                  <a:pt x="381" y="369"/>
                  <a:pt x="381" y="369"/>
                  <a:pt x="381" y="369"/>
                </a:cubicBezTo>
                <a:cubicBezTo>
                  <a:pt x="380" y="368"/>
                  <a:pt x="380" y="367"/>
                  <a:pt x="379" y="366"/>
                </a:cubicBezTo>
                <a:cubicBezTo>
                  <a:pt x="378" y="363"/>
                  <a:pt x="377" y="360"/>
                  <a:pt x="376" y="358"/>
                </a:cubicBezTo>
                <a:cubicBezTo>
                  <a:pt x="376" y="358"/>
                  <a:pt x="376" y="358"/>
                  <a:pt x="376" y="357"/>
                </a:cubicBezTo>
                <a:cubicBezTo>
                  <a:pt x="376" y="356"/>
                  <a:pt x="375" y="355"/>
                  <a:pt x="374" y="354"/>
                </a:cubicBezTo>
                <a:cubicBezTo>
                  <a:pt x="374" y="353"/>
                  <a:pt x="373" y="351"/>
                  <a:pt x="373" y="350"/>
                </a:cubicBezTo>
                <a:cubicBezTo>
                  <a:pt x="371" y="346"/>
                  <a:pt x="369" y="342"/>
                  <a:pt x="366" y="339"/>
                </a:cubicBezTo>
                <a:cubicBezTo>
                  <a:pt x="366" y="337"/>
                  <a:pt x="366" y="336"/>
                  <a:pt x="365" y="335"/>
                </a:cubicBezTo>
                <a:cubicBezTo>
                  <a:pt x="364" y="334"/>
                  <a:pt x="364" y="335"/>
                  <a:pt x="364" y="333"/>
                </a:cubicBezTo>
                <a:cubicBezTo>
                  <a:pt x="362" y="331"/>
                  <a:pt x="360" y="329"/>
                  <a:pt x="359" y="327"/>
                </a:cubicBezTo>
                <a:cubicBezTo>
                  <a:pt x="359" y="327"/>
                  <a:pt x="358" y="327"/>
                  <a:pt x="358" y="327"/>
                </a:cubicBezTo>
                <a:cubicBezTo>
                  <a:pt x="359" y="326"/>
                  <a:pt x="357" y="325"/>
                  <a:pt x="357" y="325"/>
                </a:cubicBezTo>
                <a:cubicBezTo>
                  <a:pt x="357" y="326"/>
                  <a:pt x="358" y="327"/>
                  <a:pt x="358" y="327"/>
                </a:cubicBezTo>
                <a:cubicBezTo>
                  <a:pt x="358" y="328"/>
                  <a:pt x="359" y="327"/>
                  <a:pt x="358" y="328"/>
                </a:cubicBezTo>
                <a:cubicBezTo>
                  <a:pt x="358" y="328"/>
                  <a:pt x="359" y="329"/>
                  <a:pt x="359" y="329"/>
                </a:cubicBezTo>
                <a:cubicBezTo>
                  <a:pt x="360" y="330"/>
                  <a:pt x="361" y="331"/>
                  <a:pt x="361" y="332"/>
                </a:cubicBezTo>
                <a:cubicBezTo>
                  <a:pt x="360" y="332"/>
                  <a:pt x="361" y="332"/>
                  <a:pt x="361" y="332"/>
                </a:cubicBezTo>
                <a:cubicBezTo>
                  <a:pt x="362" y="333"/>
                  <a:pt x="362" y="334"/>
                  <a:pt x="362" y="334"/>
                </a:cubicBezTo>
                <a:cubicBezTo>
                  <a:pt x="362" y="335"/>
                  <a:pt x="362" y="335"/>
                  <a:pt x="362" y="335"/>
                </a:cubicBezTo>
                <a:cubicBezTo>
                  <a:pt x="362" y="335"/>
                  <a:pt x="363" y="335"/>
                  <a:pt x="363" y="335"/>
                </a:cubicBezTo>
                <a:cubicBezTo>
                  <a:pt x="364" y="337"/>
                  <a:pt x="364" y="338"/>
                  <a:pt x="365" y="339"/>
                </a:cubicBezTo>
                <a:cubicBezTo>
                  <a:pt x="365" y="342"/>
                  <a:pt x="367" y="344"/>
                  <a:pt x="369" y="347"/>
                </a:cubicBezTo>
                <a:cubicBezTo>
                  <a:pt x="369" y="347"/>
                  <a:pt x="369" y="348"/>
                  <a:pt x="369" y="348"/>
                </a:cubicBezTo>
                <a:cubicBezTo>
                  <a:pt x="369" y="349"/>
                  <a:pt x="369" y="350"/>
                  <a:pt x="370" y="350"/>
                </a:cubicBezTo>
                <a:cubicBezTo>
                  <a:pt x="370" y="352"/>
                  <a:pt x="371" y="352"/>
                  <a:pt x="371" y="353"/>
                </a:cubicBezTo>
                <a:cubicBezTo>
                  <a:pt x="372" y="355"/>
                  <a:pt x="372" y="356"/>
                  <a:pt x="373" y="358"/>
                </a:cubicBezTo>
                <a:cubicBezTo>
                  <a:pt x="373" y="358"/>
                  <a:pt x="373" y="358"/>
                  <a:pt x="373" y="358"/>
                </a:cubicBezTo>
                <a:cubicBezTo>
                  <a:pt x="373" y="358"/>
                  <a:pt x="374" y="361"/>
                  <a:pt x="374" y="360"/>
                </a:cubicBezTo>
                <a:cubicBezTo>
                  <a:pt x="374" y="361"/>
                  <a:pt x="375" y="362"/>
                  <a:pt x="376" y="363"/>
                </a:cubicBezTo>
                <a:cubicBezTo>
                  <a:pt x="376" y="363"/>
                  <a:pt x="375" y="364"/>
                  <a:pt x="375" y="364"/>
                </a:cubicBezTo>
                <a:cubicBezTo>
                  <a:pt x="375" y="364"/>
                  <a:pt x="376" y="365"/>
                  <a:pt x="376" y="365"/>
                </a:cubicBezTo>
                <a:cubicBezTo>
                  <a:pt x="377" y="366"/>
                  <a:pt x="377" y="369"/>
                  <a:pt x="378" y="369"/>
                </a:cubicBezTo>
                <a:cubicBezTo>
                  <a:pt x="378" y="370"/>
                  <a:pt x="378" y="370"/>
                  <a:pt x="378" y="370"/>
                </a:cubicBezTo>
                <a:cubicBezTo>
                  <a:pt x="378" y="370"/>
                  <a:pt x="379" y="371"/>
                  <a:pt x="379" y="372"/>
                </a:cubicBezTo>
                <a:cubicBezTo>
                  <a:pt x="379" y="372"/>
                  <a:pt x="378" y="373"/>
                  <a:pt x="378" y="373"/>
                </a:cubicBezTo>
                <a:cubicBezTo>
                  <a:pt x="379" y="374"/>
                  <a:pt x="379" y="374"/>
                  <a:pt x="380" y="375"/>
                </a:cubicBezTo>
                <a:cubicBezTo>
                  <a:pt x="380" y="377"/>
                  <a:pt x="381" y="379"/>
                  <a:pt x="382" y="381"/>
                </a:cubicBezTo>
                <a:cubicBezTo>
                  <a:pt x="383" y="383"/>
                  <a:pt x="381" y="384"/>
                  <a:pt x="382" y="386"/>
                </a:cubicBezTo>
                <a:cubicBezTo>
                  <a:pt x="384" y="387"/>
                  <a:pt x="383" y="391"/>
                  <a:pt x="385" y="393"/>
                </a:cubicBezTo>
                <a:cubicBezTo>
                  <a:pt x="384" y="394"/>
                  <a:pt x="385" y="395"/>
                  <a:pt x="385" y="396"/>
                </a:cubicBezTo>
                <a:cubicBezTo>
                  <a:pt x="385" y="396"/>
                  <a:pt x="386" y="398"/>
                  <a:pt x="385" y="398"/>
                </a:cubicBezTo>
                <a:cubicBezTo>
                  <a:pt x="385" y="398"/>
                  <a:pt x="384" y="398"/>
                  <a:pt x="384" y="398"/>
                </a:cubicBezTo>
                <a:cubicBezTo>
                  <a:pt x="384" y="399"/>
                  <a:pt x="385" y="400"/>
                  <a:pt x="384" y="400"/>
                </a:cubicBezTo>
                <a:cubicBezTo>
                  <a:pt x="385" y="402"/>
                  <a:pt x="385" y="399"/>
                  <a:pt x="386" y="401"/>
                </a:cubicBezTo>
                <a:cubicBezTo>
                  <a:pt x="385" y="404"/>
                  <a:pt x="387" y="407"/>
                  <a:pt x="385" y="410"/>
                </a:cubicBezTo>
                <a:cubicBezTo>
                  <a:pt x="386" y="411"/>
                  <a:pt x="386" y="412"/>
                  <a:pt x="386" y="412"/>
                </a:cubicBezTo>
                <a:cubicBezTo>
                  <a:pt x="386" y="413"/>
                  <a:pt x="386" y="413"/>
                  <a:pt x="386" y="414"/>
                </a:cubicBezTo>
                <a:cubicBezTo>
                  <a:pt x="386" y="414"/>
                  <a:pt x="385" y="413"/>
                  <a:pt x="385" y="414"/>
                </a:cubicBezTo>
                <a:cubicBezTo>
                  <a:pt x="386" y="414"/>
                  <a:pt x="386" y="415"/>
                  <a:pt x="387" y="415"/>
                </a:cubicBezTo>
                <a:cubicBezTo>
                  <a:pt x="386" y="416"/>
                  <a:pt x="386" y="416"/>
                  <a:pt x="386" y="417"/>
                </a:cubicBezTo>
                <a:cubicBezTo>
                  <a:pt x="386" y="418"/>
                  <a:pt x="386" y="420"/>
                  <a:pt x="386" y="421"/>
                </a:cubicBezTo>
                <a:cubicBezTo>
                  <a:pt x="385" y="423"/>
                  <a:pt x="385" y="422"/>
                  <a:pt x="383" y="423"/>
                </a:cubicBezTo>
                <a:cubicBezTo>
                  <a:pt x="383" y="424"/>
                  <a:pt x="385" y="424"/>
                  <a:pt x="384" y="425"/>
                </a:cubicBezTo>
                <a:cubicBezTo>
                  <a:pt x="384" y="426"/>
                  <a:pt x="383" y="428"/>
                  <a:pt x="383" y="429"/>
                </a:cubicBezTo>
                <a:cubicBezTo>
                  <a:pt x="383" y="429"/>
                  <a:pt x="383" y="429"/>
                  <a:pt x="382" y="429"/>
                </a:cubicBezTo>
                <a:cubicBezTo>
                  <a:pt x="382" y="430"/>
                  <a:pt x="383" y="430"/>
                  <a:pt x="382" y="431"/>
                </a:cubicBezTo>
                <a:cubicBezTo>
                  <a:pt x="384" y="432"/>
                  <a:pt x="381" y="433"/>
                  <a:pt x="381" y="434"/>
                </a:cubicBezTo>
                <a:cubicBezTo>
                  <a:pt x="381" y="434"/>
                  <a:pt x="383" y="434"/>
                  <a:pt x="383" y="434"/>
                </a:cubicBezTo>
                <a:cubicBezTo>
                  <a:pt x="381" y="435"/>
                  <a:pt x="382" y="435"/>
                  <a:pt x="381" y="436"/>
                </a:cubicBezTo>
                <a:cubicBezTo>
                  <a:pt x="380" y="437"/>
                  <a:pt x="380" y="439"/>
                  <a:pt x="378" y="439"/>
                </a:cubicBezTo>
                <a:cubicBezTo>
                  <a:pt x="379" y="441"/>
                  <a:pt x="380" y="442"/>
                  <a:pt x="379" y="443"/>
                </a:cubicBezTo>
                <a:cubicBezTo>
                  <a:pt x="377" y="444"/>
                  <a:pt x="377" y="444"/>
                  <a:pt x="377" y="444"/>
                </a:cubicBezTo>
                <a:cubicBezTo>
                  <a:pt x="377" y="445"/>
                  <a:pt x="379" y="446"/>
                  <a:pt x="378" y="446"/>
                </a:cubicBezTo>
                <a:cubicBezTo>
                  <a:pt x="378" y="445"/>
                  <a:pt x="377" y="445"/>
                  <a:pt x="377" y="446"/>
                </a:cubicBezTo>
                <a:cubicBezTo>
                  <a:pt x="377" y="447"/>
                  <a:pt x="376" y="447"/>
                  <a:pt x="376" y="447"/>
                </a:cubicBezTo>
                <a:cubicBezTo>
                  <a:pt x="377" y="448"/>
                  <a:pt x="377" y="449"/>
                  <a:pt x="376" y="449"/>
                </a:cubicBezTo>
                <a:cubicBezTo>
                  <a:pt x="375" y="450"/>
                  <a:pt x="375" y="451"/>
                  <a:pt x="374" y="451"/>
                </a:cubicBezTo>
                <a:cubicBezTo>
                  <a:pt x="374" y="453"/>
                  <a:pt x="374" y="454"/>
                  <a:pt x="374" y="455"/>
                </a:cubicBezTo>
                <a:cubicBezTo>
                  <a:pt x="374" y="455"/>
                  <a:pt x="374" y="456"/>
                  <a:pt x="374" y="456"/>
                </a:cubicBezTo>
                <a:cubicBezTo>
                  <a:pt x="373" y="458"/>
                  <a:pt x="371" y="459"/>
                  <a:pt x="369" y="461"/>
                </a:cubicBezTo>
                <a:cubicBezTo>
                  <a:pt x="368" y="462"/>
                  <a:pt x="368" y="459"/>
                  <a:pt x="367" y="460"/>
                </a:cubicBezTo>
                <a:cubicBezTo>
                  <a:pt x="366" y="461"/>
                  <a:pt x="365" y="462"/>
                  <a:pt x="363" y="463"/>
                </a:cubicBezTo>
                <a:cubicBezTo>
                  <a:pt x="363" y="464"/>
                  <a:pt x="363" y="464"/>
                  <a:pt x="363" y="465"/>
                </a:cubicBezTo>
                <a:cubicBezTo>
                  <a:pt x="364" y="464"/>
                  <a:pt x="365" y="466"/>
                  <a:pt x="363" y="466"/>
                </a:cubicBezTo>
                <a:cubicBezTo>
                  <a:pt x="363" y="465"/>
                  <a:pt x="362" y="463"/>
                  <a:pt x="361" y="465"/>
                </a:cubicBezTo>
                <a:cubicBezTo>
                  <a:pt x="361" y="466"/>
                  <a:pt x="362" y="467"/>
                  <a:pt x="361" y="468"/>
                </a:cubicBezTo>
                <a:cubicBezTo>
                  <a:pt x="359" y="468"/>
                  <a:pt x="358" y="469"/>
                  <a:pt x="356" y="470"/>
                </a:cubicBezTo>
                <a:cubicBezTo>
                  <a:pt x="354" y="470"/>
                  <a:pt x="353" y="470"/>
                  <a:pt x="351" y="471"/>
                </a:cubicBezTo>
                <a:cubicBezTo>
                  <a:pt x="350" y="471"/>
                  <a:pt x="349" y="471"/>
                  <a:pt x="348" y="470"/>
                </a:cubicBezTo>
                <a:cubicBezTo>
                  <a:pt x="348" y="470"/>
                  <a:pt x="348" y="471"/>
                  <a:pt x="347" y="471"/>
                </a:cubicBezTo>
                <a:cubicBezTo>
                  <a:pt x="347" y="471"/>
                  <a:pt x="346" y="471"/>
                  <a:pt x="346" y="471"/>
                </a:cubicBezTo>
                <a:cubicBezTo>
                  <a:pt x="345" y="471"/>
                  <a:pt x="344" y="471"/>
                  <a:pt x="344" y="471"/>
                </a:cubicBezTo>
                <a:cubicBezTo>
                  <a:pt x="343" y="471"/>
                  <a:pt x="342" y="470"/>
                  <a:pt x="341" y="470"/>
                </a:cubicBezTo>
                <a:cubicBezTo>
                  <a:pt x="339" y="470"/>
                  <a:pt x="338" y="469"/>
                  <a:pt x="337" y="469"/>
                </a:cubicBezTo>
                <a:cubicBezTo>
                  <a:pt x="336" y="469"/>
                  <a:pt x="336" y="468"/>
                  <a:pt x="336" y="468"/>
                </a:cubicBezTo>
                <a:cubicBezTo>
                  <a:pt x="335" y="468"/>
                  <a:pt x="335" y="468"/>
                  <a:pt x="335" y="468"/>
                </a:cubicBezTo>
                <a:cubicBezTo>
                  <a:pt x="334" y="468"/>
                  <a:pt x="334" y="467"/>
                  <a:pt x="334" y="467"/>
                </a:cubicBezTo>
                <a:cubicBezTo>
                  <a:pt x="334" y="467"/>
                  <a:pt x="333" y="467"/>
                  <a:pt x="333" y="467"/>
                </a:cubicBezTo>
                <a:cubicBezTo>
                  <a:pt x="332" y="466"/>
                  <a:pt x="331" y="466"/>
                  <a:pt x="330" y="466"/>
                </a:cubicBezTo>
                <a:cubicBezTo>
                  <a:pt x="330" y="466"/>
                  <a:pt x="329" y="465"/>
                  <a:pt x="329" y="465"/>
                </a:cubicBezTo>
                <a:cubicBezTo>
                  <a:pt x="329" y="464"/>
                  <a:pt x="328" y="464"/>
                  <a:pt x="328" y="464"/>
                </a:cubicBezTo>
                <a:cubicBezTo>
                  <a:pt x="327" y="464"/>
                  <a:pt x="327" y="463"/>
                  <a:pt x="327" y="463"/>
                </a:cubicBezTo>
                <a:cubicBezTo>
                  <a:pt x="326" y="463"/>
                  <a:pt x="326" y="464"/>
                  <a:pt x="326" y="463"/>
                </a:cubicBezTo>
                <a:cubicBezTo>
                  <a:pt x="325" y="463"/>
                  <a:pt x="325" y="462"/>
                  <a:pt x="324" y="463"/>
                </a:cubicBezTo>
                <a:cubicBezTo>
                  <a:pt x="323" y="462"/>
                  <a:pt x="321" y="461"/>
                  <a:pt x="320" y="461"/>
                </a:cubicBezTo>
                <a:cubicBezTo>
                  <a:pt x="319" y="460"/>
                  <a:pt x="318" y="459"/>
                  <a:pt x="317" y="458"/>
                </a:cubicBezTo>
                <a:cubicBezTo>
                  <a:pt x="317" y="458"/>
                  <a:pt x="316" y="458"/>
                  <a:pt x="316" y="458"/>
                </a:cubicBezTo>
                <a:cubicBezTo>
                  <a:pt x="316" y="458"/>
                  <a:pt x="315" y="457"/>
                  <a:pt x="315" y="457"/>
                </a:cubicBezTo>
                <a:cubicBezTo>
                  <a:pt x="314" y="457"/>
                  <a:pt x="313" y="456"/>
                  <a:pt x="312" y="456"/>
                </a:cubicBezTo>
                <a:cubicBezTo>
                  <a:pt x="311" y="455"/>
                  <a:pt x="311" y="455"/>
                  <a:pt x="310" y="455"/>
                </a:cubicBezTo>
                <a:cubicBezTo>
                  <a:pt x="309" y="454"/>
                  <a:pt x="309" y="454"/>
                  <a:pt x="308" y="453"/>
                </a:cubicBezTo>
                <a:cubicBezTo>
                  <a:pt x="307" y="453"/>
                  <a:pt x="307" y="453"/>
                  <a:pt x="306" y="453"/>
                </a:cubicBezTo>
                <a:cubicBezTo>
                  <a:pt x="306" y="453"/>
                  <a:pt x="305" y="452"/>
                  <a:pt x="305" y="452"/>
                </a:cubicBezTo>
                <a:cubicBezTo>
                  <a:pt x="304" y="451"/>
                  <a:pt x="304" y="452"/>
                  <a:pt x="304" y="452"/>
                </a:cubicBezTo>
                <a:cubicBezTo>
                  <a:pt x="303" y="452"/>
                  <a:pt x="303" y="451"/>
                  <a:pt x="303" y="451"/>
                </a:cubicBezTo>
                <a:cubicBezTo>
                  <a:pt x="301" y="450"/>
                  <a:pt x="300" y="448"/>
                  <a:pt x="299" y="448"/>
                </a:cubicBezTo>
                <a:cubicBezTo>
                  <a:pt x="298" y="448"/>
                  <a:pt x="297" y="447"/>
                  <a:pt x="297" y="447"/>
                </a:cubicBezTo>
                <a:cubicBezTo>
                  <a:pt x="297" y="447"/>
                  <a:pt x="297" y="447"/>
                  <a:pt x="296" y="447"/>
                </a:cubicBezTo>
                <a:cubicBezTo>
                  <a:pt x="295" y="446"/>
                  <a:pt x="295" y="445"/>
                  <a:pt x="293" y="445"/>
                </a:cubicBezTo>
                <a:cubicBezTo>
                  <a:pt x="292" y="445"/>
                  <a:pt x="292" y="444"/>
                  <a:pt x="291" y="443"/>
                </a:cubicBezTo>
                <a:cubicBezTo>
                  <a:pt x="291" y="443"/>
                  <a:pt x="290" y="443"/>
                  <a:pt x="290" y="443"/>
                </a:cubicBezTo>
                <a:cubicBezTo>
                  <a:pt x="289" y="442"/>
                  <a:pt x="289" y="441"/>
                  <a:pt x="288" y="441"/>
                </a:cubicBezTo>
                <a:cubicBezTo>
                  <a:pt x="288" y="441"/>
                  <a:pt x="287" y="441"/>
                  <a:pt x="287" y="440"/>
                </a:cubicBezTo>
                <a:cubicBezTo>
                  <a:pt x="285" y="439"/>
                  <a:pt x="283" y="436"/>
                  <a:pt x="281" y="434"/>
                </a:cubicBezTo>
                <a:cubicBezTo>
                  <a:pt x="280" y="434"/>
                  <a:pt x="280" y="435"/>
                  <a:pt x="280" y="434"/>
                </a:cubicBezTo>
                <a:cubicBezTo>
                  <a:pt x="279" y="434"/>
                  <a:pt x="279" y="434"/>
                  <a:pt x="279" y="433"/>
                </a:cubicBezTo>
                <a:cubicBezTo>
                  <a:pt x="279" y="433"/>
                  <a:pt x="278" y="433"/>
                  <a:pt x="278" y="433"/>
                </a:cubicBezTo>
                <a:cubicBezTo>
                  <a:pt x="277" y="432"/>
                  <a:pt x="276" y="431"/>
                  <a:pt x="275" y="430"/>
                </a:cubicBezTo>
                <a:cubicBezTo>
                  <a:pt x="275" y="430"/>
                  <a:pt x="274" y="430"/>
                  <a:pt x="274" y="429"/>
                </a:cubicBezTo>
                <a:cubicBezTo>
                  <a:pt x="273" y="428"/>
                  <a:pt x="273" y="428"/>
                  <a:pt x="272" y="428"/>
                </a:cubicBezTo>
                <a:cubicBezTo>
                  <a:pt x="272" y="428"/>
                  <a:pt x="271" y="427"/>
                  <a:pt x="271" y="426"/>
                </a:cubicBezTo>
                <a:cubicBezTo>
                  <a:pt x="270" y="426"/>
                  <a:pt x="269" y="425"/>
                  <a:pt x="269" y="425"/>
                </a:cubicBezTo>
                <a:cubicBezTo>
                  <a:pt x="268" y="424"/>
                  <a:pt x="266" y="422"/>
                  <a:pt x="266" y="422"/>
                </a:cubicBezTo>
                <a:cubicBezTo>
                  <a:pt x="265" y="421"/>
                  <a:pt x="265" y="421"/>
                  <a:pt x="265" y="421"/>
                </a:cubicBezTo>
                <a:cubicBezTo>
                  <a:pt x="264" y="420"/>
                  <a:pt x="264" y="420"/>
                  <a:pt x="263" y="420"/>
                </a:cubicBezTo>
                <a:cubicBezTo>
                  <a:pt x="263" y="420"/>
                  <a:pt x="263" y="419"/>
                  <a:pt x="263" y="419"/>
                </a:cubicBezTo>
                <a:cubicBezTo>
                  <a:pt x="260" y="416"/>
                  <a:pt x="256" y="412"/>
                  <a:pt x="253" y="409"/>
                </a:cubicBezTo>
                <a:cubicBezTo>
                  <a:pt x="251" y="407"/>
                  <a:pt x="249" y="406"/>
                  <a:pt x="249" y="404"/>
                </a:cubicBezTo>
                <a:cubicBezTo>
                  <a:pt x="249" y="404"/>
                  <a:pt x="250" y="404"/>
                  <a:pt x="250" y="403"/>
                </a:cubicBezTo>
                <a:cubicBezTo>
                  <a:pt x="250" y="403"/>
                  <a:pt x="250" y="402"/>
                  <a:pt x="250" y="402"/>
                </a:cubicBezTo>
                <a:cubicBezTo>
                  <a:pt x="251" y="401"/>
                  <a:pt x="252" y="401"/>
                  <a:pt x="252" y="400"/>
                </a:cubicBezTo>
                <a:cubicBezTo>
                  <a:pt x="253" y="400"/>
                  <a:pt x="252" y="399"/>
                  <a:pt x="252" y="399"/>
                </a:cubicBezTo>
                <a:cubicBezTo>
                  <a:pt x="253" y="398"/>
                  <a:pt x="253" y="398"/>
                  <a:pt x="253" y="398"/>
                </a:cubicBezTo>
                <a:cubicBezTo>
                  <a:pt x="253" y="397"/>
                  <a:pt x="254" y="397"/>
                  <a:pt x="254" y="397"/>
                </a:cubicBezTo>
                <a:cubicBezTo>
                  <a:pt x="254" y="397"/>
                  <a:pt x="254" y="396"/>
                  <a:pt x="254" y="396"/>
                </a:cubicBezTo>
                <a:cubicBezTo>
                  <a:pt x="255" y="395"/>
                  <a:pt x="256" y="394"/>
                  <a:pt x="256" y="394"/>
                </a:cubicBezTo>
                <a:cubicBezTo>
                  <a:pt x="256" y="394"/>
                  <a:pt x="257" y="393"/>
                  <a:pt x="257" y="393"/>
                </a:cubicBezTo>
                <a:cubicBezTo>
                  <a:pt x="257" y="392"/>
                  <a:pt x="257" y="392"/>
                  <a:pt x="257" y="392"/>
                </a:cubicBezTo>
                <a:cubicBezTo>
                  <a:pt x="257" y="392"/>
                  <a:pt x="258" y="391"/>
                  <a:pt x="258" y="391"/>
                </a:cubicBezTo>
                <a:cubicBezTo>
                  <a:pt x="258" y="391"/>
                  <a:pt x="259" y="391"/>
                  <a:pt x="259" y="390"/>
                </a:cubicBezTo>
                <a:cubicBezTo>
                  <a:pt x="259" y="390"/>
                  <a:pt x="260" y="389"/>
                  <a:pt x="260" y="389"/>
                </a:cubicBezTo>
                <a:cubicBezTo>
                  <a:pt x="260" y="389"/>
                  <a:pt x="260" y="389"/>
                  <a:pt x="260" y="389"/>
                </a:cubicBezTo>
                <a:cubicBezTo>
                  <a:pt x="261" y="388"/>
                  <a:pt x="261" y="387"/>
                  <a:pt x="261" y="387"/>
                </a:cubicBezTo>
                <a:cubicBezTo>
                  <a:pt x="262" y="386"/>
                  <a:pt x="262" y="386"/>
                  <a:pt x="263" y="386"/>
                </a:cubicBezTo>
                <a:cubicBezTo>
                  <a:pt x="263" y="386"/>
                  <a:pt x="263" y="385"/>
                  <a:pt x="263" y="385"/>
                </a:cubicBezTo>
                <a:cubicBezTo>
                  <a:pt x="263" y="384"/>
                  <a:pt x="264" y="384"/>
                  <a:pt x="265" y="383"/>
                </a:cubicBezTo>
                <a:cubicBezTo>
                  <a:pt x="265" y="383"/>
                  <a:pt x="264" y="383"/>
                  <a:pt x="264" y="383"/>
                </a:cubicBezTo>
                <a:cubicBezTo>
                  <a:pt x="264" y="383"/>
                  <a:pt x="265" y="382"/>
                  <a:pt x="265" y="382"/>
                </a:cubicBezTo>
                <a:cubicBezTo>
                  <a:pt x="265" y="382"/>
                  <a:pt x="265" y="381"/>
                  <a:pt x="265" y="381"/>
                </a:cubicBezTo>
                <a:cubicBezTo>
                  <a:pt x="266" y="381"/>
                  <a:pt x="266" y="380"/>
                  <a:pt x="266" y="380"/>
                </a:cubicBezTo>
                <a:cubicBezTo>
                  <a:pt x="267" y="380"/>
                  <a:pt x="266" y="379"/>
                  <a:pt x="266" y="379"/>
                </a:cubicBezTo>
                <a:cubicBezTo>
                  <a:pt x="267" y="379"/>
                  <a:pt x="267" y="378"/>
                  <a:pt x="268" y="377"/>
                </a:cubicBezTo>
                <a:cubicBezTo>
                  <a:pt x="268" y="377"/>
                  <a:pt x="268" y="377"/>
                  <a:pt x="268" y="376"/>
                </a:cubicBezTo>
                <a:cubicBezTo>
                  <a:pt x="268" y="376"/>
                  <a:pt x="269" y="376"/>
                  <a:pt x="269" y="375"/>
                </a:cubicBezTo>
                <a:cubicBezTo>
                  <a:pt x="270" y="373"/>
                  <a:pt x="272" y="372"/>
                  <a:pt x="272" y="370"/>
                </a:cubicBezTo>
                <a:cubicBezTo>
                  <a:pt x="273" y="369"/>
                  <a:pt x="274" y="368"/>
                  <a:pt x="274" y="367"/>
                </a:cubicBezTo>
                <a:cubicBezTo>
                  <a:pt x="275" y="367"/>
                  <a:pt x="274" y="366"/>
                  <a:pt x="275" y="366"/>
                </a:cubicBezTo>
                <a:cubicBezTo>
                  <a:pt x="275" y="365"/>
                  <a:pt x="276" y="365"/>
                  <a:pt x="276" y="364"/>
                </a:cubicBezTo>
                <a:cubicBezTo>
                  <a:pt x="276" y="364"/>
                  <a:pt x="276" y="363"/>
                  <a:pt x="276" y="363"/>
                </a:cubicBezTo>
                <a:cubicBezTo>
                  <a:pt x="277" y="362"/>
                  <a:pt x="278" y="360"/>
                  <a:pt x="278" y="359"/>
                </a:cubicBezTo>
                <a:cubicBezTo>
                  <a:pt x="279" y="358"/>
                  <a:pt x="279" y="357"/>
                  <a:pt x="279" y="356"/>
                </a:cubicBezTo>
                <a:cubicBezTo>
                  <a:pt x="279" y="356"/>
                  <a:pt x="280" y="356"/>
                  <a:pt x="280" y="356"/>
                </a:cubicBezTo>
                <a:cubicBezTo>
                  <a:pt x="280" y="355"/>
                  <a:pt x="280" y="355"/>
                  <a:pt x="280" y="355"/>
                </a:cubicBezTo>
                <a:cubicBezTo>
                  <a:pt x="280" y="354"/>
                  <a:pt x="281" y="354"/>
                  <a:pt x="281" y="354"/>
                </a:cubicBezTo>
                <a:cubicBezTo>
                  <a:pt x="281" y="354"/>
                  <a:pt x="281" y="353"/>
                  <a:pt x="281" y="353"/>
                </a:cubicBezTo>
                <a:cubicBezTo>
                  <a:pt x="282" y="352"/>
                  <a:pt x="282" y="351"/>
                  <a:pt x="282" y="351"/>
                </a:cubicBezTo>
                <a:cubicBezTo>
                  <a:pt x="283" y="351"/>
                  <a:pt x="282" y="350"/>
                  <a:pt x="282" y="350"/>
                </a:cubicBezTo>
                <a:cubicBezTo>
                  <a:pt x="283" y="350"/>
                  <a:pt x="284" y="349"/>
                  <a:pt x="284" y="349"/>
                </a:cubicBezTo>
                <a:cubicBezTo>
                  <a:pt x="284" y="348"/>
                  <a:pt x="284" y="348"/>
                  <a:pt x="284" y="347"/>
                </a:cubicBezTo>
                <a:cubicBezTo>
                  <a:pt x="285" y="347"/>
                  <a:pt x="284" y="347"/>
                  <a:pt x="284" y="347"/>
                </a:cubicBezTo>
                <a:cubicBezTo>
                  <a:pt x="285" y="346"/>
                  <a:pt x="286" y="346"/>
                  <a:pt x="286" y="345"/>
                </a:cubicBezTo>
                <a:cubicBezTo>
                  <a:pt x="286" y="345"/>
                  <a:pt x="286" y="344"/>
                  <a:pt x="286" y="344"/>
                </a:cubicBezTo>
                <a:cubicBezTo>
                  <a:pt x="287" y="343"/>
                  <a:pt x="287" y="343"/>
                  <a:pt x="287" y="343"/>
                </a:cubicBezTo>
                <a:cubicBezTo>
                  <a:pt x="287" y="342"/>
                  <a:pt x="288" y="341"/>
                  <a:pt x="288" y="340"/>
                </a:cubicBezTo>
                <a:cubicBezTo>
                  <a:pt x="288" y="339"/>
                  <a:pt x="289" y="337"/>
                  <a:pt x="290" y="335"/>
                </a:cubicBezTo>
                <a:cubicBezTo>
                  <a:pt x="290" y="334"/>
                  <a:pt x="291" y="332"/>
                  <a:pt x="292" y="331"/>
                </a:cubicBezTo>
                <a:cubicBezTo>
                  <a:pt x="292" y="331"/>
                  <a:pt x="292" y="331"/>
                  <a:pt x="292" y="330"/>
                </a:cubicBezTo>
                <a:cubicBezTo>
                  <a:pt x="292" y="330"/>
                  <a:pt x="293" y="329"/>
                  <a:pt x="293" y="329"/>
                </a:cubicBezTo>
                <a:cubicBezTo>
                  <a:pt x="294" y="328"/>
                  <a:pt x="293" y="328"/>
                  <a:pt x="294" y="328"/>
                </a:cubicBezTo>
                <a:cubicBezTo>
                  <a:pt x="294" y="327"/>
                  <a:pt x="294" y="327"/>
                  <a:pt x="295" y="326"/>
                </a:cubicBezTo>
                <a:cubicBezTo>
                  <a:pt x="296" y="326"/>
                  <a:pt x="296" y="326"/>
                  <a:pt x="297" y="326"/>
                </a:cubicBezTo>
                <a:cubicBezTo>
                  <a:pt x="298" y="326"/>
                  <a:pt x="298" y="327"/>
                  <a:pt x="299" y="327"/>
                </a:cubicBezTo>
                <a:cubicBezTo>
                  <a:pt x="299" y="327"/>
                  <a:pt x="300" y="326"/>
                  <a:pt x="300" y="326"/>
                </a:cubicBezTo>
                <a:cubicBezTo>
                  <a:pt x="301" y="326"/>
                  <a:pt x="302" y="327"/>
                  <a:pt x="303" y="327"/>
                </a:cubicBezTo>
                <a:cubicBezTo>
                  <a:pt x="304" y="327"/>
                  <a:pt x="304" y="327"/>
                  <a:pt x="305" y="327"/>
                </a:cubicBezTo>
                <a:cubicBezTo>
                  <a:pt x="305" y="326"/>
                  <a:pt x="305" y="327"/>
                  <a:pt x="305" y="327"/>
                </a:cubicBezTo>
                <a:cubicBezTo>
                  <a:pt x="306" y="327"/>
                  <a:pt x="306" y="327"/>
                  <a:pt x="307" y="327"/>
                </a:cubicBezTo>
                <a:cubicBezTo>
                  <a:pt x="307" y="327"/>
                  <a:pt x="308" y="327"/>
                  <a:pt x="308" y="327"/>
                </a:cubicBezTo>
                <a:cubicBezTo>
                  <a:pt x="309" y="327"/>
                  <a:pt x="310" y="327"/>
                  <a:pt x="310" y="327"/>
                </a:cubicBezTo>
                <a:cubicBezTo>
                  <a:pt x="311" y="327"/>
                  <a:pt x="311" y="327"/>
                  <a:pt x="311" y="327"/>
                </a:cubicBezTo>
                <a:cubicBezTo>
                  <a:pt x="311" y="327"/>
                  <a:pt x="312" y="327"/>
                  <a:pt x="312" y="327"/>
                </a:cubicBezTo>
                <a:cubicBezTo>
                  <a:pt x="314" y="327"/>
                  <a:pt x="314" y="327"/>
                  <a:pt x="315" y="327"/>
                </a:cubicBezTo>
                <a:cubicBezTo>
                  <a:pt x="315" y="327"/>
                  <a:pt x="315" y="327"/>
                  <a:pt x="316" y="327"/>
                </a:cubicBezTo>
                <a:cubicBezTo>
                  <a:pt x="316" y="327"/>
                  <a:pt x="316" y="326"/>
                  <a:pt x="317" y="326"/>
                </a:cubicBezTo>
                <a:cubicBezTo>
                  <a:pt x="318" y="327"/>
                  <a:pt x="320" y="327"/>
                  <a:pt x="321" y="326"/>
                </a:cubicBezTo>
                <a:cubicBezTo>
                  <a:pt x="322" y="326"/>
                  <a:pt x="323" y="327"/>
                  <a:pt x="323" y="326"/>
                </a:cubicBezTo>
                <a:cubicBezTo>
                  <a:pt x="324" y="326"/>
                  <a:pt x="324" y="326"/>
                  <a:pt x="324" y="326"/>
                </a:cubicBezTo>
                <a:cubicBezTo>
                  <a:pt x="324" y="326"/>
                  <a:pt x="325" y="326"/>
                  <a:pt x="325" y="326"/>
                </a:cubicBezTo>
                <a:cubicBezTo>
                  <a:pt x="325" y="326"/>
                  <a:pt x="326" y="326"/>
                  <a:pt x="326" y="326"/>
                </a:cubicBezTo>
                <a:cubicBezTo>
                  <a:pt x="327" y="326"/>
                  <a:pt x="327" y="326"/>
                  <a:pt x="327" y="326"/>
                </a:cubicBezTo>
                <a:cubicBezTo>
                  <a:pt x="328" y="326"/>
                  <a:pt x="328" y="326"/>
                  <a:pt x="328" y="326"/>
                </a:cubicBezTo>
                <a:cubicBezTo>
                  <a:pt x="329" y="326"/>
                  <a:pt x="329" y="326"/>
                  <a:pt x="330" y="326"/>
                </a:cubicBezTo>
                <a:cubicBezTo>
                  <a:pt x="330" y="325"/>
                  <a:pt x="331" y="326"/>
                  <a:pt x="331" y="326"/>
                </a:cubicBezTo>
                <a:cubicBezTo>
                  <a:pt x="332" y="326"/>
                  <a:pt x="333" y="325"/>
                  <a:pt x="333" y="325"/>
                </a:cubicBezTo>
                <a:cubicBezTo>
                  <a:pt x="334" y="325"/>
                  <a:pt x="333" y="326"/>
                  <a:pt x="334" y="325"/>
                </a:cubicBezTo>
                <a:cubicBezTo>
                  <a:pt x="334" y="325"/>
                  <a:pt x="334" y="325"/>
                  <a:pt x="335" y="325"/>
                </a:cubicBezTo>
                <a:cubicBezTo>
                  <a:pt x="335" y="325"/>
                  <a:pt x="335" y="326"/>
                  <a:pt x="335" y="326"/>
                </a:cubicBezTo>
                <a:cubicBezTo>
                  <a:pt x="335" y="326"/>
                  <a:pt x="336" y="325"/>
                  <a:pt x="336" y="325"/>
                </a:cubicBezTo>
                <a:cubicBezTo>
                  <a:pt x="336" y="325"/>
                  <a:pt x="337" y="326"/>
                  <a:pt x="337" y="326"/>
                </a:cubicBezTo>
                <a:cubicBezTo>
                  <a:pt x="337" y="326"/>
                  <a:pt x="338" y="325"/>
                  <a:pt x="338" y="325"/>
                </a:cubicBezTo>
                <a:cubicBezTo>
                  <a:pt x="339" y="325"/>
                  <a:pt x="339" y="326"/>
                  <a:pt x="340" y="325"/>
                </a:cubicBezTo>
                <a:cubicBezTo>
                  <a:pt x="340" y="325"/>
                  <a:pt x="340" y="325"/>
                  <a:pt x="341" y="325"/>
                </a:cubicBezTo>
                <a:cubicBezTo>
                  <a:pt x="341" y="325"/>
                  <a:pt x="341" y="325"/>
                  <a:pt x="342" y="325"/>
                </a:cubicBezTo>
                <a:cubicBezTo>
                  <a:pt x="342" y="325"/>
                  <a:pt x="343" y="325"/>
                  <a:pt x="343" y="325"/>
                </a:cubicBezTo>
                <a:cubicBezTo>
                  <a:pt x="344" y="325"/>
                  <a:pt x="345" y="325"/>
                  <a:pt x="345" y="325"/>
                </a:cubicBezTo>
                <a:cubicBezTo>
                  <a:pt x="345" y="325"/>
                  <a:pt x="345" y="325"/>
                  <a:pt x="346" y="325"/>
                </a:cubicBezTo>
                <a:cubicBezTo>
                  <a:pt x="346" y="325"/>
                  <a:pt x="346" y="324"/>
                  <a:pt x="346" y="324"/>
                </a:cubicBezTo>
                <a:cubicBezTo>
                  <a:pt x="347" y="324"/>
                  <a:pt x="347" y="325"/>
                  <a:pt x="348" y="325"/>
                </a:cubicBezTo>
                <a:cubicBezTo>
                  <a:pt x="349" y="325"/>
                  <a:pt x="351" y="324"/>
                  <a:pt x="352" y="324"/>
                </a:cubicBezTo>
                <a:cubicBezTo>
                  <a:pt x="353" y="324"/>
                  <a:pt x="354" y="325"/>
                  <a:pt x="355" y="325"/>
                </a:cubicBezTo>
                <a:cubicBezTo>
                  <a:pt x="355" y="324"/>
                  <a:pt x="357" y="324"/>
                  <a:pt x="358" y="323"/>
                </a:cubicBezTo>
                <a:cubicBezTo>
                  <a:pt x="359" y="323"/>
                  <a:pt x="360" y="323"/>
                  <a:pt x="361" y="323"/>
                </a:cubicBezTo>
                <a:cubicBezTo>
                  <a:pt x="361" y="323"/>
                  <a:pt x="361" y="323"/>
                  <a:pt x="361" y="323"/>
                </a:cubicBezTo>
                <a:cubicBezTo>
                  <a:pt x="362" y="323"/>
                  <a:pt x="363" y="323"/>
                  <a:pt x="364" y="322"/>
                </a:cubicBezTo>
                <a:cubicBezTo>
                  <a:pt x="365" y="322"/>
                  <a:pt x="366" y="322"/>
                  <a:pt x="366" y="322"/>
                </a:cubicBezTo>
                <a:cubicBezTo>
                  <a:pt x="367" y="321"/>
                  <a:pt x="368" y="321"/>
                  <a:pt x="369" y="321"/>
                </a:cubicBezTo>
                <a:cubicBezTo>
                  <a:pt x="370" y="321"/>
                  <a:pt x="371" y="321"/>
                  <a:pt x="371" y="321"/>
                </a:cubicBezTo>
                <a:cubicBezTo>
                  <a:pt x="375" y="327"/>
                  <a:pt x="379" y="332"/>
                  <a:pt x="382" y="338"/>
                </a:cubicBezTo>
                <a:cubicBezTo>
                  <a:pt x="383" y="339"/>
                  <a:pt x="382" y="340"/>
                  <a:pt x="382" y="340"/>
                </a:cubicBezTo>
                <a:cubicBezTo>
                  <a:pt x="383" y="342"/>
                  <a:pt x="384" y="341"/>
                  <a:pt x="384" y="342"/>
                </a:cubicBezTo>
                <a:cubicBezTo>
                  <a:pt x="385" y="344"/>
                  <a:pt x="386" y="346"/>
                  <a:pt x="386" y="347"/>
                </a:cubicBezTo>
                <a:cubicBezTo>
                  <a:pt x="387" y="349"/>
                  <a:pt x="389" y="351"/>
                  <a:pt x="389" y="353"/>
                </a:cubicBezTo>
                <a:cubicBezTo>
                  <a:pt x="388" y="354"/>
                  <a:pt x="390" y="354"/>
                  <a:pt x="390" y="354"/>
                </a:cubicBezTo>
                <a:cubicBezTo>
                  <a:pt x="390" y="354"/>
                  <a:pt x="389" y="354"/>
                  <a:pt x="390" y="355"/>
                </a:cubicBezTo>
                <a:cubicBezTo>
                  <a:pt x="390" y="355"/>
                  <a:pt x="390" y="356"/>
                  <a:pt x="391" y="357"/>
                </a:cubicBezTo>
                <a:cubicBezTo>
                  <a:pt x="391" y="357"/>
                  <a:pt x="391" y="357"/>
                  <a:pt x="391" y="357"/>
                </a:cubicBezTo>
                <a:cubicBezTo>
                  <a:pt x="392" y="360"/>
                  <a:pt x="393" y="362"/>
                  <a:pt x="394" y="364"/>
                </a:cubicBezTo>
                <a:cubicBezTo>
                  <a:pt x="395" y="365"/>
                  <a:pt x="394" y="365"/>
                  <a:pt x="394" y="366"/>
                </a:cubicBezTo>
                <a:cubicBezTo>
                  <a:pt x="395" y="367"/>
                  <a:pt x="395" y="367"/>
                  <a:pt x="395" y="368"/>
                </a:cubicBezTo>
                <a:cubicBezTo>
                  <a:pt x="395" y="368"/>
                  <a:pt x="396" y="369"/>
                  <a:pt x="396" y="370"/>
                </a:cubicBezTo>
                <a:cubicBezTo>
                  <a:pt x="396" y="370"/>
                  <a:pt x="396" y="370"/>
                  <a:pt x="396" y="370"/>
                </a:cubicBezTo>
                <a:cubicBezTo>
                  <a:pt x="396" y="370"/>
                  <a:pt x="396" y="371"/>
                  <a:pt x="396" y="371"/>
                </a:cubicBezTo>
                <a:cubicBezTo>
                  <a:pt x="396" y="371"/>
                  <a:pt x="397" y="371"/>
                  <a:pt x="397" y="371"/>
                </a:cubicBezTo>
                <a:cubicBezTo>
                  <a:pt x="397" y="373"/>
                  <a:pt x="398" y="374"/>
                  <a:pt x="398" y="375"/>
                </a:cubicBezTo>
                <a:cubicBezTo>
                  <a:pt x="399" y="375"/>
                  <a:pt x="398" y="376"/>
                  <a:pt x="398" y="376"/>
                </a:cubicBezTo>
                <a:cubicBezTo>
                  <a:pt x="399" y="377"/>
                  <a:pt x="400" y="379"/>
                  <a:pt x="401" y="380"/>
                </a:cubicBezTo>
                <a:cubicBezTo>
                  <a:pt x="401" y="380"/>
                  <a:pt x="400" y="380"/>
                  <a:pt x="400" y="380"/>
                </a:cubicBezTo>
                <a:cubicBezTo>
                  <a:pt x="400" y="381"/>
                  <a:pt x="401" y="381"/>
                  <a:pt x="401" y="381"/>
                </a:cubicBezTo>
                <a:cubicBezTo>
                  <a:pt x="401" y="383"/>
                  <a:pt x="402" y="385"/>
                  <a:pt x="403" y="386"/>
                </a:cubicBezTo>
                <a:cubicBezTo>
                  <a:pt x="403" y="387"/>
                  <a:pt x="403" y="388"/>
                  <a:pt x="404" y="389"/>
                </a:cubicBezTo>
                <a:cubicBezTo>
                  <a:pt x="404" y="389"/>
                  <a:pt x="403" y="390"/>
                  <a:pt x="403" y="390"/>
                </a:cubicBezTo>
                <a:cubicBezTo>
                  <a:pt x="404" y="391"/>
                  <a:pt x="404" y="391"/>
                  <a:pt x="404" y="391"/>
                </a:cubicBezTo>
                <a:cubicBezTo>
                  <a:pt x="403" y="392"/>
                  <a:pt x="404" y="392"/>
                  <a:pt x="404" y="391"/>
                </a:cubicBezTo>
                <a:cubicBezTo>
                  <a:pt x="404" y="393"/>
                  <a:pt x="404" y="393"/>
                  <a:pt x="404" y="394"/>
                </a:cubicBezTo>
                <a:cubicBezTo>
                  <a:pt x="405" y="396"/>
                  <a:pt x="406" y="398"/>
                  <a:pt x="406" y="399"/>
                </a:cubicBezTo>
                <a:cubicBezTo>
                  <a:pt x="406" y="399"/>
                  <a:pt x="405" y="400"/>
                  <a:pt x="405" y="400"/>
                </a:cubicBezTo>
                <a:cubicBezTo>
                  <a:pt x="406" y="401"/>
                  <a:pt x="406" y="401"/>
                  <a:pt x="406" y="402"/>
                </a:cubicBezTo>
                <a:cubicBezTo>
                  <a:pt x="406" y="402"/>
                  <a:pt x="406" y="403"/>
                  <a:pt x="406" y="403"/>
                </a:cubicBezTo>
                <a:cubicBezTo>
                  <a:pt x="406" y="404"/>
                  <a:pt x="407" y="405"/>
                  <a:pt x="407" y="406"/>
                </a:cubicBezTo>
                <a:cubicBezTo>
                  <a:pt x="407" y="406"/>
                  <a:pt x="406" y="406"/>
                  <a:pt x="406" y="406"/>
                </a:cubicBezTo>
                <a:cubicBezTo>
                  <a:pt x="406" y="407"/>
                  <a:pt x="407" y="407"/>
                  <a:pt x="407" y="408"/>
                </a:cubicBezTo>
                <a:cubicBezTo>
                  <a:pt x="407" y="408"/>
                  <a:pt x="406" y="408"/>
                  <a:pt x="406" y="408"/>
                </a:cubicBezTo>
                <a:cubicBezTo>
                  <a:pt x="406" y="409"/>
                  <a:pt x="406" y="409"/>
                  <a:pt x="406" y="409"/>
                </a:cubicBezTo>
                <a:cubicBezTo>
                  <a:pt x="406" y="411"/>
                  <a:pt x="403" y="412"/>
                  <a:pt x="406" y="413"/>
                </a:cubicBezTo>
                <a:cubicBezTo>
                  <a:pt x="406" y="413"/>
                  <a:pt x="407" y="413"/>
                  <a:pt x="407" y="413"/>
                </a:cubicBezTo>
                <a:cubicBezTo>
                  <a:pt x="410" y="414"/>
                  <a:pt x="407" y="409"/>
                  <a:pt x="409" y="409"/>
                </a:cubicBezTo>
                <a:cubicBezTo>
                  <a:pt x="409" y="410"/>
                  <a:pt x="409" y="412"/>
                  <a:pt x="410" y="411"/>
                </a:cubicBezTo>
                <a:cubicBezTo>
                  <a:pt x="411" y="411"/>
                  <a:pt x="411" y="410"/>
                  <a:pt x="411" y="410"/>
                </a:cubicBezTo>
                <a:cubicBezTo>
                  <a:pt x="411" y="409"/>
                  <a:pt x="411" y="409"/>
                  <a:pt x="411" y="408"/>
                </a:cubicBezTo>
                <a:cubicBezTo>
                  <a:pt x="411" y="407"/>
                  <a:pt x="411" y="407"/>
                  <a:pt x="411" y="406"/>
                </a:cubicBezTo>
                <a:cubicBezTo>
                  <a:pt x="411" y="406"/>
                  <a:pt x="411" y="406"/>
                  <a:pt x="411" y="405"/>
                </a:cubicBezTo>
                <a:cubicBezTo>
                  <a:pt x="411" y="405"/>
                  <a:pt x="411" y="404"/>
                  <a:pt x="410" y="403"/>
                </a:cubicBezTo>
                <a:cubicBezTo>
                  <a:pt x="410" y="402"/>
                  <a:pt x="409" y="401"/>
                  <a:pt x="409" y="400"/>
                </a:cubicBezTo>
                <a:cubicBezTo>
                  <a:pt x="409" y="399"/>
                  <a:pt x="409" y="397"/>
                  <a:pt x="408" y="395"/>
                </a:cubicBezTo>
                <a:cubicBezTo>
                  <a:pt x="408" y="394"/>
                  <a:pt x="408" y="393"/>
                  <a:pt x="408" y="393"/>
                </a:cubicBezTo>
                <a:cubicBezTo>
                  <a:pt x="408" y="390"/>
                  <a:pt x="405" y="388"/>
                  <a:pt x="406" y="386"/>
                </a:cubicBezTo>
                <a:cubicBezTo>
                  <a:pt x="404" y="384"/>
                  <a:pt x="404" y="382"/>
                  <a:pt x="403" y="380"/>
                </a:cubicBezTo>
                <a:cubicBezTo>
                  <a:pt x="403" y="378"/>
                  <a:pt x="402" y="376"/>
                  <a:pt x="401" y="374"/>
                </a:cubicBezTo>
                <a:cubicBezTo>
                  <a:pt x="400" y="372"/>
                  <a:pt x="399" y="370"/>
                  <a:pt x="398" y="368"/>
                </a:cubicBezTo>
                <a:cubicBezTo>
                  <a:pt x="398" y="368"/>
                  <a:pt x="398" y="368"/>
                  <a:pt x="398" y="367"/>
                </a:cubicBezTo>
                <a:cubicBezTo>
                  <a:pt x="398" y="367"/>
                  <a:pt x="397" y="366"/>
                  <a:pt x="397" y="366"/>
                </a:cubicBezTo>
                <a:cubicBezTo>
                  <a:pt x="397" y="365"/>
                  <a:pt x="397" y="365"/>
                  <a:pt x="397" y="364"/>
                </a:cubicBezTo>
                <a:cubicBezTo>
                  <a:pt x="397" y="364"/>
                  <a:pt x="397" y="364"/>
                  <a:pt x="397" y="363"/>
                </a:cubicBezTo>
                <a:cubicBezTo>
                  <a:pt x="396" y="362"/>
                  <a:pt x="396" y="361"/>
                  <a:pt x="395" y="359"/>
                </a:cubicBezTo>
                <a:cubicBezTo>
                  <a:pt x="395" y="358"/>
                  <a:pt x="394" y="357"/>
                  <a:pt x="394" y="356"/>
                </a:cubicBezTo>
                <a:cubicBezTo>
                  <a:pt x="393" y="353"/>
                  <a:pt x="391" y="351"/>
                  <a:pt x="391" y="350"/>
                </a:cubicBezTo>
                <a:cubicBezTo>
                  <a:pt x="390" y="349"/>
                  <a:pt x="390" y="349"/>
                  <a:pt x="390" y="349"/>
                </a:cubicBezTo>
                <a:cubicBezTo>
                  <a:pt x="390" y="349"/>
                  <a:pt x="390" y="348"/>
                  <a:pt x="390" y="348"/>
                </a:cubicBezTo>
                <a:cubicBezTo>
                  <a:pt x="389" y="345"/>
                  <a:pt x="387" y="342"/>
                  <a:pt x="385" y="339"/>
                </a:cubicBezTo>
                <a:cubicBezTo>
                  <a:pt x="385" y="339"/>
                  <a:pt x="385" y="338"/>
                  <a:pt x="385" y="338"/>
                </a:cubicBezTo>
                <a:cubicBezTo>
                  <a:pt x="385" y="337"/>
                  <a:pt x="384" y="337"/>
                  <a:pt x="384" y="337"/>
                </a:cubicBezTo>
                <a:cubicBezTo>
                  <a:pt x="384" y="337"/>
                  <a:pt x="384" y="337"/>
                  <a:pt x="384" y="336"/>
                </a:cubicBezTo>
                <a:cubicBezTo>
                  <a:pt x="383" y="333"/>
                  <a:pt x="379" y="327"/>
                  <a:pt x="377" y="324"/>
                </a:cubicBezTo>
                <a:cubicBezTo>
                  <a:pt x="377" y="323"/>
                  <a:pt x="375" y="322"/>
                  <a:pt x="376" y="321"/>
                </a:cubicBezTo>
                <a:cubicBezTo>
                  <a:pt x="377" y="320"/>
                  <a:pt x="378" y="320"/>
                  <a:pt x="378" y="320"/>
                </a:cubicBezTo>
                <a:cubicBezTo>
                  <a:pt x="379" y="320"/>
                  <a:pt x="380" y="320"/>
                  <a:pt x="381" y="320"/>
                </a:cubicBezTo>
                <a:cubicBezTo>
                  <a:pt x="382" y="319"/>
                  <a:pt x="384" y="320"/>
                  <a:pt x="385" y="320"/>
                </a:cubicBezTo>
                <a:cubicBezTo>
                  <a:pt x="385" y="320"/>
                  <a:pt x="385" y="319"/>
                  <a:pt x="385" y="319"/>
                </a:cubicBezTo>
                <a:cubicBezTo>
                  <a:pt x="385" y="319"/>
                  <a:pt x="386" y="319"/>
                  <a:pt x="386" y="320"/>
                </a:cubicBezTo>
                <a:cubicBezTo>
                  <a:pt x="386" y="320"/>
                  <a:pt x="386" y="319"/>
                  <a:pt x="386" y="319"/>
                </a:cubicBezTo>
                <a:cubicBezTo>
                  <a:pt x="387" y="319"/>
                  <a:pt x="387" y="319"/>
                  <a:pt x="387" y="319"/>
                </a:cubicBezTo>
                <a:cubicBezTo>
                  <a:pt x="388" y="319"/>
                  <a:pt x="388" y="319"/>
                  <a:pt x="388" y="319"/>
                </a:cubicBezTo>
                <a:cubicBezTo>
                  <a:pt x="389" y="319"/>
                  <a:pt x="389" y="318"/>
                  <a:pt x="389" y="318"/>
                </a:cubicBezTo>
                <a:cubicBezTo>
                  <a:pt x="389" y="318"/>
                  <a:pt x="390" y="319"/>
                  <a:pt x="390" y="319"/>
                </a:cubicBezTo>
                <a:cubicBezTo>
                  <a:pt x="391" y="319"/>
                  <a:pt x="393" y="318"/>
                  <a:pt x="394" y="318"/>
                </a:cubicBezTo>
                <a:cubicBezTo>
                  <a:pt x="394" y="318"/>
                  <a:pt x="394" y="318"/>
                  <a:pt x="395" y="318"/>
                </a:cubicBezTo>
                <a:cubicBezTo>
                  <a:pt x="396" y="318"/>
                  <a:pt x="396" y="318"/>
                  <a:pt x="397" y="318"/>
                </a:cubicBezTo>
                <a:cubicBezTo>
                  <a:pt x="397" y="317"/>
                  <a:pt x="397" y="318"/>
                  <a:pt x="398" y="318"/>
                </a:cubicBezTo>
                <a:cubicBezTo>
                  <a:pt x="399" y="318"/>
                  <a:pt x="400" y="317"/>
                  <a:pt x="401" y="317"/>
                </a:cubicBezTo>
                <a:cubicBezTo>
                  <a:pt x="401" y="316"/>
                  <a:pt x="401" y="317"/>
                  <a:pt x="401" y="317"/>
                </a:cubicBezTo>
                <a:cubicBezTo>
                  <a:pt x="403" y="317"/>
                  <a:pt x="404" y="317"/>
                  <a:pt x="405" y="316"/>
                </a:cubicBezTo>
                <a:cubicBezTo>
                  <a:pt x="406" y="316"/>
                  <a:pt x="406" y="316"/>
                  <a:pt x="406" y="317"/>
                </a:cubicBezTo>
                <a:cubicBezTo>
                  <a:pt x="407" y="317"/>
                  <a:pt x="407" y="316"/>
                  <a:pt x="408" y="316"/>
                </a:cubicBezTo>
                <a:cubicBezTo>
                  <a:pt x="408" y="316"/>
                  <a:pt x="409" y="316"/>
                  <a:pt x="410" y="316"/>
                </a:cubicBezTo>
                <a:cubicBezTo>
                  <a:pt x="412" y="316"/>
                  <a:pt x="413" y="315"/>
                  <a:pt x="415" y="315"/>
                </a:cubicBezTo>
                <a:cubicBezTo>
                  <a:pt x="417" y="315"/>
                  <a:pt x="418" y="314"/>
                  <a:pt x="419" y="314"/>
                </a:cubicBezTo>
                <a:cubicBezTo>
                  <a:pt x="419" y="314"/>
                  <a:pt x="420" y="314"/>
                  <a:pt x="420" y="314"/>
                </a:cubicBezTo>
                <a:cubicBezTo>
                  <a:pt x="420" y="314"/>
                  <a:pt x="420" y="314"/>
                  <a:pt x="420" y="314"/>
                </a:cubicBezTo>
                <a:cubicBezTo>
                  <a:pt x="421" y="314"/>
                  <a:pt x="421" y="313"/>
                  <a:pt x="420" y="313"/>
                </a:cubicBezTo>
                <a:cubicBezTo>
                  <a:pt x="421" y="313"/>
                  <a:pt x="421" y="313"/>
                  <a:pt x="421" y="313"/>
                </a:cubicBezTo>
                <a:cubicBezTo>
                  <a:pt x="421" y="313"/>
                  <a:pt x="421" y="312"/>
                  <a:pt x="422" y="313"/>
                </a:cubicBezTo>
                <a:cubicBezTo>
                  <a:pt x="422" y="316"/>
                  <a:pt x="425" y="320"/>
                  <a:pt x="427" y="323"/>
                </a:cubicBezTo>
                <a:cubicBezTo>
                  <a:pt x="428" y="323"/>
                  <a:pt x="428" y="324"/>
                  <a:pt x="429" y="324"/>
                </a:cubicBezTo>
                <a:cubicBezTo>
                  <a:pt x="430" y="323"/>
                  <a:pt x="430" y="324"/>
                  <a:pt x="431" y="324"/>
                </a:cubicBezTo>
                <a:cubicBezTo>
                  <a:pt x="432" y="325"/>
                  <a:pt x="433" y="326"/>
                  <a:pt x="433" y="326"/>
                </a:cubicBezTo>
                <a:cubicBezTo>
                  <a:pt x="433" y="326"/>
                  <a:pt x="434" y="326"/>
                  <a:pt x="434" y="326"/>
                </a:cubicBezTo>
                <a:cubicBezTo>
                  <a:pt x="434" y="326"/>
                  <a:pt x="435" y="326"/>
                  <a:pt x="435" y="327"/>
                </a:cubicBezTo>
                <a:cubicBezTo>
                  <a:pt x="437" y="328"/>
                  <a:pt x="439" y="328"/>
                  <a:pt x="441" y="327"/>
                </a:cubicBezTo>
                <a:cubicBezTo>
                  <a:pt x="442" y="327"/>
                  <a:pt x="442" y="327"/>
                  <a:pt x="442" y="327"/>
                </a:cubicBezTo>
                <a:cubicBezTo>
                  <a:pt x="443" y="326"/>
                  <a:pt x="445" y="325"/>
                  <a:pt x="447" y="324"/>
                </a:cubicBezTo>
                <a:cubicBezTo>
                  <a:pt x="448" y="324"/>
                  <a:pt x="449" y="323"/>
                  <a:pt x="450" y="323"/>
                </a:cubicBezTo>
                <a:cubicBezTo>
                  <a:pt x="451" y="323"/>
                  <a:pt x="452" y="322"/>
                  <a:pt x="453" y="322"/>
                </a:cubicBezTo>
                <a:cubicBezTo>
                  <a:pt x="454" y="321"/>
                  <a:pt x="457" y="318"/>
                  <a:pt x="457" y="317"/>
                </a:cubicBezTo>
                <a:cubicBezTo>
                  <a:pt x="458" y="317"/>
                  <a:pt x="458" y="317"/>
                  <a:pt x="458" y="317"/>
                </a:cubicBezTo>
                <a:cubicBezTo>
                  <a:pt x="458" y="316"/>
                  <a:pt x="459" y="316"/>
                  <a:pt x="460" y="315"/>
                </a:cubicBezTo>
                <a:cubicBezTo>
                  <a:pt x="460" y="314"/>
                  <a:pt x="460" y="314"/>
                  <a:pt x="460" y="313"/>
                </a:cubicBezTo>
                <a:cubicBezTo>
                  <a:pt x="460" y="312"/>
                  <a:pt x="461" y="312"/>
                  <a:pt x="461" y="311"/>
                </a:cubicBezTo>
                <a:cubicBezTo>
                  <a:pt x="461" y="311"/>
                  <a:pt x="461" y="310"/>
                  <a:pt x="461" y="309"/>
                </a:cubicBezTo>
                <a:cubicBezTo>
                  <a:pt x="462" y="309"/>
                  <a:pt x="462" y="309"/>
                  <a:pt x="462" y="309"/>
                </a:cubicBezTo>
                <a:cubicBezTo>
                  <a:pt x="462" y="309"/>
                  <a:pt x="462" y="309"/>
                  <a:pt x="462" y="309"/>
                </a:cubicBezTo>
                <a:cubicBezTo>
                  <a:pt x="462" y="307"/>
                  <a:pt x="462" y="305"/>
                  <a:pt x="461" y="304"/>
                </a:cubicBezTo>
                <a:cubicBezTo>
                  <a:pt x="461" y="304"/>
                  <a:pt x="461" y="304"/>
                  <a:pt x="461" y="303"/>
                </a:cubicBezTo>
                <a:cubicBezTo>
                  <a:pt x="460" y="301"/>
                  <a:pt x="460" y="299"/>
                  <a:pt x="458" y="296"/>
                </a:cubicBezTo>
                <a:cubicBezTo>
                  <a:pt x="459" y="297"/>
                  <a:pt x="461" y="294"/>
                  <a:pt x="461" y="294"/>
                </a:cubicBezTo>
                <a:cubicBezTo>
                  <a:pt x="462" y="294"/>
                  <a:pt x="462" y="294"/>
                  <a:pt x="462" y="294"/>
                </a:cubicBezTo>
                <a:cubicBezTo>
                  <a:pt x="462" y="294"/>
                  <a:pt x="462" y="294"/>
                  <a:pt x="463" y="293"/>
                </a:cubicBezTo>
                <a:cubicBezTo>
                  <a:pt x="464" y="292"/>
                  <a:pt x="465" y="292"/>
                  <a:pt x="466" y="291"/>
                </a:cubicBezTo>
                <a:cubicBezTo>
                  <a:pt x="467" y="290"/>
                  <a:pt x="467" y="289"/>
                  <a:pt x="468" y="289"/>
                </a:cubicBezTo>
                <a:cubicBezTo>
                  <a:pt x="468" y="288"/>
                  <a:pt x="468" y="288"/>
                  <a:pt x="468" y="288"/>
                </a:cubicBezTo>
                <a:cubicBezTo>
                  <a:pt x="468" y="288"/>
                  <a:pt x="468" y="288"/>
                  <a:pt x="468" y="288"/>
                </a:cubicBezTo>
                <a:cubicBezTo>
                  <a:pt x="468" y="287"/>
                  <a:pt x="469" y="287"/>
                  <a:pt x="469" y="287"/>
                </a:cubicBezTo>
                <a:cubicBezTo>
                  <a:pt x="469" y="287"/>
                  <a:pt x="469" y="287"/>
                  <a:pt x="469" y="287"/>
                </a:cubicBezTo>
                <a:cubicBezTo>
                  <a:pt x="469" y="287"/>
                  <a:pt x="469" y="286"/>
                  <a:pt x="469" y="286"/>
                </a:cubicBezTo>
                <a:cubicBezTo>
                  <a:pt x="470" y="285"/>
                  <a:pt x="470" y="285"/>
                  <a:pt x="470" y="284"/>
                </a:cubicBezTo>
                <a:cubicBezTo>
                  <a:pt x="471" y="283"/>
                  <a:pt x="471" y="282"/>
                  <a:pt x="471" y="282"/>
                </a:cubicBezTo>
                <a:cubicBezTo>
                  <a:pt x="471" y="281"/>
                  <a:pt x="472" y="281"/>
                  <a:pt x="472" y="280"/>
                </a:cubicBezTo>
                <a:cubicBezTo>
                  <a:pt x="471" y="279"/>
                  <a:pt x="472" y="279"/>
                  <a:pt x="472" y="279"/>
                </a:cubicBezTo>
                <a:cubicBezTo>
                  <a:pt x="471" y="278"/>
                  <a:pt x="472" y="276"/>
                  <a:pt x="472" y="276"/>
                </a:cubicBezTo>
                <a:cubicBezTo>
                  <a:pt x="473" y="276"/>
                  <a:pt x="472" y="275"/>
                  <a:pt x="472" y="275"/>
                </a:cubicBezTo>
                <a:cubicBezTo>
                  <a:pt x="472" y="273"/>
                  <a:pt x="473" y="272"/>
                  <a:pt x="473" y="270"/>
                </a:cubicBezTo>
                <a:cubicBezTo>
                  <a:pt x="473" y="270"/>
                  <a:pt x="473" y="269"/>
                  <a:pt x="473" y="269"/>
                </a:cubicBezTo>
                <a:cubicBezTo>
                  <a:pt x="473" y="268"/>
                  <a:pt x="473" y="268"/>
                  <a:pt x="473" y="268"/>
                </a:cubicBezTo>
                <a:cubicBezTo>
                  <a:pt x="473" y="267"/>
                  <a:pt x="473" y="267"/>
                  <a:pt x="473" y="266"/>
                </a:cubicBezTo>
                <a:cubicBezTo>
                  <a:pt x="473" y="265"/>
                  <a:pt x="472" y="264"/>
                  <a:pt x="472" y="262"/>
                </a:cubicBezTo>
                <a:cubicBezTo>
                  <a:pt x="472" y="261"/>
                  <a:pt x="472" y="261"/>
                  <a:pt x="472" y="261"/>
                </a:cubicBezTo>
                <a:cubicBezTo>
                  <a:pt x="472" y="261"/>
                  <a:pt x="472" y="260"/>
                  <a:pt x="472" y="260"/>
                </a:cubicBezTo>
                <a:cubicBezTo>
                  <a:pt x="472" y="259"/>
                  <a:pt x="472" y="259"/>
                  <a:pt x="472" y="259"/>
                </a:cubicBezTo>
                <a:cubicBezTo>
                  <a:pt x="472" y="259"/>
                  <a:pt x="472" y="258"/>
                  <a:pt x="472" y="258"/>
                </a:cubicBezTo>
                <a:cubicBezTo>
                  <a:pt x="472" y="258"/>
                  <a:pt x="472" y="258"/>
                  <a:pt x="472" y="258"/>
                </a:cubicBezTo>
                <a:cubicBezTo>
                  <a:pt x="472" y="258"/>
                  <a:pt x="472" y="257"/>
                  <a:pt x="472" y="257"/>
                </a:cubicBezTo>
                <a:cubicBezTo>
                  <a:pt x="471" y="255"/>
                  <a:pt x="470" y="251"/>
                  <a:pt x="469" y="249"/>
                </a:cubicBezTo>
                <a:cubicBezTo>
                  <a:pt x="468" y="248"/>
                  <a:pt x="466" y="247"/>
                  <a:pt x="465" y="245"/>
                </a:cubicBezTo>
                <a:cubicBezTo>
                  <a:pt x="464" y="244"/>
                  <a:pt x="464" y="241"/>
                  <a:pt x="463" y="241"/>
                </a:cubicBezTo>
                <a:cubicBezTo>
                  <a:pt x="462" y="241"/>
                  <a:pt x="463" y="240"/>
                  <a:pt x="463" y="240"/>
                </a:cubicBezTo>
                <a:cubicBezTo>
                  <a:pt x="461" y="238"/>
                  <a:pt x="459" y="236"/>
                  <a:pt x="458" y="235"/>
                </a:cubicBezTo>
                <a:cubicBezTo>
                  <a:pt x="458" y="234"/>
                  <a:pt x="458" y="234"/>
                  <a:pt x="457" y="234"/>
                </a:cubicBezTo>
                <a:cubicBezTo>
                  <a:pt x="456" y="232"/>
                  <a:pt x="454" y="231"/>
                  <a:pt x="452" y="229"/>
                </a:cubicBezTo>
                <a:cubicBezTo>
                  <a:pt x="450" y="228"/>
                  <a:pt x="449" y="227"/>
                  <a:pt x="448" y="226"/>
                </a:cubicBezTo>
                <a:cubicBezTo>
                  <a:pt x="447" y="225"/>
                  <a:pt x="446" y="225"/>
                  <a:pt x="445" y="224"/>
                </a:cubicBezTo>
                <a:cubicBezTo>
                  <a:pt x="444" y="224"/>
                  <a:pt x="443" y="222"/>
                  <a:pt x="442" y="222"/>
                </a:cubicBezTo>
                <a:cubicBezTo>
                  <a:pt x="442" y="221"/>
                  <a:pt x="441" y="222"/>
                  <a:pt x="441" y="221"/>
                </a:cubicBezTo>
                <a:cubicBezTo>
                  <a:pt x="440" y="221"/>
                  <a:pt x="439" y="220"/>
                  <a:pt x="438" y="219"/>
                </a:cubicBezTo>
                <a:cubicBezTo>
                  <a:pt x="438" y="219"/>
                  <a:pt x="437" y="219"/>
                  <a:pt x="437" y="219"/>
                </a:cubicBezTo>
                <a:cubicBezTo>
                  <a:pt x="436" y="219"/>
                  <a:pt x="436" y="218"/>
                  <a:pt x="436" y="217"/>
                </a:cubicBezTo>
                <a:cubicBezTo>
                  <a:pt x="436" y="217"/>
                  <a:pt x="435" y="217"/>
                  <a:pt x="435" y="217"/>
                </a:cubicBezTo>
                <a:cubicBezTo>
                  <a:pt x="434" y="216"/>
                  <a:pt x="434" y="217"/>
                  <a:pt x="433" y="216"/>
                </a:cubicBezTo>
                <a:cubicBezTo>
                  <a:pt x="432" y="216"/>
                  <a:pt x="432" y="215"/>
                  <a:pt x="432" y="215"/>
                </a:cubicBezTo>
                <a:cubicBezTo>
                  <a:pt x="432" y="215"/>
                  <a:pt x="431" y="215"/>
                  <a:pt x="431" y="215"/>
                </a:cubicBezTo>
                <a:cubicBezTo>
                  <a:pt x="430" y="215"/>
                  <a:pt x="430" y="214"/>
                  <a:pt x="430" y="214"/>
                </a:cubicBezTo>
                <a:cubicBezTo>
                  <a:pt x="430" y="214"/>
                  <a:pt x="429" y="214"/>
                  <a:pt x="429" y="214"/>
                </a:cubicBezTo>
                <a:cubicBezTo>
                  <a:pt x="428" y="214"/>
                  <a:pt x="428" y="213"/>
                  <a:pt x="427" y="213"/>
                </a:cubicBezTo>
                <a:cubicBezTo>
                  <a:pt x="426" y="212"/>
                  <a:pt x="426" y="212"/>
                  <a:pt x="425" y="212"/>
                </a:cubicBezTo>
                <a:cubicBezTo>
                  <a:pt x="424" y="212"/>
                  <a:pt x="424" y="211"/>
                  <a:pt x="423" y="211"/>
                </a:cubicBezTo>
                <a:cubicBezTo>
                  <a:pt x="423" y="211"/>
                  <a:pt x="422" y="211"/>
                  <a:pt x="422" y="211"/>
                </a:cubicBezTo>
                <a:cubicBezTo>
                  <a:pt x="421" y="210"/>
                  <a:pt x="420" y="210"/>
                  <a:pt x="420" y="210"/>
                </a:cubicBezTo>
                <a:cubicBezTo>
                  <a:pt x="419" y="210"/>
                  <a:pt x="419" y="209"/>
                  <a:pt x="419" y="209"/>
                </a:cubicBezTo>
                <a:cubicBezTo>
                  <a:pt x="418" y="209"/>
                  <a:pt x="418" y="209"/>
                  <a:pt x="417" y="209"/>
                </a:cubicBezTo>
                <a:cubicBezTo>
                  <a:pt x="416" y="208"/>
                  <a:pt x="416" y="208"/>
                  <a:pt x="415" y="208"/>
                </a:cubicBezTo>
                <a:cubicBezTo>
                  <a:pt x="414" y="207"/>
                  <a:pt x="412" y="206"/>
                  <a:pt x="410" y="206"/>
                </a:cubicBezTo>
                <a:cubicBezTo>
                  <a:pt x="410" y="206"/>
                  <a:pt x="410" y="205"/>
                  <a:pt x="410" y="205"/>
                </a:cubicBezTo>
                <a:cubicBezTo>
                  <a:pt x="409" y="205"/>
                  <a:pt x="409" y="205"/>
                  <a:pt x="409" y="205"/>
                </a:cubicBezTo>
                <a:cubicBezTo>
                  <a:pt x="408" y="205"/>
                  <a:pt x="408" y="204"/>
                  <a:pt x="408" y="204"/>
                </a:cubicBezTo>
                <a:cubicBezTo>
                  <a:pt x="407" y="204"/>
                  <a:pt x="406" y="203"/>
                  <a:pt x="406" y="203"/>
                </a:cubicBezTo>
                <a:cubicBezTo>
                  <a:pt x="405" y="203"/>
                  <a:pt x="404" y="202"/>
                  <a:pt x="404" y="202"/>
                </a:cubicBezTo>
                <a:cubicBezTo>
                  <a:pt x="403" y="201"/>
                  <a:pt x="402" y="202"/>
                  <a:pt x="402" y="201"/>
                </a:cubicBezTo>
                <a:cubicBezTo>
                  <a:pt x="401" y="201"/>
                  <a:pt x="401" y="200"/>
                  <a:pt x="401" y="200"/>
                </a:cubicBezTo>
                <a:cubicBezTo>
                  <a:pt x="400" y="200"/>
                  <a:pt x="400" y="200"/>
                  <a:pt x="400" y="200"/>
                </a:cubicBezTo>
                <a:cubicBezTo>
                  <a:pt x="399" y="200"/>
                  <a:pt x="399" y="200"/>
                  <a:pt x="398" y="200"/>
                </a:cubicBezTo>
                <a:cubicBezTo>
                  <a:pt x="398" y="200"/>
                  <a:pt x="398" y="199"/>
                  <a:pt x="398" y="199"/>
                </a:cubicBezTo>
                <a:cubicBezTo>
                  <a:pt x="397" y="198"/>
                  <a:pt x="395" y="199"/>
                  <a:pt x="394" y="198"/>
                </a:cubicBezTo>
                <a:cubicBezTo>
                  <a:pt x="393" y="198"/>
                  <a:pt x="391" y="198"/>
                  <a:pt x="390" y="198"/>
                </a:cubicBezTo>
                <a:cubicBezTo>
                  <a:pt x="389" y="197"/>
                  <a:pt x="389" y="197"/>
                  <a:pt x="388" y="197"/>
                </a:cubicBezTo>
                <a:cubicBezTo>
                  <a:pt x="388" y="197"/>
                  <a:pt x="387" y="197"/>
                  <a:pt x="387" y="197"/>
                </a:cubicBezTo>
                <a:cubicBezTo>
                  <a:pt x="386" y="196"/>
                  <a:pt x="384" y="196"/>
                  <a:pt x="383" y="196"/>
                </a:cubicBezTo>
                <a:cubicBezTo>
                  <a:pt x="382" y="195"/>
                  <a:pt x="381" y="195"/>
                  <a:pt x="380" y="195"/>
                </a:cubicBezTo>
                <a:cubicBezTo>
                  <a:pt x="378" y="194"/>
                  <a:pt x="377" y="194"/>
                  <a:pt x="376" y="194"/>
                </a:cubicBezTo>
                <a:cubicBezTo>
                  <a:pt x="373" y="193"/>
                  <a:pt x="371" y="193"/>
                  <a:pt x="368" y="193"/>
                </a:cubicBezTo>
                <a:cubicBezTo>
                  <a:pt x="368" y="193"/>
                  <a:pt x="367" y="192"/>
                  <a:pt x="367" y="192"/>
                </a:cubicBezTo>
                <a:cubicBezTo>
                  <a:pt x="367" y="192"/>
                  <a:pt x="366" y="192"/>
                  <a:pt x="366" y="192"/>
                </a:cubicBezTo>
                <a:cubicBezTo>
                  <a:pt x="365" y="192"/>
                  <a:pt x="365" y="192"/>
                  <a:pt x="364" y="192"/>
                </a:cubicBezTo>
                <a:cubicBezTo>
                  <a:pt x="364" y="192"/>
                  <a:pt x="363" y="192"/>
                  <a:pt x="363" y="191"/>
                </a:cubicBezTo>
                <a:cubicBezTo>
                  <a:pt x="362" y="191"/>
                  <a:pt x="362" y="192"/>
                  <a:pt x="361" y="192"/>
                </a:cubicBezTo>
                <a:cubicBezTo>
                  <a:pt x="361" y="192"/>
                  <a:pt x="360" y="191"/>
                  <a:pt x="360" y="191"/>
                </a:cubicBezTo>
                <a:cubicBezTo>
                  <a:pt x="359" y="191"/>
                  <a:pt x="359" y="192"/>
                  <a:pt x="358" y="192"/>
                </a:cubicBezTo>
                <a:cubicBezTo>
                  <a:pt x="358" y="191"/>
                  <a:pt x="357" y="191"/>
                  <a:pt x="357" y="191"/>
                </a:cubicBezTo>
                <a:cubicBezTo>
                  <a:pt x="356" y="191"/>
                  <a:pt x="354" y="190"/>
                  <a:pt x="353" y="190"/>
                </a:cubicBezTo>
                <a:cubicBezTo>
                  <a:pt x="353" y="190"/>
                  <a:pt x="352" y="190"/>
                  <a:pt x="352" y="190"/>
                </a:cubicBezTo>
                <a:cubicBezTo>
                  <a:pt x="350" y="190"/>
                  <a:pt x="348" y="189"/>
                  <a:pt x="346" y="190"/>
                </a:cubicBezTo>
                <a:cubicBezTo>
                  <a:pt x="343" y="188"/>
                  <a:pt x="340" y="189"/>
                  <a:pt x="338" y="187"/>
                </a:cubicBezTo>
                <a:cubicBezTo>
                  <a:pt x="338" y="185"/>
                  <a:pt x="339" y="183"/>
                  <a:pt x="339" y="181"/>
                </a:cubicBezTo>
                <a:cubicBezTo>
                  <a:pt x="339" y="181"/>
                  <a:pt x="339" y="180"/>
                  <a:pt x="339" y="179"/>
                </a:cubicBezTo>
                <a:cubicBezTo>
                  <a:pt x="339" y="178"/>
                  <a:pt x="339" y="177"/>
                  <a:pt x="339" y="176"/>
                </a:cubicBezTo>
                <a:cubicBezTo>
                  <a:pt x="339" y="174"/>
                  <a:pt x="340" y="173"/>
                  <a:pt x="340" y="171"/>
                </a:cubicBezTo>
                <a:cubicBezTo>
                  <a:pt x="341" y="168"/>
                  <a:pt x="341" y="165"/>
                  <a:pt x="342" y="163"/>
                </a:cubicBezTo>
                <a:cubicBezTo>
                  <a:pt x="342" y="162"/>
                  <a:pt x="342" y="162"/>
                  <a:pt x="341" y="161"/>
                </a:cubicBezTo>
                <a:cubicBezTo>
                  <a:pt x="341" y="161"/>
                  <a:pt x="342" y="160"/>
                  <a:pt x="342" y="160"/>
                </a:cubicBezTo>
                <a:cubicBezTo>
                  <a:pt x="342" y="159"/>
                  <a:pt x="342" y="157"/>
                  <a:pt x="342" y="155"/>
                </a:cubicBezTo>
                <a:cubicBezTo>
                  <a:pt x="342" y="154"/>
                  <a:pt x="343" y="153"/>
                  <a:pt x="343" y="153"/>
                </a:cubicBezTo>
                <a:cubicBezTo>
                  <a:pt x="343" y="152"/>
                  <a:pt x="343" y="151"/>
                  <a:pt x="343" y="150"/>
                </a:cubicBezTo>
                <a:cubicBezTo>
                  <a:pt x="343" y="148"/>
                  <a:pt x="344" y="146"/>
                  <a:pt x="344" y="145"/>
                </a:cubicBezTo>
                <a:cubicBezTo>
                  <a:pt x="345" y="143"/>
                  <a:pt x="345" y="141"/>
                  <a:pt x="344" y="139"/>
                </a:cubicBezTo>
                <a:cubicBezTo>
                  <a:pt x="345" y="138"/>
                  <a:pt x="345" y="136"/>
                  <a:pt x="346" y="134"/>
                </a:cubicBezTo>
                <a:cubicBezTo>
                  <a:pt x="346" y="133"/>
                  <a:pt x="346" y="133"/>
                  <a:pt x="346" y="132"/>
                </a:cubicBezTo>
                <a:cubicBezTo>
                  <a:pt x="346" y="131"/>
                  <a:pt x="347" y="131"/>
                  <a:pt x="347" y="131"/>
                </a:cubicBezTo>
                <a:cubicBezTo>
                  <a:pt x="347" y="130"/>
                  <a:pt x="346" y="130"/>
                  <a:pt x="346" y="129"/>
                </a:cubicBezTo>
                <a:cubicBezTo>
                  <a:pt x="346" y="128"/>
                  <a:pt x="347" y="127"/>
                  <a:pt x="347" y="127"/>
                </a:cubicBezTo>
                <a:cubicBezTo>
                  <a:pt x="347" y="126"/>
                  <a:pt x="347" y="125"/>
                  <a:pt x="347" y="124"/>
                </a:cubicBezTo>
                <a:cubicBezTo>
                  <a:pt x="347" y="124"/>
                  <a:pt x="347" y="123"/>
                  <a:pt x="347" y="123"/>
                </a:cubicBezTo>
                <a:cubicBezTo>
                  <a:pt x="347" y="122"/>
                  <a:pt x="347" y="122"/>
                  <a:pt x="347" y="121"/>
                </a:cubicBezTo>
                <a:cubicBezTo>
                  <a:pt x="347" y="121"/>
                  <a:pt x="347" y="120"/>
                  <a:pt x="348" y="119"/>
                </a:cubicBezTo>
                <a:cubicBezTo>
                  <a:pt x="349" y="118"/>
                  <a:pt x="350" y="116"/>
                  <a:pt x="351" y="115"/>
                </a:cubicBezTo>
                <a:cubicBezTo>
                  <a:pt x="351" y="115"/>
                  <a:pt x="351" y="115"/>
                  <a:pt x="352" y="114"/>
                </a:cubicBezTo>
                <a:cubicBezTo>
                  <a:pt x="352" y="114"/>
                  <a:pt x="352" y="113"/>
                  <a:pt x="352" y="113"/>
                </a:cubicBezTo>
                <a:cubicBezTo>
                  <a:pt x="352" y="112"/>
                  <a:pt x="352" y="111"/>
                  <a:pt x="353" y="110"/>
                </a:cubicBezTo>
                <a:cubicBezTo>
                  <a:pt x="353" y="109"/>
                  <a:pt x="352" y="107"/>
                  <a:pt x="352" y="106"/>
                </a:cubicBezTo>
                <a:cubicBezTo>
                  <a:pt x="353" y="104"/>
                  <a:pt x="353" y="102"/>
                  <a:pt x="355" y="100"/>
                </a:cubicBezTo>
                <a:cubicBezTo>
                  <a:pt x="355" y="99"/>
                  <a:pt x="355" y="97"/>
                  <a:pt x="356" y="96"/>
                </a:cubicBezTo>
                <a:cubicBezTo>
                  <a:pt x="356" y="95"/>
                  <a:pt x="356" y="94"/>
                  <a:pt x="356" y="94"/>
                </a:cubicBezTo>
                <a:cubicBezTo>
                  <a:pt x="356" y="93"/>
                  <a:pt x="356" y="93"/>
                  <a:pt x="356" y="92"/>
                </a:cubicBezTo>
                <a:cubicBezTo>
                  <a:pt x="356" y="92"/>
                  <a:pt x="356" y="91"/>
                  <a:pt x="356" y="91"/>
                </a:cubicBezTo>
                <a:cubicBezTo>
                  <a:pt x="356" y="91"/>
                  <a:pt x="356" y="90"/>
                  <a:pt x="356" y="90"/>
                </a:cubicBezTo>
                <a:cubicBezTo>
                  <a:pt x="356" y="90"/>
                  <a:pt x="356" y="89"/>
                  <a:pt x="356" y="89"/>
                </a:cubicBezTo>
                <a:cubicBezTo>
                  <a:pt x="356" y="88"/>
                  <a:pt x="356" y="86"/>
                  <a:pt x="356" y="86"/>
                </a:cubicBezTo>
                <a:cubicBezTo>
                  <a:pt x="356" y="86"/>
                  <a:pt x="356" y="85"/>
                  <a:pt x="356" y="85"/>
                </a:cubicBezTo>
                <a:cubicBezTo>
                  <a:pt x="355" y="83"/>
                  <a:pt x="355" y="80"/>
                  <a:pt x="352" y="77"/>
                </a:cubicBezTo>
                <a:cubicBezTo>
                  <a:pt x="352" y="77"/>
                  <a:pt x="351" y="77"/>
                  <a:pt x="351" y="77"/>
                </a:cubicBezTo>
                <a:cubicBezTo>
                  <a:pt x="351" y="77"/>
                  <a:pt x="351" y="76"/>
                  <a:pt x="350" y="76"/>
                </a:cubicBezTo>
                <a:cubicBezTo>
                  <a:pt x="350" y="76"/>
                  <a:pt x="350" y="76"/>
                  <a:pt x="349" y="76"/>
                </a:cubicBezTo>
                <a:cubicBezTo>
                  <a:pt x="349" y="76"/>
                  <a:pt x="349" y="76"/>
                  <a:pt x="348" y="75"/>
                </a:cubicBezTo>
                <a:cubicBezTo>
                  <a:pt x="348" y="75"/>
                  <a:pt x="347" y="76"/>
                  <a:pt x="347" y="76"/>
                </a:cubicBezTo>
                <a:cubicBezTo>
                  <a:pt x="347" y="76"/>
                  <a:pt x="347" y="75"/>
                  <a:pt x="347" y="75"/>
                </a:cubicBezTo>
                <a:cubicBezTo>
                  <a:pt x="346" y="75"/>
                  <a:pt x="345" y="76"/>
                  <a:pt x="345" y="76"/>
                </a:cubicBezTo>
                <a:cubicBezTo>
                  <a:pt x="344" y="76"/>
                  <a:pt x="344" y="76"/>
                  <a:pt x="343" y="76"/>
                </a:cubicBezTo>
                <a:cubicBezTo>
                  <a:pt x="342" y="76"/>
                  <a:pt x="342" y="76"/>
                  <a:pt x="341" y="76"/>
                </a:cubicBezTo>
                <a:cubicBezTo>
                  <a:pt x="340" y="74"/>
                  <a:pt x="340" y="72"/>
                  <a:pt x="339" y="70"/>
                </a:cubicBezTo>
                <a:cubicBezTo>
                  <a:pt x="338" y="68"/>
                  <a:pt x="336" y="66"/>
                  <a:pt x="335" y="64"/>
                </a:cubicBezTo>
                <a:cubicBezTo>
                  <a:pt x="335" y="63"/>
                  <a:pt x="335" y="63"/>
                  <a:pt x="335" y="62"/>
                </a:cubicBezTo>
                <a:cubicBezTo>
                  <a:pt x="335" y="61"/>
                  <a:pt x="334" y="60"/>
                  <a:pt x="334" y="60"/>
                </a:cubicBezTo>
                <a:cubicBezTo>
                  <a:pt x="333" y="56"/>
                  <a:pt x="332" y="53"/>
                  <a:pt x="331" y="50"/>
                </a:cubicBezTo>
                <a:cubicBezTo>
                  <a:pt x="331" y="49"/>
                  <a:pt x="330" y="47"/>
                  <a:pt x="330" y="47"/>
                </a:cubicBezTo>
                <a:cubicBezTo>
                  <a:pt x="330" y="46"/>
                  <a:pt x="330" y="46"/>
                  <a:pt x="330" y="46"/>
                </a:cubicBezTo>
                <a:cubicBezTo>
                  <a:pt x="330" y="45"/>
                  <a:pt x="330" y="45"/>
                  <a:pt x="329" y="44"/>
                </a:cubicBezTo>
                <a:cubicBezTo>
                  <a:pt x="329" y="43"/>
                  <a:pt x="329" y="43"/>
                  <a:pt x="329" y="42"/>
                </a:cubicBezTo>
                <a:cubicBezTo>
                  <a:pt x="328" y="41"/>
                  <a:pt x="326" y="38"/>
                  <a:pt x="327" y="37"/>
                </a:cubicBezTo>
                <a:cubicBezTo>
                  <a:pt x="327" y="37"/>
                  <a:pt x="326" y="37"/>
                  <a:pt x="325" y="36"/>
                </a:cubicBezTo>
                <a:cubicBezTo>
                  <a:pt x="325" y="35"/>
                  <a:pt x="325" y="35"/>
                  <a:pt x="324" y="34"/>
                </a:cubicBezTo>
                <a:cubicBezTo>
                  <a:pt x="324" y="34"/>
                  <a:pt x="324" y="33"/>
                  <a:pt x="325" y="33"/>
                </a:cubicBezTo>
                <a:cubicBezTo>
                  <a:pt x="324" y="33"/>
                  <a:pt x="324" y="33"/>
                  <a:pt x="324" y="33"/>
                </a:cubicBezTo>
                <a:cubicBezTo>
                  <a:pt x="323" y="32"/>
                  <a:pt x="324" y="32"/>
                  <a:pt x="323" y="31"/>
                </a:cubicBezTo>
                <a:cubicBezTo>
                  <a:pt x="323" y="31"/>
                  <a:pt x="323" y="31"/>
                  <a:pt x="322" y="30"/>
                </a:cubicBezTo>
                <a:cubicBezTo>
                  <a:pt x="321" y="29"/>
                  <a:pt x="320" y="27"/>
                  <a:pt x="319" y="27"/>
                </a:cubicBezTo>
                <a:cubicBezTo>
                  <a:pt x="319" y="27"/>
                  <a:pt x="319" y="27"/>
                  <a:pt x="319" y="27"/>
                </a:cubicBezTo>
                <a:cubicBezTo>
                  <a:pt x="317" y="25"/>
                  <a:pt x="317" y="24"/>
                  <a:pt x="316" y="23"/>
                </a:cubicBezTo>
                <a:cubicBezTo>
                  <a:pt x="315" y="22"/>
                  <a:pt x="314" y="22"/>
                  <a:pt x="313" y="21"/>
                </a:cubicBezTo>
                <a:cubicBezTo>
                  <a:pt x="312" y="19"/>
                  <a:pt x="311" y="18"/>
                  <a:pt x="309" y="17"/>
                </a:cubicBezTo>
                <a:cubicBezTo>
                  <a:pt x="308" y="16"/>
                  <a:pt x="306" y="14"/>
                  <a:pt x="305" y="13"/>
                </a:cubicBezTo>
                <a:cubicBezTo>
                  <a:pt x="304" y="13"/>
                  <a:pt x="302" y="12"/>
                  <a:pt x="302" y="12"/>
                </a:cubicBezTo>
                <a:cubicBezTo>
                  <a:pt x="301" y="11"/>
                  <a:pt x="301" y="11"/>
                  <a:pt x="300" y="10"/>
                </a:cubicBezTo>
                <a:cubicBezTo>
                  <a:pt x="300" y="10"/>
                  <a:pt x="299" y="10"/>
                  <a:pt x="299" y="10"/>
                </a:cubicBezTo>
                <a:cubicBezTo>
                  <a:pt x="299" y="10"/>
                  <a:pt x="298" y="9"/>
                  <a:pt x="298" y="9"/>
                </a:cubicBezTo>
                <a:cubicBezTo>
                  <a:pt x="296" y="8"/>
                  <a:pt x="294" y="8"/>
                  <a:pt x="294" y="6"/>
                </a:cubicBezTo>
                <a:cubicBezTo>
                  <a:pt x="293" y="7"/>
                  <a:pt x="292" y="6"/>
                  <a:pt x="292" y="5"/>
                </a:cubicBezTo>
                <a:cubicBezTo>
                  <a:pt x="291" y="5"/>
                  <a:pt x="291" y="5"/>
                  <a:pt x="291" y="4"/>
                </a:cubicBezTo>
                <a:cubicBezTo>
                  <a:pt x="290" y="4"/>
                  <a:pt x="289" y="4"/>
                  <a:pt x="288" y="4"/>
                </a:cubicBezTo>
                <a:cubicBezTo>
                  <a:pt x="288" y="4"/>
                  <a:pt x="287" y="4"/>
                  <a:pt x="287" y="3"/>
                </a:cubicBezTo>
                <a:cubicBezTo>
                  <a:pt x="287" y="3"/>
                  <a:pt x="287" y="3"/>
                  <a:pt x="287" y="3"/>
                </a:cubicBezTo>
                <a:cubicBezTo>
                  <a:pt x="287" y="3"/>
                  <a:pt x="286" y="3"/>
                  <a:pt x="286" y="3"/>
                </a:cubicBezTo>
                <a:cubicBezTo>
                  <a:pt x="285" y="3"/>
                  <a:pt x="285" y="2"/>
                  <a:pt x="285" y="2"/>
                </a:cubicBezTo>
                <a:cubicBezTo>
                  <a:pt x="284" y="2"/>
                  <a:pt x="284" y="2"/>
                  <a:pt x="284" y="2"/>
                </a:cubicBezTo>
                <a:cubicBezTo>
                  <a:pt x="283" y="1"/>
                  <a:pt x="282" y="1"/>
                  <a:pt x="280" y="1"/>
                </a:cubicBezTo>
                <a:cubicBezTo>
                  <a:pt x="279" y="1"/>
                  <a:pt x="278" y="0"/>
                  <a:pt x="277" y="0"/>
                </a:cubicBezTo>
                <a:cubicBezTo>
                  <a:pt x="276" y="0"/>
                  <a:pt x="275" y="0"/>
                  <a:pt x="274" y="0"/>
                </a:cubicBezTo>
                <a:cubicBezTo>
                  <a:pt x="274" y="0"/>
                  <a:pt x="273" y="0"/>
                  <a:pt x="273" y="0"/>
                </a:cubicBezTo>
                <a:cubicBezTo>
                  <a:pt x="273" y="0"/>
                  <a:pt x="272" y="0"/>
                  <a:pt x="272" y="0"/>
                </a:cubicBezTo>
                <a:cubicBezTo>
                  <a:pt x="272" y="0"/>
                  <a:pt x="271" y="0"/>
                  <a:pt x="271" y="0"/>
                </a:cubicBezTo>
                <a:cubicBezTo>
                  <a:pt x="270" y="0"/>
                  <a:pt x="270" y="0"/>
                  <a:pt x="269" y="0"/>
                </a:cubicBezTo>
                <a:cubicBezTo>
                  <a:pt x="268" y="0"/>
                  <a:pt x="267" y="0"/>
                  <a:pt x="267" y="0"/>
                </a:cubicBezTo>
                <a:cubicBezTo>
                  <a:pt x="266" y="0"/>
                  <a:pt x="265" y="0"/>
                  <a:pt x="265" y="1"/>
                </a:cubicBezTo>
                <a:cubicBezTo>
                  <a:pt x="264" y="1"/>
                  <a:pt x="264" y="0"/>
                  <a:pt x="264" y="0"/>
                </a:cubicBezTo>
                <a:cubicBezTo>
                  <a:pt x="263" y="1"/>
                  <a:pt x="262" y="2"/>
                  <a:pt x="260" y="2"/>
                </a:cubicBezTo>
                <a:cubicBezTo>
                  <a:pt x="260" y="2"/>
                  <a:pt x="260" y="2"/>
                  <a:pt x="260" y="2"/>
                </a:cubicBezTo>
                <a:cubicBezTo>
                  <a:pt x="259" y="2"/>
                  <a:pt x="259" y="3"/>
                  <a:pt x="259" y="3"/>
                </a:cubicBezTo>
                <a:cubicBezTo>
                  <a:pt x="258" y="3"/>
                  <a:pt x="257" y="3"/>
                  <a:pt x="256" y="4"/>
                </a:cubicBezTo>
                <a:cubicBezTo>
                  <a:pt x="256" y="4"/>
                  <a:pt x="256" y="4"/>
                  <a:pt x="256" y="4"/>
                </a:cubicBezTo>
                <a:cubicBezTo>
                  <a:pt x="256" y="5"/>
                  <a:pt x="255" y="4"/>
                  <a:pt x="256" y="4"/>
                </a:cubicBezTo>
                <a:cubicBezTo>
                  <a:pt x="255" y="5"/>
                  <a:pt x="255" y="5"/>
                  <a:pt x="254" y="6"/>
                </a:cubicBezTo>
                <a:cubicBezTo>
                  <a:pt x="253" y="7"/>
                  <a:pt x="251" y="9"/>
                  <a:pt x="251" y="9"/>
                </a:cubicBezTo>
                <a:cubicBezTo>
                  <a:pt x="249" y="11"/>
                  <a:pt x="246" y="13"/>
                  <a:pt x="246" y="14"/>
                </a:cubicBezTo>
                <a:cubicBezTo>
                  <a:pt x="245" y="14"/>
                  <a:pt x="245" y="14"/>
                  <a:pt x="245" y="15"/>
                </a:cubicBezTo>
                <a:cubicBezTo>
                  <a:pt x="245" y="15"/>
                  <a:pt x="245" y="16"/>
                  <a:pt x="245" y="16"/>
                </a:cubicBezTo>
                <a:cubicBezTo>
                  <a:pt x="244" y="16"/>
                  <a:pt x="244" y="16"/>
                  <a:pt x="244" y="16"/>
                </a:cubicBezTo>
                <a:cubicBezTo>
                  <a:pt x="244" y="17"/>
                  <a:pt x="244" y="17"/>
                  <a:pt x="244" y="17"/>
                </a:cubicBezTo>
                <a:cubicBezTo>
                  <a:pt x="243" y="18"/>
                  <a:pt x="241" y="19"/>
                  <a:pt x="240" y="20"/>
                </a:cubicBezTo>
                <a:cubicBezTo>
                  <a:pt x="240" y="20"/>
                  <a:pt x="240" y="21"/>
                  <a:pt x="240" y="21"/>
                </a:cubicBezTo>
                <a:cubicBezTo>
                  <a:pt x="240" y="21"/>
                  <a:pt x="239" y="22"/>
                  <a:pt x="239" y="22"/>
                </a:cubicBezTo>
                <a:cubicBezTo>
                  <a:pt x="239" y="23"/>
                  <a:pt x="238" y="24"/>
                  <a:pt x="237" y="24"/>
                </a:cubicBezTo>
                <a:cubicBezTo>
                  <a:pt x="237" y="25"/>
                  <a:pt x="236" y="26"/>
                  <a:pt x="235" y="27"/>
                </a:cubicBezTo>
                <a:cubicBezTo>
                  <a:pt x="235" y="27"/>
                  <a:pt x="235" y="28"/>
                  <a:pt x="235" y="28"/>
                </a:cubicBezTo>
                <a:cubicBezTo>
                  <a:pt x="234" y="29"/>
                  <a:pt x="234" y="29"/>
                  <a:pt x="233" y="29"/>
                </a:cubicBezTo>
                <a:cubicBezTo>
                  <a:pt x="233" y="30"/>
                  <a:pt x="233" y="30"/>
                  <a:pt x="233" y="31"/>
                </a:cubicBezTo>
                <a:cubicBezTo>
                  <a:pt x="233" y="31"/>
                  <a:pt x="232" y="31"/>
                  <a:pt x="232" y="32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232" y="33"/>
                  <a:pt x="231" y="33"/>
                  <a:pt x="231" y="33"/>
                </a:cubicBezTo>
                <a:cubicBezTo>
                  <a:pt x="231" y="33"/>
                  <a:pt x="231" y="34"/>
                  <a:pt x="231" y="34"/>
                </a:cubicBezTo>
                <a:cubicBezTo>
                  <a:pt x="231" y="35"/>
                  <a:pt x="230" y="35"/>
                  <a:pt x="230" y="35"/>
                </a:cubicBezTo>
                <a:cubicBezTo>
                  <a:pt x="230" y="36"/>
                  <a:pt x="230" y="36"/>
                  <a:pt x="230" y="37"/>
                </a:cubicBezTo>
                <a:cubicBezTo>
                  <a:pt x="229" y="37"/>
                  <a:pt x="228" y="38"/>
                  <a:pt x="228" y="38"/>
                </a:cubicBezTo>
                <a:cubicBezTo>
                  <a:pt x="227" y="39"/>
                  <a:pt x="228" y="39"/>
                  <a:pt x="228" y="39"/>
                </a:cubicBezTo>
                <a:cubicBezTo>
                  <a:pt x="227" y="40"/>
                  <a:pt x="227" y="40"/>
                  <a:pt x="226" y="41"/>
                </a:cubicBezTo>
                <a:cubicBezTo>
                  <a:pt x="226" y="42"/>
                  <a:pt x="227" y="41"/>
                  <a:pt x="227" y="42"/>
                </a:cubicBezTo>
                <a:cubicBezTo>
                  <a:pt x="228" y="43"/>
                  <a:pt x="228" y="42"/>
                  <a:pt x="229" y="42"/>
                </a:cubicBezTo>
                <a:cubicBezTo>
                  <a:pt x="229" y="41"/>
                  <a:pt x="230" y="40"/>
                  <a:pt x="230" y="40"/>
                </a:cubicBezTo>
                <a:cubicBezTo>
                  <a:pt x="230" y="39"/>
                  <a:pt x="231" y="39"/>
                  <a:pt x="231" y="39"/>
                </a:cubicBezTo>
                <a:cubicBezTo>
                  <a:pt x="232" y="38"/>
                  <a:pt x="232" y="37"/>
                  <a:pt x="232" y="36"/>
                </a:cubicBezTo>
                <a:cubicBezTo>
                  <a:pt x="232" y="37"/>
                  <a:pt x="233" y="35"/>
                  <a:pt x="233" y="35"/>
                </a:cubicBezTo>
                <a:cubicBezTo>
                  <a:pt x="233" y="35"/>
                  <a:pt x="234" y="34"/>
                  <a:pt x="234" y="34"/>
                </a:cubicBezTo>
                <a:cubicBezTo>
                  <a:pt x="234" y="34"/>
                  <a:pt x="234" y="33"/>
                  <a:pt x="235" y="33"/>
                </a:cubicBezTo>
                <a:cubicBezTo>
                  <a:pt x="235" y="31"/>
                  <a:pt x="236" y="29"/>
                  <a:pt x="239" y="28"/>
                </a:cubicBezTo>
                <a:cubicBezTo>
                  <a:pt x="239" y="25"/>
                  <a:pt x="241" y="24"/>
                  <a:pt x="243" y="22"/>
                </a:cubicBezTo>
                <a:cubicBezTo>
                  <a:pt x="243" y="22"/>
                  <a:pt x="243" y="22"/>
                  <a:pt x="243" y="22"/>
                </a:cubicBezTo>
                <a:cubicBezTo>
                  <a:pt x="243" y="22"/>
                  <a:pt x="243" y="22"/>
                  <a:pt x="243" y="22"/>
                </a:cubicBezTo>
                <a:cubicBezTo>
                  <a:pt x="244" y="21"/>
                  <a:pt x="244" y="21"/>
                  <a:pt x="244" y="20"/>
                </a:cubicBezTo>
                <a:cubicBezTo>
                  <a:pt x="245" y="19"/>
                  <a:pt x="247" y="18"/>
                  <a:pt x="247" y="16"/>
                </a:cubicBezTo>
                <a:cubicBezTo>
                  <a:pt x="248" y="17"/>
                  <a:pt x="249" y="16"/>
                  <a:pt x="249" y="15"/>
                </a:cubicBezTo>
                <a:cubicBezTo>
                  <a:pt x="250" y="15"/>
                  <a:pt x="251" y="14"/>
                  <a:pt x="251" y="14"/>
                </a:cubicBezTo>
                <a:cubicBezTo>
                  <a:pt x="251" y="14"/>
                  <a:pt x="251" y="13"/>
                  <a:pt x="252" y="12"/>
                </a:cubicBezTo>
                <a:cubicBezTo>
                  <a:pt x="254" y="12"/>
                  <a:pt x="256" y="9"/>
                  <a:pt x="257" y="8"/>
                </a:cubicBezTo>
                <a:cubicBezTo>
                  <a:pt x="257" y="9"/>
                  <a:pt x="259" y="7"/>
                  <a:pt x="259" y="7"/>
                </a:cubicBezTo>
                <a:cubicBezTo>
                  <a:pt x="261" y="7"/>
                  <a:pt x="261" y="6"/>
                  <a:pt x="262" y="5"/>
                </a:cubicBezTo>
                <a:cubicBezTo>
                  <a:pt x="262" y="6"/>
                  <a:pt x="262" y="8"/>
                  <a:pt x="263" y="7"/>
                </a:cubicBezTo>
                <a:cubicBezTo>
                  <a:pt x="263" y="6"/>
                  <a:pt x="264" y="6"/>
                  <a:pt x="265" y="5"/>
                </a:cubicBezTo>
                <a:cubicBezTo>
                  <a:pt x="265" y="5"/>
                  <a:pt x="265" y="5"/>
                  <a:pt x="265" y="5"/>
                </a:cubicBezTo>
                <a:cubicBezTo>
                  <a:pt x="266" y="4"/>
                  <a:pt x="267" y="5"/>
                  <a:pt x="268" y="4"/>
                </a:cubicBezTo>
                <a:cubicBezTo>
                  <a:pt x="268" y="4"/>
                  <a:pt x="268" y="4"/>
                  <a:pt x="269" y="4"/>
                </a:cubicBezTo>
                <a:cubicBezTo>
                  <a:pt x="269" y="4"/>
                  <a:pt x="269" y="5"/>
                  <a:pt x="270" y="5"/>
                </a:cubicBezTo>
                <a:cubicBezTo>
                  <a:pt x="270" y="5"/>
                  <a:pt x="270" y="5"/>
                  <a:pt x="271" y="5"/>
                </a:cubicBezTo>
                <a:cubicBezTo>
                  <a:pt x="272" y="6"/>
                  <a:pt x="272" y="7"/>
                  <a:pt x="272" y="7"/>
                </a:cubicBezTo>
                <a:cubicBezTo>
                  <a:pt x="274" y="6"/>
                  <a:pt x="276" y="5"/>
                  <a:pt x="278" y="4"/>
                </a:cubicBezTo>
                <a:cubicBezTo>
                  <a:pt x="279" y="5"/>
                  <a:pt x="280" y="5"/>
                  <a:pt x="281" y="5"/>
                </a:cubicBezTo>
                <a:cubicBezTo>
                  <a:pt x="281" y="6"/>
                  <a:pt x="281" y="5"/>
                  <a:pt x="281" y="5"/>
                </a:cubicBezTo>
                <a:cubicBezTo>
                  <a:pt x="282" y="6"/>
                  <a:pt x="282" y="6"/>
                  <a:pt x="283" y="7"/>
                </a:cubicBezTo>
                <a:cubicBezTo>
                  <a:pt x="283" y="7"/>
                  <a:pt x="285" y="7"/>
                  <a:pt x="285" y="8"/>
                </a:cubicBezTo>
                <a:cubicBezTo>
                  <a:pt x="286" y="8"/>
                  <a:pt x="288" y="7"/>
                  <a:pt x="289" y="8"/>
                </a:cubicBezTo>
                <a:cubicBezTo>
                  <a:pt x="290" y="9"/>
                  <a:pt x="290" y="8"/>
                  <a:pt x="291" y="9"/>
                </a:cubicBezTo>
                <a:cubicBezTo>
                  <a:pt x="291" y="10"/>
                  <a:pt x="291" y="11"/>
                  <a:pt x="292" y="11"/>
                </a:cubicBezTo>
                <a:cubicBezTo>
                  <a:pt x="295" y="11"/>
                  <a:pt x="297" y="13"/>
                  <a:pt x="299" y="15"/>
                </a:cubicBezTo>
                <a:cubicBezTo>
                  <a:pt x="300" y="15"/>
                  <a:pt x="300" y="16"/>
                  <a:pt x="300" y="16"/>
                </a:cubicBezTo>
                <a:cubicBezTo>
                  <a:pt x="300" y="16"/>
                  <a:pt x="301" y="16"/>
                  <a:pt x="301" y="16"/>
                </a:cubicBezTo>
                <a:cubicBezTo>
                  <a:pt x="302" y="17"/>
                  <a:pt x="302" y="18"/>
                  <a:pt x="303" y="18"/>
                </a:cubicBezTo>
                <a:cubicBezTo>
                  <a:pt x="304" y="18"/>
                  <a:pt x="305" y="19"/>
                  <a:pt x="306" y="19"/>
                </a:cubicBezTo>
                <a:cubicBezTo>
                  <a:pt x="307" y="21"/>
                  <a:pt x="307" y="21"/>
                  <a:pt x="307" y="21"/>
                </a:cubicBezTo>
                <a:cubicBezTo>
                  <a:pt x="308" y="21"/>
                  <a:pt x="308" y="20"/>
                  <a:pt x="309" y="21"/>
                </a:cubicBezTo>
                <a:cubicBezTo>
                  <a:pt x="310" y="23"/>
                  <a:pt x="312" y="25"/>
                  <a:pt x="313" y="26"/>
                </a:cubicBezTo>
                <a:cubicBezTo>
                  <a:pt x="314" y="26"/>
                  <a:pt x="314" y="26"/>
                  <a:pt x="314" y="26"/>
                </a:cubicBezTo>
                <a:cubicBezTo>
                  <a:pt x="315" y="28"/>
                  <a:pt x="317" y="31"/>
                  <a:pt x="319" y="31"/>
                </a:cubicBezTo>
                <a:cubicBezTo>
                  <a:pt x="320" y="32"/>
                  <a:pt x="319" y="33"/>
                  <a:pt x="320" y="33"/>
                </a:cubicBezTo>
                <a:cubicBezTo>
                  <a:pt x="320" y="34"/>
                  <a:pt x="321" y="34"/>
                  <a:pt x="321" y="35"/>
                </a:cubicBezTo>
                <a:cubicBezTo>
                  <a:pt x="322" y="38"/>
                  <a:pt x="325" y="43"/>
                  <a:pt x="326" y="45"/>
                </a:cubicBezTo>
                <a:cubicBezTo>
                  <a:pt x="327" y="47"/>
                  <a:pt x="327" y="48"/>
                  <a:pt x="328" y="50"/>
                </a:cubicBezTo>
                <a:cubicBezTo>
                  <a:pt x="328" y="50"/>
                  <a:pt x="327" y="50"/>
                  <a:pt x="327" y="50"/>
                </a:cubicBezTo>
                <a:cubicBezTo>
                  <a:pt x="328" y="51"/>
                  <a:pt x="328" y="51"/>
                  <a:pt x="328" y="52"/>
                </a:cubicBezTo>
                <a:cubicBezTo>
                  <a:pt x="328" y="53"/>
                  <a:pt x="329" y="55"/>
                  <a:pt x="330" y="56"/>
                </a:cubicBezTo>
                <a:cubicBezTo>
                  <a:pt x="330" y="56"/>
                  <a:pt x="330" y="56"/>
                  <a:pt x="330" y="56"/>
                </a:cubicBezTo>
                <a:cubicBezTo>
                  <a:pt x="330" y="57"/>
                  <a:pt x="330" y="57"/>
                  <a:pt x="330" y="57"/>
                </a:cubicBezTo>
                <a:cubicBezTo>
                  <a:pt x="330" y="59"/>
                  <a:pt x="331" y="60"/>
                  <a:pt x="332" y="62"/>
                </a:cubicBezTo>
                <a:cubicBezTo>
                  <a:pt x="332" y="63"/>
                  <a:pt x="333" y="65"/>
                  <a:pt x="333" y="66"/>
                </a:cubicBezTo>
                <a:cubicBezTo>
                  <a:pt x="334" y="66"/>
                  <a:pt x="334" y="66"/>
                  <a:pt x="335" y="67"/>
                </a:cubicBezTo>
                <a:cubicBezTo>
                  <a:pt x="336" y="69"/>
                  <a:pt x="336" y="71"/>
                  <a:pt x="336" y="72"/>
                </a:cubicBezTo>
                <a:cubicBezTo>
                  <a:pt x="337" y="73"/>
                  <a:pt x="337" y="74"/>
                  <a:pt x="337" y="74"/>
                </a:cubicBezTo>
                <a:cubicBezTo>
                  <a:pt x="337" y="74"/>
                  <a:pt x="337" y="73"/>
                  <a:pt x="337" y="74"/>
                </a:cubicBezTo>
                <a:cubicBezTo>
                  <a:pt x="337" y="74"/>
                  <a:pt x="337" y="75"/>
                  <a:pt x="337" y="75"/>
                </a:cubicBezTo>
                <a:cubicBezTo>
                  <a:pt x="337" y="76"/>
                  <a:pt x="338" y="77"/>
                  <a:pt x="337" y="78"/>
                </a:cubicBezTo>
                <a:cubicBezTo>
                  <a:pt x="334" y="81"/>
                  <a:pt x="329" y="84"/>
                  <a:pt x="326" y="87"/>
                </a:cubicBezTo>
                <a:cubicBezTo>
                  <a:pt x="326" y="87"/>
                  <a:pt x="325" y="88"/>
                  <a:pt x="324" y="88"/>
                </a:cubicBezTo>
                <a:cubicBezTo>
                  <a:pt x="324" y="88"/>
                  <a:pt x="325" y="89"/>
                  <a:pt x="325" y="89"/>
                </a:cubicBezTo>
                <a:cubicBezTo>
                  <a:pt x="325" y="89"/>
                  <a:pt x="324" y="89"/>
                  <a:pt x="324" y="89"/>
                </a:cubicBezTo>
                <a:cubicBezTo>
                  <a:pt x="324" y="89"/>
                  <a:pt x="324" y="89"/>
                  <a:pt x="324" y="89"/>
                </a:cubicBezTo>
                <a:cubicBezTo>
                  <a:pt x="324" y="90"/>
                  <a:pt x="324" y="90"/>
                  <a:pt x="323" y="90"/>
                </a:cubicBezTo>
                <a:cubicBezTo>
                  <a:pt x="323" y="90"/>
                  <a:pt x="324" y="90"/>
                  <a:pt x="324" y="90"/>
                </a:cubicBezTo>
                <a:cubicBezTo>
                  <a:pt x="324" y="90"/>
                  <a:pt x="323" y="92"/>
                  <a:pt x="323" y="92"/>
                </a:cubicBezTo>
                <a:cubicBezTo>
                  <a:pt x="322" y="93"/>
                  <a:pt x="322" y="93"/>
                  <a:pt x="322" y="94"/>
                </a:cubicBezTo>
                <a:cubicBezTo>
                  <a:pt x="322" y="94"/>
                  <a:pt x="321" y="94"/>
                  <a:pt x="321" y="94"/>
                </a:cubicBezTo>
                <a:cubicBezTo>
                  <a:pt x="321" y="94"/>
                  <a:pt x="321" y="95"/>
                  <a:pt x="321" y="95"/>
                </a:cubicBezTo>
                <a:cubicBezTo>
                  <a:pt x="321" y="95"/>
                  <a:pt x="321" y="96"/>
                  <a:pt x="321" y="96"/>
                </a:cubicBezTo>
                <a:cubicBezTo>
                  <a:pt x="320" y="96"/>
                  <a:pt x="320" y="98"/>
                  <a:pt x="320" y="98"/>
                </a:cubicBezTo>
                <a:cubicBezTo>
                  <a:pt x="320" y="99"/>
                  <a:pt x="320" y="100"/>
                  <a:pt x="319" y="101"/>
                </a:cubicBezTo>
                <a:cubicBezTo>
                  <a:pt x="319" y="103"/>
                  <a:pt x="318" y="104"/>
                  <a:pt x="318" y="105"/>
                </a:cubicBezTo>
                <a:cubicBezTo>
                  <a:pt x="318" y="105"/>
                  <a:pt x="319" y="106"/>
                  <a:pt x="319" y="106"/>
                </a:cubicBezTo>
                <a:cubicBezTo>
                  <a:pt x="319" y="106"/>
                  <a:pt x="319" y="107"/>
                  <a:pt x="319" y="107"/>
                </a:cubicBezTo>
                <a:cubicBezTo>
                  <a:pt x="319" y="107"/>
                  <a:pt x="319" y="108"/>
                  <a:pt x="319" y="108"/>
                </a:cubicBezTo>
                <a:cubicBezTo>
                  <a:pt x="319" y="109"/>
                  <a:pt x="319" y="110"/>
                  <a:pt x="319" y="110"/>
                </a:cubicBezTo>
                <a:cubicBezTo>
                  <a:pt x="319" y="111"/>
                  <a:pt x="319" y="111"/>
                  <a:pt x="319" y="111"/>
                </a:cubicBezTo>
                <a:cubicBezTo>
                  <a:pt x="319" y="113"/>
                  <a:pt x="320" y="114"/>
                  <a:pt x="321" y="116"/>
                </a:cubicBezTo>
                <a:cubicBezTo>
                  <a:pt x="323" y="119"/>
                  <a:pt x="324" y="121"/>
                  <a:pt x="325" y="122"/>
                </a:cubicBezTo>
                <a:cubicBezTo>
                  <a:pt x="326" y="123"/>
                  <a:pt x="326" y="123"/>
                  <a:pt x="326" y="123"/>
                </a:cubicBezTo>
                <a:cubicBezTo>
                  <a:pt x="327" y="123"/>
                  <a:pt x="327" y="124"/>
                  <a:pt x="328" y="125"/>
                </a:cubicBezTo>
                <a:cubicBezTo>
                  <a:pt x="329" y="125"/>
                  <a:pt x="330" y="125"/>
                  <a:pt x="330" y="126"/>
                </a:cubicBezTo>
                <a:cubicBezTo>
                  <a:pt x="331" y="126"/>
                  <a:pt x="331" y="126"/>
                  <a:pt x="331" y="126"/>
                </a:cubicBezTo>
                <a:cubicBezTo>
                  <a:pt x="331" y="126"/>
                  <a:pt x="332" y="127"/>
                  <a:pt x="332" y="127"/>
                </a:cubicBezTo>
                <a:cubicBezTo>
                  <a:pt x="332" y="127"/>
                  <a:pt x="333" y="126"/>
                  <a:pt x="334" y="126"/>
                </a:cubicBezTo>
                <a:cubicBezTo>
                  <a:pt x="334" y="127"/>
                  <a:pt x="335" y="127"/>
                  <a:pt x="335" y="127"/>
                </a:cubicBezTo>
                <a:cubicBezTo>
                  <a:pt x="335" y="127"/>
                  <a:pt x="336" y="127"/>
                  <a:pt x="336" y="127"/>
                </a:cubicBezTo>
                <a:cubicBezTo>
                  <a:pt x="338" y="127"/>
                  <a:pt x="339" y="127"/>
                  <a:pt x="340" y="126"/>
                </a:cubicBezTo>
                <a:cubicBezTo>
                  <a:pt x="341" y="126"/>
                  <a:pt x="342" y="124"/>
                  <a:pt x="343" y="125"/>
                </a:cubicBezTo>
                <a:cubicBezTo>
                  <a:pt x="343" y="127"/>
                  <a:pt x="343" y="129"/>
                  <a:pt x="343" y="130"/>
                </a:cubicBezTo>
                <a:cubicBezTo>
                  <a:pt x="343" y="131"/>
                  <a:pt x="343" y="131"/>
                  <a:pt x="343" y="131"/>
                </a:cubicBezTo>
                <a:cubicBezTo>
                  <a:pt x="343" y="131"/>
                  <a:pt x="342" y="131"/>
                  <a:pt x="342" y="131"/>
                </a:cubicBezTo>
                <a:cubicBezTo>
                  <a:pt x="342" y="131"/>
                  <a:pt x="343" y="132"/>
                  <a:pt x="343" y="132"/>
                </a:cubicBezTo>
                <a:cubicBezTo>
                  <a:pt x="343" y="132"/>
                  <a:pt x="342" y="133"/>
                  <a:pt x="342" y="133"/>
                </a:cubicBezTo>
                <a:cubicBezTo>
                  <a:pt x="342" y="133"/>
                  <a:pt x="342" y="134"/>
                  <a:pt x="342" y="135"/>
                </a:cubicBezTo>
                <a:cubicBezTo>
                  <a:pt x="342" y="136"/>
                  <a:pt x="342" y="137"/>
                  <a:pt x="341" y="138"/>
                </a:cubicBezTo>
                <a:cubicBezTo>
                  <a:pt x="341" y="140"/>
                  <a:pt x="340" y="143"/>
                  <a:pt x="340" y="146"/>
                </a:cubicBezTo>
                <a:cubicBezTo>
                  <a:pt x="340" y="148"/>
                  <a:pt x="339" y="149"/>
                  <a:pt x="339" y="151"/>
                </a:cubicBezTo>
                <a:cubicBezTo>
                  <a:pt x="339" y="151"/>
                  <a:pt x="339" y="151"/>
                  <a:pt x="338" y="152"/>
                </a:cubicBezTo>
                <a:cubicBezTo>
                  <a:pt x="338" y="152"/>
                  <a:pt x="339" y="152"/>
                  <a:pt x="339" y="152"/>
                </a:cubicBezTo>
                <a:cubicBezTo>
                  <a:pt x="339" y="154"/>
                  <a:pt x="338" y="155"/>
                  <a:pt x="338" y="156"/>
                </a:cubicBezTo>
                <a:cubicBezTo>
                  <a:pt x="338" y="156"/>
                  <a:pt x="339" y="156"/>
                  <a:pt x="339" y="156"/>
                </a:cubicBezTo>
                <a:cubicBezTo>
                  <a:pt x="339" y="156"/>
                  <a:pt x="338" y="157"/>
                  <a:pt x="338" y="157"/>
                </a:cubicBezTo>
                <a:cubicBezTo>
                  <a:pt x="338" y="158"/>
                  <a:pt x="338" y="158"/>
                  <a:pt x="338" y="159"/>
                </a:cubicBezTo>
                <a:cubicBezTo>
                  <a:pt x="338" y="160"/>
                  <a:pt x="338" y="162"/>
                  <a:pt x="338" y="162"/>
                </a:cubicBezTo>
                <a:cubicBezTo>
                  <a:pt x="338" y="163"/>
                  <a:pt x="337" y="163"/>
                  <a:pt x="337" y="163"/>
                </a:cubicBezTo>
                <a:cubicBezTo>
                  <a:pt x="337" y="163"/>
                  <a:pt x="338" y="164"/>
                  <a:pt x="338" y="164"/>
                </a:cubicBezTo>
                <a:cubicBezTo>
                  <a:pt x="338" y="165"/>
                  <a:pt x="337" y="166"/>
                  <a:pt x="337" y="167"/>
                </a:cubicBezTo>
                <a:cubicBezTo>
                  <a:pt x="337" y="170"/>
                  <a:pt x="336" y="172"/>
                  <a:pt x="336" y="174"/>
                </a:cubicBezTo>
                <a:cubicBezTo>
                  <a:pt x="336" y="174"/>
                  <a:pt x="336" y="174"/>
                  <a:pt x="336" y="175"/>
                </a:cubicBezTo>
                <a:cubicBezTo>
                  <a:pt x="336" y="175"/>
                  <a:pt x="335" y="175"/>
                  <a:pt x="335" y="175"/>
                </a:cubicBezTo>
                <a:cubicBezTo>
                  <a:pt x="335" y="176"/>
                  <a:pt x="335" y="178"/>
                  <a:pt x="335" y="178"/>
                </a:cubicBezTo>
                <a:cubicBezTo>
                  <a:pt x="335" y="179"/>
                  <a:pt x="335" y="179"/>
                  <a:pt x="335" y="180"/>
                </a:cubicBezTo>
                <a:cubicBezTo>
                  <a:pt x="335" y="180"/>
                  <a:pt x="335" y="181"/>
                  <a:pt x="335" y="181"/>
                </a:cubicBezTo>
                <a:cubicBezTo>
                  <a:pt x="335" y="181"/>
                  <a:pt x="335" y="182"/>
                  <a:pt x="335" y="182"/>
                </a:cubicBezTo>
                <a:cubicBezTo>
                  <a:pt x="335" y="184"/>
                  <a:pt x="335" y="186"/>
                  <a:pt x="334" y="188"/>
                </a:cubicBezTo>
                <a:cubicBezTo>
                  <a:pt x="331" y="188"/>
                  <a:pt x="328" y="186"/>
                  <a:pt x="325" y="187"/>
                </a:cubicBezTo>
                <a:cubicBezTo>
                  <a:pt x="324" y="187"/>
                  <a:pt x="323" y="186"/>
                  <a:pt x="322" y="186"/>
                </a:cubicBezTo>
                <a:cubicBezTo>
                  <a:pt x="322" y="186"/>
                  <a:pt x="321" y="186"/>
                  <a:pt x="321" y="186"/>
                </a:cubicBezTo>
                <a:cubicBezTo>
                  <a:pt x="321" y="186"/>
                  <a:pt x="321" y="186"/>
                  <a:pt x="320" y="186"/>
                </a:cubicBezTo>
                <a:cubicBezTo>
                  <a:pt x="320" y="186"/>
                  <a:pt x="319" y="185"/>
                  <a:pt x="318" y="185"/>
                </a:cubicBezTo>
                <a:cubicBezTo>
                  <a:pt x="318" y="185"/>
                  <a:pt x="318" y="186"/>
                  <a:pt x="318" y="186"/>
                </a:cubicBezTo>
                <a:cubicBezTo>
                  <a:pt x="318" y="186"/>
                  <a:pt x="317" y="185"/>
                  <a:pt x="317" y="185"/>
                </a:cubicBezTo>
                <a:cubicBezTo>
                  <a:pt x="315" y="185"/>
                  <a:pt x="313" y="185"/>
                  <a:pt x="311" y="185"/>
                </a:cubicBezTo>
                <a:cubicBezTo>
                  <a:pt x="311" y="184"/>
                  <a:pt x="309" y="185"/>
                  <a:pt x="309" y="185"/>
                </a:cubicBezTo>
                <a:cubicBezTo>
                  <a:pt x="308" y="185"/>
                  <a:pt x="307" y="184"/>
                  <a:pt x="306" y="184"/>
                </a:cubicBezTo>
                <a:cubicBezTo>
                  <a:pt x="305" y="184"/>
                  <a:pt x="305" y="184"/>
                  <a:pt x="304" y="184"/>
                </a:cubicBezTo>
                <a:cubicBezTo>
                  <a:pt x="303" y="184"/>
                  <a:pt x="303" y="184"/>
                  <a:pt x="302" y="184"/>
                </a:cubicBezTo>
                <a:cubicBezTo>
                  <a:pt x="302" y="184"/>
                  <a:pt x="301" y="185"/>
                  <a:pt x="300" y="185"/>
                </a:cubicBezTo>
                <a:cubicBezTo>
                  <a:pt x="300" y="185"/>
                  <a:pt x="299" y="184"/>
                  <a:pt x="298" y="184"/>
                </a:cubicBezTo>
                <a:cubicBezTo>
                  <a:pt x="298" y="184"/>
                  <a:pt x="297" y="184"/>
                  <a:pt x="296" y="184"/>
                </a:cubicBezTo>
                <a:cubicBezTo>
                  <a:pt x="296" y="184"/>
                  <a:pt x="295" y="183"/>
                  <a:pt x="295" y="183"/>
                </a:cubicBezTo>
                <a:cubicBezTo>
                  <a:pt x="295" y="183"/>
                  <a:pt x="294" y="184"/>
                  <a:pt x="294" y="184"/>
                </a:cubicBezTo>
                <a:cubicBezTo>
                  <a:pt x="293" y="183"/>
                  <a:pt x="292" y="183"/>
                  <a:pt x="291" y="183"/>
                </a:cubicBezTo>
                <a:cubicBezTo>
                  <a:pt x="289" y="183"/>
                  <a:pt x="286" y="183"/>
                  <a:pt x="284" y="183"/>
                </a:cubicBezTo>
                <a:cubicBezTo>
                  <a:pt x="284" y="182"/>
                  <a:pt x="283" y="182"/>
                  <a:pt x="282" y="182"/>
                </a:cubicBezTo>
                <a:cubicBezTo>
                  <a:pt x="282" y="182"/>
                  <a:pt x="281" y="182"/>
                  <a:pt x="281" y="182"/>
                </a:cubicBezTo>
                <a:cubicBezTo>
                  <a:pt x="280" y="182"/>
                  <a:pt x="280" y="182"/>
                  <a:pt x="280" y="182"/>
                </a:cubicBezTo>
                <a:cubicBezTo>
                  <a:pt x="279" y="182"/>
                  <a:pt x="279" y="182"/>
                  <a:pt x="279" y="182"/>
                </a:cubicBezTo>
                <a:cubicBezTo>
                  <a:pt x="278" y="182"/>
                  <a:pt x="278" y="182"/>
                  <a:pt x="277" y="182"/>
                </a:cubicBezTo>
                <a:cubicBezTo>
                  <a:pt x="276" y="182"/>
                  <a:pt x="275" y="182"/>
                  <a:pt x="274" y="182"/>
                </a:cubicBezTo>
                <a:cubicBezTo>
                  <a:pt x="273" y="182"/>
                  <a:pt x="273" y="182"/>
                  <a:pt x="272" y="182"/>
                </a:cubicBezTo>
                <a:cubicBezTo>
                  <a:pt x="272" y="182"/>
                  <a:pt x="271" y="182"/>
                  <a:pt x="270" y="182"/>
                </a:cubicBezTo>
                <a:cubicBezTo>
                  <a:pt x="270" y="182"/>
                  <a:pt x="269" y="182"/>
                  <a:pt x="269" y="182"/>
                </a:cubicBezTo>
                <a:cubicBezTo>
                  <a:pt x="269" y="182"/>
                  <a:pt x="268" y="182"/>
                  <a:pt x="268" y="182"/>
                </a:cubicBezTo>
                <a:cubicBezTo>
                  <a:pt x="267" y="182"/>
                  <a:pt x="267" y="182"/>
                  <a:pt x="267" y="182"/>
                </a:cubicBezTo>
                <a:cubicBezTo>
                  <a:pt x="266" y="182"/>
                  <a:pt x="266" y="182"/>
                  <a:pt x="265" y="182"/>
                </a:cubicBezTo>
                <a:cubicBezTo>
                  <a:pt x="265" y="182"/>
                  <a:pt x="265" y="182"/>
                  <a:pt x="264" y="182"/>
                </a:cubicBezTo>
                <a:cubicBezTo>
                  <a:pt x="263" y="182"/>
                  <a:pt x="263" y="182"/>
                  <a:pt x="263" y="182"/>
                </a:cubicBezTo>
                <a:cubicBezTo>
                  <a:pt x="262" y="182"/>
                  <a:pt x="260" y="181"/>
                  <a:pt x="259" y="180"/>
                </a:cubicBezTo>
                <a:cubicBezTo>
                  <a:pt x="259" y="180"/>
                  <a:pt x="259" y="179"/>
                  <a:pt x="258" y="178"/>
                </a:cubicBezTo>
                <a:cubicBezTo>
                  <a:pt x="258" y="178"/>
                  <a:pt x="258" y="178"/>
                  <a:pt x="258" y="178"/>
                </a:cubicBezTo>
                <a:cubicBezTo>
                  <a:pt x="257" y="177"/>
                  <a:pt x="256" y="176"/>
                  <a:pt x="255" y="176"/>
                </a:cubicBezTo>
                <a:cubicBezTo>
                  <a:pt x="254" y="174"/>
                  <a:pt x="253" y="173"/>
                  <a:pt x="252" y="172"/>
                </a:cubicBezTo>
                <a:cubicBezTo>
                  <a:pt x="251" y="171"/>
                  <a:pt x="250" y="170"/>
                  <a:pt x="250" y="169"/>
                </a:cubicBezTo>
                <a:cubicBezTo>
                  <a:pt x="249" y="169"/>
                  <a:pt x="249" y="169"/>
                  <a:pt x="249" y="169"/>
                </a:cubicBezTo>
                <a:cubicBezTo>
                  <a:pt x="246" y="167"/>
                  <a:pt x="245" y="165"/>
                  <a:pt x="242" y="163"/>
                </a:cubicBezTo>
                <a:cubicBezTo>
                  <a:pt x="242" y="163"/>
                  <a:pt x="242" y="163"/>
                  <a:pt x="242" y="162"/>
                </a:cubicBezTo>
                <a:cubicBezTo>
                  <a:pt x="241" y="162"/>
                  <a:pt x="241" y="162"/>
                  <a:pt x="241" y="161"/>
                </a:cubicBezTo>
                <a:cubicBezTo>
                  <a:pt x="240" y="161"/>
                  <a:pt x="238" y="159"/>
                  <a:pt x="237" y="159"/>
                </a:cubicBezTo>
                <a:cubicBezTo>
                  <a:pt x="237" y="159"/>
                  <a:pt x="237" y="159"/>
                  <a:pt x="237" y="158"/>
                </a:cubicBezTo>
                <a:cubicBezTo>
                  <a:pt x="236" y="157"/>
                  <a:pt x="233" y="155"/>
                  <a:pt x="232" y="155"/>
                </a:cubicBezTo>
                <a:cubicBezTo>
                  <a:pt x="231" y="153"/>
                  <a:pt x="230" y="152"/>
                  <a:pt x="228" y="151"/>
                </a:cubicBezTo>
                <a:cubicBezTo>
                  <a:pt x="228" y="151"/>
                  <a:pt x="228" y="151"/>
                  <a:pt x="228" y="151"/>
                </a:cubicBezTo>
                <a:cubicBezTo>
                  <a:pt x="228" y="151"/>
                  <a:pt x="228" y="150"/>
                  <a:pt x="228" y="150"/>
                </a:cubicBezTo>
                <a:cubicBezTo>
                  <a:pt x="227" y="150"/>
                  <a:pt x="226" y="149"/>
                  <a:pt x="226" y="149"/>
                </a:cubicBezTo>
                <a:cubicBezTo>
                  <a:pt x="225" y="148"/>
                  <a:pt x="224" y="148"/>
                  <a:pt x="224" y="147"/>
                </a:cubicBezTo>
                <a:cubicBezTo>
                  <a:pt x="222" y="146"/>
                  <a:pt x="221" y="145"/>
                  <a:pt x="219" y="143"/>
                </a:cubicBezTo>
                <a:cubicBezTo>
                  <a:pt x="219" y="143"/>
                  <a:pt x="219" y="143"/>
                  <a:pt x="218" y="143"/>
                </a:cubicBezTo>
                <a:cubicBezTo>
                  <a:pt x="218" y="143"/>
                  <a:pt x="218" y="143"/>
                  <a:pt x="217" y="142"/>
                </a:cubicBezTo>
                <a:cubicBezTo>
                  <a:pt x="216" y="142"/>
                  <a:pt x="216" y="141"/>
                  <a:pt x="215" y="141"/>
                </a:cubicBezTo>
                <a:cubicBezTo>
                  <a:pt x="215" y="141"/>
                  <a:pt x="215" y="141"/>
                  <a:pt x="214" y="140"/>
                </a:cubicBezTo>
                <a:cubicBezTo>
                  <a:pt x="214" y="140"/>
                  <a:pt x="214" y="140"/>
                  <a:pt x="214" y="140"/>
                </a:cubicBezTo>
                <a:cubicBezTo>
                  <a:pt x="212" y="139"/>
                  <a:pt x="211" y="138"/>
                  <a:pt x="210" y="138"/>
                </a:cubicBezTo>
                <a:cubicBezTo>
                  <a:pt x="210" y="138"/>
                  <a:pt x="209" y="136"/>
                  <a:pt x="209" y="136"/>
                </a:cubicBezTo>
                <a:cubicBezTo>
                  <a:pt x="209" y="136"/>
                  <a:pt x="208" y="136"/>
                  <a:pt x="208" y="136"/>
                </a:cubicBezTo>
                <a:cubicBezTo>
                  <a:pt x="207" y="136"/>
                  <a:pt x="207" y="135"/>
                  <a:pt x="206" y="135"/>
                </a:cubicBezTo>
                <a:cubicBezTo>
                  <a:pt x="205" y="134"/>
                  <a:pt x="205" y="133"/>
                  <a:pt x="204" y="133"/>
                </a:cubicBezTo>
                <a:cubicBezTo>
                  <a:pt x="203" y="131"/>
                  <a:pt x="200" y="130"/>
                  <a:pt x="200" y="130"/>
                </a:cubicBezTo>
                <a:cubicBezTo>
                  <a:pt x="199" y="129"/>
                  <a:pt x="199" y="130"/>
                  <a:pt x="199" y="130"/>
                </a:cubicBezTo>
                <a:cubicBezTo>
                  <a:pt x="199" y="129"/>
                  <a:pt x="199" y="129"/>
                  <a:pt x="198" y="128"/>
                </a:cubicBezTo>
                <a:cubicBezTo>
                  <a:pt x="198" y="128"/>
                  <a:pt x="198" y="129"/>
                  <a:pt x="197" y="128"/>
                </a:cubicBezTo>
                <a:cubicBezTo>
                  <a:pt x="198" y="128"/>
                  <a:pt x="197" y="127"/>
                  <a:pt x="196" y="127"/>
                </a:cubicBezTo>
                <a:cubicBezTo>
                  <a:pt x="196" y="126"/>
                  <a:pt x="194" y="125"/>
                  <a:pt x="194" y="125"/>
                </a:cubicBezTo>
                <a:cubicBezTo>
                  <a:pt x="193" y="124"/>
                  <a:pt x="191" y="123"/>
                  <a:pt x="191" y="123"/>
                </a:cubicBezTo>
                <a:cubicBezTo>
                  <a:pt x="190" y="122"/>
                  <a:pt x="189" y="122"/>
                  <a:pt x="188" y="121"/>
                </a:cubicBezTo>
                <a:cubicBezTo>
                  <a:pt x="188" y="121"/>
                  <a:pt x="187" y="120"/>
                  <a:pt x="186" y="120"/>
                </a:cubicBezTo>
                <a:cubicBezTo>
                  <a:pt x="186" y="117"/>
                  <a:pt x="188" y="115"/>
                  <a:pt x="188" y="112"/>
                </a:cubicBezTo>
                <a:cubicBezTo>
                  <a:pt x="188" y="112"/>
                  <a:pt x="188" y="112"/>
                  <a:pt x="188" y="111"/>
                </a:cubicBezTo>
                <a:cubicBezTo>
                  <a:pt x="189" y="111"/>
                  <a:pt x="189" y="110"/>
                  <a:pt x="189" y="110"/>
                </a:cubicBezTo>
                <a:cubicBezTo>
                  <a:pt x="189" y="110"/>
                  <a:pt x="189" y="110"/>
                  <a:pt x="189" y="110"/>
                </a:cubicBezTo>
                <a:cubicBezTo>
                  <a:pt x="190" y="109"/>
                  <a:pt x="190" y="107"/>
                  <a:pt x="190" y="107"/>
                </a:cubicBezTo>
                <a:cubicBezTo>
                  <a:pt x="190" y="107"/>
                  <a:pt x="190" y="106"/>
                  <a:pt x="190" y="106"/>
                </a:cubicBezTo>
                <a:cubicBezTo>
                  <a:pt x="190" y="105"/>
                  <a:pt x="191" y="105"/>
                  <a:pt x="191" y="105"/>
                </a:cubicBezTo>
                <a:cubicBezTo>
                  <a:pt x="191" y="104"/>
                  <a:pt x="191" y="104"/>
                  <a:pt x="191" y="103"/>
                </a:cubicBezTo>
                <a:cubicBezTo>
                  <a:pt x="192" y="103"/>
                  <a:pt x="192" y="102"/>
                  <a:pt x="192" y="101"/>
                </a:cubicBezTo>
                <a:cubicBezTo>
                  <a:pt x="192" y="101"/>
                  <a:pt x="192" y="100"/>
                  <a:pt x="192" y="100"/>
                </a:cubicBezTo>
                <a:cubicBezTo>
                  <a:pt x="193" y="100"/>
                  <a:pt x="193" y="99"/>
                  <a:pt x="193" y="99"/>
                </a:cubicBezTo>
                <a:cubicBezTo>
                  <a:pt x="193" y="99"/>
                  <a:pt x="193" y="98"/>
                  <a:pt x="193" y="98"/>
                </a:cubicBezTo>
                <a:cubicBezTo>
                  <a:pt x="193" y="97"/>
                  <a:pt x="194" y="97"/>
                  <a:pt x="194" y="97"/>
                </a:cubicBezTo>
                <a:cubicBezTo>
                  <a:pt x="194" y="96"/>
                  <a:pt x="194" y="96"/>
                  <a:pt x="194" y="96"/>
                </a:cubicBezTo>
                <a:cubicBezTo>
                  <a:pt x="195" y="95"/>
                  <a:pt x="195" y="95"/>
                  <a:pt x="195" y="94"/>
                </a:cubicBezTo>
                <a:cubicBezTo>
                  <a:pt x="195" y="94"/>
                  <a:pt x="195" y="94"/>
                  <a:pt x="195" y="93"/>
                </a:cubicBezTo>
                <a:cubicBezTo>
                  <a:pt x="195" y="93"/>
                  <a:pt x="196" y="93"/>
                  <a:pt x="19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6" y="92"/>
                  <a:pt x="197" y="91"/>
                  <a:pt x="197" y="91"/>
                </a:cubicBezTo>
                <a:cubicBezTo>
                  <a:pt x="197" y="90"/>
                  <a:pt x="197" y="90"/>
                  <a:pt x="197" y="89"/>
                </a:cubicBezTo>
                <a:cubicBezTo>
                  <a:pt x="198" y="89"/>
                  <a:pt x="198" y="88"/>
                  <a:pt x="198" y="88"/>
                </a:cubicBezTo>
                <a:cubicBezTo>
                  <a:pt x="199" y="87"/>
                  <a:pt x="199" y="86"/>
                  <a:pt x="199" y="86"/>
                </a:cubicBezTo>
                <a:cubicBezTo>
                  <a:pt x="200" y="85"/>
                  <a:pt x="199" y="85"/>
                  <a:pt x="199" y="85"/>
                </a:cubicBezTo>
                <a:cubicBezTo>
                  <a:pt x="199" y="84"/>
                  <a:pt x="200" y="84"/>
                  <a:pt x="200" y="84"/>
                </a:cubicBezTo>
                <a:cubicBezTo>
                  <a:pt x="200" y="84"/>
                  <a:pt x="200" y="84"/>
                  <a:pt x="200" y="84"/>
                </a:cubicBezTo>
                <a:cubicBezTo>
                  <a:pt x="200" y="83"/>
                  <a:pt x="201" y="83"/>
                  <a:pt x="201" y="82"/>
                </a:cubicBezTo>
                <a:cubicBezTo>
                  <a:pt x="201" y="82"/>
                  <a:pt x="201" y="81"/>
                  <a:pt x="201" y="81"/>
                </a:cubicBezTo>
                <a:cubicBezTo>
                  <a:pt x="201" y="81"/>
                  <a:pt x="202" y="81"/>
                  <a:pt x="202" y="81"/>
                </a:cubicBezTo>
                <a:cubicBezTo>
                  <a:pt x="202" y="81"/>
                  <a:pt x="202" y="80"/>
                  <a:pt x="202" y="80"/>
                </a:cubicBezTo>
                <a:cubicBezTo>
                  <a:pt x="202" y="79"/>
                  <a:pt x="203" y="79"/>
                  <a:pt x="203" y="78"/>
                </a:cubicBezTo>
                <a:cubicBezTo>
                  <a:pt x="203" y="77"/>
                  <a:pt x="203" y="77"/>
                  <a:pt x="203" y="77"/>
                </a:cubicBezTo>
                <a:cubicBezTo>
                  <a:pt x="204" y="75"/>
                  <a:pt x="205" y="73"/>
                  <a:pt x="205" y="72"/>
                </a:cubicBezTo>
                <a:cubicBezTo>
                  <a:pt x="205" y="72"/>
                  <a:pt x="206" y="71"/>
                  <a:pt x="206" y="71"/>
                </a:cubicBezTo>
                <a:cubicBezTo>
                  <a:pt x="207" y="70"/>
                  <a:pt x="207" y="70"/>
                  <a:pt x="207" y="69"/>
                </a:cubicBezTo>
                <a:cubicBezTo>
                  <a:pt x="208" y="69"/>
                  <a:pt x="208" y="68"/>
                  <a:pt x="208" y="68"/>
                </a:cubicBezTo>
                <a:cubicBezTo>
                  <a:pt x="208" y="67"/>
                  <a:pt x="209" y="67"/>
                  <a:pt x="209" y="67"/>
                </a:cubicBezTo>
                <a:cubicBezTo>
                  <a:pt x="209" y="67"/>
                  <a:pt x="209" y="66"/>
                  <a:pt x="209" y="66"/>
                </a:cubicBezTo>
                <a:cubicBezTo>
                  <a:pt x="209" y="65"/>
                  <a:pt x="209" y="65"/>
                  <a:pt x="210" y="64"/>
                </a:cubicBezTo>
                <a:cubicBezTo>
                  <a:pt x="210" y="64"/>
                  <a:pt x="210" y="64"/>
                  <a:pt x="210" y="63"/>
                </a:cubicBezTo>
                <a:cubicBezTo>
                  <a:pt x="210" y="63"/>
                  <a:pt x="211" y="63"/>
                  <a:pt x="211" y="63"/>
                </a:cubicBezTo>
                <a:cubicBezTo>
                  <a:pt x="211" y="63"/>
                  <a:pt x="211" y="62"/>
                  <a:pt x="211" y="62"/>
                </a:cubicBezTo>
                <a:cubicBezTo>
                  <a:pt x="211" y="61"/>
                  <a:pt x="212" y="60"/>
                  <a:pt x="212" y="59"/>
                </a:cubicBezTo>
                <a:cubicBezTo>
                  <a:pt x="212" y="59"/>
                  <a:pt x="212" y="59"/>
                  <a:pt x="212" y="58"/>
                </a:cubicBezTo>
                <a:cubicBezTo>
                  <a:pt x="212" y="58"/>
                  <a:pt x="213" y="58"/>
                  <a:pt x="214" y="57"/>
                </a:cubicBezTo>
                <a:cubicBezTo>
                  <a:pt x="214" y="57"/>
                  <a:pt x="214" y="56"/>
                  <a:pt x="214" y="56"/>
                </a:cubicBezTo>
                <a:cubicBezTo>
                  <a:pt x="214" y="55"/>
                  <a:pt x="215" y="55"/>
                  <a:pt x="215" y="54"/>
                </a:cubicBezTo>
                <a:cubicBezTo>
                  <a:pt x="215" y="54"/>
                  <a:pt x="215" y="53"/>
                  <a:pt x="215" y="53"/>
                </a:cubicBezTo>
                <a:cubicBezTo>
                  <a:pt x="216" y="52"/>
                  <a:pt x="217" y="51"/>
                  <a:pt x="217" y="50"/>
                </a:cubicBezTo>
                <a:cubicBezTo>
                  <a:pt x="217" y="50"/>
                  <a:pt x="218" y="49"/>
                  <a:pt x="218" y="49"/>
                </a:cubicBezTo>
                <a:cubicBezTo>
                  <a:pt x="218" y="49"/>
                  <a:pt x="218" y="49"/>
                  <a:pt x="218" y="49"/>
                </a:cubicBezTo>
                <a:cubicBezTo>
                  <a:pt x="219" y="49"/>
                  <a:pt x="219" y="48"/>
                  <a:pt x="219" y="47"/>
                </a:cubicBezTo>
                <a:cubicBezTo>
                  <a:pt x="219" y="47"/>
                  <a:pt x="219" y="47"/>
                  <a:pt x="220" y="46"/>
                </a:cubicBezTo>
                <a:cubicBezTo>
                  <a:pt x="220" y="46"/>
                  <a:pt x="219" y="46"/>
                  <a:pt x="219" y="46"/>
                </a:cubicBezTo>
                <a:cubicBezTo>
                  <a:pt x="219" y="46"/>
                  <a:pt x="220" y="46"/>
                  <a:pt x="220" y="45"/>
                </a:cubicBezTo>
                <a:cubicBezTo>
                  <a:pt x="220" y="45"/>
                  <a:pt x="220" y="44"/>
                  <a:pt x="220" y="44"/>
                </a:cubicBezTo>
                <a:cubicBezTo>
                  <a:pt x="221" y="43"/>
                  <a:pt x="222" y="43"/>
                  <a:pt x="222" y="42"/>
                </a:cubicBezTo>
                <a:cubicBezTo>
                  <a:pt x="223" y="41"/>
                  <a:pt x="223" y="40"/>
                  <a:pt x="223" y="40"/>
                </a:cubicBezTo>
                <a:cubicBezTo>
                  <a:pt x="224" y="39"/>
                  <a:pt x="224" y="38"/>
                  <a:pt x="224" y="37"/>
                </a:cubicBezTo>
                <a:cubicBezTo>
                  <a:pt x="224" y="37"/>
                  <a:pt x="225" y="37"/>
                  <a:pt x="225" y="37"/>
                </a:cubicBezTo>
                <a:cubicBezTo>
                  <a:pt x="226" y="36"/>
                  <a:pt x="226" y="35"/>
                  <a:pt x="227" y="34"/>
                </a:cubicBezTo>
                <a:cubicBezTo>
                  <a:pt x="227" y="34"/>
                  <a:pt x="227" y="34"/>
                  <a:pt x="227" y="33"/>
                </a:cubicBezTo>
                <a:cubicBezTo>
                  <a:pt x="227" y="33"/>
                  <a:pt x="228" y="33"/>
                  <a:pt x="228" y="33"/>
                </a:cubicBezTo>
                <a:cubicBezTo>
                  <a:pt x="228" y="32"/>
                  <a:pt x="228" y="32"/>
                  <a:pt x="228" y="31"/>
                </a:cubicBezTo>
                <a:cubicBezTo>
                  <a:pt x="229" y="30"/>
                  <a:pt x="230" y="30"/>
                  <a:pt x="230" y="29"/>
                </a:cubicBezTo>
                <a:cubicBezTo>
                  <a:pt x="231" y="28"/>
                  <a:pt x="231" y="28"/>
                  <a:pt x="232" y="27"/>
                </a:cubicBezTo>
                <a:cubicBezTo>
                  <a:pt x="232" y="27"/>
                  <a:pt x="232" y="26"/>
                  <a:pt x="233" y="26"/>
                </a:cubicBezTo>
                <a:cubicBezTo>
                  <a:pt x="233" y="26"/>
                  <a:pt x="233" y="25"/>
                  <a:pt x="233" y="25"/>
                </a:cubicBezTo>
                <a:cubicBezTo>
                  <a:pt x="233" y="25"/>
                  <a:pt x="233" y="24"/>
                  <a:pt x="233" y="24"/>
                </a:cubicBezTo>
                <a:cubicBezTo>
                  <a:pt x="234" y="24"/>
                  <a:pt x="233" y="24"/>
                  <a:pt x="233" y="24"/>
                </a:cubicBezTo>
                <a:cubicBezTo>
                  <a:pt x="234" y="23"/>
                  <a:pt x="235" y="23"/>
                  <a:pt x="235" y="22"/>
                </a:cubicBezTo>
                <a:cubicBezTo>
                  <a:pt x="235" y="22"/>
                  <a:pt x="235" y="21"/>
                  <a:pt x="236" y="21"/>
                </a:cubicBezTo>
                <a:cubicBezTo>
                  <a:pt x="236" y="21"/>
                  <a:pt x="236" y="20"/>
                  <a:pt x="236" y="20"/>
                </a:cubicBezTo>
                <a:cubicBezTo>
                  <a:pt x="236" y="20"/>
                  <a:pt x="236" y="20"/>
                  <a:pt x="236" y="20"/>
                </a:cubicBezTo>
                <a:cubicBezTo>
                  <a:pt x="237" y="19"/>
                  <a:pt x="237" y="19"/>
                  <a:pt x="238" y="18"/>
                </a:cubicBezTo>
                <a:cubicBezTo>
                  <a:pt x="239" y="17"/>
                  <a:pt x="240" y="16"/>
                  <a:pt x="240" y="15"/>
                </a:cubicBezTo>
                <a:cubicBezTo>
                  <a:pt x="241" y="14"/>
                  <a:pt x="242" y="13"/>
                  <a:pt x="243" y="12"/>
                </a:cubicBezTo>
                <a:cubicBezTo>
                  <a:pt x="244" y="11"/>
                  <a:pt x="245" y="9"/>
                  <a:pt x="247" y="8"/>
                </a:cubicBezTo>
                <a:cubicBezTo>
                  <a:pt x="248" y="7"/>
                  <a:pt x="245" y="6"/>
                  <a:pt x="247" y="6"/>
                </a:cubicBezTo>
                <a:cubicBezTo>
                  <a:pt x="247" y="6"/>
                  <a:pt x="248" y="6"/>
                  <a:pt x="248" y="6"/>
                </a:cubicBezTo>
                <a:cubicBezTo>
                  <a:pt x="249" y="6"/>
                  <a:pt x="249" y="6"/>
                  <a:pt x="249" y="6"/>
                </a:cubicBezTo>
                <a:cubicBezTo>
                  <a:pt x="250" y="6"/>
                  <a:pt x="250" y="6"/>
                  <a:pt x="251" y="6"/>
                </a:cubicBezTo>
                <a:cubicBezTo>
                  <a:pt x="252" y="6"/>
                  <a:pt x="252" y="5"/>
                  <a:pt x="253" y="5"/>
                </a:cubicBezTo>
                <a:cubicBezTo>
                  <a:pt x="253" y="4"/>
                  <a:pt x="254" y="5"/>
                  <a:pt x="254" y="4"/>
                </a:cubicBezTo>
                <a:cubicBezTo>
                  <a:pt x="253" y="2"/>
                  <a:pt x="254" y="1"/>
                  <a:pt x="252" y="1"/>
                </a:cubicBezTo>
                <a:cubicBezTo>
                  <a:pt x="251" y="1"/>
                  <a:pt x="251" y="1"/>
                  <a:pt x="250" y="1"/>
                </a:cubicBezTo>
                <a:cubicBezTo>
                  <a:pt x="249" y="1"/>
                  <a:pt x="249" y="2"/>
                  <a:pt x="248" y="2"/>
                </a:cubicBezTo>
                <a:cubicBezTo>
                  <a:pt x="248" y="3"/>
                  <a:pt x="247" y="3"/>
                  <a:pt x="246" y="4"/>
                </a:cubicBezTo>
                <a:cubicBezTo>
                  <a:pt x="246" y="4"/>
                  <a:pt x="246" y="5"/>
                  <a:pt x="245" y="6"/>
                </a:cubicBezTo>
                <a:cubicBezTo>
                  <a:pt x="244" y="7"/>
                  <a:pt x="243" y="7"/>
                  <a:pt x="243" y="8"/>
                </a:cubicBezTo>
                <a:cubicBezTo>
                  <a:pt x="243" y="8"/>
                  <a:pt x="242" y="8"/>
                  <a:pt x="242" y="8"/>
                </a:cubicBezTo>
                <a:cubicBezTo>
                  <a:pt x="241" y="10"/>
                  <a:pt x="240" y="10"/>
                  <a:pt x="239" y="11"/>
                </a:cubicBezTo>
                <a:cubicBezTo>
                  <a:pt x="238" y="12"/>
                  <a:pt x="237" y="13"/>
                  <a:pt x="237" y="13"/>
                </a:cubicBezTo>
                <a:cubicBezTo>
                  <a:pt x="237" y="13"/>
                  <a:pt x="237" y="14"/>
                  <a:pt x="237" y="15"/>
                </a:cubicBezTo>
                <a:cubicBezTo>
                  <a:pt x="236" y="16"/>
                  <a:pt x="234" y="17"/>
                  <a:pt x="234" y="17"/>
                </a:cubicBezTo>
                <a:cubicBezTo>
                  <a:pt x="234" y="18"/>
                  <a:pt x="235" y="18"/>
                  <a:pt x="234" y="18"/>
                </a:cubicBezTo>
                <a:cubicBezTo>
                  <a:pt x="232" y="20"/>
                  <a:pt x="231" y="24"/>
                  <a:pt x="229" y="25"/>
                </a:cubicBezTo>
                <a:cubicBezTo>
                  <a:pt x="229" y="26"/>
                  <a:pt x="228" y="27"/>
                  <a:pt x="228" y="28"/>
                </a:cubicBezTo>
                <a:cubicBezTo>
                  <a:pt x="228" y="28"/>
                  <a:pt x="228" y="28"/>
                  <a:pt x="227" y="28"/>
                </a:cubicBezTo>
                <a:cubicBezTo>
                  <a:pt x="227" y="30"/>
                  <a:pt x="225" y="31"/>
                  <a:pt x="225" y="32"/>
                </a:cubicBezTo>
                <a:cubicBezTo>
                  <a:pt x="224" y="33"/>
                  <a:pt x="223" y="34"/>
                  <a:pt x="223" y="34"/>
                </a:cubicBezTo>
                <a:cubicBezTo>
                  <a:pt x="223" y="35"/>
                  <a:pt x="223" y="35"/>
                  <a:pt x="223" y="36"/>
                </a:cubicBezTo>
                <a:cubicBezTo>
                  <a:pt x="222" y="36"/>
                  <a:pt x="222" y="36"/>
                  <a:pt x="222" y="36"/>
                </a:cubicBezTo>
                <a:cubicBezTo>
                  <a:pt x="222" y="36"/>
                  <a:pt x="222" y="37"/>
                  <a:pt x="222" y="37"/>
                </a:cubicBezTo>
                <a:cubicBezTo>
                  <a:pt x="222" y="38"/>
                  <a:pt x="221" y="38"/>
                  <a:pt x="221" y="39"/>
                </a:cubicBezTo>
                <a:cubicBezTo>
                  <a:pt x="221" y="39"/>
                  <a:pt x="221" y="39"/>
                  <a:pt x="220" y="39"/>
                </a:cubicBezTo>
                <a:cubicBezTo>
                  <a:pt x="220" y="40"/>
                  <a:pt x="220" y="40"/>
                  <a:pt x="220" y="40"/>
                </a:cubicBezTo>
                <a:cubicBezTo>
                  <a:pt x="219" y="41"/>
                  <a:pt x="219" y="42"/>
                  <a:pt x="217" y="43"/>
                </a:cubicBezTo>
                <a:cubicBezTo>
                  <a:pt x="217" y="45"/>
                  <a:pt x="216" y="46"/>
                  <a:pt x="215" y="47"/>
                </a:cubicBezTo>
                <a:cubicBezTo>
                  <a:pt x="215" y="48"/>
                  <a:pt x="214" y="50"/>
                  <a:pt x="214" y="50"/>
                </a:cubicBezTo>
                <a:cubicBezTo>
                  <a:pt x="213" y="51"/>
                  <a:pt x="213" y="51"/>
                  <a:pt x="213" y="51"/>
                </a:cubicBezTo>
                <a:cubicBezTo>
                  <a:pt x="212" y="52"/>
                  <a:pt x="212" y="52"/>
                  <a:pt x="212" y="53"/>
                </a:cubicBezTo>
                <a:cubicBezTo>
                  <a:pt x="211" y="54"/>
                  <a:pt x="211" y="55"/>
                  <a:pt x="211" y="55"/>
                </a:cubicBezTo>
                <a:cubicBezTo>
                  <a:pt x="210" y="56"/>
                  <a:pt x="210" y="57"/>
                  <a:pt x="210" y="58"/>
                </a:cubicBezTo>
                <a:cubicBezTo>
                  <a:pt x="209" y="59"/>
                  <a:pt x="209" y="59"/>
                  <a:pt x="209" y="60"/>
                </a:cubicBezTo>
                <a:cubicBezTo>
                  <a:pt x="208" y="60"/>
                  <a:pt x="209" y="60"/>
                  <a:pt x="208" y="60"/>
                </a:cubicBezTo>
                <a:cubicBezTo>
                  <a:pt x="207" y="62"/>
                  <a:pt x="207" y="62"/>
                  <a:pt x="206" y="64"/>
                </a:cubicBezTo>
                <a:cubicBezTo>
                  <a:pt x="206" y="64"/>
                  <a:pt x="206" y="65"/>
                  <a:pt x="206" y="65"/>
                </a:cubicBezTo>
                <a:cubicBezTo>
                  <a:pt x="206" y="65"/>
                  <a:pt x="205" y="66"/>
                  <a:pt x="205" y="66"/>
                </a:cubicBezTo>
                <a:cubicBezTo>
                  <a:pt x="205" y="66"/>
                  <a:pt x="205" y="67"/>
                  <a:pt x="205" y="67"/>
                </a:cubicBezTo>
                <a:cubicBezTo>
                  <a:pt x="205" y="68"/>
                  <a:pt x="204" y="68"/>
                  <a:pt x="204" y="68"/>
                </a:cubicBezTo>
                <a:cubicBezTo>
                  <a:pt x="204" y="69"/>
                  <a:pt x="204" y="69"/>
                  <a:pt x="204" y="70"/>
                </a:cubicBezTo>
                <a:cubicBezTo>
                  <a:pt x="203" y="70"/>
                  <a:pt x="203" y="71"/>
                  <a:pt x="203" y="72"/>
                </a:cubicBezTo>
                <a:cubicBezTo>
                  <a:pt x="202" y="72"/>
                  <a:pt x="202" y="72"/>
                  <a:pt x="202" y="73"/>
                </a:cubicBezTo>
                <a:cubicBezTo>
                  <a:pt x="202" y="74"/>
                  <a:pt x="202" y="74"/>
                  <a:pt x="202" y="74"/>
                </a:cubicBezTo>
                <a:cubicBezTo>
                  <a:pt x="201" y="75"/>
                  <a:pt x="201" y="75"/>
                  <a:pt x="201" y="76"/>
                </a:cubicBezTo>
                <a:cubicBezTo>
                  <a:pt x="200" y="76"/>
                  <a:pt x="200" y="76"/>
                  <a:pt x="200" y="77"/>
                </a:cubicBezTo>
                <a:cubicBezTo>
                  <a:pt x="200" y="77"/>
                  <a:pt x="200" y="78"/>
                  <a:pt x="199" y="78"/>
                </a:cubicBezTo>
                <a:cubicBezTo>
                  <a:pt x="199" y="79"/>
                  <a:pt x="199" y="79"/>
                  <a:pt x="198" y="79"/>
                </a:cubicBezTo>
                <a:cubicBezTo>
                  <a:pt x="198" y="80"/>
                  <a:pt x="198" y="80"/>
                  <a:pt x="198" y="80"/>
                </a:cubicBezTo>
                <a:cubicBezTo>
                  <a:pt x="198" y="81"/>
                  <a:pt x="198" y="81"/>
                  <a:pt x="198" y="82"/>
                </a:cubicBezTo>
                <a:cubicBezTo>
                  <a:pt x="198" y="82"/>
                  <a:pt x="197" y="82"/>
                  <a:pt x="197" y="83"/>
                </a:cubicBezTo>
                <a:cubicBezTo>
                  <a:pt x="196" y="85"/>
                  <a:pt x="195" y="88"/>
                  <a:pt x="194" y="90"/>
                </a:cubicBezTo>
                <a:cubicBezTo>
                  <a:pt x="194" y="91"/>
                  <a:pt x="193" y="91"/>
                  <a:pt x="193" y="92"/>
                </a:cubicBezTo>
                <a:cubicBezTo>
                  <a:pt x="192" y="93"/>
                  <a:pt x="192" y="95"/>
                  <a:pt x="191" y="96"/>
                </a:cubicBezTo>
                <a:cubicBezTo>
                  <a:pt x="190" y="96"/>
                  <a:pt x="191" y="97"/>
                  <a:pt x="190" y="98"/>
                </a:cubicBezTo>
                <a:cubicBezTo>
                  <a:pt x="190" y="98"/>
                  <a:pt x="190" y="98"/>
                  <a:pt x="190" y="98"/>
                </a:cubicBezTo>
                <a:cubicBezTo>
                  <a:pt x="190" y="99"/>
                  <a:pt x="189" y="99"/>
                  <a:pt x="189" y="100"/>
                </a:cubicBezTo>
                <a:cubicBezTo>
                  <a:pt x="189" y="100"/>
                  <a:pt x="189" y="101"/>
                  <a:pt x="189" y="101"/>
                </a:cubicBezTo>
                <a:cubicBezTo>
                  <a:pt x="188" y="102"/>
                  <a:pt x="188" y="103"/>
                  <a:pt x="188" y="104"/>
                </a:cubicBezTo>
                <a:cubicBezTo>
                  <a:pt x="188" y="104"/>
                  <a:pt x="187" y="104"/>
                  <a:pt x="187" y="105"/>
                </a:cubicBezTo>
                <a:cubicBezTo>
                  <a:pt x="187" y="105"/>
                  <a:pt x="187" y="106"/>
                  <a:pt x="187" y="106"/>
                </a:cubicBezTo>
                <a:cubicBezTo>
                  <a:pt x="187" y="106"/>
                  <a:pt x="187" y="107"/>
                  <a:pt x="186" y="107"/>
                </a:cubicBezTo>
                <a:cubicBezTo>
                  <a:pt x="186" y="107"/>
                  <a:pt x="187" y="108"/>
                  <a:pt x="187" y="108"/>
                </a:cubicBezTo>
                <a:cubicBezTo>
                  <a:pt x="186" y="108"/>
                  <a:pt x="186" y="109"/>
                  <a:pt x="185" y="109"/>
                </a:cubicBezTo>
                <a:cubicBezTo>
                  <a:pt x="185" y="110"/>
                  <a:pt x="185" y="110"/>
                  <a:pt x="185" y="111"/>
                </a:cubicBezTo>
                <a:cubicBezTo>
                  <a:pt x="185" y="112"/>
                  <a:pt x="184" y="114"/>
                  <a:pt x="184" y="114"/>
                </a:cubicBezTo>
                <a:cubicBezTo>
                  <a:pt x="184" y="115"/>
                  <a:pt x="184" y="115"/>
                  <a:pt x="184" y="116"/>
                </a:cubicBezTo>
                <a:cubicBezTo>
                  <a:pt x="183" y="116"/>
                  <a:pt x="182" y="117"/>
                  <a:pt x="182" y="117"/>
                </a:cubicBezTo>
                <a:cubicBezTo>
                  <a:pt x="181" y="116"/>
                  <a:pt x="180" y="116"/>
                  <a:pt x="180" y="116"/>
                </a:cubicBezTo>
                <a:cubicBezTo>
                  <a:pt x="180" y="116"/>
                  <a:pt x="180" y="115"/>
                  <a:pt x="179" y="115"/>
                </a:cubicBezTo>
                <a:cubicBezTo>
                  <a:pt x="179" y="115"/>
                  <a:pt x="178" y="115"/>
                  <a:pt x="178" y="115"/>
                </a:cubicBezTo>
                <a:cubicBezTo>
                  <a:pt x="177" y="114"/>
                  <a:pt x="177" y="114"/>
                  <a:pt x="177" y="114"/>
                </a:cubicBezTo>
                <a:cubicBezTo>
                  <a:pt x="176" y="113"/>
                  <a:pt x="176" y="114"/>
                  <a:pt x="176" y="113"/>
                </a:cubicBezTo>
                <a:cubicBezTo>
                  <a:pt x="174" y="112"/>
                  <a:pt x="173" y="111"/>
                  <a:pt x="171" y="109"/>
                </a:cubicBezTo>
                <a:cubicBezTo>
                  <a:pt x="171" y="109"/>
                  <a:pt x="171" y="110"/>
                  <a:pt x="171" y="109"/>
                </a:cubicBezTo>
                <a:cubicBezTo>
                  <a:pt x="170" y="109"/>
                  <a:pt x="169" y="108"/>
                  <a:pt x="168" y="108"/>
                </a:cubicBezTo>
                <a:cubicBezTo>
                  <a:pt x="167" y="107"/>
                  <a:pt x="166" y="106"/>
                  <a:pt x="166" y="106"/>
                </a:cubicBezTo>
                <a:cubicBezTo>
                  <a:pt x="164" y="105"/>
                  <a:pt x="163" y="105"/>
                  <a:pt x="163" y="104"/>
                </a:cubicBezTo>
                <a:cubicBezTo>
                  <a:pt x="162" y="103"/>
                  <a:pt x="163" y="103"/>
                  <a:pt x="162" y="103"/>
                </a:cubicBezTo>
                <a:cubicBezTo>
                  <a:pt x="162" y="102"/>
                  <a:pt x="162" y="102"/>
                  <a:pt x="162" y="101"/>
                </a:cubicBezTo>
                <a:cubicBezTo>
                  <a:pt x="162" y="101"/>
                  <a:pt x="162" y="100"/>
                  <a:pt x="162" y="100"/>
                </a:cubicBezTo>
                <a:cubicBezTo>
                  <a:pt x="162" y="99"/>
                  <a:pt x="162" y="99"/>
                  <a:pt x="162" y="98"/>
                </a:cubicBezTo>
                <a:cubicBezTo>
                  <a:pt x="161" y="98"/>
                  <a:pt x="162" y="97"/>
                  <a:pt x="162" y="97"/>
                </a:cubicBezTo>
                <a:cubicBezTo>
                  <a:pt x="161" y="95"/>
                  <a:pt x="160" y="94"/>
                  <a:pt x="159" y="93"/>
                </a:cubicBezTo>
                <a:cubicBezTo>
                  <a:pt x="159" y="93"/>
                  <a:pt x="159" y="92"/>
                  <a:pt x="158" y="92"/>
                </a:cubicBezTo>
                <a:cubicBezTo>
                  <a:pt x="158" y="91"/>
                  <a:pt x="157" y="92"/>
                  <a:pt x="157" y="91"/>
                </a:cubicBezTo>
                <a:cubicBezTo>
                  <a:pt x="157" y="91"/>
                  <a:pt x="157" y="91"/>
                  <a:pt x="156" y="91"/>
                </a:cubicBezTo>
                <a:cubicBezTo>
                  <a:pt x="156" y="90"/>
                  <a:pt x="155" y="89"/>
                  <a:pt x="155" y="89"/>
                </a:cubicBezTo>
                <a:cubicBezTo>
                  <a:pt x="154" y="89"/>
                  <a:pt x="154" y="89"/>
                  <a:pt x="153" y="88"/>
                </a:cubicBezTo>
                <a:cubicBezTo>
                  <a:pt x="153" y="88"/>
                  <a:pt x="152" y="88"/>
                  <a:pt x="152" y="88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88"/>
                  <a:pt x="151" y="87"/>
                  <a:pt x="150" y="87"/>
                </a:cubicBezTo>
                <a:cubicBezTo>
                  <a:pt x="150" y="86"/>
                  <a:pt x="149" y="87"/>
                  <a:pt x="149" y="87"/>
                </a:cubicBezTo>
                <a:cubicBezTo>
                  <a:pt x="148" y="86"/>
                  <a:pt x="148" y="86"/>
                  <a:pt x="148" y="86"/>
                </a:cubicBezTo>
                <a:cubicBezTo>
                  <a:pt x="147" y="86"/>
                  <a:pt x="147" y="86"/>
                  <a:pt x="147" y="86"/>
                </a:cubicBezTo>
                <a:cubicBezTo>
                  <a:pt x="146" y="85"/>
                  <a:pt x="146" y="85"/>
                  <a:pt x="145" y="85"/>
                </a:cubicBezTo>
                <a:cubicBezTo>
                  <a:pt x="145" y="85"/>
                  <a:pt x="144" y="84"/>
                  <a:pt x="144" y="84"/>
                </a:cubicBezTo>
                <a:cubicBezTo>
                  <a:pt x="144" y="84"/>
                  <a:pt x="143" y="84"/>
                  <a:pt x="143" y="84"/>
                </a:cubicBezTo>
                <a:cubicBezTo>
                  <a:pt x="142" y="84"/>
                  <a:pt x="141" y="83"/>
                  <a:pt x="139" y="84"/>
                </a:cubicBezTo>
                <a:cubicBezTo>
                  <a:pt x="138" y="82"/>
                  <a:pt x="136" y="82"/>
                  <a:pt x="133" y="82"/>
                </a:cubicBezTo>
                <a:cubicBezTo>
                  <a:pt x="132" y="82"/>
                  <a:pt x="132" y="82"/>
                  <a:pt x="131" y="83"/>
                </a:cubicBezTo>
                <a:cubicBezTo>
                  <a:pt x="131" y="83"/>
                  <a:pt x="131" y="82"/>
                  <a:pt x="131" y="82"/>
                </a:cubicBezTo>
                <a:cubicBezTo>
                  <a:pt x="130" y="82"/>
                  <a:pt x="130" y="82"/>
                  <a:pt x="130" y="83"/>
                </a:cubicBezTo>
                <a:cubicBezTo>
                  <a:pt x="129" y="83"/>
                  <a:pt x="128" y="82"/>
                  <a:pt x="128" y="83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26" y="83"/>
                  <a:pt x="125" y="84"/>
                  <a:pt x="124" y="84"/>
                </a:cubicBezTo>
                <a:cubicBezTo>
                  <a:pt x="122" y="85"/>
                  <a:pt x="121" y="85"/>
                  <a:pt x="121" y="85"/>
                </a:cubicBezTo>
                <a:cubicBezTo>
                  <a:pt x="121" y="86"/>
                  <a:pt x="120" y="85"/>
                  <a:pt x="121" y="85"/>
                </a:cubicBezTo>
                <a:cubicBezTo>
                  <a:pt x="119" y="86"/>
                  <a:pt x="120" y="87"/>
                  <a:pt x="119" y="87"/>
                </a:cubicBezTo>
                <a:cubicBezTo>
                  <a:pt x="118" y="87"/>
                  <a:pt x="118" y="87"/>
                  <a:pt x="117" y="88"/>
                </a:cubicBezTo>
                <a:cubicBezTo>
                  <a:pt x="116" y="89"/>
                  <a:pt x="116" y="89"/>
                  <a:pt x="115" y="90"/>
                </a:cubicBezTo>
                <a:cubicBezTo>
                  <a:pt x="115" y="90"/>
                  <a:pt x="115" y="91"/>
                  <a:pt x="114" y="91"/>
                </a:cubicBezTo>
                <a:cubicBezTo>
                  <a:pt x="114" y="91"/>
                  <a:pt x="114" y="91"/>
                  <a:pt x="114" y="92"/>
                </a:cubicBezTo>
                <a:cubicBezTo>
                  <a:pt x="114" y="92"/>
                  <a:pt x="113" y="92"/>
                  <a:pt x="113" y="93"/>
                </a:cubicBezTo>
                <a:cubicBezTo>
                  <a:pt x="113" y="93"/>
                  <a:pt x="113" y="94"/>
                  <a:pt x="113" y="94"/>
                </a:cubicBezTo>
                <a:cubicBezTo>
                  <a:pt x="113" y="95"/>
                  <a:pt x="113" y="95"/>
                  <a:pt x="112" y="96"/>
                </a:cubicBezTo>
                <a:cubicBezTo>
                  <a:pt x="109" y="95"/>
                  <a:pt x="107" y="96"/>
                  <a:pt x="104" y="97"/>
                </a:cubicBezTo>
                <a:cubicBezTo>
                  <a:pt x="104" y="97"/>
                  <a:pt x="104" y="97"/>
                  <a:pt x="104" y="97"/>
                </a:cubicBezTo>
                <a:cubicBezTo>
                  <a:pt x="102" y="97"/>
                  <a:pt x="101" y="98"/>
                  <a:pt x="99" y="99"/>
                </a:cubicBezTo>
                <a:cubicBezTo>
                  <a:pt x="96" y="100"/>
                  <a:pt x="94" y="101"/>
                  <a:pt x="92" y="103"/>
                </a:cubicBezTo>
                <a:cubicBezTo>
                  <a:pt x="91" y="104"/>
                  <a:pt x="91" y="105"/>
                  <a:pt x="90" y="105"/>
                </a:cubicBezTo>
                <a:cubicBezTo>
                  <a:pt x="90" y="104"/>
                  <a:pt x="90" y="105"/>
                  <a:pt x="90" y="105"/>
                </a:cubicBezTo>
                <a:cubicBezTo>
                  <a:pt x="89" y="106"/>
                  <a:pt x="89" y="106"/>
                  <a:pt x="88" y="106"/>
                </a:cubicBezTo>
                <a:cubicBezTo>
                  <a:pt x="88" y="107"/>
                  <a:pt x="87" y="108"/>
                  <a:pt x="87" y="108"/>
                </a:cubicBezTo>
                <a:cubicBezTo>
                  <a:pt x="87" y="108"/>
                  <a:pt x="87" y="108"/>
                  <a:pt x="87" y="108"/>
                </a:cubicBezTo>
                <a:cubicBezTo>
                  <a:pt x="86" y="109"/>
                  <a:pt x="87" y="109"/>
                  <a:pt x="86" y="109"/>
                </a:cubicBezTo>
                <a:cubicBezTo>
                  <a:pt x="86" y="110"/>
                  <a:pt x="85" y="111"/>
                  <a:pt x="84" y="112"/>
                </a:cubicBezTo>
                <a:cubicBezTo>
                  <a:pt x="83" y="113"/>
                  <a:pt x="82" y="114"/>
                  <a:pt x="82" y="114"/>
                </a:cubicBezTo>
                <a:cubicBezTo>
                  <a:pt x="81" y="115"/>
                  <a:pt x="81" y="116"/>
                  <a:pt x="81" y="117"/>
                </a:cubicBezTo>
                <a:cubicBezTo>
                  <a:pt x="81" y="117"/>
                  <a:pt x="80" y="117"/>
                  <a:pt x="80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0" y="118"/>
                  <a:pt x="80" y="118"/>
                  <a:pt x="80" y="118"/>
                </a:cubicBezTo>
                <a:cubicBezTo>
                  <a:pt x="79" y="119"/>
                  <a:pt x="80" y="120"/>
                  <a:pt x="79" y="120"/>
                </a:cubicBezTo>
                <a:cubicBezTo>
                  <a:pt x="79" y="121"/>
                  <a:pt x="79" y="121"/>
                  <a:pt x="79" y="121"/>
                </a:cubicBezTo>
                <a:cubicBezTo>
                  <a:pt x="78" y="122"/>
                  <a:pt x="78" y="123"/>
                  <a:pt x="78" y="124"/>
                </a:cubicBezTo>
                <a:cubicBezTo>
                  <a:pt x="77" y="127"/>
                  <a:pt x="77" y="129"/>
                  <a:pt x="77" y="132"/>
                </a:cubicBezTo>
                <a:cubicBezTo>
                  <a:pt x="77" y="134"/>
                  <a:pt x="77" y="136"/>
                  <a:pt x="76" y="137"/>
                </a:cubicBezTo>
                <a:cubicBezTo>
                  <a:pt x="76" y="137"/>
                  <a:pt x="77" y="138"/>
                  <a:pt x="77" y="138"/>
                </a:cubicBezTo>
                <a:cubicBezTo>
                  <a:pt x="77" y="138"/>
                  <a:pt x="77" y="139"/>
                  <a:pt x="77" y="139"/>
                </a:cubicBezTo>
                <a:cubicBezTo>
                  <a:pt x="77" y="140"/>
                  <a:pt x="77" y="141"/>
                  <a:pt x="77" y="141"/>
                </a:cubicBezTo>
                <a:cubicBezTo>
                  <a:pt x="77" y="142"/>
                  <a:pt x="77" y="142"/>
                  <a:pt x="77" y="142"/>
                </a:cubicBezTo>
                <a:cubicBezTo>
                  <a:pt x="76" y="143"/>
                  <a:pt x="77" y="143"/>
                  <a:pt x="77" y="144"/>
                </a:cubicBezTo>
                <a:cubicBezTo>
                  <a:pt x="77" y="144"/>
                  <a:pt x="77" y="145"/>
                  <a:pt x="77" y="145"/>
                </a:cubicBezTo>
                <a:cubicBezTo>
                  <a:pt x="77" y="145"/>
                  <a:pt x="77" y="146"/>
                  <a:pt x="77" y="146"/>
                </a:cubicBezTo>
                <a:cubicBezTo>
                  <a:pt x="77" y="147"/>
                  <a:pt x="77" y="148"/>
                  <a:pt x="77" y="149"/>
                </a:cubicBezTo>
                <a:cubicBezTo>
                  <a:pt x="77" y="149"/>
                  <a:pt x="77" y="150"/>
                  <a:pt x="77" y="150"/>
                </a:cubicBezTo>
                <a:cubicBezTo>
                  <a:pt x="77" y="151"/>
                  <a:pt x="78" y="151"/>
                  <a:pt x="78" y="151"/>
                </a:cubicBezTo>
                <a:cubicBezTo>
                  <a:pt x="78" y="152"/>
                  <a:pt x="78" y="153"/>
                  <a:pt x="78" y="154"/>
                </a:cubicBezTo>
                <a:cubicBezTo>
                  <a:pt x="78" y="157"/>
                  <a:pt x="78" y="159"/>
                  <a:pt x="78" y="161"/>
                </a:cubicBezTo>
                <a:cubicBezTo>
                  <a:pt x="78" y="161"/>
                  <a:pt x="78" y="162"/>
                  <a:pt x="78" y="162"/>
                </a:cubicBezTo>
                <a:cubicBezTo>
                  <a:pt x="78" y="163"/>
                  <a:pt x="78" y="163"/>
                  <a:pt x="78" y="164"/>
                </a:cubicBezTo>
                <a:cubicBezTo>
                  <a:pt x="78" y="164"/>
                  <a:pt x="79" y="164"/>
                  <a:pt x="79" y="165"/>
                </a:cubicBezTo>
                <a:cubicBezTo>
                  <a:pt x="79" y="165"/>
                  <a:pt x="78" y="166"/>
                  <a:pt x="78" y="166"/>
                </a:cubicBezTo>
                <a:cubicBezTo>
                  <a:pt x="79" y="168"/>
                  <a:pt x="79" y="170"/>
                  <a:pt x="80" y="171"/>
                </a:cubicBezTo>
                <a:cubicBezTo>
                  <a:pt x="80" y="171"/>
                  <a:pt x="79" y="172"/>
                  <a:pt x="79" y="172"/>
                </a:cubicBezTo>
                <a:cubicBezTo>
                  <a:pt x="79" y="172"/>
                  <a:pt x="80" y="173"/>
                  <a:pt x="80" y="173"/>
                </a:cubicBezTo>
                <a:cubicBezTo>
                  <a:pt x="80" y="173"/>
                  <a:pt x="80" y="174"/>
                  <a:pt x="80" y="174"/>
                </a:cubicBezTo>
                <a:cubicBezTo>
                  <a:pt x="80" y="174"/>
                  <a:pt x="80" y="175"/>
                  <a:pt x="80" y="175"/>
                </a:cubicBezTo>
                <a:cubicBezTo>
                  <a:pt x="80" y="176"/>
                  <a:pt x="81" y="177"/>
                  <a:pt x="81" y="178"/>
                </a:cubicBezTo>
                <a:cubicBezTo>
                  <a:pt x="81" y="178"/>
                  <a:pt x="81" y="179"/>
                  <a:pt x="81" y="179"/>
                </a:cubicBezTo>
                <a:cubicBezTo>
                  <a:pt x="81" y="180"/>
                  <a:pt x="82" y="181"/>
                  <a:pt x="81" y="182"/>
                </a:cubicBezTo>
                <a:cubicBezTo>
                  <a:pt x="81" y="182"/>
                  <a:pt x="82" y="182"/>
                  <a:pt x="82" y="182"/>
                </a:cubicBezTo>
                <a:cubicBezTo>
                  <a:pt x="82" y="184"/>
                  <a:pt x="83" y="185"/>
                  <a:pt x="83" y="187"/>
                </a:cubicBezTo>
                <a:cubicBezTo>
                  <a:pt x="84" y="188"/>
                  <a:pt x="84" y="190"/>
                  <a:pt x="85" y="192"/>
                </a:cubicBezTo>
                <a:cubicBezTo>
                  <a:pt x="85" y="193"/>
                  <a:pt x="86" y="194"/>
                  <a:pt x="86" y="195"/>
                </a:cubicBezTo>
                <a:cubicBezTo>
                  <a:pt x="86" y="195"/>
                  <a:pt x="86" y="196"/>
                  <a:pt x="86" y="196"/>
                </a:cubicBezTo>
                <a:cubicBezTo>
                  <a:pt x="86" y="196"/>
                  <a:pt x="87" y="197"/>
                  <a:pt x="86" y="197"/>
                </a:cubicBezTo>
                <a:cubicBezTo>
                  <a:pt x="85" y="197"/>
                  <a:pt x="85" y="197"/>
                  <a:pt x="84" y="198"/>
                </a:cubicBezTo>
                <a:cubicBezTo>
                  <a:pt x="82" y="198"/>
                  <a:pt x="82" y="198"/>
                  <a:pt x="82" y="198"/>
                </a:cubicBezTo>
                <a:cubicBezTo>
                  <a:pt x="80" y="198"/>
                  <a:pt x="79" y="198"/>
                  <a:pt x="78" y="199"/>
                </a:cubicBezTo>
                <a:cubicBezTo>
                  <a:pt x="77" y="199"/>
                  <a:pt x="75" y="199"/>
                  <a:pt x="74" y="199"/>
                </a:cubicBezTo>
                <a:cubicBezTo>
                  <a:pt x="73" y="199"/>
                  <a:pt x="74" y="200"/>
                  <a:pt x="73" y="200"/>
                </a:cubicBezTo>
                <a:cubicBezTo>
                  <a:pt x="72" y="200"/>
                  <a:pt x="72" y="200"/>
                  <a:pt x="71" y="200"/>
                </a:cubicBezTo>
                <a:cubicBezTo>
                  <a:pt x="70" y="200"/>
                  <a:pt x="69" y="201"/>
                  <a:pt x="68" y="201"/>
                </a:cubicBezTo>
                <a:cubicBezTo>
                  <a:pt x="68" y="201"/>
                  <a:pt x="67" y="201"/>
                  <a:pt x="68" y="201"/>
                </a:cubicBezTo>
                <a:cubicBezTo>
                  <a:pt x="67" y="201"/>
                  <a:pt x="67" y="201"/>
                  <a:pt x="67" y="201"/>
                </a:cubicBezTo>
                <a:cubicBezTo>
                  <a:pt x="67" y="202"/>
                  <a:pt x="67" y="201"/>
                  <a:pt x="66" y="201"/>
                </a:cubicBezTo>
                <a:cubicBezTo>
                  <a:pt x="65" y="201"/>
                  <a:pt x="65" y="203"/>
                  <a:pt x="64" y="203"/>
                </a:cubicBezTo>
                <a:cubicBezTo>
                  <a:pt x="63" y="202"/>
                  <a:pt x="64" y="201"/>
                  <a:pt x="63" y="202"/>
                </a:cubicBezTo>
                <a:cubicBezTo>
                  <a:pt x="62" y="203"/>
                  <a:pt x="60" y="203"/>
                  <a:pt x="59" y="203"/>
                </a:cubicBezTo>
                <a:cubicBezTo>
                  <a:pt x="59" y="203"/>
                  <a:pt x="58" y="203"/>
                  <a:pt x="58" y="204"/>
                </a:cubicBezTo>
                <a:cubicBezTo>
                  <a:pt x="58" y="204"/>
                  <a:pt x="58" y="204"/>
                  <a:pt x="58" y="204"/>
                </a:cubicBezTo>
                <a:cubicBezTo>
                  <a:pt x="57" y="204"/>
                  <a:pt x="57" y="204"/>
                  <a:pt x="57" y="204"/>
                </a:cubicBezTo>
                <a:cubicBezTo>
                  <a:pt x="56" y="204"/>
                  <a:pt x="56" y="205"/>
                  <a:pt x="55" y="205"/>
                </a:cubicBezTo>
                <a:cubicBezTo>
                  <a:pt x="55" y="205"/>
                  <a:pt x="54" y="204"/>
                  <a:pt x="54" y="205"/>
                </a:cubicBezTo>
                <a:cubicBezTo>
                  <a:pt x="53" y="205"/>
                  <a:pt x="53" y="206"/>
                  <a:pt x="53" y="206"/>
                </a:cubicBezTo>
                <a:cubicBezTo>
                  <a:pt x="50" y="206"/>
                  <a:pt x="47" y="207"/>
                  <a:pt x="45" y="208"/>
                </a:cubicBezTo>
                <a:cubicBezTo>
                  <a:pt x="45" y="208"/>
                  <a:pt x="44" y="209"/>
                  <a:pt x="44" y="209"/>
                </a:cubicBezTo>
                <a:cubicBezTo>
                  <a:pt x="43" y="210"/>
                  <a:pt x="41" y="210"/>
                  <a:pt x="40" y="210"/>
                </a:cubicBezTo>
                <a:cubicBezTo>
                  <a:pt x="39" y="211"/>
                  <a:pt x="37" y="212"/>
                  <a:pt x="36" y="212"/>
                </a:cubicBezTo>
                <a:cubicBezTo>
                  <a:pt x="36" y="212"/>
                  <a:pt x="36" y="213"/>
                  <a:pt x="35" y="213"/>
                </a:cubicBezTo>
                <a:cubicBezTo>
                  <a:pt x="35" y="213"/>
                  <a:pt x="35" y="213"/>
                  <a:pt x="35" y="213"/>
                </a:cubicBezTo>
                <a:cubicBezTo>
                  <a:pt x="35" y="213"/>
                  <a:pt x="32" y="215"/>
                  <a:pt x="32" y="215"/>
                </a:cubicBezTo>
                <a:cubicBezTo>
                  <a:pt x="30" y="216"/>
                  <a:pt x="30" y="216"/>
                  <a:pt x="29" y="217"/>
                </a:cubicBezTo>
                <a:cubicBezTo>
                  <a:pt x="28" y="218"/>
                  <a:pt x="27" y="218"/>
                  <a:pt x="26" y="219"/>
                </a:cubicBezTo>
                <a:cubicBezTo>
                  <a:pt x="25" y="219"/>
                  <a:pt x="25" y="220"/>
                  <a:pt x="24" y="221"/>
                </a:cubicBezTo>
                <a:cubicBezTo>
                  <a:pt x="23" y="221"/>
                  <a:pt x="22" y="221"/>
                  <a:pt x="21" y="222"/>
                </a:cubicBezTo>
                <a:cubicBezTo>
                  <a:pt x="21" y="222"/>
                  <a:pt x="21" y="222"/>
                  <a:pt x="21" y="223"/>
                </a:cubicBezTo>
                <a:cubicBezTo>
                  <a:pt x="21" y="223"/>
                  <a:pt x="21" y="223"/>
                  <a:pt x="21" y="223"/>
                </a:cubicBezTo>
                <a:cubicBezTo>
                  <a:pt x="19" y="224"/>
                  <a:pt x="19" y="225"/>
                  <a:pt x="17" y="226"/>
                </a:cubicBezTo>
                <a:cubicBezTo>
                  <a:pt x="17" y="227"/>
                  <a:pt x="16" y="228"/>
                  <a:pt x="14" y="230"/>
                </a:cubicBezTo>
                <a:cubicBezTo>
                  <a:pt x="13" y="231"/>
                  <a:pt x="13" y="232"/>
                  <a:pt x="12" y="232"/>
                </a:cubicBezTo>
                <a:cubicBezTo>
                  <a:pt x="12" y="233"/>
                  <a:pt x="11" y="232"/>
                  <a:pt x="11" y="233"/>
                </a:cubicBezTo>
                <a:cubicBezTo>
                  <a:pt x="11" y="233"/>
                  <a:pt x="11" y="233"/>
                  <a:pt x="11" y="233"/>
                </a:cubicBezTo>
                <a:cubicBezTo>
                  <a:pt x="9" y="235"/>
                  <a:pt x="7" y="237"/>
                  <a:pt x="6" y="239"/>
                </a:cubicBezTo>
                <a:cubicBezTo>
                  <a:pt x="6" y="239"/>
                  <a:pt x="6" y="239"/>
                  <a:pt x="6" y="240"/>
                </a:cubicBezTo>
                <a:cubicBezTo>
                  <a:pt x="6" y="240"/>
                  <a:pt x="5" y="240"/>
                  <a:pt x="5" y="240"/>
                </a:cubicBezTo>
                <a:cubicBezTo>
                  <a:pt x="4" y="241"/>
                  <a:pt x="4" y="242"/>
                  <a:pt x="4" y="243"/>
                </a:cubicBezTo>
                <a:cubicBezTo>
                  <a:pt x="4" y="243"/>
                  <a:pt x="3" y="243"/>
                  <a:pt x="3" y="244"/>
                </a:cubicBezTo>
                <a:cubicBezTo>
                  <a:pt x="3" y="244"/>
                  <a:pt x="3" y="246"/>
                  <a:pt x="2" y="246"/>
                </a:cubicBezTo>
                <a:cubicBezTo>
                  <a:pt x="2" y="247"/>
                  <a:pt x="2" y="248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0" y="251"/>
                  <a:pt x="0" y="251"/>
                </a:cubicBezTo>
                <a:cubicBezTo>
                  <a:pt x="0" y="252"/>
                  <a:pt x="0" y="254"/>
                  <a:pt x="0" y="255"/>
                </a:cubicBezTo>
                <a:cubicBezTo>
                  <a:pt x="0" y="256"/>
                  <a:pt x="0" y="257"/>
                  <a:pt x="0" y="258"/>
                </a:cubicBezTo>
                <a:cubicBezTo>
                  <a:pt x="0" y="258"/>
                  <a:pt x="0" y="259"/>
                  <a:pt x="0" y="259"/>
                </a:cubicBezTo>
                <a:cubicBezTo>
                  <a:pt x="0" y="260"/>
                  <a:pt x="0" y="260"/>
                  <a:pt x="0" y="261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63"/>
                  <a:pt x="1" y="264"/>
                  <a:pt x="1" y="265"/>
                </a:cubicBezTo>
                <a:cubicBezTo>
                  <a:pt x="1" y="266"/>
                  <a:pt x="1" y="267"/>
                  <a:pt x="2" y="268"/>
                </a:cubicBezTo>
                <a:cubicBezTo>
                  <a:pt x="2" y="268"/>
                  <a:pt x="2" y="268"/>
                  <a:pt x="2" y="269"/>
                </a:cubicBezTo>
                <a:cubicBezTo>
                  <a:pt x="3" y="270"/>
                  <a:pt x="3" y="270"/>
                  <a:pt x="3" y="270"/>
                </a:cubicBezTo>
                <a:cubicBezTo>
                  <a:pt x="3" y="270"/>
                  <a:pt x="3" y="271"/>
                  <a:pt x="4" y="271"/>
                </a:cubicBezTo>
                <a:cubicBezTo>
                  <a:pt x="4" y="271"/>
                  <a:pt x="4" y="271"/>
                  <a:pt x="5" y="272"/>
                </a:cubicBezTo>
                <a:cubicBezTo>
                  <a:pt x="5" y="272"/>
                  <a:pt x="5" y="272"/>
                  <a:pt x="5" y="272"/>
                </a:cubicBezTo>
                <a:cubicBezTo>
                  <a:pt x="5" y="273"/>
                  <a:pt x="6" y="273"/>
                  <a:pt x="6" y="273"/>
                </a:cubicBezTo>
                <a:cubicBezTo>
                  <a:pt x="7" y="274"/>
                  <a:pt x="8" y="275"/>
                  <a:pt x="9" y="276"/>
                </a:cubicBezTo>
                <a:cubicBezTo>
                  <a:pt x="9" y="276"/>
                  <a:pt x="9" y="276"/>
                  <a:pt x="9" y="276"/>
                </a:cubicBezTo>
                <a:cubicBezTo>
                  <a:pt x="9" y="276"/>
                  <a:pt x="9" y="276"/>
                  <a:pt x="10" y="277"/>
                </a:cubicBezTo>
                <a:cubicBezTo>
                  <a:pt x="10" y="277"/>
                  <a:pt x="10" y="277"/>
                  <a:pt x="10" y="277"/>
                </a:cubicBezTo>
                <a:cubicBezTo>
                  <a:pt x="11" y="277"/>
                  <a:pt x="11" y="278"/>
                  <a:pt x="12" y="278"/>
                </a:cubicBezTo>
                <a:cubicBezTo>
                  <a:pt x="13" y="279"/>
                  <a:pt x="14" y="280"/>
                  <a:pt x="15" y="281"/>
                </a:cubicBezTo>
                <a:cubicBezTo>
                  <a:pt x="16" y="281"/>
                  <a:pt x="18" y="282"/>
                  <a:pt x="19" y="283"/>
                </a:cubicBezTo>
                <a:cubicBezTo>
                  <a:pt x="19" y="283"/>
                  <a:pt x="20" y="283"/>
                  <a:pt x="20" y="283"/>
                </a:cubicBezTo>
                <a:cubicBezTo>
                  <a:pt x="21" y="284"/>
                  <a:pt x="21" y="283"/>
                  <a:pt x="22" y="284"/>
                </a:cubicBezTo>
                <a:cubicBezTo>
                  <a:pt x="23" y="284"/>
                  <a:pt x="23" y="285"/>
                  <a:pt x="23" y="285"/>
                </a:cubicBezTo>
                <a:cubicBezTo>
                  <a:pt x="24" y="285"/>
                  <a:pt x="25" y="285"/>
                  <a:pt x="25" y="285"/>
                </a:cubicBezTo>
                <a:cubicBezTo>
                  <a:pt x="28" y="287"/>
                  <a:pt x="30" y="288"/>
                  <a:pt x="32" y="289"/>
                </a:cubicBezTo>
                <a:cubicBezTo>
                  <a:pt x="32" y="289"/>
                  <a:pt x="33" y="289"/>
                  <a:pt x="34" y="289"/>
                </a:cubicBezTo>
                <a:cubicBezTo>
                  <a:pt x="34" y="289"/>
                  <a:pt x="35" y="290"/>
                  <a:pt x="35" y="290"/>
                </a:cubicBezTo>
                <a:cubicBezTo>
                  <a:pt x="36" y="290"/>
                  <a:pt x="37" y="290"/>
                  <a:pt x="37" y="290"/>
                </a:cubicBezTo>
                <a:cubicBezTo>
                  <a:pt x="38" y="290"/>
                  <a:pt x="38" y="291"/>
                  <a:pt x="39" y="291"/>
                </a:cubicBezTo>
                <a:cubicBezTo>
                  <a:pt x="39" y="291"/>
                  <a:pt x="39" y="291"/>
                  <a:pt x="39" y="291"/>
                </a:cubicBezTo>
                <a:cubicBezTo>
                  <a:pt x="40" y="292"/>
                  <a:pt x="40" y="292"/>
                  <a:pt x="40" y="292"/>
                </a:cubicBezTo>
                <a:cubicBezTo>
                  <a:pt x="42" y="292"/>
                  <a:pt x="43" y="292"/>
                  <a:pt x="44" y="292"/>
                </a:cubicBezTo>
                <a:cubicBezTo>
                  <a:pt x="45" y="293"/>
                  <a:pt x="45" y="293"/>
                  <a:pt x="46" y="293"/>
                </a:cubicBezTo>
                <a:cubicBezTo>
                  <a:pt x="46" y="294"/>
                  <a:pt x="47" y="294"/>
                  <a:pt x="48" y="294"/>
                </a:cubicBezTo>
                <a:cubicBezTo>
                  <a:pt x="48" y="294"/>
                  <a:pt x="49" y="294"/>
                  <a:pt x="49" y="294"/>
                </a:cubicBezTo>
                <a:cubicBezTo>
                  <a:pt x="50" y="294"/>
                  <a:pt x="50" y="295"/>
                  <a:pt x="50" y="295"/>
                </a:cubicBezTo>
                <a:cubicBezTo>
                  <a:pt x="50" y="295"/>
                  <a:pt x="51" y="295"/>
                  <a:pt x="51" y="295"/>
                </a:cubicBezTo>
                <a:cubicBezTo>
                  <a:pt x="51" y="295"/>
                  <a:pt x="52" y="296"/>
                  <a:pt x="52" y="296"/>
                </a:cubicBezTo>
                <a:cubicBezTo>
                  <a:pt x="52" y="296"/>
                  <a:pt x="53" y="295"/>
                  <a:pt x="53" y="295"/>
                </a:cubicBezTo>
                <a:cubicBezTo>
                  <a:pt x="54" y="296"/>
                  <a:pt x="55" y="296"/>
                  <a:pt x="57" y="297"/>
                </a:cubicBezTo>
                <a:cubicBezTo>
                  <a:pt x="59" y="297"/>
                  <a:pt x="62" y="297"/>
                  <a:pt x="64" y="299"/>
                </a:cubicBezTo>
                <a:cubicBezTo>
                  <a:pt x="66" y="299"/>
                  <a:pt x="67" y="300"/>
                  <a:pt x="69" y="300"/>
                </a:cubicBezTo>
                <a:cubicBezTo>
                  <a:pt x="72" y="301"/>
                  <a:pt x="75" y="301"/>
                  <a:pt x="77" y="301"/>
                </a:cubicBezTo>
                <a:cubicBezTo>
                  <a:pt x="78" y="301"/>
                  <a:pt x="79" y="301"/>
                  <a:pt x="80" y="302"/>
                </a:cubicBezTo>
                <a:cubicBezTo>
                  <a:pt x="82" y="302"/>
                  <a:pt x="84" y="302"/>
                  <a:pt x="86" y="303"/>
                </a:cubicBezTo>
                <a:cubicBezTo>
                  <a:pt x="87" y="303"/>
                  <a:pt x="89" y="303"/>
                  <a:pt x="91" y="304"/>
                </a:cubicBezTo>
                <a:cubicBezTo>
                  <a:pt x="94" y="304"/>
                  <a:pt x="97" y="305"/>
                  <a:pt x="99" y="305"/>
                </a:cubicBezTo>
                <a:cubicBezTo>
                  <a:pt x="99" y="305"/>
                  <a:pt x="100" y="305"/>
                  <a:pt x="100" y="305"/>
                </a:cubicBezTo>
                <a:cubicBezTo>
                  <a:pt x="100" y="305"/>
                  <a:pt x="100" y="306"/>
                  <a:pt x="101" y="306"/>
                </a:cubicBezTo>
                <a:cubicBezTo>
                  <a:pt x="102" y="306"/>
                  <a:pt x="103" y="306"/>
                  <a:pt x="104" y="306"/>
                </a:cubicBezTo>
                <a:cubicBezTo>
                  <a:pt x="104" y="306"/>
                  <a:pt x="105" y="306"/>
                  <a:pt x="105" y="306"/>
                </a:cubicBezTo>
                <a:cubicBezTo>
                  <a:pt x="105" y="306"/>
                  <a:pt x="105" y="307"/>
                  <a:pt x="106" y="307"/>
                </a:cubicBezTo>
                <a:cubicBezTo>
                  <a:pt x="106" y="307"/>
                  <a:pt x="106" y="306"/>
                  <a:pt x="106" y="306"/>
                </a:cubicBezTo>
                <a:cubicBezTo>
                  <a:pt x="107" y="306"/>
                  <a:pt x="107" y="307"/>
                  <a:pt x="108" y="307"/>
                </a:cubicBezTo>
                <a:cubicBezTo>
                  <a:pt x="111" y="306"/>
                  <a:pt x="114" y="308"/>
                  <a:pt x="117" y="307"/>
                </a:cubicBezTo>
                <a:cubicBezTo>
                  <a:pt x="118" y="308"/>
                  <a:pt x="122" y="309"/>
                  <a:pt x="123" y="308"/>
                </a:cubicBezTo>
                <a:cubicBezTo>
                  <a:pt x="124" y="308"/>
                  <a:pt x="123" y="308"/>
                  <a:pt x="124" y="309"/>
                </a:cubicBezTo>
                <a:cubicBezTo>
                  <a:pt x="125" y="309"/>
                  <a:pt x="125" y="309"/>
                  <a:pt x="126" y="309"/>
                </a:cubicBezTo>
                <a:cubicBezTo>
                  <a:pt x="127" y="309"/>
                  <a:pt x="127" y="309"/>
                  <a:pt x="128" y="309"/>
                </a:cubicBezTo>
                <a:cubicBezTo>
                  <a:pt x="128" y="309"/>
                  <a:pt x="128" y="310"/>
                  <a:pt x="129" y="310"/>
                </a:cubicBezTo>
                <a:cubicBezTo>
                  <a:pt x="129" y="310"/>
                  <a:pt x="130" y="311"/>
                  <a:pt x="131" y="311"/>
                </a:cubicBezTo>
                <a:cubicBezTo>
                  <a:pt x="132" y="311"/>
                  <a:pt x="132" y="310"/>
                  <a:pt x="133" y="310"/>
                </a:cubicBezTo>
                <a:cubicBezTo>
                  <a:pt x="133" y="310"/>
                  <a:pt x="134" y="311"/>
                  <a:pt x="134" y="311"/>
                </a:cubicBezTo>
                <a:cubicBezTo>
                  <a:pt x="135" y="311"/>
                  <a:pt x="136" y="311"/>
                  <a:pt x="137" y="312"/>
                </a:cubicBezTo>
                <a:cubicBezTo>
                  <a:pt x="137" y="312"/>
                  <a:pt x="139" y="312"/>
                  <a:pt x="140" y="312"/>
                </a:cubicBezTo>
                <a:cubicBezTo>
                  <a:pt x="140" y="312"/>
                  <a:pt x="140" y="313"/>
                  <a:pt x="141" y="313"/>
                </a:cubicBezTo>
                <a:cubicBezTo>
                  <a:pt x="141" y="313"/>
                  <a:pt x="142" y="312"/>
                  <a:pt x="142" y="312"/>
                </a:cubicBezTo>
                <a:cubicBezTo>
                  <a:pt x="143" y="313"/>
                  <a:pt x="144" y="313"/>
                  <a:pt x="145" y="314"/>
                </a:cubicBezTo>
                <a:cubicBezTo>
                  <a:pt x="144" y="315"/>
                  <a:pt x="145" y="316"/>
                  <a:pt x="144" y="317"/>
                </a:cubicBezTo>
                <a:cubicBezTo>
                  <a:pt x="144" y="318"/>
                  <a:pt x="145" y="318"/>
                  <a:pt x="145" y="319"/>
                </a:cubicBezTo>
                <a:cubicBezTo>
                  <a:pt x="145" y="319"/>
                  <a:pt x="144" y="320"/>
                  <a:pt x="144" y="320"/>
                </a:cubicBezTo>
                <a:cubicBezTo>
                  <a:pt x="144" y="321"/>
                  <a:pt x="144" y="321"/>
                  <a:pt x="144" y="322"/>
                </a:cubicBezTo>
                <a:cubicBezTo>
                  <a:pt x="144" y="322"/>
                  <a:pt x="145" y="323"/>
                  <a:pt x="144" y="323"/>
                </a:cubicBezTo>
                <a:cubicBezTo>
                  <a:pt x="144" y="323"/>
                  <a:pt x="144" y="324"/>
                  <a:pt x="144" y="324"/>
                </a:cubicBezTo>
                <a:cubicBezTo>
                  <a:pt x="144" y="325"/>
                  <a:pt x="144" y="325"/>
                  <a:pt x="144" y="326"/>
                </a:cubicBezTo>
                <a:cubicBezTo>
                  <a:pt x="144" y="326"/>
                  <a:pt x="144" y="326"/>
                  <a:pt x="144" y="326"/>
                </a:cubicBezTo>
                <a:cubicBezTo>
                  <a:pt x="144" y="327"/>
                  <a:pt x="144" y="328"/>
                  <a:pt x="144" y="329"/>
                </a:cubicBezTo>
                <a:cubicBezTo>
                  <a:pt x="144" y="330"/>
                  <a:pt x="144" y="330"/>
                  <a:pt x="144" y="331"/>
                </a:cubicBezTo>
                <a:cubicBezTo>
                  <a:pt x="144" y="332"/>
                  <a:pt x="144" y="332"/>
                  <a:pt x="144" y="332"/>
                </a:cubicBezTo>
                <a:cubicBezTo>
                  <a:pt x="143" y="333"/>
                  <a:pt x="144" y="333"/>
                  <a:pt x="143" y="334"/>
                </a:cubicBezTo>
                <a:cubicBezTo>
                  <a:pt x="143" y="334"/>
                  <a:pt x="144" y="334"/>
                  <a:pt x="144" y="335"/>
                </a:cubicBezTo>
                <a:cubicBezTo>
                  <a:pt x="144" y="335"/>
                  <a:pt x="144" y="335"/>
                  <a:pt x="144" y="336"/>
                </a:cubicBezTo>
                <a:cubicBezTo>
                  <a:pt x="144" y="336"/>
                  <a:pt x="144" y="337"/>
                  <a:pt x="144" y="337"/>
                </a:cubicBezTo>
                <a:cubicBezTo>
                  <a:pt x="144" y="338"/>
                  <a:pt x="144" y="338"/>
                  <a:pt x="144" y="339"/>
                </a:cubicBezTo>
                <a:cubicBezTo>
                  <a:pt x="144" y="340"/>
                  <a:pt x="144" y="340"/>
                  <a:pt x="144" y="341"/>
                </a:cubicBezTo>
                <a:cubicBezTo>
                  <a:pt x="144" y="341"/>
                  <a:pt x="144" y="341"/>
                  <a:pt x="144" y="341"/>
                </a:cubicBezTo>
                <a:cubicBezTo>
                  <a:pt x="144" y="342"/>
                  <a:pt x="144" y="343"/>
                  <a:pt x="144" y="343"/>
                </a:cubicBezTo>
                <a:cubicBezTo>
                  <a:pt x="144" y="344"/>
                  <a:pt x="144" y="344"/>
                  <a:pt x="144" y="345"/>
                </a:cubicBezTo>
                <a:cubicBezTo>
                  <a:pt x="144" y="346"/>
                  <a:pt x="144" y="347"/>
                  <a:pt x="144" y="348"/>
                </a:cubicBezTo>
                <a:cubicBezTo>
                  <a:pt x="144" y="348"/>
                  <a:pt x="144" y="348"/>
                  <a:pt x="144" y="349"/>
                </a:cubicBezTo>
                <a:cubicBezTo>
                  <a:pt x="144" y="349"/>
                  <a:pt x="145" y="350"/>
                  <a:pt x="145" y="351"/>
                </a:cubicBezTo>
                <a:cubicBezTo>
                  <a:pt x="145" y="351"/>
                  <a:pt x="144" y="352"/>
                  <a:pt x="144" y="352"/>
                </a:cubicBezTo>
                <a:cubicBezTo>
                  <a:pt x="144" y="352"/>
                  <a:pt x="145" y="353"/>
                  <a:pt x="145" y="353"/>
                </a:cubicBezTo>
                <a:cubicBezTo>
                  <a:pt x="145" y="354"/>
                  <a:pt x="144" y="354"/>
                  <a:pt x="144" y="355"/>
                </a:cubicBezTo>
                <a:cubicBezTo>
                  <a:pt x="144" y="355"/>
                  <a:pt x="145" y="355"/>
                  <a:pt x="145" y="355"/>
                </a:cubicBezTo>
                <a:cubicBezTo>
                  <a:pt x="145" y="355"/>
                  <a:pt x="144" y="356"/>
                  <a:pt x="144" y="356"/>
                </a:cubicBezTo>
                <a:cubicBezTo>
                  <a:pt x="145" y="357"/>
                  <a:pt x="145" y="358"/>
                  <a:pt x="146" y="359"/>
                </a:cubicBezTo>
                <a:cubicBezTo>
                  <a:pt x="146" y="359"/>
                  <a:pt x="145" y="360"/>
                  <a:pt x="145" y="360"/>
                </a:cubicBezTo>
                <a:cubicBezTo>
                  <a:pt x="145" y="360"/>
                  <a:pt x="146" y="361"/>
                  <a:pt x="146" y="361"/>
                </a:cubicBezTo>
                <a:cubicBezTo>
                  <a:pt x="146" y="362"/>
                  <a:pt x="146" y="363"/>
                  <a:pt x="146" y="364"/>
                </a:cubicBezTo>
                <a:cubicBezTo>
                  <a:pt x="146" y="364"/>
                  <a:pt x="146" y="365"/>
                  <a:pt x="146" y="365"/>
                </a:cubicBezTo>
                <a:cubicBezTo>
                  <a:pt x="146" y="365"/>
                  <a:pt x="146" y="366"/>
                  <a:pt x="146" y="366"/>
                </a:cubicBezTo>
                <a:cubicBezTo>
                  <a:pt x="146" y="366"/>
                  <a:pt x="146" y="366"/>
                  <a:pt x="146" y="366"/>
                </a:cubicBezTo>
                <a:cubicBezTo>
                  <a:pt x="146" y="368"/>
                  <a:pt x="147" y="370"/>
                  <a:pt x="147" y="372"/>
                </a:cubicBezTo>
                <a:cubicBezTo>
                  <a:pt x="147" y="372"/>
                  <a:pt x="147" y="373"/>
                  <a:pt x="147" y="373"/>
                </a:cubicBezTo>
                <a:cubicBezTo>
                  <a:pt x="147" y="374"/>
                  <a:pt x="148" y="374"/>
                  <a:pt x="148" y="375"/>
                </a:cubicBezTo>
                <a:cubicBezTo>
                  <a:pt x="148" y="375"/>
                  <a:pt x="148" y="376"/>
                  <a:pt x="148" y="376"/>
                </a:cubicBezTo>
                <a:cubicBezTo>
                  <a:pt x="148" y="378"/>
                  <a:pt x="149" y="380"/>
                  <a:pt x="149" y="382"/>
                </a:cubicBezTo>
                <a:cubicBezTo>
                  <a:pt x="149" y="383"/>
                  <a:pt x="149" y="383"/>
                  <a:pt x="149" y="383"/>
                </a:cubicBezTo>
                <a:cubicBezTo>
                  <a:pt x="150" y="384"/>
                  <a:pt x="150" y="384"/>
                  <a:pt x="150" y="384"/>
                </a:cubicBezTo>
                <a:cubicBezTo>
                  <a:pt x="150" y="386"/>
                  <a:pt x="151" y="387"/>
                  <a:pt x="151" y="388"/>
                </a:cubicBezTo>
                <a:cubicBezTo>
                  <a:pt x="151" y="388"/>
                  <a:pt x="151" y="390"/>
                  <a:pt x="151" y="390"/>
                </a:cubicBezTo>
                <a:cubicBezTo>
                  <a:pt x="151" y="390"/>
                  <a:pt x="151" y="391"/>
                  <a:pt x="151" y="391"/>
                </a:cubicBezTo>
                <a:cubicBezTo>
                  <a:pt x="152" y="393"/>
                  <a:pt x="152" y="394"/>
                  <a:pt x="153" y="396"/>
                </a:cubicBezTo>
                <a:cubicBezTo>
                  <a:pt x="153" y="397"/>
                  <a:pt x="154" y="398"/>
                  <a:pt x="154" y="399"/>
                </a:cubicBezTo>
                <a:cubicBezTo>
                  <a:pt x="154" y="399"/>
                  <a:pt x="154" y="400"/>
                  <a:pt x="154" y="400"/>
                </a:cubicBezTo>
                <a:cubicBezTo>
                  <a:pt x="154" y="400"/>
                  <a:pt x="154" y="401"/>
                  <a:pt x="154" y="401"/>
                </a:cubicBezTo>
                <a:cubicBezTo>
                  <a:pt x="154" y="402"/>
                  <a:pt x="155" y="403"/>
                  <a:pt x="155" y="404"/>
                </a:cubicBezTo>
                <a:cubicBezTo>
                  <a:pt x="155" y="404"/>
                  <a:pt x="155" y="404"/>
                  <a:pt x="155" y="405"/>
                </a:cubicBezTo>
                <a:cubicBezTo>
                  <a:pt x="155" y="405"/>
                  <a:pt x="156" y="405"/>
                  <a:pt x="156" y="405"/>
                </a:cubicBezTo>
                <a:cubicBezTo>
                  <a:pt x="157" y="409"/>
                  <a:pt x="157" y="412"/>
                  <a:pt x="158" y="415"/>
                </a:cubicBezTo>
                <a:cubicBezTo>
                  <a:pt x="158" y="416"/>
                  <a:pt x="159" y="416"/>
                  <a:pt x="159" y="417"/>
                </a:cubicBezTo>
                <a:cubicBezTo>
                  <a:pt x="159" y="417"/>
                  <a:pt x="159" y="418"/>
                  <a:pt x="159" y="418"/>
                </a:cubicBezTo>
                <a:cubicBezTo>
                  <a:pt x="159" y="419"/>
                  <a:pt x="160" y="420"/>
                  <a:pt x="160" y="421"/>
                </a:cubicBezTo>
                <a:cubicBezTo>
                  <a:pt x="160" y="421"/>
                  <a:pt x="160" y="421"/>
                  <a:pt x="160" y="422"/>
                </a:cubicBezTo>
                <a:cubicBezTo>
                  <a:pt x="161" y="423"/>
                  <a:pt x="161" y="424"/>
                  <a:pt x="161" y="426"/>
                </a:cubicBezTo>
                <a:cubicBezTo>
                  <a:pt x="162" y="427"/>
                  <a:pt x="162" y="428"/>
                  <a:pt x="163" y="429"/>
                </a:cubicBezTo>
                <a:cubicBezTo>
                  <a:pt x="163" y="431"/>
                  <a:pt x="163" y="431"/>
                  <a:pt x="164" y="433"/>
                </a:cubicBezTo>
                <a:cubicBezTo>
                  <a:pt x="164" y="434"/>
                  <a:pt x="165" y="436"/>
                  <a:pt x="165" y="437"/>
                </a:cubicBezTo>
                <a:cubicBezTo>
                  <a:pt x="166" y="439"/>
                  <a:pt x="167" y="441"/>
                  <a:pt x="167" y="443"/>
                </a:cubicBezTo>
                <a:cubicBezTo>
                  <a:pt x="169" y="445"/>
                  <a:pt x="170" y="447"/>
                  <a:pt x="171" y="449"/>
                </a:cubicBezTo>
                <a:cubicBezTo>
                  <a:pt x="171" y="449"/>
                  <a:pt x="171" y="449"/>
                  <a:pt x="171" y="450"/>
                </a:cubicBezTo>
                <a:cubicBezTo>
                  <a:pt x="171" y="450"/>
                  <a:pt x="171" y="450"/>
                  <a:pt x="171" y="450"/>
                </a:cubicBezTo>
                <a:cubicBezTo>
                  <a:pt x="174" y="455"/>
                  <a:pt x="178" y="463"/>
                  <a:pt x="181" y="466"/>
                </a:cubicBezTo>
                <a:cubicBezTo>
                  <a:pt x="182" y="467"/>
                  <a:pt x="183" y="467"/>
                  <a:pt x="184" y="468"/>
                </a:cubicBezTo>
                <a:cubicBezTo>
                  <a:pt x="184" y="469"/>
                  <a:pt x="185" y="468"/>
                  <a:pt x="185" y="468"/>
                </a:cubicBezTo>
                <a:cubicBezTo>
                  <a:pt x="185" y="469"/>
                  <a:pt x="185" y="469"/>
                  <a:pt x="186" y="470"/>
                </a:cubicBezTo>
                <a:cubicBezTo>
                  <a:pt x="186" y="470"/>
                  <a:pt x="186" y="469"/>
                  <a:pt x="187" y="469"/>
                </a:cubicBezTo>
                <a:cubicBezTo>
                  <a:pt x="187" y="470"/>
                  <a:pt x="187" y="470"/>
                  <a:pt x="188" y="470"/>
                </a:cubicBezTo>
                <a:cubicBezTo>
                  <a:pt x="190" y="471"/>
                  <a:pt x="191" y="471"/>
                  <a:pt x="193" y="471"/>
                </a:cubicBezTo>
                <a:cubicBezTo>
                  <a:pt x="193" y="471"/>
                  <a:pt x="194" y="471"/>
                  <a:pt x="194" y="471"/>
                </a:cubicBezTo>
                <a:cubicBezTo>
                  <a:pt x="195" y="471"/>
                  <a:pt x="195" y="471"/>
                  <a:pt x="195" y="471"/>
                </a:cubicBezTo>
                <a:cubicBezTo>
                  <a:pt x="200" y="469"/>
                  <a:pt x="205" y="467"/>
                  <a:pt x="208" y="464"/>
                </a:cubicBezTo>
                <a:cubicBezTo>
                  <a:pt x="209" y="464"/>
                  <a:pt x="208" y="463"/>
                  <a:pt x="209" y="463"/>
                </a:cubicBezTo>
                <a:cubicBezTo>
                  <a:pt x="209" y="463"/>
                  <a:pt x="209" y="463"/>
                  <a:pt x="209" y="463"/>
                </a:cubicBezTo>
                <a:cubicBezTo>
                  <a:pt x="209" y="462"/>
                  <a:pt x="210" y="462"/>
                  <a:pt x="210" y="462"/>
                </a:cubicBezTo>
                <a:cubicBezTo>
                  <a:pt x="211" y="461"/>
                  <a:pt x="210" y="461"/>
                  <a:pt x="211" y="461"/>
                </a:cubicBezTo>
                <a:cubicBezTo>
                  <a:pt x="212" y="460"/>
                  <a:pt x="213" y="458"/>
                  <a:pt x="214" y="457"/>
                </a:cubicBezTo>
                <a:cubicBezTo>
                  <a:pt x="214" y="456"/>
                  <a:pt x="215" y="456"/>
                  <a:pt x="216" y="455"/>
                </a:cubicBezTo>
                <a:cubicBezTo>
                  <a:pt x="216" y="454"/>
                  <a:pt x="216" y="454"/>
                  <a:pt x="216" y="454"/>
                </a:cubicBezTo>
                <a:cubicBezTo>
                  <a:pt x="216" y="453"/>
                  <a:pt x="218" y="453"/>
                  <a:pt x="218" y="452"/>
                </a:cubicBezTo>
                <a:cubicBezTo>
                  <a:pt x="218" y="452"/>
                  <a:pt x="218" y="451"/>
                  <a:pt x="218" y="451"/>
                </a:cubicBezTo>
                <a:cubicBezTo>
                  <a:pt x="218" y="451"/>
                  <a:pt x="219" y="450"/>
                  <a:pt x="219" y="450"/>
                </a:cubicBezTo>
                <a:cubicBezTo>
                  <a:pt x="219" y="449"/>
                  <a:pt x="220" y="449"/>
                  <a:pt x="220" y="448"/>
                </a:cubicBezTo>
                <a:cubicBezTo>
                  <a:pt x="221" y="447"/>
                  <a:pt x="222" y="446"/>
                  <a:pt x="222" y="445"/>
                </a:cubicBezTo>
                <a:cubicBezTo>
                  <a:pt x="223" y="444"/>
                  <a:pt x="224" y="443"/>
                  <a:pt x="224" y="442"/>
                </a:cubicBezTo>
                <a:cubicBezTo>
                  <a:pt x="224" y="441"/>
                  <a:pt x="225" y="441"/>
                  <a:pt x="225" y="441"/>
                </a:cubicBezTo>
                <a:cubicBezTo>
                  <a:pt x="225" y="440"/>
                  <a:pt x="225" y="440"/>
                  <a:pt x="225" y="440"/>
                </a:cubicBezTo>
                <a:cubicBezTo>
                  <a:pt x="226" y="439"/>
                  <a:pt x="227" y="438"/>
                  <a:pt x="227" y="438"/>
                </a:cubicBezTo>
                <a:cubicBezTo>
                  <a:pt x="227" y="438"/>
                  <a:pt x="227" y="437"/>
                  <a:pt x="227" y="437"/>
                </a:cubicBezTo>
                <a:cubicBezTo>
                  <a:pt x="228" y="437"/>
                  <a:pt x="228" y="436"/>
                  <a:pt x="228" y="436"/>
                </a:cubicBezTo>
                <a:cubicBezTo>
                  <a:pt x="229" y="435"/>
                  <a:pt x="228" y="435"/>
                  <a:pt x="229" y="435"/>
                </a:cubicBezTo>
                <a:cubicBezTo>
                  <a:pt x="229" y="434"/>
                  <a:pt x="230" y="433"/>
                  <a:pt x="231" y="432"/>
                </a:cubicBezTo>
                <a:cubicBezTo>
                  <a:pt x="231" y="432"/>
                  <a:pt x="231" y="431"/>
                  <a:pt x="231" y="431"/>
                </a:cubicBezTo>
                <a:cubicBezTo>
                  <a:pt x="232" y="430"/>
                  <a:pt x="233" y="427"/>
                  <a:pt x="234" y="427"/>
                </a:cubicBezTo>
                <a:cubicBezTo>
                  <a:pt x="234" y="426"/>
                  <a:pt x="234" y="426"/>
                  <a:pt x="234" y="426"/>
                </a:cubicBezTo>
                <a:cubicBezTo>
                  <a:pt x="235" y="425"/>
                  <a:pt x="235" y="425"/>
                  <a:pt x="236" y="424"/>
                </a:cubicBezTo>
                <a:cubicBezTo>
                  <a:pt x="236" y="424"/>
                  <a:pt x="236" y="424"/>
                  <a:pt x="236" y="424"/>
                </a:cubicBezTo>
                <a:cubicBezTo>
                  <a:pt x="236" y="423"/>
                  <a:pt x="237" y="422"/>
                  <a:pt x="237" y="422"/>
                </a:cubicBezTo>
                <a:cubicBezTo>
                  <a:pt x="238" y="421"/>
                  <a:pt x="237" y="421"/>
                  <a:pt x="238" y="420"/>
                </a:cubicBezTo>
                <a:cubicBezTo>
                  <a:pt x="239" y="419"/>
                  <a:pt x="240" y="417"/>
                  <a:pt x="240" y="417"/>
                </a:cubicBezTo>
                <a:cubicBezTo>
                  <a:pt x="240" y="416"/>
                  <a:pt x="241" y="416"/>
                  <a:pt x="241" y="416"/>
                </a:cubicBezTo>
                <a:cubicBezTo>
                  <a:pt x="241" y="416"/>
                  <a:pt x="241" y="416"/>
                  <a:pt x="241" y="416"/>
                </a:cubicBezTo>
                <a:cubicBezTo>
                  <a:pt x="241" y="416"/>
                  <a:pt x="241" y="415"/>
                  <a:pt x="241" y="415"/>
                </a:cubicBezTo>
                <a:cubicBezTo>
                  <a:pt x="241" y="415"/>
                  <a:pt x="241" y="415"/>
                  <a:pt x="241" y="415"/>
                </a:cubicBezTo>
                <a:cubicBezTo>
                  <a:pt x="241" y="415"/>
                  <a:pt x="242" y="415"/>
                  <a:pt x="242" y="414"/>
                </a:cubicBezTo>
                <a:cubicBezTo>
                  <a:pt x="242" y="414"/>
                  <a:pt x="242" y="414"/>
                  <a:pt x="242" y="414"/>
                </a:cubicBezTo>
                <a:cubicBezTo>
                  <a:pt x="242" y="413"/>
                  <a:pt x="244" y="412"/>
                  <a:pt x="244" y="412"/>
                </a:cubicBezTo>
                <a:cubicBezTo>
                  <a:pt x="244" y="411"/>
                  <a:pt x="244" y="411"/>
                  <a:pt x="245" y="410"/>
                </a:cubicBezTo>
                <a:cubicBezTo>
                  <a:pt x="245" y="409"/>
                  <a:pt x="245" y="408"/>
                  <a:pt x="247" y="408"/>
                </a:cubicBezTo>
                <a:cubicBezTo>
                  <a:pt x="249" y="409"/>
                  <a:pt x="251" y="411"/>
                  <a:pt x="252" y="413"/>
                </a:cubicBezTo>
                <a:cubicBezTo>
                  <a:pt x="253" y="414"/>
                  <a:pt x="254" y="415"/>
                  <a:pt x="255" y="416"/>
                </a:cubicBezTo>
                <a:cubicBezTo>
                  <a:pt x="256" y="417"/>
                  <a:pt x="257" y="419"/>
                  <a:pt x="258" y="419"/>
                </a:cubicBezTo>
                <a:cubicBezTo>
                  <a:pt x="259" y="419"/>
                  <a:pt x="259" y="420"/>
                  <a:pt x="259" y="420"/>
                </a:cubicBezTo>
                <a:cubicBezTo>
                  <a:pt x="260" y="420"/>
                  <a:pt x="260" y="420"/>
                  <a:pt x="261" y="421"/>
                </a:cubicBezTo>
                <a:cubicBezTo>
                  <a:pt x="262" y="422"/>
                  <a:pt x="261" y="422"/>
                  <a:pt x="262" y="422"/>
                </a:cubicBezTo>
                <a:cubicBezTo>
                  <a:pt x="264" y="423"/>
                  <a:pt x="265" y="425"/>
                  <a:pt x="267" y="426"/>
                </a:cubicBezTo>
                <a:cubicBezTo>
                  <a:pt x="267" y="428"/>
                  <a:pt x="270" y="429"/>
                  <a:pt x="271" y="430"/>
                </a:cubicBezTo>
                <a:cubicBezTo>
                  <a:pt x="271" y="430"/>
                  <a:pt x="272" y="431"/>
                  <a:pt x="272" y="431"/>
                </a:cubicBezTo>
                <a:cubicBezTo>
                  <a:pt x="273" y="431"/>
                  <a:pt x="273" y="430"/>
                  <a:pt x="273" y="431"/>
                </a:cubicBezTo>
                <a:cubicBezTo>
                  <a:pt x="272" y="431"/>
                  <a:pt x="274" y="433"/>
                  <a:pt x="274" y="433"/>
                </a:cubicBezTo>
                <a:cubicBezTo>
                  <a:pt x="276" y="434"/>
                  <a:pt x="277" y="435"/>
                  <a:pt x="278" y="436"/>
                </a:cubicBezTo>
                <a:cubicBezTo>
                  <a:pt x="279" y="437"/>
                  <a:pt x="280" y="439"/>
                  <a:pt x="281" y="440"/>
                </a:cubicBezTo>
                <a:cubicBezTo>
                  <a:pt x="282" y="440"/>
                  <a:pt x="282" y="440"/>
                  <a:pt x="282" y="440"/>
                </a:cubicBezTo>
                <a:cubicBezTo>
                  <a:pt x="283" y="440"/>
                  <a:pt x="283" y="441"/>
                  <a:pt x="283" y="441"/>
                </a:cubicBezTo>
                <a:cubicBezTo>
                  <a:pt x="284" y="441"/>
                  <a:pt x="284" y="441"/>
                  <a:pt x="285" y="442"/>
                </a:cubicBezTo>
                <a:cubicBezTo>
                  <a:pt x="285" y="442"/>
                  <a:pt x="285" y="443"/>
                  <a:pt x="286" y="443"/>
                </a:cubicBezTo>
                <a:cubicBezTo>
                  <a:pt x="286" y="443"/>
                  <a:pt x="287" y="444"/>
                  <a:pt x="287" y="444"/>
                </a:cubicBezTo>
                <a:cubicBezTo>
                  <a:pt x="288" y="445"/>
                  <a:pt x="289" y="444"/>
                  <a:pt x="289" y="445"/>
                </a:cubicBezTo>
                <a:cubicBezTo>
                  <a:pt x="289" y="446"/>
                  <a:pt x="290" y="446"/>
                  <a:pt x="291" y="446"/>
                </a:cubicBezTo>
                <a:cubicBezTo>
                  <a:pt x="291" y="447"/>
                  <a:pt x="291" y="446"/>
                  <a:pt x="292" y="446"/>
                </a:cubicBezTo>
                <a:cubicBezTo>
                  <a:pt x="293" y="447"/>
                  <a:pt x="294" y="448"/>
                  <a:pt x="295" y="449"/>
                </a:cubicBezTo>
                <a:cubicBezTo>
                  <a:pt x="296" y="449"/>
                  <a:pt x="297" y="450"/>
                  <a:pt x="298" y="451"/>
                </a:cubicBezTo>
                <a:cubicBezTo>
                  <a:pt x="298" y="451"/>
                  <a:pt x="299" y="451"/>
                  <a:pt x="299" y="451"/>
                </a:cubicBezTo>
                <a:cubicBezTo>
                  <a:pt x="299" y="452"/>
                  <a:pt x="299" y="451"/>
                  <a:pt x="299" y="452"/>
                </a:cubicBezTo>
                <a:cubicBezTo>
                  <a:pt x="300" y="452"/>
                  <a:pt x="301" y="453"/>
                  <a:pt x="302" y="453"/>
                </a:cubicBezTo>
                <a:cubicBezTo>
                  <a:pt x="302" y="454"/>
                  <a:pt x="303" y="454"/>
                  <a:pt x="303" y="454"/>
                </a:cubicBezTo>
                <a:cubicBezTo>
                  <a:pt x="304" y="454"/>
                  <a:pt x="305" y="455"/>
                  <a:pt x="305" y="455"/>
                </a:cubicBezTo>
                <a:cubicBezTo>
                  <a:pt x="305" y="456"/>
                  <a:pt x="306" y="456"/>
                  <a:pt x="307" y="456"/>
                </a:cubicBezTo>
                <a:cubicBezTo>
                  <a:pt x="307" y="457"/>
                  <a:pt x="307" y="456"/>
                  <a:pt x="307" y="456"/>
                </a:cubicBezTo>
                <a:cubicBezTo>
                  <a:pt x="308" y="457"/>
                  <a:pt x="310" y="457"/>
                  <a:pt x="311" y="458"/>
                </a:cubicBezTo>
                <a:cubicBezTo>
                  <a:pt x="311" y="458"/>
                  <a:pt x="311" y="458"/>
                  <a:pt x="311" y="458"/>
                </a:cubicBezTo>
                <a:cubicBezTo>
                  <a:pt x="312" y="458"/>
                  <a:pt x="313" y="460"/>
                  <a:pt x="314" y="460"/>
                </a:cubicBezTo>
                <a:cubicBezTo>
                  <a:pt x="314" y="460"/>
                  <a:pt x="315" y="460"/>
                  <a:pt x="315" y="460"/>
                </a:cubicBezTo>
                <a:cubicBezTo>
                  <a:pt x="315" y="460"/>
                  <a:pt x="315" y="461"/>
                  <a:pt x="315" y="461"/>
                </a:cubicBezTo>
                <a:cubicBezTo>
                  <a:pt x="316" y="461"/>
                  <a:pt x="317" y="461"/>
                  <a:pt x="317" y="461"/>
                </a:cubicBezTo>
                <a:cubicBezTo>
                  <a:pt x="317" y="461"/>
                  <a:pt x="317" y="462"/>
                  <a:pt x="318" y="462"/>
                </a:cubicBezTo>
                <a:cubicBezTo>
                  <a:pt x="318" y="462"/>
                  <a:pt x="319" y="462"/>
                  <a:pt x="319" y="462"/>
                </a:cubicBezTo>
                <a:cubicBezTo>
                  <a:pt x="319" y="463"/>
                  <a:pt x="319" y="462"/>
                  <a:pt x="320" y="462"/>
                </a:cubicBezTo>
                <a:cubicBezTo>
                  <a:pt x="320" y="463"/>
                  <a:pt x="321" y="464"/>
                  <a:pt x="322" y="464"/>
                </a:cubicBezTo>
                <a:cubicBezTo>
                  <a:pt x="322" y="464"/>
                  <a:pt x="323" y="464"/>
                  <a:pt x="323" y="464"/>
                </a:cubicBezTo>
                <a:cubicBezTo>
                  <a:pt x="323" y="464"/>
                  <a:pt x="323" y="465"/>
                  <a:pt x="324" y="465"/>
                </a:cubicBezTo>
                <a:cubicBezTo>
                  <a:pt x="324" y="466"/>
                  <a:pt x="325" y="466"/>
                  <a:pt x="325" y="466"/>
                </a:cubicBezTo>
                <a:cubicBezTo>
                  <a:pt x="326" y="466"/>
                  <a:pt x="326" y="466"/>
                  <a:pt x="327" y="467"/>
                </a:cubicBezTo>
                <a:cubicBezTo>
                  <a:pt x="327" y="467"/>
                  <a:pt x="327" y="467"/>
                  <a:pt x="327" y="467"/>
                </a:cubicBezTo>
                <a:cubicBezTo>
                  <a:pt x="328" y="467"/>
                  <a:pt x="328" y="468"/>
                  <a:pt x="329" y="468"/>
                </a:cubicBezTo>
                <a:cubicBezTo>
                  <a:pt x="329" y="468"/>
                  <a:pt x="330" y="468"/>
                  <a:pt x="330" y="468"/>
                </a:cubicBezTo>
                <a:cubicBezTo>
                  <a:pt x="330" y="469"/>
                  <a:pt x="330" y="468"/>
                  <a:pt x="331" y="468"/>
                </a:cubicBezTo>
                <a:cubicBezTo>
                  <a:pt x="331" y="469"/>
                  <a:pt x="332" y="470"/>
                  <a:pt x="332" y="470"/>
                </a:cubicBezTo>
                <a:cubicBezTo>
                  <a:pt x="332" y="470"/>
                  <a:pt x="333" y="470"/>
                  <a:pt x="333" y="470"/>
                </a:cubicBezTo>
                <a:cubicBezTo>
                  <a:pt x="333" y="470"/>
                  <a:pt x="334" y="470"/>
                  <a:pt x="334" y="470"/>
                </a:cubicBezTo>
                <a:cubicBezTo>
                  <a:pt x="335" y="471"/>
                  <a:pt x="336" y="472"/>
                  <a:pt x="337" y="472"/>
                </a:cubicBezTo>
                <a:cubicBezTo>
                  <a:pt x="338" y="472"/>
                  <a:pt x="339" y="472"/>
                  <a:pt x="339" y="473"/>
                </a:cubicBezTo>
                <a:cubicBezTo>
                  <a:pt x="340" y="473"/>
                  <a:pt x="340" y="473"/>
                  <a:pt x="341" y="474"/>
                </a:cubicBezTo>
                <a:cubicBezTo>
                  <a:pt x="342" y="474"/>
                  <a:pt x="344" y="474"/>
                  <a:pt x="345" y="474"/>
                </a:cubicBezTo>
                <a:cubicBezTo>
                  <a:pt x="345" y="474"/>
                  <a:pt x="346" y="475"/>
                  <a:pt x="346" y="475"/>
                </a:cubicBezTo>
                <a:cubicBezTo>
                  <a:pt x="346" y="475"/>
                  <a:pt x="347" y="474"/>
                  <a:pt x="347" y="474"/>
                </a:cubicBezTo>
                <a:cubicBezTo>
                  <a:pt x="348" y="474"/>
                  <a:pt x="349" y="475"/>
                  <a:pt x="350" y="475"/>
                </a:cubicBezTo>
                <a:cubicBezTo>
                  <a:pt x="350" y="475"/>
                  <a:pt x="351" y="474"/>
                  <a:pt x="352" y="474"/>
                </a:cubicBezTo>
                <a:cubicBezTo>
                  <a:pt x="353" y="474"/>
                  <a:pt x="353" y="475"/>
                  <a:pt x="354" y="475"/>
                </a:cubicBezTo>
                <a:cubicBezTo>
                  <a:pt x="354" y="475"/>
                  <a:pt x="355" y="474"/>
                  <a:pt x="355" y="474"/>
                </a:cubicBezTo>
                <a:cubicBezTo>
                  <a:pt x="357" y="474"/>
                  <a:pt x="360" y="473"/>
                  <a:pt x="361" y="472"/>
                </a:cubicBezTo>
                <a:cubicBezTo>
                  <a:pt x="364" y="471"/>
                  <a:pt x="367" y="469"/>
                  <a:pt x="368" y="467"/>
                </a:cubicBezTo>
                <a:close/>
                <a:moveTo>
                  <a:pt x="436" y="324"/>
                </a:moveTo>
                <a:cubicBezTo>
                  <a:pt x="436" y="324"/>
                  <a:pt x="435" y="324"/>
                  <a:pt x="434" y="323"/>
                </a:cubicBezTo>
                <a:cubicBezTo>
                  <a:pt x="436" y="323"/>
                  <a:pt x="437" y="323"/>
                  <a:pt x="437" y="324"/>
                </a:cubicBezTo>
                <a:cubicBezTo>
                  <a:pt x="437" y="325"/>
                  <a:pt x="437" y="324"/>
                  <a:pt x="436" y="324"/>
                </a:cubicBezTo>
                <a:close/>
                <a:moveTo>
                  <a:pt x="458" y="306"/>
                </a:moveTo>
                <a:cubicBezTo>
                  <a:pt x="458" y="307"/>
                  <a:pt x="457" y="307"/>
                  <a:pt x="458" y="308"/>
                </a:cubicBezTo>
                <a:cubicBezTo>
                  <a:pt x="457" y="309"/>
                  <a:pt x="457" y="311"/>
                  <a:pt x="456" y="312"/>
                </a:cubicBezTo>
                <a:cubicBezTo>
                  <a:pt x="456" y="313"/>
                  <a:pt x="455" y="313"/>
                  <a:pt x="454" y="314"/>
                </a:cubicBezTo>
                <a:cubicBezTo>
                  <a:pt x="454" y="314"/>
                  <a:pt x="454" y="314"/>
                  <a:pt x="454" y="315"/>
                </a:cubicBezTo>
                <a:cubicBezTo>
                  <a:pt x="454" y="315"/>
                  <a:pt x="453" y="315"/>
                  <a:pt x="453" y="315"/>
                </a:cubicBezTo>
                <a:cubicBezTo>
                  <a:pt x="453" y="316"/>
                  <a:pt x="452" y="317"/>
                  <a:pt x="452" y="317"/>
                </a:cubicBezTo>
                <a:cubicBezTo>
                  <a:pt x="451" y="318"/>
                  <a:pt x="449" y="320"/>
                  <a:pt x="447" y="320"/>
                </a:cubicBezTo>
                <a:cubicBezTo>
                  <a:pt x="447" y="321"/>
                  <a:pt x="446" y="320"/>
                  <a:pt x="446" y="321"/>
                </a:cubicBezTo>
                <a:cubicBezTo>
                  <a:pt x="445" y="321"/>
                  <a:pt x="445" y="322"/>
                  <a:pt x="444" y="322"/>
                </a:cubicBezTo>
                <a:cubicBezTo>
                  <a:pt x="444" y="322"/>
                  <a:pt x="444" y="321"/>
                  <a:pt x="444" y="322"/>
                </a:cubicBezTo>
                <a:cubicBezTo>
                  <a:pt x="443" y="322"/>
                  <a:pt x="442" y="321"/>
                  <a:pt x="441" y="321"/>
                </a:cubicBezTo>
                <a:cubicBezTo>
                  <a:pt x="440" y="321"/>
                  <a:pt x="440" y="321"/>
                  <a:pt x="440" y="321"/>
                </a:cubicBezTo>
                <a:cubicBezTo>
                  <a:pt x="441" y="320"/>
                  <a:pt x="442" y="319"/>
                  <a:pt x="443" y="319"/>
                </a:cubicBezTo>
                <a:cubicBezTo>
                  <a:pt x="443" y="318"/>
                  <a:pt x="445" y="318"/>
                  <a:pt x="444" y="317"/>
                </a:cubicBezTo>
                <a:cubicBezTo>
                  <a:pt x="446" y="316"/>
                  <a:pt x="447" y="315"/>
                  <a:pt x="449" y="313"/>
                </a:cubicBezTo>
                <a:cubicBezTo>
                  <a:pt x="450" y="312"/>
                  <a:pt x="451" y="313"/>
                  <a:pt x="452" y="313"/>
                </a:cubicBezTo>
                <a:cubicBezTo>
                  <a:pt x="454" y="311"/>
                  <a:pt x="454" y="309"/>
                  <a:pt x="456" y="307"/>
                </a:cubicBezTo>
                <a:cubicBezTo>
                  <a:pt x="456" y="306"/>
                  <a:pt x="457" y="306"/>
                  <a:pt x="458" y="306"/>
                </a:cubicBezTo>
                <a:close/>
                <a:moveTo>
                  <a:pt x="433" y="316"/>
                </a:moveTo>
                <a:cubicBezTo>
                  <a:pt x="434" y="316"/>
                  <a:pt x="434" y="316"/>
                  <a:pt x="435" y="316"/>
                </a:cubicBezTo>
                <a:cubicBezTo>
                  <a:pt x="435" y="316"/>
                  <a:pt x="436" y="316"/>
                  <a:pt x="436" y="316"/>
                </a:cubicBezTo>
                <a:cubicBezTo>
                  <a:pt x="437" y="316"/>
                  <a:pt x="437" y="315"/>
                  <a:pt x="438" y="315"/>
                </a:cubicBezTo>
                <a:cubicBezTo>
                  <a:pt x="439" y="315"/>
                  <a:pt x="438" y="315"/>
                  <a:pt x="439" y="314"/>
                </a:cubicBezTo>
                <a:cubicBezTo>
                  <a:pt x="439" y="314"/>
                  <a:pt x="440" y="314"/>
                  <a:pt x="440" y="314"/>
                </a:cubicBezTo>
                <a:cubicBezTo>
                  <a:pt x="440" y="314"/>
                  <a:pt x="441" y="313"/>
                  <a:pt x="441" y="313"/>
                </a:cubicBezTo>
                <a:cubicBezTo>
                  <a:pt x="442" y="312"/>
                  <a:pt x="442" y="312"/>
                  <a:pt x="442" y="312"/>
                </a:cubicBezTo>
                <a:cubicBezTo>
                  <a:pt x="443" y="311"/>
                  <a:pt x="444" y="311"/>
                  <a:pt x="445" y="311"/>
                </a:cubicBezTo>
                <a:cubicBezTo>
                  <a:pt x="445" y="311"/>
                  <a:pt x="445" y="310"/>
                  <a:pt x="445" y="310"/>
                </a:cubicBezTo>
                <a:cubicBezTo>
                  <a:pt x="446" y="310"/>
                  <a:pt x="447" y="310"/>
                  <a:pt x="448" y="309"/>
                </a:cubicBezTo>
                <a:cubicBezTo>
                  <a:pt x="448" y="309"/>
                  <a:pt x="449" y="308"/>
                  <a:pt x="448" y="308"/>
                </a:cubicBezTo>
                <a:cubicBezTo>
                  <a:pt x="449" y="307"/>
                  <a:pt x="450" y="308"/>
                  <a:pt x="449" y="307"/>
                </a:cubicBezTo>
                <a:cubicBezTo>
                  <a:pt x="451" y="306"/>
                  <a:pt x="450" y="308"/>
                  <a:pt x="450" y="308"/>
                </a:cubicBezTo>
                <a:cubicBezTo>
                  <a:pt x="450" y="309"/>
                  <a:pt x="449" y="310"/>
                  <a:pt x="448" y="311"/>
                </a:cubicBezTo>
                <a:cubicBezTo>
                  <a:pt x="448" y="312"/>
                  <a:pt x="447" y="313"/>
                  <a:pt x="446" y="313"/>
                </a:cubicBezTo>
                <a:cubicBezTo>
                  <a:pt x="446" y="314"/>
                  <a:pt x="445" y="314"/>
                  <a:pt x="444" y="315"/>
                </a:cubicBezTo>
                <a:cubicBezTo>
                  <a:pt x="444" y="315"/>
                  <a:pt x="444" y="316"/>
                  <a:pt x="443" y="316"/>
                </a:cubicBezTo>
                <a:cubicBezTo>
                  <a:pt x="443" y="316"/>
                  <a:pt x="443" y="316"/>
                  <a:pt x="442" y="316"/>
                </a:cubicBezTo>
                <a:cubicBezTo>
                  <a:pt x="442" y="316"/>
                  <a:pt x="442" y="316"/>
                  <a:pt x="441" y="317"/>
                </a:cubicBezTo>
                <a:cubicBezTo>
                  <a:pt x="440" y="317"/>
                  <a:pt x="438" y="318"/>
                  <a:pt x="436" y="319"/>
                </a:cubicBezTo>
                <a:cubicBezTo>
                  <a:pt x="436" y="319"/>
                  <a:pt x="435" y="319"/>
                  <a:pt x="434" y="319"/>
                </a:cubicBezTo>
                <a:cubicBezTo>
                  <a:pt x="434" y="319"/>
                  <a:pt x="434" y="318"/>
                  <a:pt x="434" y="319"/>
                </a:cubicBezTo>
                <a:cubicBezTo>
                  <a:pt x="433" y="319"/>
                  <a:pt x="433" y="318"/>
                  <a:pt x="433" y="318"/>
                </a:cubicBezTo>
                <a:cubicBezTo>
                  <a:pt x="432" y="318"/>
                  <a:pt x="430" y="317"/>
                  <a:pt x="430" y="316"/>
                </a:cubicBezTo>
                <a:cubicBezTo>
                  <a:pt x="431" y="315"/>
                  <a:pt x="432" y="316"/>
                  <a:pt x="433" y="316"/>
                </a:cubicBezTo>
                <a:close/>
                <a:moveTo>
                  <a:pt x="341" y="111"/>
                </a:moveTo>
                <a:cubicBezTo>
                  <a:pt x="342" y="111"/>
                  <a:pt x="342" y="112"/>
                  <a:pt x="342" y="111"/>
                </a:cubicBezTo>
                <a:cubicBezTo>
                  <a:pt x="342" y="112"/>
                  <a:pt x="342" y="113"/>
                  <a:pt x="341" y="114"/>
                </a:cubicBezTo>
                <a:cubicBezTo>
                  <a:pt x="340" y="113"/>
                  <a:pt x="339" y="113"/>
                  <a:pt x="339" y="112"/>
                </a:cubicBezTo>
                <a:cubicBezTo>
                  <a:pt x="340" y="112"/>
                  <a:pt x="340" y="111"/>
                  <a:pt x="341" y="111"/>
                </a:cubicBezTo>
                <a:close/>
                <a:moveTo>
                  <a:pt x="339" y="111"/>
                </a:moveTo>
                <a:cubicBezTo>
                  <a:pt x="338" y="111"/>
                  <a:pt x="338" y="110"/>
                  <a:pt x="337" y="110"/>
                </a:cubicBezTo>
                <a:cubicBezTo>
                  <a:pt x="336" y="110"/>
                  <a:pt x="336" y="109"/>
                  <a:pt x="336" y="108"/>
                </a:cubicBezTo>
                <a:cubicBezTo>
                  <a:pt x="337" y="107"/>
                  <a:pt x="337" y="111"/>
                  <a:pt x="339" y="109"/>
                </a:cubicBezTo>
                <a:cubicBezTo>
                  <a:pt x="339" y="110"/>
                  <a:pt x="339" y="110"/>
                  <a:pt x="339" y="110"/>
                </a:cubicBezTo>
                <a:cubicBezTo>
                  <a:pt x="339" y="110"/>
                  <a:pt x="339" y="111"/>
                  <a:pt x="339" y="111"/>
                </a:cubicBezTo>
                <a:close/>
                <a:moveTo>
                  <a:pt x="335" y="105"/>
                </a:moveTo>
                <a:cubicBezTo>
                  <a:pt x="338" y="104"/>
                  <a:pt x="340" y="104"/>
                  <a:pt x="342" y="107"/>
                </a:cubicBezTo>
                <a:cubicBezTo>
                  <a:pt x="341" y="111"/>
                  <a:pt x="336" y="107"/>
                  <a:pt x="335" y="105"/>
                </a:cubicBezTo>
                <a:close/>
                <a:moveTo>
                  <a:pt x="348" y="100"/>
                </a:moveTo>
                <a:cubicBezTo>
                  <a:pt x="347" y="100"/>
                  <a:pt x="347" y="101"/>
                  <a:pt x="348" y="101"/>
                </a:cubicBezTo>
                <a:cubicBezTo>
                  <a:pt x="346" y="102"/>
                  <a:pt x="345" y="101"/>
                  <a:pt x="344" y="99"/>
                </a:cubicBezTo>
                <a:cubicBezTo>
                  <a:pt x="345" y="98"/>
                  <a:pt x="347" y="98"/>
                  <a:pt x="348" y="100"/>
                </a:cubicBezTo>
                <a:close/>
                <a:moveTo>
                  <a:pt x="328" y="90"/>
                </a:moveTo>
                <a:cubicBezTo>
                  <a:pt x="328" y="90"/>
                  <a:pt x="328" y="91"/>
                  <a:pt x="327" y="91"/>
                </a:cubicBezTo>
                <a:cubicBezTo>
                  <a:pt x="326" y="90"/>
                  <a:pt x="327" y="89"/>
                  <a:pt x="328" y="90"/>
                </a:cubicBezTo>
                <a:close/>
                <a:moveTo>
                  <a:pt x="335" y="86"/>
                </a:moveTo>
                <a:cubicBezTo>
                  <a:pt x="335" y="86"/>
                  <a:pt x="335" y="85"/>
                  <a:pt x="334" y="86"/>
                </a:cubicBezTo>
                <a:cubicBezTo>
                  <a:pt x="334" y="86"/>
                  <a:pt x="334" y="86"/>
                  <a:pt x="333" y="86"/>
                </a:cubicBezTo>
                <a:cubicBezTo>
                  <a:pt x="331" y="84"/>
                  <a:pt x="335" y="85"/>
                  <a:pt x="336" y="83"/>
                </a:cubicBezTo>
                <a:cubicBezTo>
                  <a:pt x="336" y="83"/>
                  <a:pt x="335" y="82"/>
                  <a:pt x="335" y="82"/>
                </a:cubicBezTo>
                <a:cubicBezTo>
                  <a:pt x="336" y="82"/>
                  <a:pt x="337" y="82"/>
                  <a:pt x="338" y="82"/>
                </a:cubicBezTo>
                <a:cubicBezTo>
                  <a:pt x="338" y="82"/>
                  <a:pt x="339" y="83"/>
                  <a:pt x="339" y="84"/>
                </a:cubicBezTo>
                <a:cubicBezTo>
                  <a:pt x="337" y="85"/>
                  <a:pt x="336" y="85"/>
                  <a:pt x="335" y="86"/>
                </a:cubicBezTo>
                <a:close/>
                <a:moveTo>
                  <a:pt x="341" y="80"/>
                </a:moveTo>
                <a:cubicBezTo>
                  <a:pt x="342" y="79"/>
                  <a:pt x="343" y="81"/>
                  <a:pt x="343" y="80"/>
                </a:cubicBezTo>
                <a:cubicBezTo>
                  <a:pt x="344" y="79"/>
                  <a:pt x="346" y="80"/>
                  <a:pt x="345" y="78"/>
                </a:cubicBezTo>
                <a:cubicBezTo>
                  <a:pt x="345" y="78"/>
                  <a:pt x="346" y="79"/>
                  <a:pt x="346" y="79"/>
                </a:cubicBezTo>
                <a:cubicBezTo>
                  <a:pt x="347" y="80"/>
                  <a:pt x="350" y="80"/>
                  <a:pt x="351" y="83"/>
                </a:cubicBezTo>
                <a:cubicBezTo>
                  <a:pt x="352" y="83"/>
                  <a:pt x="352" y="84"/>
                  <a:pt x="352" y="85"/>
                </a:cubicBezTo>
                <a:cubicBezTo>
                  <a:pt x="352" y="86"/>
                  <a:pt x="353" y="87"/>
                  <a:pt x="353" y="88"/>
                </a:cubicBezTo>
                <a:cubicBezTo>
                  <a:pt x="353" y="88"/>
                  <a:pt x="353" y="89"/>
                  <a:pt x="353" y="89"/>
                </a:cubicBezTo>
                <a:cubicBezTo>
                  <a:pt x="353" y="90"/>
                  <a:pt x="353" y="90"/>
                  <a:pt x="353" y="91"/>
                </a:cubicBezTo>
                <a:cubicBezTo>
                  <a:pt x="352" y="91"/>
                  <a:pt x="352" y="91"/>
                  <a:pt x="352" y="90"/>
                </a:cubicBezTo>
                <a:cubicBezTo>
                  <a:pt x="351" y="89"/>
                  <a:pt x="351" y="88"/>
                  <a:pt x="349" y="87"/>
                </a:cubicBezTo>
                <a:cubicBezTo>
                  <a:pt x="349" y="87"/>
                  <a:pt x="349" y="87"/>
                  <a:pt x="348" y="86"/>
                </a:cubicBezTo>
                <a:cubicBezTo>
                  <a:pt x="346" y="85"/>
                  <a:pt x="344" y="85"/>
                  <a:pt x="343" y="84"/>
                </a:cubicBezTo>
                <a:cubicBezTo>
                  <a:pt x="342" y="83"/>
                  <a:pt x="342" y="82"/>
                  <a:pt x="341" y="80"/>
                </a:cubicBezTo>
                <a:close/>
                <a:moveTo>
                  <a:pt x="341" y="98"/>
                </a:moveTo>
                <a:cubicBezTo>
                  <a:pt x="339" y="99"/>
                  <a:pt x="338" y="99"/>
                  <a:pt x="336" y="99"/>
                </a:cubicBezTo>
                <a:cubicBezTo>
                  <a:pt x="335" y="100"/>
                  <a:pt x="334" y="100"/>
                  <a:pt x="333" y="100"/>
                </a:cubicBezTo>
                <a:cubicBezTo>
                  <a:pt x="332" y="98"/>
                  <a:pt x="334" y="98"/>
                  <a:pt x="333" y="97"/>
                </a:cubicBezTo>
                <a:cubicBezTo>
                  <a:pt x="336" y="96"/>
                  <a:pt x="339" y="96"/>
                  <a:pt x="341" y="98"/>
                </a:cubicBezTo>
                <a:close/>
                <a:moveTo>
                  <a:pt x="330" y="92"/>
                </a:moveTo>
                <a:cubicBezTo>
                  <a:pt x="332" y="91"/>
                  <a:pt x="332" y="91"/>
                  <a:pt x="332" y="91"/>
                </a:cubicBezTo>
                <a:cubicBezTo>
                  <a:pt x="332" y="93"/>
                  <a:pt x="330" y="93"/>
                  <a:pt x="330" y="95"/>
                </a:cubicBezTo>
                <a:cubicBezTo>
                  <a:pt x="328" y="96"/>
                  <a:pt x="329" y="97"/>
                  <a:pt x="328" y="98"/>
                </a:cubicBezTo>
                <a:cubicBezTo>
                  <a:pt x="327" y="96"/>
                  <a:pt x="328" y="95"/>
                  <a:pt x="330" y="93"/>
                </a:cubicBezTo>
                <a:cubicBezTo>
                  <a:pt x="330" y="93"/>
                  <a:pt x="330" y="93"/>
                  <a:pt x="330" y="92"/>
                </a:cubicBezTo>
                <a:close/>
                <a:moveTo>
                  <a:pt x="337" y="124"/>
                </a:moveTo>
                <a:cubicBezTo>
                  <a:pt x="337" y="124"/>
                  <a:pt x="336" y="124"/>
                  <a:pt x="336" y="124"/>
                </a:cubicBezTo>
                <a:cubicBezTo>
                  <a:pt x="335" y="124"/>
                  <a:pt x="334" y="124"/>
                  <a:pt x="332" y="123"/>
                </a:cubicBezTo>
                <a:cubicBezTo>
                  <a:pt x="332" y="123"/>
                  <a:pt x="332" y="123"/>
                  <a:pt x="331" y="123"/>
                </a:cubicBezTo>
                <a:cubicBezTo>
                  <a:pt x="331" y="123"/>
                  <a:pt x="331" y="123"/>
                  <a:pt x="330" y="123"/>
                </a:cubicBezTo>
                <a:cubicBezTo>
                  <a:pt x="330" y="122"/>
                  <a:pt x="329" y="122"/>
                  <a:pt x="329" y="122"/>
                </a:cubicBezTo>
                <a:cubicBezTo>
                  <a:pt x="329" y="122"/>
                  <a:pt x="329" y="121"/>
                  <a:pt x="328" y="121"/>
                </a:cubicBezTo>
                <a:cubicBezTo>
                  <a:pt x="327" y="119"/>
                  <a:pt x="323" y="114"/>
                  <a:pt x="322" y="111"/>
                </a:cubicBezTo>
                <a:cubicBezTo>
                  <a:pt x="322" y="111"/>
                  <a:pt x="322" y="111"/>
                  <a:pt x="322" y="111"/>
                </a:cubicBezTo>
                <a:cubicBezTo>
                  <a:pt x="322" y="110"/>
                  <a:pt x="322" y="109"/>
                  <a:pt x="322" y="107"/>
                </a:cubicBezTo>
                <a:cubicBezTo>
                  <a:pt x="322" y="107"/>
                  <a:pt x="322" y="107"/>
                  <a:pt x="322" y="107"/>
                </a:cubicBezTo>
                <a:cubicBezTo>
                  <a:pt x="321" y="106"/>
                  <a:pt x="322" y="101"/>
                  <a:pt x="323" y="100"/>
                </a:cubicBezTo>
                <a:cubicBezTo>
                  <a:pt x="323" y="99"/>
                  <a:pt x="323" y="99"/>
                  <a:pt x="323" y="98"/>
                </a:cubicBezTo>
                <a:cubicBezTo>
                  <a:pt x="326" y="103"/>
                  <a:pt x="327" y="110"/>
                  <a:pt x="330" y="113"/>
                </a:cubicBezTo>
                <a:cubicBezTo>
                  <a:pt x="332" y="115"/>
                  <a:pt x="333" y="114"/>
                  <a:pt x="334" y="115"/>
                </a:cubicBezTo>
                <a:cubicBezTo>
                  <a:pt x="335" y="116"/>
                  <a:pt x="335" y="116"/>
                  <a:pt x="336" y="116"/>
                </a:cubicBezTo>
                <a:cubicBezTo>
                  <a:pt x="336" y="116"/>
                  <a:pt x="336" y="117"/>
                  <a:pt x="336" y="118"/>
                </a:cubicBezTo>
                <a:cubicBezTo>
                  <a:pt x="337" y="118"/>
                  <a:pt x="338" y="117"/>
                  <a:pt x="339" y="118"/>
                </a:cubicBezTo>
                <a:cubicBezTo>
                  <a:pt x="340" y="119"/>
                  <a:pt x="340" y="119"/>
                  <a:pt x="341" y="119"/>
                </a:cubicBezTo>
                <a:cubicBezTo>
                  <a:pt x="342" y="120"/>
                  <a:pt x="342" y="120"/>
                  <a:pt x="342" y="120"/>
                </a:cubicBezTo>
                <a:cubicBezTo>
                  <a:pt x="340" y="121"/>
                  <a:pt x="339" y="123"/>
                  <a:pt x="337" y="124"/>
                </a:cubicBezTo>
                <a:close/>
                <a:moveTo>
                  <a:pt x="286" y="333"/>
                </a:moveTo>
                <a:cubicBezTo>
                  <a:pt x="286" y="333"/>
                  <a:pt x="286" y="334"/>
                  <a:pt x="285" y="335"/>
                </a:cubicBezTo>
                <a:cubicBezTo>
                  <a:pt x="285" y="335"/>
                  <a:pt x="285" y="335"/>
                  <a:pt x="285" y="336"/>
                </a:cubicBezTo>
                <a:cubicBezTo>
                  <a:pt x="285" y="336"/>
                  <a:pt x="285" y="337"/>
                  <a:pt x="285" y="337"/>
                </a:cubicBezTo>
                <a:cubicBezTo>
                  <a:pt x="284" y="337"/>
                  <a:pt x="284" y="338"/>
                  <a:pt x="284" y="339"/>
                </a:cubicBezTo>
                <a:cubicBezTo>
                  <a:pt x="284" y="339"/>
                  <a:pt x="283" y="339"/>
                  <a:pt x="283" y="339"/>
                </a:cubicBezTo>
                <a:cubicBezTo>
                  <a:pt x="283" y="339"/>
                  <a:pt x="284" y="340"/>
                  <a:pt x="284" y="340"/>
                </a:cubicBezTo>
                <a:cubicBezTo>
                  <a:pt x="284" y="340"/>
                  <a:pt x="283" y="340"/>
                  <a:pt x="283" y="340"/>
                </a:cubicBezTo>
                <a:cubicBezTo>
                  <a:pt x="283" y="341"/>
                  <a:pt x="283" y="342"/>
                  <a:pt x="282" y="342"/>
                </a:cubicBezTo>
                <a:cubicBezTo>
                  <a:pt x="282" y="342"/>
                  <a:pt x="282" y="344"/>
                  <a:pt x="281" y="344"/>
                </a:cubicBezTo>
                <a:cubicBezTo>
                  <a:pt x="281" y="345"/>
                  <a:pt x="281" y="346"/>
                  <a:pt x="281" y="346"/>
                </a:cubicBezTo>
                <a:cubicBezTo>
                  <a:pt x="280" y="347"/>
                  <a:pt x="279" y="348"/>
                  <a:pt x="278" y="350"/>
                </a:cubicBezTo>
                <a:cubicBezTo>
                  <a:pt x="278" y="350"/>
                  <a:pt x="278" y="351"/>
                  <a:pt x="277" y="351"/>
                </a:cubicBezTo>
                <a:cubicBezTo>
                  <a:pt x="277" y="352"/>
                  <a:pt x="277" y="352"/>
                  <a:pt x="277" y="353"/>
                </a:cubicBezTo>
                <a:cubicBezTo>
                  <a:pt x="277" y="353"/>
                  <a:pt x="276" y="353"/>
                  <a:pt x="276" y="353"/>
                </a:cubicBezTo>
                <a:cubicBezTo>
                  <a:pt x="276" y="353"/>
                  <a:pt x="276" y="354"/>
                  <a:pt x="276" y="354"/>
                </a:cubicBezTo>
                <a:cubicBezTo>
                  <a:pt x="276" y="354"/>
                  <a:pt x="276" y="354"/>
                  <a:pt x="276" y="354"/>
                </a:cubicBezTo>
                <a:cubicBezTo>
                  <a:pt x="276" y="354"/>
                  <a:pt x="276" y="354"/>
                  <a:pt x="276" y="354"/>
                </a:cubicBezTo>
                <a:cubicBezTo>
                  <a:pt x="276" y="355"/>
                  <a:pt x="275" y="355"/>
                  <a:pt x="275" y="355"/>
                </a:cubicBezTo>
                <a:cubicBezTo>
                  <a:pt x="275" y="355"/>
                  <a:pt x="275" y="355"/>
                  <a:pt x="275" y="355"/>
                </a:cubicBezTo>
                <a:cubicBezTo>
                  <a:pt x="275" y="356"/>
                  <a:pt x="275" y="356"/>
                  <a:pt x="275" y="356"/>
                </a:cubicBezTo>
                <a:cubicBezTo>
                  <a:pt x="275" y="356"/>
                  <a:pt x="275" y="356"/>
                  <a:pt x="275" y="356"/>
                </a:cubicBezTo>
                <a:cubicBezTo>
                  <a:pt x="275" y="356"/>
                  <a:pt x="274" y="357"/>
                  <a:pt x="274" y="357"/>
                </a:cubicBezTo>
                <a:cubicBezTo>
                  <a:pt x="274" y="358"/>
                  <a:pt x="273" y="361"/>
                  <a:pt x="272" y="363"/>
                </a:cubicBezTo>
                <a:cubicBezTo>
                  <a:pt x="271" y="363"/>
                  <a:pt x="272" y="363"/>
                  <a:pt x="271" y="363"/>
                </a:cubicBezTo>
                <a:cubicBezTo>
                  <a:pt x="270" y="364"/>
                  <a:pt x="271" y="365"/>
                  <a:pt x="270" y="366"/>
                </a:cubicBezTo>
                <a:cubicBezTo>
                  <a:pt x="270" y="366"/>
                  <a:pt x="269" y="366"/>
                  <a:pt x="269" y="366"/>
                </a:cubicBezTo>
                <a:cubicBezTo>
                  <a:pt x="269" y="366"/>
                  <a:pt x="270" y="367"/>
                  <a:pt x="270" y="367"/>
                </a:cubicBezTo>
                <a:cubicBezTo>
                  <a:pt x="269" y="367"/>
                  <a:pt x="268" y="368"/>
                  <a:pt x="268" y="368"/>
                </a:cubicBezTo>
                <a:cubicBezTo>
                  <a:pt x="268" y="369"/>
                  <a:pt x="268" y="369"/>
                  <a:pt x="268" y="369"/>
                </a:cubicBezTo>
                <a:cubicBezTo>
                  <a:pt x="268" y="370"/>
                  <a:pt x="267" y="370"/>
                  <a:pt x="267" y="370"/>
                </a:cubicBezTo>
                <a:cubicBezTo>
                  <a:pt x="267" y="370"/>
                  <a:pt x="268" y="370"/>
                  <a:pt x="268" y="370"/>
                </a:cubicBezTo>
                <a:cubicBezTo>
                  <a:pt x="267" y="371"/>
                  <a:pt x="266" y="371"/>
                  <a:pt x="266" y="372"/>
                </a:cubicBezTo>
                <a:cubicBezTo>
                  <a:pt x="266" y="372"/>
                  <a:pt x="266" y="373"/>
                  <a:pt x="266" y="373"/>
                </a:cubicBezTo>
                <a:cubicBezTo>
                  <a:pt x="266" y="373"/>
                  <a:pt x="265" y="373"/>
                  <a:pt x="265" y="374"/>
                </a:cubicBezTo>
                <a:cubicBezTo>
                  <a:pt x="265" y="374"/>
                  <a:pt x="265" y="374"/>
                  <a:pt x="265" y="374"/>
                </a:cubicBezTo>
                <a:cubicBezTo>
                  <a:pt x="265" y="374"/>
                  <a:pt x="264" y="374"/>
                  <a:pt x="264" y="375"/>
                </a:cubicBezTo>
                <a:cubicBezTo>
                  <a:pt x="264" y="375"/>
                  <a:pt x="264" y="376"/>
                  <a:pt x="263" y="378"/>
                </a:cubicBezTo>
                <a:cubicBezTo>
                  <a:pt x="263" y="378"/>
                  <a:pt x="262" y="378"/>
                  <a:pt x="262" y="378"/>
                </a:cubicBezTo>
                <a:cubicBezTo>
                  <a:pt x="262" y="378"/>
                  <a:pt x="263" y="378"/>
                  <a:pt x="263" y="378"/>
                </a:cubicBezTo>
                <a:cubicBezTo>
                  <a:pt x="262" y="379"/>
                  <a:pt x="262" y="379"/>
                  <a:pt x="262" y="379"/>
                </a:cubicBezTo>
                <a:cubicBezTo>
                  <a:pt x="262" y="380"/>
                  <a:pt x="260" y="382"/>
                  <a:pt x="260" y="383"/>
                </a:cubicBezTo>
                <a:cubicBezTo>
                  <a:pt x="259" y="384"/>
                  <a:pt x="258" y="385"/>
                  <a:pt x="258" y="387"/>
                </a:cubicBezTo>
                <a:cubicBezTo>
                  <a:pt x="254" y="389"/>
                  <a:pt x="253" y="392"/>
                  <a:pt x="251" y="394"/>
                </a:cubicBezTo>
                <a:cubicBezTo>
                  <a:pt x="251" y="394"/>
                  <a:pt x="251" y="395"/>
                  <a:pt x="251" y="395"/>
                </a:cubicBezTo>
                <a:cubicBezTo>
                  <a:pt x="250" y="395"/>
                  <a:pt x="250" y="396"/>
                  <a:pt x="250" y="396"/>
                </a:cubicBezTo>
                <a:cubicBezTo>
                  <a:pt x="250" y="396"/>
                  <a:pt x="248" y="398"/>
                  <a:pt x="248" y="398"/>
                </a:cubicBezTo>
                <a:cubicBezTo>
                  <a:pt x="248" y="398"/>
                  <a:pt x="248" y="399"/>
                  <a:pt x="248" y="399"/>
                </a:cubicBezTo>
                <a:cubicBezTo>
                  <a:pt x="248" y="399"/>
                  <a:pt x="247" y="399"/>
                  <a:pt x="247" y="400"/>
                </a:cubicBezTo>
                <a:cubicBezTo>
                  <a:pt x="247" y="400"/>
                  <a:pt x="247" y="401"/>
                  <a:pt x="245" y="402"/>
                </a:cubicBezTo>
                <a:cubicBezTo>
                  <a:pt x="239" y="394"/>
                  <a:pt x="232" y="387"/>
                  <a:pt x="225" y="380"/>
                </a:cubicBezTo>
                <a:cubicBezTo>
                  <a:pt x="223" y="378"/>
                  <a:pt x="222" y="377"/>
                  <a:pt x="220" y="375"/>
                </a:cubicBezTo>
                <a:cubicBezTo>
                  <a:pt x="219" y="374"/>
                  <a:pt x="218" y="372"/>
                  <a:pt x="216" y="371"/>
                </a:cubicBezTo>
                <a:cubicBezTo>
                  <a:pt x="216" y="371"/>
                  <a:pt x="216" y="370"/>
                  <a:pt x="216" y="370"/>
                </a:cubicBezTo>
                <a:cubicBezTo>
                  <a:pt x="215" y="370"/>
                  <a:pt x="215" y="370"/>
                  <a:pt x="215" y="369"/>
                </a:cubicBezTo>
                <a:cubicBezTo>
                  <a:pt x="213" y="368"/>
                  <a:pt x="212" y="366"/>
                  <a:pt x="210" y="364"/>
                </a:cubicBezTo>
                <a:cubicBezTo>
                  <a:pt x="210" y="364"/>
                  <a:pt x="209" y="363"/>
                  <a:pt x="208" y="362"/>
                </a:cubicBezTo>
                <a:cubicBezTo>
                  <a:pt x="207" y="362"/>
                  <a:pt x="207" y="361"/>
                  <a:pt x="206" y="360"/>
                </a:cubicBezTo>
                <a:cubicBezTo>
                  <a:pt x="206" y="360"/>
                  <a:pt x="206" y="360"/>
                  <a:pt x="206" y="360"/>
                </a:cubicBezTo>
                <a:cubicBezTo>
                  <a:pt x="206" y="360"/>
                  <a:pt x="205" y="359"/>
                  <a:pt x="205" y="359"/>
                </a:cubicBezTo>
                <a:cubicBezTo>
                  <a:pt x="204" y="359"/>
                  <a:pt x="201" y="355"/>
                  <a:pt x="199" y="354"/>
                </a:cubicBezTo>
                <a:cubicBezTo>
                  <a:pt x="199" y="354"/>
                  <a:pt x="199" y="354"/>
                  <a:pt x="199" y="353"/>
                </a:cubicBezTo>
                <a:cubicBezTo>
                  <a:pt x="198" y="352"/>
                  <a:pt x="197" y="351"/>
                  <a:pt x="196" y="350"/>
                </a:cubicBezTo>
                <a:cubicBezTo>
                  <a:pt x="196" y="350"/>
                  <a:pt x="196" y="350"/>
                  <a:pt x="195" y="350"/>
                </a:cubicBezTo>
                <a:cubicBezTo>
                  <a:pt x="195" y="349"/>
                  <a:pt x="195" y="349"/>
                  <a:pt x="194" y="348"/>
                </a:cubicBezTo>
                <a:cubicBezTo>
                  <a:pt x="194" y="348"/>
                  <a:pt x="194" y="348"/>
                  <a:pt x="194" y="348"/>
                </a:cubicBezTo>
                <a:cubicBezTo>
                  <a:pt x="193" y="347"/>
                  <a:pt x="192" y="346"/>
                  <a:pt x="191" y="345"/>
                </a:cubicBezTo>
                <a:cubicBezTo>
                  <a:pt x="190" y="344"/>
                  <a:pt x="190" y="344"/>
                  <a:pt x="189" y="343"/>
                </a:cubicBezTo>
                <a:cubicBezTo>
                  <a:pt x="187" y="342"/>
                  <a:pt x="185" y="339"/>
                  <a:pt x="183" y="337"/>
                </a:cubicBezTo>
                <a:cubicBezTo>
                  <a:pt x="183" y="337"/>
                  <a:pt x="183" y="337"/>
                  <a:pt x="183" y="337"/>
                </a:cubicBezTo>
                <a:cubicBezTo>
                  <a:pt x="182" y="336"/>
                  <a:pt x="180" y="334"/>
                  <a:pt x="179" y="332"/>
                </a:cubicBezTo>
                <a:cubicBezTo>
                  <a:pt x="178" y="332"/>
                  <a:pt x="178" y="333"/>
                  <a:pt x="178" y="332"/>
                </a:cubicBezTo>
                <a:cubicBezTo>
                  <a:pt x="178" y="332"/>
                  <a:pt x="177" y="330"/>
                  <a:pt x="176" y="329"/>
                </a:cubicBezTo>
                <a:cubicBezTo>
                  <a:pt x="175" y="329"/>
                  <a:pt x="174" y="328"/>
                  <a:pt x="173" y="327"/>
                </a:cubicBezTo>
                <a:cubicBezTo>
                  <a:pt x="172" y="326"/>
                  <a:pt x="172" y="325"/>
                  <a:pt x="171" y="324"/>
                </a:cubicBezTo>
                <a:cubicBezTo>
                  <a:pt x="170" y="323"/>
                  <a:pt x="170" y="323"/>
                  <a:pt x="169" y="322"/>
                </a:cubicBezTo>
                <a:cubicBezTo>
                  <a:pt x="169" y="322"/>
                  <a:pt x="169" y="321"/>
                  <a:pt x="168" y="321"/>
                </a:cubicBezTo>
                <a:cubicBezTo>
                  <a:pt x="167" y="320"/>
                  <a:pt x="167" y="321"/>
                  <a:pt x="167" y="319"/>
                </a:cubicBezTo>
                <a:cubicBezTo>
                  <a:pt x="167" y="319"/>
                  <a:pt x="167" y="319"/>
                  <a:pt x="167" y="318"/>
                </a:cubicBezTo>
                <a:cubicBezTo>
                  <a:pt x="169" y="317"/>
                  <a:pt x="170" y="319"/>
                  <a:pt x="171" y="319"/>
                </a:cubicBezTo>
                <a:cubicBezTo>
                  <a:pt x="173" y="318"/>
                  <a:pt x="175" y="318"/>
                  <a:pt x="176" y="319"/>
                </a:cubicBezTo>
                <a:cubicBezTo>
                  <a:pt x="177" y="318"/>
                  <a:pt x="177" y="319"/>
                  <a:pt x="177" y="319"/>
                </a:cubicBezTo>
                <a:cubicBezTo>
                  <a:pt x="178" y="320"/>
                  <a:pt x="178" y="319"/>
                  <a:pt x="179" y="319"/>
                </a:cubicBezTo>
                <a:cubicBezTo>
                  <a:pt x="179" y="319"/>
                  <a:pt x="180" y="320"/>
                  <a:pt x="181" y="320"/>
                </a:cubicBezTo>
                <a:cubicBezTo>
                  <a:pt x="181" y="319"/>
                  <a:pt x="182" y="320"/>
                  <a:pt x="183" y="320"/>
                </a:cubicBezTo>
                <a:cubicBezTo>
                  <a:pt x="184" y="320"/>
                  <a:pt x="184" y="320"/>
                  <a:pt x="184" y="320"/>
                </a:cubicBezTo>
                <a:cubicBezTo>
                  <a:pt x="185" y="320"/>
                  <a:pt x="185" y="320"/>
                  <a:pt x="185" y="320"/>
                </a:cubicBezTo>
                <a:cubicBezTo>
                  <a:pt x="186" y="320"/>
                  <a:pt x="187" y="320"/>
                  <a:pt x="188" y="320"/>
                </a:cubicBezTo>
                <a:cubicBezTo>
                  <a:pt x="188" y="320"/>
                  <a:pt x="189" y="320"/>
                  <a:pt x="189" y="320"/>
                </a:cubicBezTo>
                <a:cubicBezTo>
                  <a:pt x="190" y="320"/>
                  <a:pt x="191" y="321"/>
                  <a:pt x="192" y="321"/>
                </a:cubicBezTo>
                <a:cubicBezTo>
                  <a:pt x="192" y="321"/>
                  <a:pt x="193" y="320"/>
                  <a:pt x="194" y="321"/>
                </a:cubicBezTo>
                <a:cubicBezTo>
                  <a:pt x="194" y="321"/>
                  <a:pt x="195" y="321"/>
                  <a:pt x="195" y="321"/>
                </a:cubicBezTo>
                <a:cubicBezTo>
                  <a:pt x="196" y="320"/>
                  <a:pt x="197" y="321"/>
                  <a:pt x="199" y="321"/>
                </a:cubicBezTo>
                <a:cubicBezTo>
                  <a:pt x="199" y="321"/>
                  <a:pt x="199" y="322"/>
                  <a:pt x="199" y="321"/>
                </a:cubicBezTo>
                <a:cubicBezTo>
                  <a:pt x="200" y="321"/>
                  <a:pt x="201" y="322"/>
                  <a:pt x="202" y="322"/>
                </a:cubicBezTo>
                <a:cubicBezTo>
                  <a:pt x="202" y="321"/>
                  <a:pt x="203" y="322"/>
                  <a:pt x="204" y="322"/>
                </a:cubicBezTo>
                <a:cubicBezTo>
                  <a:pt x="205" y="322"/>
                  <a:pt x="206" y="322"/>
                  <a:pt x="206" y="323"/>
                </a:cubicBezTo>
                <a:cubicBezTo>
                  <a:pt x="208" y="322"/>
                  <a:pt x="208" y="323"/>
                  <a:pt x="209" y="322"/>
                </a:cubicBezTo>
                <a:cubicBezTo>
                  <a:pt x="210" y="323"/>
                  <a:pt x="211" y="323"/>
                  <a:pt x="213" y="323"/>
                </a:cubicBezTo>
                <a:cubicBezTo>
                  <a:pt x="213" y="323"/>
                  <a:pt x="213" y="323"/>
                  <a:pt x="213" y="323"/>
                </a:cubicBezTo>
                <a:cubicBezTo>
                  <a:pt x="214" y="322"/>
                  <a:pt x="215" y="323"/>
                  <a:pt x="215" y="323"/>
                </a:cubicBezTo>
                <a:cubicBezTo>
                  <a:pt x="216" y="323"/>
                  <a:pt x="217" y="323"/>
                  <a:pt x="218" y="323"/>
                </a:cubicBezTo>
                <a:cubicBezTo>
                  <a:pt x="219" y="323"/>
                  <a:pt x="219" y="323"/>
                  <a:pt x="220" y="323"/>
                </a:cubicBezTo>
                <a:cubicBezTo>
                  <a:pt x="221" y="323"/>
                  <a:pt x="221" y="324"/>
                  <a:pt x="222" y="324"/>
                </a:cubicBezTo>
                <a:cubicBezTo>
                  <a:pt x="222" y="324"/>
                  <a:pt x="223" y="323"/>
                  <a:pt x="223" y="323"/>
                </a:cubicBezTo>
                <a:cubicBezTo>
                  <a:pt x="223" y="323"/>
                  <a:pt x="223" y="323"/>
                  <a:pt x="224" y="323"/>
                </a:cubicBezTo>
                <a:cubicBezTo>
                  <a:pt x="225" y="323"/>
                  <a:pt x="225" y="324"/>
                  <a:pt x="226" y="324"/>
                </a:cubicBezTo>
                <a:cubicBezTo>
                  <a:pt x="226" y="324"/>
                  <a:pt x="227" y="323"/>
                  <a:pt x="227" y="323"/>
                </a:cubicBezTo>
                <a:cubicBezTo>
                  <a:pt x="228" y="323"/>
                  <a:pt x="228" y="324"/>
                  <a:pt x="228" y="324"/>
                </a:cubicBezTo>
                <a:cubicBezTo>
                  <a:pt x="229" y="324"/>
                  <a:pt x="230" y="324"/>
                  <a:pt x="230" y="324"/>
                </a:cubicBezTo>
                <a:cubicBezTo>
                  <a:pt x="231" y="324"/>
                  <a:pt x="232" y="324"/>
                  <a:pt x="232" y="324"/>
                </a:cubicBezTo>
                <a:cubicBezTo>
                  <a:pt x="233" y="324"/>
                  <a:pt x="233" y="324"/>
                  <a:pt x="234" y="325"/>
                </a:cubicBezTo>
                <a:cubicBezTo>
                  <a:pt x="235" y="325"/>
                  <a:pt x="235" y="324"/>
                  <a:pt x="235" y="324"/>
                </a:cubicBezTo>
                <a:cubicBezTo>
                  <a:pt x="236" y="324"/>
                  <a:pt x="236" y="325"/>
                  <a:pt x="236" y="325"/>
                </a:cubicBezTo>
                <a:cubicBezTo>
                  <a:pt x="236" y="325"/>
                  <a:pt x="237" y="324"/>
                  <a:pt x="237" y="324"/>
                </a:cubicBezTo>
                <a:cubicBezTo>
                  <a:pt x="238" y="325"/>
                  <a:pt x="240" y="324"/>
                  <a:pt x="242" y="325"/>
                </a:cubicBezTo>
                <a:cubicBezTo>
                  <a:pt x="243" y="324"/>
                  <a:pt x="244" y="325"/>
                  <a:pt x="245" y="325"/>
                </a:cubicBezTo>
                <a:cubicBezTo>
                  <a:pt x="246" y="325"/>
                  <a:pt x="247" y="325"/>
                  <a:pt x="247" y="325"/>
                </a:cubicBezTo>
                <a:cubicBezTo>
                  <a:pt x="248" y="325"/>
                  <a:pt x="249" y="325"/>
                  <a:pt x="250" y="326"/>
                </a:cubicBezTo>
                <a:cubicBezTo>
                  <a:pt x="250" y="326"/>
                  <a:pt x="251" y="325"/>
                  <a:pt x="251" y="325"/>
                </a:cubicBezTo>
                <a:cubicBezTo>
                  <a:pt x="252" y="325"/>
                  <a:pt x="252" y="326"/>
                  <a:pt x="252" y="326"/>
                </a:cubicBezTo>
                <a:cubicBezTo>
                  <a:pt x="253" y="326"/>
                  <a:pt x="253" y="325"/>
                  <a:pt x="254" y="325"/>
                </a:cubicBezTo>
                <a:cubicBezTo>
                  <a:pt x="254" y="325"/>
                  <a:pt x="254" y="326"/>
                  <a:pt x="255" y="326"/>
                </a:cubicBezTo>
                <a:cubicBezTo>
                  <a:pt x="255" y="326"/>
                  <a:pt x="256" y="326"/>
                  <a:pt x="256" y="326"/>
                </a:cubicBezTo>
                <a:cubicBezTo>
                  <a:pt x="257" y="326"/>
                  <a:pt x="257" y="326"/>
                  <a:pt x="258" y="326"/>
                </a:cubicBezTo>
                <a:cubicBezTo>
                  <a:pt x="258" y="326"/>
                  <a:pt x="259" y="326"/>
                  <a:pt x="260" y="326"/>
                </a:cubicBezTo>
                <a:cubicBezTo>
                  <a:pt x="261" y="326"/>
                  <a:pt x="262" y="325"/>
                  <a:pt x="262" y="326"/>
                </a:cubicBezTo>
                <a:cubicBezTo>
                  <a:pt x="264" y="325"/>
                  <a:pt x="267" y="326"/>
                  <a:pt x="269" y="326"/>
                </a:cubicBezTo>
                <a:cubicBezTo>
                  <a:pt x="269" y="326"/>
                  <a:pt x="270" y="326"/>
                  <a:pt x="270" y="326"/>
                </a:cubicBezTo>
                <a:cubicBezTo>
                  <a:pt x="270" y="326"/>
                  <a:pt x="270" y="326"/>
                  <a:pt x="271" y="326"/>
                </a:cubicBezTo>
                <a:cubicBezTo>
                  <a:pt x="271" y="326"/>
                  <a:pt x="271" y="326"/>
                  <a:pt x="271" y="326"/>
                </a:cubicBezTo>
                <a:cubicBezTo>
                  <a:pt x="272" y="326"/>
                  <a:pt x="272" y="326"/>
                  <a:pt x="273" y="326"/>
                </a:cubicBezTo>
                <a:cubicBezTo>
                  <a:pt x="274" y="326"/>
                  <a:pt x="274" y="326"/>
                  <a:pt x="274" y="326"/>
                </a:cubicBezTo>
                <a:cubicBezTo>
                  <a:pt x="274" y="326"/>
                  <a:pt x="275" y="326"/>
                  <a:pt x="276" y="326"/>
                </a:cubicBezTo>
                <a:cubicBezTo>
                  <a:pt x="276" y="326"/>
                  <a:pt x="277" y="326"/>
                  <a:pt x="278" y="326"/>
                </a:cubicBezTo>
                <a:cubicBezTo>
                  <a:pt x="278" y="326"/>
                  <a:pt x="280" y="327"/>
                  <a:pt x="281" y="326"/>
                </a:cubicBezTo>
                <a:cubicBezTo>
                  <a:pt x="282" y="326"/>
                  <a:pt x="283" y="326"/>
                  <a:pt x="285" y="326"/>
                </a:cubicBezTo>
                <a:cubicBezTo>
                  <a:pt x="285" y="326"/>
                  <a:pt x="285" y="326"/>
                  <a:pt x="286" y="326"/>
                </a:cubicBezTo>
                <a:cubicBezTo>
                  <a:pt x="286" y="326"/>
                  <a:pt x="287" y="327"/>
                  <a:pt x="288" y="327"/>
                </a:cubicBezTo>
                <a:cubicBezTo>
                  <a:pt x="288" y="327"/>
                  <a:pt x="289" y="326"/>
                  <a:pt x="289" y="327"/>
                </a:cubicBezTo>
                <a:cubicBezTo>
                  <a:pt x="290" y="327"/>
                  <a:pt x="289" y="327"/>
                  <a:pt x="289" y="327"/>
                </a:cubicBezTo>
                <a:cubicBezTo>
                  <a:pt x="288" y="328"/>
                  <a:pt x="288" y="330"/>
                  <a:pt x="287" y="331"/>
                </a:cubicBezTo>
                <a:cubicBezTo>
                  <a:pt x="287" y="331"/>
                  <a:pt x="287" y="332"/>
                  <a:pt x="286" y="333"/>
                </a:cubicBezTo>
                <a:close/>
                <a:moveTo>
                  <a:pt x="196" y="352"/>
                </a:moveTo>
                <a:cubicBezTo>
                  <a:pt x="195" y="353"/>
                  <a:pt x="194" y="352"/>
                  <a:pt x="194" y="351"/>
                </a:cubicBezTo>
                <a:cubicBezTo>
                  <a:pt x="195" y="351"/>
                  <a:pt x="195" y="351"/>
                  <a:pt x="196" y="352"/>
                </a:cubicBezTo>
                <a:close/>
                <a:moveTo>
                  <a:pt x="367" y="318"/>
                </a:moveTo>
                <a:cubicBezTo>
                  <a:pt x="366" y="318"/>
                  <a:pt x="366" y="318"/>
                  <a:pt x="366" y="318"/>
                </a:cubicBezTo>
                <a:cubicBezTo>
                  <a:pt x="365" y="318"/>
                  <a:pt x="365" y="318"/>
                  <a:pt x="365" y="318"/>
                </a:cubicBezTo>
                <a:cubicBezTo>
                  <a:pt x="365" y="318"/>
                  <a:pt x="365" y="318"/>
                  <a:pt x="365" y="318"/>
                </a:cubicBezTo>
                <a:cubicBezTo>
                  <a:pt x="363" y="318"/>
                  <a:pt x="362" y="319"/>
                  <a:pt x="361" y="319"/>
                </a:cubicBezTo>
                <a:cubicBezTo>
                  <a:pt x="360" y="319"/>
                  <a:pt x="361" y="318"/>
                  <a:pt x="360" y="319"/>
                </a:cubicBezTo>
                <a:cubicBezTo>
                  <a:pt x="359" y="319"/>
                  <a:pt x="359" y="318"/>
                  <a:pt x="358" y="319"/>
                </a:cubicBezTo>
                <a:cubicBezTo>
                  <a:pt x="357" y="319"/>
                  <a:pt x="357" y="319"/>
                  <a:pt x="356" y="319"/>
                </a:cubicBezTo>
                <a:cubicBezTo>
                  <a:pt x="355" y="320"/>
                  <a:pt x="355" y="320"/>
                  <a:pt x="354" y="320"/>
                </a:cubicBezTo>
                <a:cubicBezTo>
                  <a:pt x="353" y="320"/>
                  <a:pt x="352" y="319"/>
                  <a:pt x="352" y="319"/>
                </a:cubicBezTo>
                <a:cubicBezTo>
                  <a:pt x="352" y="320"/>
                  <a:pt x="352" y="321"/>
                  <a:pt x="351" y="321"/>
                </a:cubicBezTo>
                <a:cubicBezTo>
                  <a:pt x="350" y="320"/>
                  <a:pt x="350" y="321"/>
                  <a:pt x="349" y="321"/>
                </a:cubicBezTo>
                <a:cubicBezTo>
                  <a:pt x="349" y="321"/>
                  <a:pt x="348" y="321"/>
                  <a:pt x="348" y="321"/>
                </a:cubicBezTo>
                <a:cubicBezTo>
                  <a:pt x="347" y="321"/>
                  <a:pt x="346" y="321"/>
                  <a:pt x="345" y="321"/>
                </a:cubicBezTo>
                <a:cubicBezTo>
                  <a:pt x="344" y="321"/>
                  <a:pt x="345" y="321"/>
                  <a:pt x="344" y="321"/>
                </a:cubicBezTo>
                <a:cubicBezTo>
                  <a:pt x="344" y="321"/>
                  <a:pt x="343" y="321"/>
                  <a:pt x="342" y="321"/>
                </a:cubicBezTo>
                <a:cubicBezTo>
                  <a:pt x="342" y="321"/>
                  <a:pt x="342" y="321"/>
                  <a:pt x="342" y="321"/>
                </a:cubicBezTo>
                <a:cubicBezTo>
                  <a:pt x="341" y="321"/>
                  <a:pt x="341" y="321"/>
                  <a:pt x="341" y="321"/>
                </a:cubicBezTo>
                <a:cubicBezTo>
                  <a:pt x="340" y="321"/>
                  <a:pt x="340" y="322"/>
                  <a:pt x="339" y="322"/>
                </a:cubicBezTo>
                <a:cubicBezTo>
                  <a:pt x="338" y="322"/>
                  <a:pt x="338" y="321"/>
                  <a:pt x="338" y="321"/>
                </a:cubicBezTo>
                <a:cubicBezTo>
                  <a:pt x="337" y="321"/>
                  <a:pt x="337" y="322"/>
                  <a:pt x="337" y="322"/>
                </a:cubicBezTo>
                <a:cubicBezTo>
                  <a:pt x="337" y="322"/>
                  <a:pt x="336" y="321"/>
                  <a:pt x="336" y="322"/>
                </a:cubicBezTo>
                <a:cubicBezTo>
                  <a:pt x="335" y="322"/>
                  <a:pt x="335" y="322"/>
                  <a:pt x="334" y="322"/>
                </a:cubicBezTo>
                <a:cubicBezTo>
                  <a:pt x="334" y="322"/>
                  <a:pt x="333" y="322"/>
                  <a:pt x="333" y="322"/>
                </a:cubicBezTo>
                <a:cubicBezTo>
                  <a:pt x="332" y="322"/>
                  <a:pt x="332" y="322"/>
                  <a:pt x="331" y="322"/>
                </a:cubicBezTo>
                <a:cubicBezTo>
                  <a:pt x="330" y="322"/>
                  <a:pt x="330" y="322"/>
                  <a:pt x="330" y="322"/>
                </a:cubicBezTo>
                <a:cubicBezTo>
                  <a:pt x="329" y="322"/>
                  <a:pt x="327" y="322"/>
                  <a:pt x="327" y="323"/>
                </a:cubicBezTo>
                <a:cubicBezTo>
                  <a:pt x="327" y="323"/>
                  <a:pt x="326" y="322"/>
                  <a:pt x="326" y="322"/>
                </a:cubicBezTo>
                <a:cubicBezTo>
                  <a:pt x="325" y="322"/>
                  <a:pt x="325" y="322"/>
                  <a:pt x="324" y="322"/>
                </a:cubicBezTo>
                <a:cubicBezTo>
                  <a:pt x="322" y="323"/>
                  <a:pt x="319" y="323"/>
                  <a:pt x="317" y="323"/>
                </a:cubicBezTo>
                <a:cubicBezTo>
                  <a:pt x="317" y="323"/>
                  <a:pt x="317" y="322"/>
                  <a:pt x="316" y="323"/>
                </a:cubicBezTo>
                <a:cubicBezTo>
                  <a:pt x="315" y="323"/>
                  <a:pt x="315" y="323"/>
                  <a:pt x="314" y="323"/>
                </a:cubicBezTo>
                <a:cubicBezTo>
                  <a:pt x="314" y="323"/>
                  <a:pt x="313" y="323"/>
                  <a:pt x="312" y="323"/>
                </a:cubicBezTo>
                <a:cubicBezTo>
                  <a:pt x="311" y="323"/>
                  <a:pt x="310" y="323"/>
                  <a:pt x="310" y="323"/>
                </a:cubicBezTo>
                <a:cubicBezTo>
                  <a:pt x="309" y="324"/>
                  <a:pt x="308" y="323"/>
                  <a:pt x="307" y="323"/>
                </a:cubicBezTo>
                <a:cubicBezTo>
                  <a:pt x="307" y="323"/>
                  <a:pt x="307" y="323"/>
                  <a:pt x="307" y="323"/>
                </a:cubicBezTo>
                <a:cubicBezTo>
                  <a:pt x="306" y="323"/>
                  <a:pt x="306" y="324"/>
                  <a:pt x="305" y="324"/>
                </a:cubicBezTo>
                <a:cubicBezTo>
                  <a:pt x="304" y="324"/>
                  <a:pt x="304" y="323"/>
                  <a:pt x="303" y="323"/>
                </a:cubicBezTo>
                <a:cubicBezTo>
                  <a:pt x="303" y="323"/>
                  <a:pt x="302" y="323"/>
                  <a:pt x="302" y="324"/>
                </a:cubicBezTo>
                <a:cubicBezTo>
                  <a:pt x="301" y="324"/>
                  <a:pt x="301" y="323"/>
                  <a:pt x="301" y="323"/>
                </a:cubicBezTo>
                <a:cubicBezTo>
                  <a:pt x="300" y="324"/>
                  <a:pt x="300" y="323"/>
                  <a:pt x="299" y="323"/>
                </a:cubicBezTo>
                <a:cubicBezTo>
                  <a:pt x="299" y="324"/>
                  <a:pt x="298" y="323"/>
                  <a:pt x="297" y="323"/>
                </a:cubicBezTo>
                <a:cubicBezTo>
                  <a:pt x="296" y="321"/>
                  <a:pt x="297" y="320"/>
                  <a:pt x="297" y="319"/>
                </a:cubicBezTo>
                <a:cubicBezTo>
                  <a:pt x="298" y="318"/>
                  <a:pt x="298" y="317"/>
                  <a:pt x="299" y="316"/>
                </a:cubicBezTo>
                <a:cubicBezTo>
                  <a:pt x="299" y="315"/>
                  <a:pt x="298" y="315"/>
                  <a:pt x="299" y="315"/>
                </a:cubicBezTo>
                <a:cubicBezTo>
                  <a:pt x="299" y="315"/>
                  <a:pt x="299" y="312"/>
                  <a:pt x="300" y="311"/>
                </a:cubicBezTo>
                <a:cubicBezTo>
                  <a:pt x="300" y="311"/>
                  <a:pt x="300" y="310"/>
                  <a:pt x="301" y="309"/>
                </a:cubicBezTo>
                <a:cubicBezTo>
                  <a:pt x="301" y="308"/>
                  <a:pt x="302" y="306"/>
                  <a:pt x="302" y="305"/>
                </a:cubicBezTo>
                <a:cubicBezTo>
                  <a:pt x="302" y="304"/>
                  <a:pt x="302" y="303"/>
                  <a:pt x="303" y="303"/>
                </a:cubicBezTo>
                <a:cubicBezTo>
                  <a:pt x="303" y="302"/>
                  <a:pt x="303" y="302"/>
                  <a:pt x="304" y="302"/>
                </a:cubicBezTo>
                <a:cubicBezTo>
                  <a:pt x="304" y="301"/>
                  <a:pt x="303" y="301"/>
                  <a:pt x="303" y="301"/>
                </a:cubicBezTo>
                <a:cubicBezTo>
                  <a:pt x="303" y="301"/>
                  <a:pt x="303" y="301"/>
                  <a:pt x="303" y="301"/>
                </a:cubicBezTo>
                <a:cubicBezTo>
                  <a:pt x="304" y="299"/>
                  <a:pt x="304" y="298"/>
                  <a:pt x="305" y="296"/>
                </a:cubicBezTo>
                <a:cubicBezTo>
                  <a:pt x="305" y="296"/>
                  <a:pt x="305" y="295"/>
                  <a:pt x="305" y="295"/>
                </a:cubicBezTo>
                <a:cubicBezTo>
                  <a:pt x="305" y="294"/>
                  <a:pt x="306" y="294"/>
                  <a:pt x="306" y="293"/>
                </a:cubicBezTo>
                <a:cubicBezTo>
                  <a:pt x="306" y="293"/>
                  <a:pt x="306" y="291"/>
                  <a:pt x="306" y="291"/>
                </a:cubicBezTo>
                <a:cubicBezTo>
                  <a:pt x="307" y="291"/>
                  <a:pt x="307" y="290"/>
                  <a:pt x="307" y="289"/>
                </a:cubicBezTo>
                <a:cubicBezTo>
                  <a:pt x="308" y="288"/>
                  <a:pt x="308" y="286"/>
                  <a:pt x="309" y="284"/>
                </a:cubicBezTo>
                <a:cubicBezTo>
                  <a:pt x="309" y="283"/>
                  <a:pt x="310" y="282"/>
                  <a:pt x="310" y="280"/>
                </a:cubicBezTo>
                <a:cubicBezTo>
                  <a:pt x="310" y="280"/>
                  <a:pt x="310" y="279"/>
                  <a:pt x="310" y="279"/>
                </a:cubicBezTo>
                <a:cubicBezTo>
                  <a:pt x="311" y="278"/>
                  <a:pt x="311" y="278"/>
                  <a:pt x="311" y="277"/>
                </a:cubicBezTo>
                <a:cubicBezTo>
                  <a:pt x="311" y="277"/>
                  <a:pt x="311" y="277"/>
                  <a:pt x="311" y="276"/>
                </a:cubicBezTo>
                <a:cubicBezTo>
                  <a:pt x="311" y="276"/>
                  <a:pt x="312" y="275"/>
                  <a:pt x="312" y="275"/>
                </a:cubicBezTo>
                <a:cubicBezTo>
                  <a:pt x="312" y="274"/>
                  <a:pt x="312" y="274"/>
                  <a:pt x="312" y="273"/>
                </a:cubicBezTo>
                <a:cubicBezTo>
                  <a:pt x="313" y="272"/>
                  <a:pt x="314" y="269"/>
                  <a:pt x="315" y="267"/>
                </a:cubicBezTo>
                <a:cubicBezTo>
                  <a:pt x="315" y="264"/>
                  <a:pt x="316" y="261"/>
                  <a:pt x="317" y="259"/>
                </a:cubicBezTo>
                <a:cubicBezTo>
                  <a:pt x="318" y="258"/>
                  <a:pt x="317" y="255"/>
                  <a:pt x="319" y="256"/>
                </a:cubicBezTo>
                <a:cubicBezTo>
                  <a:pt x="320" y="257"/>
                  <a:pt x="321" y="258"/>
                  <a:pt x="322" y="260"/>
                </a:cubicBezTo>
                <a:cubicBezTo>
                  <a:pt x="322" y="260"/>
                  <a:pt x="323" y="260"/>
                  <a:pt x="323" y="260"/>
                </a:cubicBezTo>
                <a:cubicBezTo>
                  <a:pt x="323" y="260"/>
                  <a:pt x="323" y="261"/>
                  <a:pt x="323" y="261"/>
                </a:cubicBezTo>
                <a:cubicBezTo>
                  <a:pt x="323" y="261"/>
                  <a:pt x="324" y="261"/>
                  <a:pt x="324" y="262"/>
                </a:cubicBezTo>
                <a:cubicBezTo>
                  <a:pt x="324" y="263"/>
                  <a:pt x="324" y="263"/>
                  <a:pt x="326" y="264"/>
                </a:cubicBezTo>
                <a:cubicBezTo>
                  <a:pt x="327" y="265"/>
                  <a:pt x="328" y="267"/>
                  <a:pt x="329" y="269"/>
                </a:cubicBezTo>
                <a:cubicBezTo>
                  <a:pt x="330" y="270"/>
                  <a:pt x="332" y="272"/>
                  <a:pt x="333" y="273"/>
                </a:cubicBezTo>
                <a:cubicBezTo>
                  <a:pt x="334" y="273"/>
                  <a:pt x="335" y="274"/>
                  <a:pt x="336" y="275"/>
                </a:cubicBezTo>
                <a:cubicBezTo>
                  <a:pt x="337" y="277"/>
                  <a:pt x="338" y="279"/>
                  <a:pt x="340" y="281"/>
                </a:cubicBezTo>
                <a:cubicBezTo>
                  <a:pt x="341" y="282"/>
                  <a:pt x="342" y="283"/>
                  <a:pt x="343" y="284"/>
                </a:cubicBezTo>
                <a:cubicBezTo>
                  <a:pt x="343" y="285"/>
                  <a:pt x="344" y="285"/>
                  <a:pt x="344" y="285"/>
                </a:cubicBezTo>
                <a:cubicBezTo>
                  <a:pt x="344" y="285"/>
                  <a:pt x="345" y="287"/>
                  <a:pt x="346" y="288"/>
                </a:cubicBezTo>
                <a:cubicBezTo>
                  <a:pt x="348" y="290"/>
                  <a:pt x="350" y="293"/>
                  <a:pt x="352" y="295"/>
                </a:cubicBezTo>
                <a:cubicBezTo>
                  <a:pt x="353" y="296"/>
                  <a:pt x="353" y="297"/>
                  <a:pt x="354" y="297"/>
                </a:cubicBezTo>
                <a:cubicBezTo>
                  <a:pt x="354" y="298"/>
                  <a:pt x="354" y="298"/>
                  <a:pt x="355" y="298"/>
                </a:cubicBezTo>
                <a:cubicBezTo>
                  <a:pt x="356" y="299"/>
                  <a:pt x="356" y="301"/>
                  <a:pt x="357" y="302"/>
                </a:cubicBezTo>
                <a:cubicBezTo>
                  <a:pt x="361" y="307"/>
                  <a:pt x="366" y="311"/>
                  <a:pt x="369" y="317"/>
                </a:cubicBezTo>
                <a:cubicBezTo>
                  <a:pt x="368" y="317"/>
                  <a:pt x="367" y="318"/>
                  <a:pt x="367" y="318"/>
                </a:cubicBezTo>
                <a:close/>
                <a:moveTo>
                  <a:pt x="429" y="304"/>
                </a:moveTo>
                <a:cubicBezTo>
                  <a:pt x="429" y="303"/>
                  <a:pt x="429" y="303"/>
                  <a:pt x="429" y="302"/>
                </a:cubicBezTo>
                <a:cubicBezTo>
                  <a:pt x="430" y="302"/>
                  <a:pt x="431" y="303"/>
                  <a:pt x="432" y="302"/>
                </a:cubicBezTo>
                <a:cubicBezTo>
                  <a:pt x="433" y="304"/>
                  <a:pt x="430" y="303"/>
                  <a:pt x="429" y="304"/>
                </a:cubicBezTo>
                <a:close/>
                <a:moveTo>
                  <a:pt x="440" y="297"/>
                </a:moveTo>
                <a:cubicBezTo>
                  <a:pt x="441" y="297"/>
                  <a:pt x="441" y="297"/>
                  <a:pt x="441" y="298"/>
                </a:cubicBezTo>
                <a:cubicBezTo>
                  <a:pt x="441" y="298"/>
                  <a:pt x="440" y="298"/>
                  <a:pt x="440" y="297"/>
                </a:cubicBezTo>
                <a:close/>
                <a:moveTo>
                  <a:pt x="427" y="314"/>
                </a:moveTo>
                <a:cubicBezTo>
                  <a:pt x="428" y="314"/>
                  <a:pt x="429" y="315"/>
                  <a:pt x="429" y="315"/>
                </a:cubicBezTo>
                <a:cubicBezTo>
                  <a:pt x="428" y="316"/>
                  <a:pt x="428" y="315"/>
                  <a:pt x="427" y="314"/>
                </a:cubicBezTo>
                <a:close/>
                <a:moveTo>
                  <a:pt x="441" y="307"/>
                </a:moveTo>
                <a:cubicBezTo>
                  <a:pt x="441" y="307"/>
                  <a:pt x="441" y="308"/>
                  <a:pt x="440" y="307"/>
                </a:cubicBezTo>
                <a:cubicBezTo>
                  <a:pt x="440" y="307"/>
                  <a:pt x="439" y="307"/>
                  <a:pt x="439" y="307"/>
                </a:cubicBezTo>
                <a:cubicBezTo>
                  <a:pt x="440" y="305"/>
                  <a:pt x="440" y="307"/>
                  <a:pt x="441" y="307"/>
                </a:cubicBezTo>
                <a:close/>
                <a:moveTo>
                  <a:pt x="438" y="308"/>
                </a:moveTo>
                <a:cubicBezTo>
                  <a:pt x="437" y="310"/>
                  <a:pt x="434" y="310"/>
                  <a:pt x="434" y="308"/>
                </a:cubicBezTo>
                <a:cubicBezTo>
                  <a:pt x="435" y="308"/>
                  <a:pt x="436" y="308"/>
                  <a:pt x="438" y="308"/>
                </a:cubicBezTo>
                <a:close/>
                <a:moveTo>
                  <a:pt x="468" y="269"/>
                </a:moveTo>
                <a:cubicBezTo>
                  <a:pt x="468" y="269"/>
                  <a:pt x="468" y="268"/>
                  <a:pt x="468" y="268"/>
                </a:cubicBezTo>
                <a:cubicBezTo>
                  <a:pt x="468" y="267"/>
                  <a:pt x="467" y="267"/>
                  <a:pt x="468" y="266"/>
                </a:cubicBezTo>
                <a:cubicBezTo>
                  <a:pt x="469" y="267"/>
                  <a:pt x="469" y="268"/>
                  <a:pt x="468" y="269"/>
                </a:cubicBezTo>
                <a:close/>
                <a:moveTo>
                  <a:pt x="405" y="206"/>
                </a:moveTo>
                <a:cubicBezTo>
                  <a:pt x="407" y="209"/>
                  <a:pt x="407" y="209"/>
                  <a:pt x="407" y="209"/>
                </a:cubicBezTo>
                <a:cubicBezTo>
                  <a:pt x="406" y="209"/>
                  <a:pt x="406" y="207"/>
                  <a:pt x="405" y="207"/>
                </a:cubicBezTo>
                <a:cubicBezTo>
                  <a:pt x="405" y="206"/>
                  <a:pt x="404" y="206"/>
                  <a:pt x="403" y="205"/>
                </a:cubicBezTo>
                <a:cubicBezTo>
                  <a:pt x="404" y="205"/>
                  <a:pt x="404" y="206"/>
                  <a:pt x="405" y="206"/>
                </a:cubicBezTo>
                <a:close/>
                <a:moveTo>
                  <a:pt x="339" y="192"/>
                </a:moveTo>
                <a:cubicBezTo>
                  <a:pt x="339" y="192"/>
                  <a:pt x="339" y="192"/>
                  <a:pt x="340" y="192"/>
                </a:cubicBezTo>
                <a:cubicBezTo>
                  <a:pt x="340" y="192"/>
                  <a:pt x="341" y="192"/>
                  <a:pt x="341" y="192"/>
                </a:cubicBezTo>
                <a:cubicBezTo>
                  <a:pt x="342" y="192"/>
                  <a:pt x="342" y="192"/>
                  <a:pt x="343" y="192"/>
                </a:cubicBezTo>
                <a:cubicBezTo>
                  <a:pt x="343" y="192"/>
                  <a:pt x="344" y="192"/>
                  <a:pt x="344" y="193"/>
                </a:cubicBezTo>
                <a:cubicBezTo>
                  <a:pt x="345" y="193"/>
                  <a:pt x="345" y="193"/>
                  <a:pt x="346" y="193"/>
                </a:cubicBezTo>
                <a:cubicBezTo>
                  <a:pt x="347" y="193"/>
                  <a:pt x="347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3"/>
                  <a:pt x="352" y="193"/>
                  <a:pt x="354" y="194"/>
                </a:cubicBezTo>
                <a:cubicBezTo>
                  <a:pt x="356" y="194"/>
                  <a:pt x="358" y="194"/>
                  <a:pt x="360" y="195"/>
                </a:cubicBezTo>
                <a:cubicBezTo>
                  <a:pt x="360" y="195"/>
                  <a:pt x="361" y="195"/>
                  <a:pt x="361" y="195"/>
                </a:cubicBezTo>
                <a:cubicBezTo>
                  <a:pt x="362" y="195"/>
                  <a:pt x="362" y="196"/>
                  <a:pt x="363" y="196"/>
                </a:cubicBezTo>
                <a:cubicBezTo>
                  <a:pt x="364" y="196"/>
                  <a:pt x="365" y="196"/>
                  <a:pt x="366" y="196"/>
                </a:cubicBezTo>
                <a:cubicBezTo>
                  <a:pt x="366" y="196"/>
                  <a:pt x="366" y="196"/>
                  <a:pt x="367" y="196"/>
                </a:cubicBezTo>
                <a:cubicBezTo>
                  <a:pt x="367" y="196"/>
                  <a:pt x="368" y="196"/>
                  <a:pt x="368" y="196"/>
                </a:cubicBezTo>
                <a:cubicBezTo>
                  <a:pt x="368" y="196"/>
                  <a:pt x="369" y="196"/>
                  <a:pt x="369" y="196"/>
                </a:cubicBezTo>
                <a:cubicBezTo>
                  <a:pt x="369" y="196"/>
                  <a:pt x="370" y="196"/>
                  <a:pt x="370" y="196"/>
                </a:cubicBezTo>
                <a:cubicBezTo>
                  <a:pt x="370" y="196"/>
                  <a:pt x="370" y="197"/>
                  <a:pt x="371" y="197"/>
                </a:cubicBezTo>
                <a:cubicBezTo>
                  <a:pt x="371" y="197"/>
                  <a:pt x="371" y="197"/>
                  <a:pt x="372" y="197"/>
                </a:cubicBezTo>
                <a:cubicBezTo>
                  <a:pt x="372" y="197"/>
                  <a:pt x="372" y="197"/>
                  <a:pt x="372" y="197"/>
                </a:cubicBezTo>
                <a:cubicBezTo>
                  <a:pt x="373" y="197"/>
                  <a:pt x="373" y="197"/>
                  <a:pt x="374" y="197"/>
                </a:cubicBezTo>
                <a:cubicBezTo>
                  <a:pt x="374" y="197"/>
                  <a:pt x="374" y="197"/>
                  <a:pt x="374" y="198"/>
                </a:cubicBezTo>
                <a:cubicBezTo>
                  <a:pt x="375" y="198"/>
                  <a:pt x="375" y="197"/>
                  <a:pt x="375" y="197"/>
                </a:cubicBezTo>
                <a:cubicBezTo>
                  <a:pt x="376" y="198"/>
                  <a:pt x="376" y="198"/>
                  <a:pt x="377" y="198"/>
                </a:cubicBezTo>
                <a:cubicBezTo>
                  <a:pt x="377" y="198"/>
                  <a:pt x="378" y="197"/>
                  <a:pt x="379" y="199"/>
                </a:cubicBezTo>
                <a:cubicBezTo>
                  <a:pt x="380" y="198"/>
                  <a:pt x="381" y="199"/>
                  <a:pt x="383" y="199"/>
                </a:cubicBezTo>
                <a:cubicBezTo>
                  <a:pt x="384" y="200"/>
                  <a:pt x="385" y="199"/>
                  <a:pt x="386" y="201"/>
                </a:cubicBezTo>
                <a:cubicBezTo>
                  <a:pt x="387" y="201"/>
                  <a:pt x="389" y="201"/>
                  <a:pt x="390" y="201"/>
                </a:cubicBezTo>
                <a:cubicBezTo>
                  <a:pt x="391" y="202"/>
                  <a:pt x="391" y="201"/>
                  <a:pt x="392" y="201"/>
                </a:cubicBezTo>
                <a:cubicBezTo>
                  <a:pt x="393" y="201"/>
                  <a:pt x="394" y="202"/>
                  <a:pt x="395" y="203"/>
                </a:cubicBezTo>
                <a:cubicBezTo>
                  <a:pt x="396" y="202"/>
                  <a:pt x="397" y="204"/>
                  <a:pt x="398" y="203"/>
                </a:cubicBezTo>
                <a:cubicBezTo>
                  <a:pt x="400" y="205"/>
                  <a:pt x="402" y="207"/>
                  <a:pt x="404" y="207"/>
                </a:cubicBezTo>
                <a:cubicBezTo>
                  <a:pt x="404" y="209"/>
                  <a:pt x="405" y="210"/>
                  <a:pt x="406" y="211"/>
                </a:cubicBezTo>
                <a:cubicBezTo>
                  <a:pt x="407" y="212"/>
                  <a:pt x="405" y="213"/>
                  <a:pt x="404" y="214"/>
                </a:cubicBezTo>
                <a:cubicBezTo>
                  <a:pt x="405" y="215"/>
                  <a:pt x="406" y="214"/>
                  <a:pt x="407" y="214"/>
                </a:cubicBezTo>
                <a:cubicBezTo>
                  <a:pt x="408" y="213"/>
                  <a:pt x="408" y="212"/>
                  <a:pt x="408" y="212"/>
                </a:cubicBezTo>
                <a:cubicBezTo>
                  <a:pt x="408" y="211"/>
                  <a:pt x="408" y="211"/>
                  <a:pt x="408" y="210"/>
                </a:cubicBezTo>
                <a:cubicBezTo>
                  <a:pt x="408" y="210"/>
                  <a:pt x="409" y="210"/>
                  <a:pt x="409" y="209"/>
                </a:cubicBezTo>
                <a:cubicBezTo>
                  <a:pt x="409" y="209"/>
                  <a:pt x="408" y="208"/>
                  <a:pt x="409" y="207"/>
                </a:cubicBezTo>
                <a:cubicBezTo>
                  <a:pt x="409" y="207"/>
                  <a:pt x="410" y="208"/>
                  <a:pt x="410" y="208"/>
                </a:cubicBezTo>
                <a:cubicBezTo>
                  <a:pt x="410" y="208"/>
                  <a:pt x="411" y="208"/>
                  <a:pt x="411" y="208"/>
                </a:cubicBezTo>
                <a:cubicBezTo>
                  <a:pt x="412" y="209"/>
                  <a:pt x="412" y="209"/>
                  <a:pt x="413" y="209"/>
                </a:cubicBezTo>
                <a:cubicBezTo>
                  <a:pt x="413" y="209"/>
                  <a:pt x="414" y="209"/>
                  <a:pt x="414" y="209"/>
                </a:cubicBezTo>
                <a:cubicBezTo>
                  <a:pt x="415" y="210"/>
                  <a:pt x="415" y="211"/>
                  <a:pt x="416" y="211"/>
                </a:cubicBezTo>
                <a:cubicBezTo>
                  <a:pt x="416" y="211"/>
                  <a:pt x="417" y="211"/>
                  <a:pt x="417" y="212"/>
                </a:cubicBezTo>
                <a:cubicBezTo>
                  <a:pt x="418" y="212"/>
                  <a:pt x="418" y="212"/>
                  <a:pt x="418" y="212"/>
                </a:cubicBezTo>
                <a:cubicBezTo>
                  <a:pt x="420" y="213"/>
                  <a:pt x="422" y="214"/>
                  <a:pt x="423" y="215"/>
                </a:cubicBezTo>
                <a:cubicBezTo>
                  <a:pt x="424" y="215"/>
                  <a:pt x="424" y="215"/>
                  <a:pt x="425" y="215"/>
                </a:cubicBezTo>
                <a:cubicBezTo>
                  <a:pt x="426" y="215"/>
                  <a:pt x="427" y="217"/>
                  <a:pt x="428" y="216"/>
                </a:cubicBezTo>
                <a:cubicBezTo>
                  <a:pt x="429" y="218"/>
                  <a:pt x="431" y="218"/>
                  <a:pt x="432" y="219"/>
                </a:cubicBezTo>
                <a:cubicBezTo>
                  <a:pt x="434" y="220"/>
                  <a:pt x="435" y="221"/>
                  <a:pt x="436" y="222"/>
                </a:cubicBezTo>
                <a:cubicBezTo>
                  <a:pt x="437" y="222"/>
                  <a:pt x="437" y="222"/>
                  <a:pt x="438" y="222"/>
                </a:cubicBezTo>
                <a:cubicBezTo>
                  <a:pt x="438" y="223"/>
                  <a:pt x="438" y="224"/>
                  <a:pt x="439" y="224"/>
                </a:cubicBezTo>
                <a:cubicBezTo>
                  <a:pt x="440" y="225"/>
                  <a:pt x="440" y="224"/>
                  <a:pt x="440" y="224"/>
                </a:cubicBezTo>
                <a:cubicBezTo>
                  <a:pt x="441" y="225"/>
                  <a:pt x="441" y="226"/>
                  <a:pt x="442" y="226"/>
                </a:cubicBezTo>
                <a:cubicBezTo>
                  <a:pt x="443" y="227"/>
                  <a:pt x="443" y="226"/>
                  <a:pt x="444" y="227"/>
                </a:cubicBezTo>
                <a:cubicBezTo>
                  <a:pt x="444" y="227"/>
                  <a:pt x="444" y="227"/>
                  <a:pt x="444" y="227"/>
                </a:cubicBezTo>
                <a:cubicBezTo>
                  <a:pt x="445" y="227"/>
                  <a:pt x="445" y="229"/>
                  <a:pt x="447" y="230"/>
                </a:cubicBezTo>
                <a:cubicBezTo>
                  <a:pt x="447" y="230"/>
                  <a:pt x="448" y="230"/>
                  <a:pt x="448" y="230"/>
                </a:cubicBezTo>
                <a:cubicBezTo>
                  <a:pt x="448" y="230"/>
                  <a:pt x="448" y="231"/>
                  <a:pt x="449" y="231"/>
                </a:cubicBezTo>
                <a:cubicBezTo>
                  <a:pt x="449" y="231"/>
                  <a:pt x="450" y="232"/>
                  <a:pt x="451" y="232"/>
                </a:cubicBezTo>
                <a:cubicBezTo>
                  <a:pt x="451" y="233"/>
                  <a:pt x="452" y="233"/>
                  <a:pt x="453" y="234"/>
                </a:cubicBezTo>
                <a:cubicBezTo>
                  <a:pt x="454" y="235"/>
                  <a:pt x="454" y="236"/>
                  <a:pt x="456" y="237"/>
                </a:cubicBezTo>
                <a:cubicBezTo>
                  <a:pt x="456" y="238"/>
                  <a:pt x="457" y="239"/>
                  <a:pt x="458" y="240"/>
                </a:cubicBezTo>
                <a:cubicBezTo>
                  <a:pt x="459" y="241"/>
                  <a:pt x="458" y="242"/>
                  <a:pt x="460" y="243"/>
                </a:cubicBezTo>
                <a:cubicBezTo>
                  <a:pt x="459" y="243"/>
                  <a:pt x="458" y="243"/>
                  <a:pt x="459" y="244"/>
                </a:cubicBezTo>
                <a:cubicBezTo>
                  <a:pt x="459" y="246"/>
                  <a:pt x="460" y="246"/>
                  <a:pt x="461" y="245"/>
                </a:cubicBezTo>
                <a:cubicBezTo>
                  <a:pt x="462" y="248"/>
                  <a:pt x="464" y="249"/>
                  <a:pt x="465" y="252"/>
                </a:cubicBezTo>
                <a:cubicBezTo>
                  <a:pt x="466" y="254"/>
                  <a:pt x="464" y="254"/>
                  <a:pt x="465" y="256"/>
                </a:cubicBezTo>
                <a:cubicBezTo>
                  <a:pt x="466" y="257"/>
                  <a:pt x="466" y="256"/>
                  <a:pt x="467" y="257"/>
                </a:cubicBezTo>
                <a:cubicBezTo>
                  <a:pt x="468" y="259"/>
                  <a:pt x="468" y="260"/>
                  <a:pt x="468" y="262"/>
                </a:cubicBezTo>
                <a:cubicBezTo>
                  <a:pt x="468" y="262"/>
                  <a:pt x="469" y="262"/>
                  <a:pt x="468" y="263"/>
                </a:cubicBezTo>
                <a:cubicBezTo>
                  <a:pt x="468" y="263"/>
                  <a:pt x="467" y="261"/>
                  <a:pt x="467" y="263"/>
                </a:cubicBezTo>
                <a:cubicBezTo>
                  <a:pt x="466" y="264"/>
                  <a:pt x="466" y="266"/>
                  <a:pt x="467" y="268"/>
                </a:cubicBezTo>
                <a:cubicBezTo>
                  <a:pt x="466" y="269"/>
                  <a:pt x="468" y="271"/>
                  <a:pt x="466" y="272"/>
                </a:cubicBezTo>
                <a:cubicBezTo>
                  <a:pt x="467" y="274"/>
                  <a:pt x="466" y="276"/>
                  <a:pt x="465" y="278"/>
                </a:cubicBezTo>
                <a:cubicBezTo>
                  <a:pt x="466" y="280"/>
                  <a:pt x="468" y="278"/>
                  <a:pt x="467" y="280"/>
                </a:cubicBezTo>
                <a:cubicBezTo>
                  <a:pt x="467" y="281"/>
                  <a:pt x="467" y="281"/>
                  <a:pt x="466" y="282"/>
                </a:cubicBezTo>
                <a:cubicBezTo>
                  <a:pt x="465" y="282"/>
                  <a:pt x="466" y="283"/>
                  <a:pt x="466" y="284"/>
                </a:cubicBezTo>
                <a:cubicBezTo>
                  <a:pt x="463" y="288"/>
                  <a:pt x="459" y="292"/>
                  <a:pt x="454" y="293"/>
                </a:cubicBezTo>
                <a:cubicBezTo>
                  <a:pt x="454" y="294"/>
                  <a:pt x="451" y="294"/>
                  <a:pt x="451" y="294"/>
                </a:cubicBezTo>
                <a:cubicBezTo>
                  <a:pt x="450" y="293"/>
                  <a:pt x="449" y="293"/>
                  <a:pt x="448" y="293"/>
                </a:cubicBezTo>
                <a:cubicBezTo>
                  <a:pt x="447" y="293"/>
                  <a:pt x="447" y="293"/>
                  <a:pt x="446" y="293"/>
                </a:cubicBezTo>
                <a:cubicBezTo>
                  <a:pt x="444" y="293"/>
                  <a:pt x="443" y="292"/>
                  <a:pt x="442" y="292"/>
                </a:cubicBezTo>
                <a:cubicBezTo>
                  <a:pt x="441" y="292"/>
                  <a:pt x="441" y="293"/>
                  <a:pt x="440" y="293"/>
                </a:cubicBezTo>
                <a:cubicBezTo>
                  <a:pt x="440" y="293"/>
                  <a:pt x="438" y="292"/>
                  <a:pt x="437" y="292"/>
                </a:cubicBezTo>
                <a:cubicBezTo>
                  <a:pt x="436" y="292"/>
                  <a:pt x="434" y="292"/>
                  <a:pt x="432" y="293"/>
                </a:cubicBezTo>
                <a:cubicBezTo>
                  <a:pt x="431" y="293"/>
                  <a:pt x="430" y="294"/>
                  <a:pt x="429" y="294"/>
                </a:cubicBezTo>
                <a:cubicBezTo>
                  <a:pt x="429" y="294"/>
                  <a:pt x="428" y="294"/>
                  <a:pt x="428" y="294"/>
                </a:cubicBezTo>
                <a:cubicBezTo>
                  <a:pt x="428" y="294"/>
                  <a:pt x="428" y="295"/>
                  <a:pt x="428" y="295"/>
                </a:cubicBezTo>
                <a:cubicBezTo>
                  <a:pt x="428" y="295"/>
                  <a:pt x="427" y="295"/>
                  <a:pt x="427" y="295"/>
                </a:cubicBezTo>
                <a:cubicBezTo>
                  <a:pt x="426" y="295"/>
                  <a:pt x="425" y="296"/>
                  <a:pt x="423" y="297"/>
                </a:cubicBezTo>
                <a:cubicBezTo>
                  <a:pt x="422" y="298"/>
                  <a:pt x="421" y="300"/>
                  <a:pt x="422" y="303"/>
                </a:cubicBezTo>
                <a:cubicBezTo>
                  <a:pt x="422" y="303"/>
                  <a:pt x="421" y="305"/>
                  <a:pt x="421" y="306"/>
                </a:cubicBezTo>
                <a:cubicBezTo>
                  <a:pt x="422" y="306"/>
                  <a:pt x="422" y="307"/>
                  <a:pt x="422" y="308"/>
                </a:cubicBezTo>
                <a:cubicBezTo>
                  <a:pt x="420" y="309"/>
                  <a:pt x="419" y="309"/>
                  <a:pt x="417" y="310"/>
                </a:cubicBezTo>
                <a:cubicBezTo>
                  <a:pt x="416" y="310"/>
                  <a:pt x="414" y="311"/>
                  <a:pt x="413" y="312"/>
                </a:cubicBezTo>
                <a:cubicBezTo>
                  <a:pt x="413" y="312"/>
                  <a:pt x="413" y="311"/>
                  <a:pt x="412" y="312"/>
                </a:cubicBezTo>
                <a:cubicBezTo>
                  <a:pt x="412" y="312"/>
                  <a:pt x="411" y="312"/>
                  <a:pt x="411" y="312"/>
                </a:cubicBezTo>
                <a:cubicBezTo>
                  <a:pt x="410" y="312"/>
                  <a:pt x="410" y="312"/>
                  <a:pt x="409" y="312"/>
                </a:cubicBezTo>
                <a:cubicBezTo>
                  <a:pt x="408" y="312"/>
                  <a:pt x="408" y="312"/>
                  <a:pt x="407" y="312"/>
                </a:cubicBezTo>
                <a:cubicBezTo>
                  <a:pt x="407" y="312"/>
                  <a:pt x="406" y="312"/>
                  <a:pt x="406" y="312"/>
                </a:cubicBezTo>
                <a:cubicBezTo>
                  <a:pt x="405" y="313"/>
                  <a:pt x="405" y="312"/>
                  <a:pt x="404" y="312"/>
                </a:cubicBezTo>
                <a:cubicBezTo>
                  <a:pt x="404" y="312"/>
                  <a:pt x="404" y="313"/>
                  <a:pt x="403" y="313"/>
                </a:cubicBezTo>
                <a:cubicBezTo>
                  <a:pt x="403" y="313"/>
                  <a:pt x="402" y="312"/>
                  <a:pt x="402" y="312"/>
                </a:cubicBezTo>
                <a:cubicBezTo>
                  <a:pt x="401" y="312"/>
                  <a:pt x="401" y="313"/>
                  <a:pt x="400" y="313"/>
                </a:cubicBezTo>
                <a:cubicBezTo>
                  <a:pt x="399" y="313"/>
                  <a:pt x="399" y="313"/>
                  <a:pt x="398" y="314"/>
                </a:cubicBezTo>
                <a:cubicBezTo>
                  <a:pt x="398" y="314"/>
                  <a:pt x="397" y="314"/>
                  <a:pt x="397" y="314"/>
                </a:cubicBezTo>
                <a:cubicBezTo>
                  <a:pt x="397" y="314"/>
                  <a:pt x="397" y="314"/>
                  <a:pt x="397" y="314"/>
                </a:cubicBezTo>
                <a:cubicBezTo>
                  <a:pt x="395" y="314"/>
                  <a:pt x="395" y="314"/>
                  <a:pt x="394" y="314"/>
                </a:cubicBezTo>
                <a:cubicBezTo>
                  <a:pt x="393" y="314"/>
                  <a:pt x="393" y="315"/>
                  <a:pt x="392" y="315"/>
                </a:cubicBezTo>
                <a:cubicBezTo>
                  <a:pt x="392" y="315"/>
                  <a:pt x="392" y="314"/>
                  <a:pt x="391" y="314"/>
                </a:cubicBezTo>
                <a:cubicBezTo>
                  <a:pt x="391" y="314"/>
                  <a:pt x="390" y="315"/>
                  <a:pt x="389" y="315"/>
                </a:cubicBezTo>
                <a:cubicBezTo>
                  <a:pt x="388" y="315"/>
                  <a:pt x="388" y="315"/>
                  <a:pt x="387" y="315"/>
                </a:cubicBezTo>
                <a:cubicBezTo>
                  <a:pt x="386" y="315"/>
                  <a:pt x="386" y="316"/>
                  <a:pt x="385" y="316"/>
                </a:cubicBezTo>
                <a:cubicBezTo>
                  <a:pt x="385" y="316"/>
                  <a:pt x="384" y="315"/>
                  <a:pt x="384" y="315"/>
                </a:cubicBezTo>
                <a:cubicBezTo>
                  <a:pt x="383" y="315"/>
                  <a:pt x="382" y="316"/>
                  <a:pt x="381" y="316"/>
                </a:cubicBezTo>
                <a:cubicBezTo>
                  <a:pt x="381" y="316"/>
                  <a:pt x="381" y="316"/>
                  <a:pt x="381" y="316"/>
                </a:cubicBezTo>
                <a:cubicBezTo>
                  <a:pt x="380" y="316"/>
                  <a:pt x="380" y="316"/>
                  <a:pt x="380" y="316"/>
                </a:cubicBezTo>
                <a:cubicBezTo>
                  <a:pt x="379" y="316"/>
                  <a:pt x="379" y="316"/>
                  <a:pt x="379" y="316"/>
                </a:cubicBezTo>
                <a:cubicBezTo>
                  <a:pt x="378" y="316"/>
                  <a:pt x="378" y="316"/>
                  <a:pt x="377" y="316"/>
                </a:cubicBezTo>
                <a:cubicBezTo>
                  <a:pt x="377" y="316"/>
                  <a:pt x="377" y="317"/>
                  <a:pt x="377" y="317"/>
                </a:cubicBezTo>
                <a:cubicBezTo>
                  <a:pt x="377" y="317"/>
                  <a:pt x="377" y="316"/>
                  <a:pt x="376" y="316"/>
                </a:cubicBezTo>
                <a:cubicBezTo>
                  <a:pt x="376" y="316"/>
                  <a:pt x="376" y="317"/>
                  <a:pt x="376" y="317"/>
                </a:cubicBezTo>
                <a:cubicBezTo>
                  <a:pt x="375" y="317"/>
                  <a:pt x="375" y="316"/>
                  <a:pt x="374" y="317"/>
                </a:cubicBezTo>
                <a:cubicBezTo>
                  <a:pt x="373" y="316"/>
                  <a:pt x="373" y="316"/>
                  <a:pt x="372" y="315"/>
                </a:cubicBezTo>
                <a:cubicBezTo>
                  <a:pt x="372" y="315"/>
                  <a:pt x="371" y="315"/>
                  <a:pt x="371" y="315"/>
                </a:cubicBezTo>
                <a:cubicBezTo>
                  <a:pt x="370" y="314"/>
                  <a:pt x="369" y="312"/>
                  <a:pt x="368" y="310"/>
                </a:cubicBezTo>
                <a:cubicBezTo>
                  <a:pt x="367" y="309"/>
                  <a:pt x="366" y="308"/>
                  <a:pt x="365" y="306"/>
                </a:cubicBezTo>
                <a:cubicBezTo>
                  <a:pt x="363" y="303"/>
                  <a:pt x="360" y="301"/>
                  <a:pt x="358" y="298"/>
                </a:cubicBezTo>
                <a:cubicBezTo>
                  <a:pt x="357" y="297"/>
                  <a:pt x="357" y="296"/>
                  <a:pt x="356" y="295"/>
                </a:cubicBezTo>
                <a:cubicBezTo>
                  <a:pt x="354" y="292"/>
                  <a:pt x="352" y="290"/>
                  <a:pt x="349" y="287"/>
                </a:cubicBezTo>
                <a:cubicBezTo>
                  <a:pt x="348" y="286"/>
                  <a:pt x="347" y="285"/>
                  <a:pt x="346" y="283"/>
                </a:cubicBezTo>
                <a:cubicBezTo>
                  <a:pt x="346" y="283"/>
                  <a:pt x="346" y="284"/>
                  <a:pt x="346" y="283"/>
                </a:cubicBezTo>
                <a:cubicBezTo>
                  <a:pt x="345" y="283"/>
                  <a:pt x="345" y="282"/>
                  <a:pt x="345" y="282"/>
                </a:cubicBezTo>
                <a:cubicBezTo>
                  <a:pt x="345" y="282"/>
                  <a:pt x="344" y="282"/>
                  <a:pt x="344" y="282"/>
                </a:cubicBezTo>
                <a:cubicBezTo>
                  <a:pt x="344" y="281"/>
                  <a:pt x="344" y="280"/>
                  <a:pt x="343" y="279"/>
                </a:cubicBezTo>
                <a:cubicBezTo>
                  <a:pt x="342" y="279"/>
                  <a:pt x="342" y="278"/>
                  <a:pt x="342" y="278"/>
                </a:cubicBezTo>
                <a:cubicBezTo>
                  <a:pt x="341" y="278"/>
                  <a:pt x="340" y="276"/>
                  <a:pt x="339" y="275"/>
                </a:cubicBezTo>
                <a:cubicBezTo>
                  <a:pt x="339" y="275"/>
                  <a:pt x="339" y="275"/>
                  <a:pt x="338" y="275"/>
                </a:cubicBezTo>
                <a:cubicBezTo>
                  <a:pt x="337" y="273"/>
                  <a:pt x="336" y="271"/>
                  <a:pt x="334" y="269"/>
                </a:cubicBezTo>
                <a:cubicBezTo>
                  <a:pt x="334" y="268"/>
                  <a:pt x="333" y="268"/>
                  <a:pt x="332" y="268"/>
                </a:cubicBezTo>
                <a:cubicBezTo>
                  <a:pt x="332" y="267"/>
                  <a:pt x="332" y="267"/>
                  <a:pt x="331" y="266"/>
                </a:cubicBezTo>
                <a:cubicBezTo>
                  <a:pt x="331" y="265"/>
                  <a:pt x="329" y="264"/>
                  <a:pt x="328" y="263"/>
                </a:cubicBezTo>
                <a:cubicBezTo>
                  <a:pt x="327" y="261"/>
                  <a:pt x="326" y="259"/>
                  <a:pt x="324" y="257"/>
                </a:cubicBezTo>
                <a:cubicBezTo>
                  <a:pt x="323" y="255"/>
                  <a:pt x="321" y="254"/>
                  <a:pt x="320" y="251"/>
                </a:cubicBezTo>
                <a:cubicBezTo>
                  <a:pt x="320" y="251"/>
                  <a:pt x="320" y="250"/>
                  <a:pt x="320" y="249"/>
                </a:cubicBezTo>
                <a:cubicBezTo>
                  <a:pt x="320" y="249"/>
                  <a:pt x="321" y="249"/>
                  <a:pt x="321" y="248"/>
                </a:cubicBezTo>
                <a:cubicBezTo>
                  <a:pt x="321" y="248"/>
                  <a:pt x="321" y="247"/>
                  <a:pt x="321" y="247"/>
                </a:cubicBezTo>
                <a:cubicBezTo>
                  <a:pt x="321" y="247"/>
                  <a:pt x="322" y="245"/>
                  <a:pt x="322" y="245"/>
                </a:cubicBezTo>
                <a:cubicBezTo>
                  <a:pt x="323" y="243"/>
                  <a:pt x="324" y="240"/>
                  <a:pt x="325" y="238"/>
                </a:cubicBezTo>
                <a:cubicBezTo>
                  <a:pt x="326" y="235"/>
                  <a:pt x="327" y="232"/>
                  <a:pt x="328" y="228"/>
                </a:cubicBezTo>
                <a:cubicBezTo>
                  <a:pt x="328" y="227"/>
                  <a:pt x="328" y="226"/>
                  <a:pt x="329" y="225"/>
                </a:cubicBezTo>
                <a:cubicBezTo>
                  <a:pt x="329" y="224"/>
                  <a:pt x="329" y="223"/>
                  <a:pt x="330" y="222"/>
                </a:cubicBezTo>
                <a:cubicBezTo>
                  <a:pt x="330" y="220"/>
                  <a:pt x="330" y="219"/>
                  <a:pt x="331" y="218"/>
                </a:cubicBezTo>
                <a:cubicBezTo>
                  <a:pt x="331" y="217"/>
                  <a:pt x="331" y="217"/>
                  <a:pt x="331" y="217"/>
                </a:cubicBezTo>
                <a:cubicBezTo>
                  <a:pt x="332" y="217"/>
                  <a:pt x="331" y="214"/>
                  <a:pt x="332" y="213"/>
                </a:cubicBezTo>
                <a:cubicBezTo>
                  <a:pt x="333" y="213"/>
                  <a:pt x="333" y="210"/>
                  <a:pt x="333" y="209"/>
                </a:cubicBezTo>
                <a:cubicBezTo>
                  <a:pt x="333" y="208"/>
                  <a:pt x="333" y="206"/>
                  <a:pt x="334" y="205"/>
                </a:cubicBezTo>
                <a:cubicBezTo>
                  <a:pt x="334" y="204"/>
                  <a:pt x="334" y="203"/>
                  <a:pt x="334" y="202"/>
                </a:cubicBezTo>
                <a:cubicBezTo>
                  <a:pt x="334" y="202"/>
                  <a:pt x="335" y="202"/>
                  <a:pt x="335" y="202"/>
                </a:cubicBezTo>
                <a:cubicBezTo>
                  <a:pt x="335" y="202"/>
                  <a:pt x="335" y="202"/>
                  <a:pt x="335" y="201"/>
                </a:cubicBezTo>
                <a:cubicBezTo>
                  <a:pt x="335" y="201"/>
                  <a:pt x="336" y="200"/>
                  <a:pt x="336" y="199"/>
                </a:cubicBezTo>
                <a:cubicBezTo>
                  <a:pt x="336" y="197"/>
                  <a:pt x="336" y="194"/>
                  <a:pt x="337" y="192"/>
                </a:cubicBezTo>
                <a:cubicBezTo>
                  <a:pt x="338" y="191"/>
                  <a:pt x="338" y="192"/>
                  <a:pt x="339" y="192"/>
                </a:cubicBezTo>
                <a:close/>
                <a:moveTo>
                  <a:pt x="267" y="185"/>
                </a:moveTo>
                <a:cubicBezTo>
                  <a:pt x="267" y="186"/>
                  <a:pt x="269" y="185"/>
                  <a:pt x="270" y="185"/>
                </a:cubicBezTo>
                <a:cubicBezTo>
                  <a:pt x="270" y="185"/>
                  <a:pt x="270" y="186"/>
                  <a:pt x="271" y="186"/>
                </a:cubicBezTo>
                <a:cubicBezTo>
                  <a:pt x="272" y="186"/>
                  <a:pt x="273" y="185"/>
                  <a:pt x="274" y="185"/>
                </a:cubicBezTo>
                <a:cubicBezTo>
                  <a:pt x="275" y="185"/>
                  <a:pt x="276" y="186"/>
                  <a:pt x="276" y="186"/>
                </a:cubicBezTo>
                <a:cubicBezTo>
                  <a:pt x="276" y="186"/>
                  <a:pt x="277" y="185"/>
                  <a:pt x="277" y="185"/>
                </a:cubicBezTo>
                <a:cubicBezTo>
                  <a:pt x="277" y="185"/>
                  <a:pt x="280" y="187"/>
                  <a:pt x="281" y="186"/>
                </a:cubicBezTo>
                <a:cubicBezTo>
                  <a:pt x="281" y="186"/>
                  <a:pt x="281" y="186"/>
                  <a:pt x="282" y="186"/>
                </a:cubicBezTo>
                <a:cubicBezTo>
                  <a:pt x="283" y="186"/>
                  <a:pt x="284" y="186"/>
                  <a:pt x="285" y="186"/>
                </a:cubicBezTo>
                <a:cubicBezTo>
                  <a:pt x="286" y="186"/>
                  <a:pt x="285" y="187"/>
                  <a:pt x="286" y="186"/>
                </a:cubicBezTo>
                <a:cubicBezTo>
                  <a:pt x="286" y="186"/>
                  <a:pt x="288" y="186"/>
                  <a:pt x="289" y="186"/>
                </a:cubicBezTo>
                <a:cubicBezTo>
                  <a:pt x="289" y="186"/>
                  <a:pt x="290" y="186"/>
                  <a:pt x="290" y="186"/>
                </a:cubicBezTo>
                <a:cubicBezTo>
                  <a:pt x="290" y="186"/>
                  <a:pt x="291" y="187"/>
                  <a:pt x="291" y="187"/>
                </a:cubicBezTo>
                <a:cubicBezTo>
                  <a:pt x="291" y="187"/>
                  <a:pt x="292" y="186"/>
                  <a:pt x="292" y="186"/>
                </a:cubicBezTo>
                <a:cubicBezTo>
                  <a:pt x="293" y="186"/>
                  <a:pt x="294" y="187"/>
                  <a:pt x="295" y="187"/>
                </a:cubicBezTo>
                <a:cubicBezTo>
                  <a:pt x="296" y="187"/>
                  <a:pt x="297" y="188"/>
                  <a:pt x="298" y="187"/>
                </a:cubicBezTo>
                <a:cubicBezTo>
                  <a:pt x="298" y="187"/>
                  <a:pt x="299" y="187"/>
                  <a:pt x="299" y="187"/>
                </a:cubicBezTo>
                <a:cubicBezTo>
                  <a:pt x="299" y="187"/>
                  <a:pt x="299" y="188"/>
                  <a:pt x="299" y="188"/>
                </a:cubicBezTo>
                <a:cubicBezTo>
                  <a:pt x="299" y="188"/>
                  <a:pt x="299" y="187"/>
                  <a:pt x="300" y="187"/>
                </a:cubicBezTo>
                <a:cubicBezTo>
                  <a:pt x="300" y="187"/>
                  <a:pt x="301" y="188"/>
                  <a:pt x="301" y="188"/>
                </a:cubicBezTo>
                <a:cubicBezTo>
                  <a:pt x="301" y="188"/>
                  <a:pt x="302" y="188"/>
                  <a:pt x="302" y="188"/>
                </a:cubicBezTo>
                <a:cubicBezTo>
                  <a:pt x="302" y="188"/>
                  <a:pt x="303" y="188"/>
                  <a:pt x="303" y="188"/>
                </a:cubicBezTo>
                <a:cubicBezTo>
                  <a:pt x="304" y="188"/>
                  <a:pt x="304" y="188"/>
                  <a:pt x="304" y="188"/>
                </a:cubicBezTo>
                <a:cubicBezTo>
                  <a:pt x="304" y="188"/>
                  <a:pt x="305" y="188"/>
                  <a:pt x="305" y="188"/>
                </a:cubicBezTo>
                <a:cubicBezTo>
                  <a:pt x="306" y="188"/>
                  <a:pt x="307" y="188"/>
                  <a:pt x="308" y="188"/>
                </a:cubicBezTo>
                <a:cubicBezTo>
                  <a:pt x="309" y="188"/>
                  <a:pt x="310" y="188"/>
                  <a:pt x="311" y="189"/>
                </a:cubicBezTo>
                <a:cubicBezTo>
                  <a:pt x="312" y="189"/>
                  <a:pt x="313" y="188"/>
                  <a:pt x="314" y="188"/>
                </a:cubicBezTo>
                <a:cubicBezTo>
                  <a:pt x="315" y="189"/>
                  <a:pt x="315" y="189"/>
                  <a:pt x="317" y="189"/>
                </a:cubicBezTo>
                <a:cubicBezTo>
                  <a:pt x="318" y="188"/>
                  <a:pt x="319" y="189"/>
                  <a:pt x="320" y="189"/>
                </a:cubicBezTo>
                <a:cubicBezTo>
                  <a:pt x="320" y="189"/>
                  <a:pt x="320" y="190"/>
                  <a:pt x="321" y="189"/>
                </a:cubicBezTo>
                <a:cubicBezTo>
                  <a:pt x="321" y="189"/>
                  <a:pt x="323" y="190"/>
                  <a:pt x="324" y="190"/>
                </a:cubicBezTo>
                <a:cubicBezTo>
                  <a:pt x="326" y="190"/>
                  <a:pt x="329" y="191"/>
                  <a:pt x="332" y="191"/>
                </a:cubicBezTo>
                <a:cubicBezTo>
                  <a:pt x="333" y="192"/>
                  <a:pt x="333" y="192"/>
                  <a:pt x="333" y="192"/>
                </a:cubicBezTo>
                <a:cubicBezTo>
                  <a:pt x="333" y="194"/>
                  <a:pt x="333" y="195"/>
                  <a:pt x="332" y="197"/>
                </a:cubicBezTo>
                <a:cubicBezTo>
                  <a:pt x="331" y="199"/>
                  <a:pt x="331" y="202"/>
                  <a:pt x="330" y="204"/>
                </a:cubicBezTo>
                <a:cubicBezTo>
                  <a:pt x="330" y="205"/>
                  <a:pt x="330" y="205"/>
                  <a:pt x="330" y="206"/>
                </a:cubicBezTo>
                <a:cubicBezTo>
                  <a:pt x="329" y="207"/>
                  <a:pt x="329" y="208"/>
                  <a:pt x="329" y="210"/>
                </a:cubicBezTo>
                <a:cubicBezTo>
                  <a:pt x="328" y="211"/>
                  <a:pt x="328" y="213"/>
                  <a:pt x="327" y="215"/>
                </a:cubicBezTo>
                <a:cubicBezTo>
                  <a:pt x="327" y="216"/>
                  <a:pt x="327" y="217"/>
                  <a:pt x="326" y="218"/>
                </a:cubicBezTo>
                <a:cubicBezTo>
                  <a:pt x="326" y="219"/>
                  <a:pt x="327" y="219"/>
                  <a:pt x="326" y="219"/>
                </a:cubicBezTo>
                <a:cubicBezTo>
                  <a:pt x="326" y="219"/>
                  <a:pt x="326" y="220"/>
                  <a:pt x="326" y="220"/>
                </a:cubicBezTo>
                <a:cubicBezTo>
                  <a:pt x="326" y="221"/>
                  <a:pt x="326" y="221"/>
                  <a:pt x="325" y="222"/>
                </a:cubicBezTo>
                <a:cubicBezTo>
                  <a:pt x="325" y="223"/>
                  <a:pt x="325" y="224"/>
                  <a:pt x="325" y="226"/>
                </a:cubicBezTo>
                <a:cubicBezTo>
                  <a:pt x="324" y="227"/>
                  <a:pt x="324" y="228"/>
                  <a:pt x="323" y="229"/>
                </a:cubicBezTo>
                <a:cubicBezTo>
                  <a:pt x="323" y="229"/>
                  <a:pt x="324" y="230"/>
                  <a:pt x="324" y="230"/>
                </a:cubicBezTo>
                <a:cubicBezTo>
                  <a:pt x="323" y="230"/>
                  <a:pt x="323" y="230"/>
                  <a:pt x="323" y="231"/>
                </a:cubicBezTo>
                <a:cubicBezTo>
                  <a:pt x="323" y="231"/>
                  <a:pt x="323" y="232"/>
                  <a:pt x="322" y="233"/>
                </a:cubicBezTo>
                <a:cubicBezTo>
                  <a:pt x="322" y="235"/>
                  <a:pt x="320" y="238"/>
                  <a:pt x="319" y="241"/>
                </a:cubicBezTo>
                <a:cubicBezTo>
                  <a:pt x="318" y="243"/>
                  <a:pt x="318" y="246"/>
                  <a:pt x="316" y="247"/>
                </a:cubicBezTo>
                <a:cubicBezTo>
                  <a:pt x="314" y="244"/>
                  <a:pt x="311" y="240"/>
                  <a:pt x="308" y="236"/>
                </a:cubicBezTo>
                <a:cubicBezTo>
                  <a:pt x="307" y="236"/>
                  <a:pt x="307" y="235"/>
                  <a:pt x="307" y="234"/>
                </a:cubicBezTo>
                <a:cubicBezTo>
                  <a:pt x="306" y="234"/>
                  <a:pt x="306" y="234"/>
                  <a:pt x="305" y="233"/>
                </a:cubicBezTo>
                <a:cubicBezTo>
                  <a:pt x="305" y="232"/>
                  <a:pt x="305" y="233"/>
                  <a:pt x="305" y="232"/>
                </a:cubicBezTo>
                <a:cubicBezTo>
                  <a:pt x="303" y="231"/>
                  <a:pt x="302" y="228"/>
                  <a:pt x="300" y="226"/>
                </a:cubicBezTo>
                <a:cubicBezTo>
                  <a:pt x="295" y="219"/>
                  <a:pt x="289" y="213"/>
                  <a:pt x="284" y="206"/>
                </a:cubicBezTo>
                <a:cubicBezTo>
                  <a:pt x="283" y="206"/>
                  <a:pt x="282" y="205"/>
                  <a:pt x="281" y="204"/>
                </a:cubicBezTo>
                <a:cubicBezTo>
                  <a:pt x="281" y="204"/>
                  <a:pt x="281" y="203"/>
                  <a:pt x="281" y="203"/>
                </a:cubicBezTo>
                <a:cubicBezTo>
                  <a:pt x="281" y="203"/>
                  <a:pt x="280" y="203"/>
                  <a:pt x="280" y="203"/>
                </a:cubicBezTo>
                <a:cubicBezTo>
                  <a:pt x="280" y="202"/>
                  <a:pt x="280" y="202"/>
                  <a:pt x="279" y="202"/>
                </a:cubicBezTo>
                <a:cubicBezTo>
                  <a:pt x="279" y="202"/>
                  <a:pt x="279" y="201"/>
                  <a:pt x="279" y="201"/>
                </a:cubicBezTo>
                <a:cubicBezTo>
                  <a:pt x="278" y="201"/>
                  <a:pt x="278" y="200"/>
                  <a:pt x="278" y="199"/>
                </a:cubicBezTo>
                <a:cubicBezTo>
                  <a:pt x="277" y="199"/>
                  <a:pt x="276" y="198"/>
                  <a:pt x="276" y="197"/>
                </a:cubicBezTo>
                <a:cubicBezTo>
                  <a:pt x="276" y="197"/>
                  <a:pt x="275" y="197"/>
                  <a:pt x="275" y="197"/>
                </a:cubicBezTo>
                <a:cubicBezTo>
                  <a:pt x="275" y="197"/>
                  <a:pt x="276" y="196"/>
                  <a:pt x="275" y="196"/>
                </a:cubicBezTo>
                <a:cubicBezTo>
                  <a:pt x="275" y="196"/>
                  <a:pt x="275" y="196"/>
                  <a:pt x="275" y="196"/>
                </a:cubicBezTo>
                <a:cubicBezTo>
                  <a:pt x="274" y="195"/>
                  <a:pt x="272" y="192"/>
                  <a:pt x="270" y="191"/>
                </a:cubicBezTo>
                <a:cubicBezTo>
                  <a:pt x="269" y="190"/>
                  <a:pt x="268" y="189"/>
                  <a:pt x="268" y="189"/>
                </a:cubicBezTo>
                <a:cubicBezTo>
                  <a:pt x="267" y="188"/>
                  <a:pt x="266" y="187"/>
                  <a:pt x="266" y="186"/>
                </a:cubicBezTo>
                <a:cubicBezTo>
                  <a:pt x="265" y="185"/>
                  <a:pt x="266" y="186"/>
                  <a:pt x="267" y="185"/>
                </a:cubicBezTo>
                <a:close/>
                <a:moveTo>
                  <a:pt x="252" y="186"/>
                </a:moveTo>
                <a:cubicBezTo>
                  <a:pt x="252" y="186"/>
                  <a:pt x="253" y="186"/>
                  <a:pt x="254" y="186"/>
                </a:cubicBezTo>
                <a:cubicBezTo>
                  <a:pt x="255" y="186"/>
                  <a:pt x="256" y="186"/>
                  <a:pt x="257" y="186"/>
                </a:cubicBezTo>
                <a:cubicBezTo>
                  <a:pt x="258" y="186"/>
                  <a:pt x="260" y="185"/>
                  <a:pt x="261" y="186"/>
                </a:cubicBezTo>
                <a:cubicBezTo>
                  <a:pt x="263" y="187"/>
                  <a:pt x="263" y="189"/>
                  <a:pt x="265" y="190"/>
                </a:cubicBezTo>
                <a:cubicBezTo>
                  <a:pt x="266" y="191"/>
                  <a:pt x="267" y="192"/>
                  <a:pt x="268" y="193"/>
                </a:cubicBezTo>
                <a:cubicBezTo>
                  <a:pt x="270" y="194"/>
                  <a:pt x="270" y="196"/>
                  <a:pt x="272" y="197"/>
                </a:cubicBezTo>
                <a:cubicBezTo>
                  <a:pt x="274" y="200"/>
                  <a:pt x="276" y="202"/>
                  <a:pt x="279" y="205"/>
                </a:cubicBezTo>
                <a:cubicBezTo>
                  <a:pt x="281" y="208"/>
                  <a:pt x="283" y="210"/>
                  <a:pt x="285" y="213"/>
                </a:cubicBezTo>
                <a:cubicBezTo>
                  <a:pt x="287" y="215"/>
                  <a:pt x="290" y="219"/>
                  <a:pt x="293" y="222"/>
                </a:cubicBezTo>
                <a:cubicBezTo>
                  <a:pt x="294" y="222"/>
                  <a:pt x="294" y="223"/>
                  <a:pt x="294" y="223"/>
                </a:cubicBezTo>
                <a:cubicBezTo>
                  <a:pt x="295" y="224"/>
                  <a:pt x="295" y="225"/>
                  <a:pt x="295" y="225"/>
                </a:cubicBezTo>
                <a:cubicBezTo>
                  <a:pt x="295" y="225"/>
                  <a:pt x="296" y="225"/>
                  <a:pt x="296" y="226"/>
                </a:cubicBezTo>
                <a:cubicBezTo>
                  <a:pt x="297" y="226"/>
                  <a:pt x="297" y="228"/>
                  <a:pt x="298" y="229"/>
                </a:cubicBezTo>
                <a:cubicBezTo>
                  <a:pt x="298" y="229"/>
                  <a:pt x="299" y="229"/>
                  <a:pt x="299" y="229"/>
                </a:cubicBezTo>
                <a:cubicBezTo>
                  <a:pt x="299" y="230"/>
                  <a:pt x="299" y="231"/>
                  <a:pt x="300" y="231"/>
                </a:cubicBezTo>
                <a:cubicBezTo>
                  <a:pt x="300" y="232"/>
                  <a:pt x="301" y="233"/>
                  <a:pt x="302" y="234"/>
                </a:cubicBezTo>
                <a:cubicBezTo>
                  <a:pt x="303" y="235"/>
                  <a:pt x="303" y="235"/>
                  <a:pt x="304" y="236"/>
                </a:cubicBezTo>
                <a:cubicBezTo>
                  <a:pt x="308" y="240"/>
                  <a:pt x="312" y="246"/>
                  <a:pt x="315" y="251"/>
                </a:cubicBezTo>
                <a:cubicBezTo>
                  <a:pt x="315" y="251"/>
                  <a:pt x="315" y="252"/>
                  <a:pt x="315" y="252"/>
                </a:cubicBezTo>
                <a:cubicBezTo>
                  <a:pt x="315" y="252"/>
                  <a:pt x="315" y="253"/>
                  <a:pt x="314" y="253"/>
                </a:cubicBezTo>
                <a:cubicBezTo>
                  <a:pt x="314" y="253"/>
                  <a:pt x="315" y="254"/>
                  <a:pt x="315" y="254"/>
                </a:cubicBezTo>
                <a:cubicBezTo>
                  <a:pt x="315" y="254"/>
                  <a:pt x="314" y="254"/>
                  <a:pt x="314" y="254"/>
                </a:cubicBezTo>
                <a:cubicBezTo>
                  <a:pt x="314" y="255"/>
                  <a:pt x="314" y="255"/>
                  <a:pt x="314" y="255"/>
                </a:cubicBezTo>
                <a:cubicBezTo>
                  <a:pt x="314" y="256"/>
                  <a:pt x="314" y="256"/>
                  <a:pt x="313" y="256"/>
                </a:cubicBezTo>
                <a:cubicBezTo>
                  <a:pt x="313" y="257"/>
                  <a:pt x="313" y="258"/>
                  <a:pt x="313" y="259"/>
                </a:cubicBezTo>
                <a:cubicBezTo>
                  <a:pt x="313" y="260"/>
                  <a:pt x="312" y="260"/>
                  <a:pt x="312" y="261"/>
                </a:cubicBezTo>
                <a:cubicBezTo>
                  <a:pt x="312" y="262"/>
                  <a:pt x="312" y="262"/>
                  <a:pt x="312" y="263"/>
                </a:cubicBezTo>
                <a:cubicBezTo>
                  <a:pt x="311" y="264"/>
                  <a:pt x="311" y="265"/>
                  <a:pt x="310" y="267"/>
                </a:cubicBezTo>
                <a:cubicBezTo>
                  <a:pt x="310" y="267"/>
                  <a:pt x="310" y="268"/>
                  <a:pt x="310" y="269"/>
                </a:cubicBezTo>
                <a:cubicBezTo>
                  <a:pt x="310" y="269"/>
                  <a:pt x="310" y="270"/>
                  <a:pt x="309" y="270"/>
                </a:cubicBezTo>
                <a:cubicBezTo>
                  <a:pt x="309" y="271"/>
                  <a:pt x="309" y="271"/>
                  <a:pt x="309" y="271"/>
                </a:cubicBezTo>
                <a:cubicBezTo>
                  <a:pt x="309" y="271"/>
                  <a:pt x="309" y="272"/>
                  <a:pt x="308" y="273"/>
                </a:cubicBezTo>
                <a:cubicBezTo>
                  <a:pt x="307" y="274"/>
                  <a:pt x="307" y="276"/>
                  <a:pt x="307" y="277"/>
                </a:cubicBezTo>
                <a:cubicBezTo>
                  <a:pt x="307" y="278"/>
                  <a:pt x="306" y="278"/>
                  <a:pt x="306" y="278"/>
                </a:cubicBezTo>
                <a:cubicBezTo>
                  <a:pt x="306" y="279"/>
                  <a:pt x="306" y="280"/>
                  <a:pt x="306" y="281"/>
                </a:cubicBezTo>
                <a:cubicBezTo>
                  <a:pt x="306" y="281"/>
                  <a:pt x="305" y="281"/>
                  <a:pt x="305" y="281"/>
                </a:cubicBezTo>
                <a:cubicBezTo>
                  <a:pt x="305" y="282"/>
                  <a:pt x="305" y="283"/>
                  <a:pt x="305" y="285"/>
                </a:cubicBezTo>
                <a:cubicBezTo>
                  <a:pt x="304" y="285"/>
                  <a:pt x="304" y="286"/>
                  <a:pt x="303" y="286"/>
                </a:cubicBezTo>
                <a:cubicBezTo>
                  <a:pt x="303" y="287"/>
                  <a:pt x="304" y="288"/>
                  <a:pt x="303" y="288"/>
                </a:cubicBezTo>
                <a:cubicBezTo>
                  <a:pt x="303" y="288"/>
                  <a:pt x="303" y="288"/>
                  <a:pt x="303" y="288"/>
                </a:cubicBezTo>
                <a:cubicBezTo>
                  <a:pt x="303" y="289"/>
                  <a:pt x="303" y="289"/>
                  <a:pt x="302" y="290"/>
                </a:cubicBezTo>
                <a:cubicBezTo>
                  <a:pt x="302" y="290"/>
                  <a:pt x="302" y="291"/>
                  <a:pt x="302" y="292"/>
                </a:cubicBezTo>
                <a:cubicBezTo>
                  <a:pt x="302" y="292"/>
                  <a:pt x="301" y="293"/>
                  <a:pt x="301" y="293"/>
                </a:cubicBezTo>
                <a:cubicBezTo>
                  <a:pt x="301" y="294"/>
                  <a:pt x="301" y="295"/>
                  <a:pt x="301" y="295"/>
                </a:cubicBezTo>
                <a:cubicBezTo>
                  <a:pt x="300" y="297"/>
                  <a:pt x="300" y="298"/>
                  <a:pt x="300" y="299"/>
                </a:cubicBezTo>
                <a:cubicBezTo>
                  <a:pt x="300" y="299"/>
                  <a:pt x="299" y="299"/>
                  <a:pt x="299" y="300"/>
                </a:cubicBezTo>
                <a:cubicBezTo>
                  <a:pt x="299" y="300"/>
                  <a:pt x="300" y="300"/>
                  <a:pt x="299" y="301"/>
                </a:cubicBezTo>
                <a:cubicBezTo>
                  <a:pt x="299" y="301"/>
                  <a:pt x="299" y="302"/>
                  <a:pt x="299" y="302"/>
                </a:cubicBezTo>
                <a:cubicBezTo>
                  <a:pt x="299" y="303"/>
                  <a:pt x="298" y="304"/>
                  <a:pt x="298" y="304"/>
                </a:cubicBezTo>
                <a:cubicBezTo>
                  <a:pt x="298" y="305"/>
                  <a:pt x="298" y="306"/>
                  <a:pt x="297" y="306"/>
                </a:cubicBezTo>
                <a:cubicBezTo>
                  <a:pt x="297" y="307"/>
                  <a:pt x="297" y="307"/>
                  <a:pt x="297" y="308"/>
                </a:cubicBezTo>
                <a:cubicBezTo>
                  <a:pt x="297" y="308"/>
                  <a:pt x="296" y="309"/>
                  <a:pt x="296" y="309"/>
                </a:cubicBezTo>
                <a:cubicBezTo>
                  <a:pt x="296" y="310"/>
                  <a:pt x="295" y="312"/>
                  <a:pt x="295" y="313"/>
                </a:cubicBezTo>
                <a:cubicBezTo>
                  <a:pt x="295" y="314"/>
                  <a:pt x="294" y="316"/>
                  <a:pt x="294" y="317"/>
                </a:cubicBezTo>
                <a:cubicBezTo>
                  <a:pt x="292" y="318"/>
                  <a:pt x="293" y="322"/>
                  <a:pt x="291" y="323"/>
                </a:cubicBezTo>
                <a:cubicBezTo>
                  <a:pt x="290" y="324"/>
                  <a:pt x="290" y="323"/>
                  <a:pt x="289" y="323"/>
                </a:cubicBezTo>
                <a:cubicBezTo>
                  <a:pt x="289" y="323"/>
                  <a:pt x="288" y="324"/>
                  <a:pt x="287" y="324"/>
                </a:cubicBezTo>
                <a:cubicBezTo>
                  <a:pt x="287" y="324"/>
                  <a:pt x="287" y="323"/>
                  <a:pt x="287" y="323"/>
                </a:cubicBezTo>
                <a:cubicBezTo>
                  <a:pt x="286" y="323"/>
                  <a:pt x="285" y="324"/>
                  <a:pt x="285" y="323"/>
                </a:cubicBezTo>
                <a:cubicBezTo>
                  <a:pt x="283" y="323"/>
                  <a:pt x="281" y="323"/>
                  <a:pt x="280" y="323"/>
                </a:cubicBezTo>
                <a:cubicBezTo>
                  <a:pt x="278" y="323"/>
                  <a:pt x="276" y="323"/>
                  <a:pt x="275" y="323"/>
                </a:cubicBezTo>
                <a:cubicBezTo>
                  <a:pt x="274" y="323"/>
                  <a:pt x="273" y="323"/>
                  <a:pt x="272" y="323"/>
                </a:cubicBezTo>
                <a:cubicBezTo>
                  <a:pt x="272" y="323"/>
                  <a:pt x="271" y="323"/>
                  <a:pt x="271" y="323"/>
                </a:cubicBezTo>
                <a:cubicBezTo>
                  <a:pt x="271" y="323"/>
                  <a:pt x="270" y="323"/>
                  <a:pt x="270" y="323"/>
                </a:cubicBezTo>
                <a:cubicBezTo>
                  <a:pt x="270" y="323"/>
                  <a:pt x="270" y="323"/>
                  <a:pt x="270" y="323"/>
                </a:cubicBezTo>
                <a:cubicBezTo>
                  <a:pt x="268" y="323"/>
                  <a:pt x="267" y="323"/>
                  <a:pt x="265" y="323"/>
                </a:cubicBezTo>
                <a:cubicBezTo>
                  <a:pt x="265" y="322"/>
                  <a:pt x="265" y="323"/>
                  <a:pt x="264" y="323"/>
                </a:cubicBezTo>
                <a:cubicBezTo>
                  <a:pt x="264" y="323"/>
                  <a:pt x="263" y="323"/>
                  <a:pt x="262" y="323"/>
                </a:cubicBezTo>
                <a:cubicBezTo>
                  <a:pt x="261" y="322"/>
                  <a:pt x="260" y="323"/>
                  <a:pt x="259" y="322"/>
                </a:cubicBezTo>
                <a:cubicBezTo>
                  <a:pt x="259" y="323"/>
                  <a:pt x="258" y="323"/>
                  <a:pt x="257" y="323"/>
                </a:cubicBezTo>
                <a:cubicBezTo>
                  <a:pt x="257" y="322"/>
                  <a:pt x="255" y="323"/>
                  <a:pt x="254" y="322"/>
                </a:cubicBezTo>
                <a:cubicBezTo>
                  <a:pt x="253" y="322"/>
                  <a:pt x="251" y="322"/>
                  <a:pt x="250" y="322"/>
                </a:cubicBezTo>
                <a:cubicBezTo>
                  <a:pt x="250" y="322"/>
                  <a:pt x="249" y="322"/>
                  <a:pt x="249" y="322"/>
                </a:cubicBezTo>
                <a:cubicBezTo>
                  <a:pt x="248" y="322"/>
                  <a:pt x="248" y="322"/>
                  <a:pt x="247" y="322"/>
                </a:cubicBezTo>
                <a:cubicBezTo>
                  <a:pt x="247" y="322"/>
                  <a:pt x="247" y="322"/>
                  <a:pt x="247" y="322"/>
                </a:cubicBezTo>
                <a:cubicBezTo>
                  <a:pt x="246" y="322"/>
                  <a:pt x="244" y="321"/>
                  <a:pt x="243" y="322"/>
                </a:cubicBezTo>
                <a:cubicBezTo>
                  <a:pt x="243" y="322"/>
                  <a:pt x="242" y="322"/>
                  <a:pt x="242" y="322"/>
                </a:cubicBezTo>
                <a:cubicBezTo>
                  <a:pt x="241" y="321"/>
                  <a:pt x="241" y="321"/>
                  <a:pt x="241" y="321"/>
                </a:cubicBezTo>
                <a:cubicBezTo>
                  <a:pt x="238" y="322"/>
                  <a:pt x="236" y="321"/>
                  <a:pt x="235" y="320"/>
                </a:cubicBezTo>
                <a:cubicBezTo>
                  <a:pt x="233" y="321"/>
                  <a:pt x="233" y="320"/>
                  <a:pt x="231" y="321"/>
                </a:cubicBezTo>
                <a:cubicBezTo>
                  <a:pt x="230" y="320"/>
                  <a:pt x="230" y="321"/>
                  <a:pt x="228" y="321"/>
                </a:cubicBezTo>
                <a:cubicBezTo>
                  <a:pt x="228" y="321"/>
                  <a:pt x="228" y="320"/>
                  <a:pt x="228" y="321"/>
                </a:cubicBezTo>
                <a:cubicBezTo>
                  <a:pt x="227" y="321"/>
                  <a:pt x="226" y="320"/>
                  <a:pt x="225" y="320"/>
                </a:cubicBezTo>
                <a:cubicBezTo>
                  <a:pt x="225" y="320"/>
                  <a:pt x="224" y="320"/>
                  <a:pt x="223" y="320"/>
                </a:cubicBezTo>
                <a:cubicBezTo>
                  <a:pt x="223" y="320"/>
                  <a:pt x="222" y="320"/>
                  <a:pt x="221" y="320"/>
                </a:cubicBezTo>
                <a:cubicBezTo>
                  <a:pt x="220" y="320"/>
                  <a:pt x="220" y="319"/>
                  <a:pt x="219" y="319"/>
                </a:cubicBezTo>
                <a:cubicBezTo>
                  <a:pt x="219" y="319"/>
                  <a:pt x="218" y="320"/>
                  <a:pt x="218" y="320"/>
                </a:cubicBezTo>
                <a:cubicBezTo>
                  <a:pt x="218" y="320"/>
                  <a:pt x="218" y="319"/>
                  <a:pt x="218" y="319"/>
                </a:cubicBezTo>
                <a:cubicBezTo>
                  <a:pt x="217" y="319"/>
                  <a:pt x="217" y="320"/>
                  <a:pt x="216" y="320"/>
                </a:cubicBezTo>
                <a:cubicBezTo>
                  <a:pt x="216" y="320"/>
                  <a:pt x="216" y="319"/>
                  <a:pt x="215" y="319"/>
                </a:cubicBezTo>
                <a:cubicBezTo>
                  <a:pt x="212" y="320"/>
                  <a:pt x="208" y="318"/>
                  <a:pt x="206" y="319"/>
                </a:cubicBezTo>
                <a:cubicBezTo>
                  <a:pt x="205" y="319"/>
                  <a:pt x="205" y="319"/>
                  <a:pt x="205" y="319"/>
                </a:cubicBezTo>
                <a:cubicBezTo>
                  <a:pt x="205" y="319"/>
                  <a:pt x="205" y="319"/>
                  <a:pt x="205" y="318"/>
                </a:cubicBezTo>
                <a:cubicBezTo>
                  <a:pt x="204" y="319"/>
                  <a:pt x="204" y="318"/>
                  <a:pt x="203" y="318"/>
                </a:cubicBezTo>
                <a:cubicBezTo>
                  <a:pt x="202" y="318"/>
                  <a:pt x="201" y="319"/>
                  <a:pt x="201" y="318"/>
                </a:cubicBezTo>
                <a:cubicBezTo>
                  <a:pt x="200" y="318"/>
                  <a:pt x="199" y="318"/>
                  <a:pt x="199" y="318"/>
                </a:cubicBezTo>
                <a:cubicBezTo>
                  <a:pt x="198" y="318"/>
                  <a:pt x="196" y="317"/>
                  <a:pt x="195" y="318"/>
                </a:cubicBezTo>
                <a:cubicBezTo>
                  <a:pt x="194" y="318"/>
                  <a:pt x="192" y="317"/>
                  <a:pt x="190" y="317"/>
                </a:cubicBezTo>
                <a:cubicBezTo>
                  <a:pt x="190" y="317"/>
                  <a:pt x="189" y="317"/>
                  <a:pt x="188" y="317"/>
                </a:cubicBezTo>
                <a:cubicBezTo>
                  <a:pt x="188" y="317"/>
                  <a:pt x="188" y="317"/>
                  <a:pt x="187" y="317"/>
                </a:cubicBezTo>
                <a:cubicBezTo>
                  <a:pt x="187" y="317"/>
                  <a:pt x="186" y="317"/>
                  <a:pt x="186" y="317"/>
                </a:cubicBezTo>
                <a:cubicBezTo>
                  <a:pt x="185" y="317"/>
                  <a:pt x="185" y="317"/>
                  <a:pt x="184" y="317"/>
                </a:cubicBezTo>
                <a:cubicBezTo>
                  <a:pt x="182" y="316"/>
                  <a:pt x="179" y="316"/>
                  <a:pt x="176" y="316"/>
                </a:cubicBezTo>
                <a:cubicBezTo>
                  <a:pt x="175" y="315"/>
                  <a:pt x="175" y="315"/>
                  <a:pt x="174" y="315"/>
                </a:cubicBezTo>
                <a:cubicBezTo>
                  <a:pt x="173" y="315"/>
                  <a:pt x="172" y="315"/>
                  <a:pt x="172" y="315"/>
                </a:cubicBezTo>
                <a:cubicBezTo>
                  <a:pt x="171" y="315"/>
                  <a:pt x="170" y="315"/>
                  <a:pt x="169" y="315"/>
                </a:cubicBezTo>
                <a:cubicBezTo>
                  <a:pt x="168" y="315"/>
                  <a:pt x="168" y="314"/>
                  <a:pt x="167" y="314"/>
                </a:cubicBezTo>
                <a:cubicBezTo>
                  <a:pt x="166" y="314"/>
                  <a:pt x="165" y="314"/>
                  <a:pt x="164" y="314"/>
                </a:cubicBezTo>
                <a:cubicBezTo>
                  <a:pt x="164" y="314"/>
                  <a:pt x="163" y="314"/>
                  <a:pt x="163" y="314"/>
                </a:cubicBezTo>
                <a:cubicBezTo>
                  <a:pt x="162" y="313"/>
                  <a:pt x="162" y="313"/>
                  <a:pt x="161" y="312"/>
                </a:cubicBezTo>
                <a:cubicBezTo>
                  <a:pt x="161" y="312"/>
                  <a:pt x="161" y="312"/>
                  <a:pt x="161" y="312"/>
                </a:cubicBezTo>
                <a:cubicBezTo>
                  <a:pt x="159" y="312"/>
                  <a:pt x="158" y="310"/>
                  <a:pt x="158" y="309"/>
                </a:cubicBezTo>
                <a:cubicBezTo>
                  <a:pt x="157" y="309"/>
                  <a:pt x="157" y="309"/>
                  <a:pt x="156" y="309"/>
                </a:cubicBezTo>
                <a:cubicBezTo>
                  <a:pt x="156" y="308"/>
                  <a:pt x="155" y="308"/>
                  <a:pt x="155" y="309"/>
                </a:cubicBezTo>
                <a:cubicBezTo>
                  <a:pt x="154" y="309"/>
                  <a:pt x="155" y="307"/>
                  <a:pt x="154" y="306"/>
                </a:cubicBezTo>
                <a:cubicBezTo>
                  <a:pt x="151" y="304"/>
                  <a:pt x="152" y="301"/>
                  <a:pt x="149" y="298"/>
                </a:cubicBezTo>
                <a:cubicBezTo>
                  <a:pt x="150" y="296"/>
                  <a:pt x="150" y="294"/>
                  <a:pt x="150" y="293"/>
                </a:cubicBezTo>
                <a:cubicBezTo>
                  <a:pt x="150" y="292"/>
                  <a:pt x="150" y="292"/>
                  <a:pt x="150" y="292"/>
                </a:cubicBezTo>
                <a:cubicBezTo>
                  <a:pt x="150" y="292"/>
                  <a:pt x="150" y="291"/>
                  <a:pt x="150" y="291"/>
                </a:cubicBezTo>
                <a:cubicBezTo>
                  <a:pt x="150" y="290"/>
                  <a:pt x="150" y="289"/>
                  <a:pt x="150" y="287"/>
                </a:cubicBezTo>
                <a:cubicBezTo>
                  <a:pt x="150" y="287"/>
                  <a:pt x="150" y="287"/>
                  <a:pt x="150" y="286"/>
                </a:cubicBezTo>
                <a:cubicBezTo>
                  <a:pt x="151" y="285"/>
                  <a:pt x="150" y="282"/>
                  <a:pt x="151" y="281"/>
                </a:cubicBezTo>
                <a:cubicBezTo>
                  <a:pt x="151" y="280"/>
                  <a:pt x="151" y="278"/>
                  <a:pt x="151" y="277"/>
                </a:cubicBezTo>
                <a:cubicBezTo>
                  <a:pt x="152" y="276"/>
                  <a:pt x="152" y="275"/>
                  <a:pt x="152" y="274"/>
                </a:cubicBezTo>
                <a:cubicBezTo>
                  <a:pt x="152" y="274"/>
                  <a:pt x="152" y="273"/>
                  <a:pt x="152" y="273"/>
                </a:cubicBezTo>
                <a:cubicBezTo>
                  <a:pt x="152" y="273"/>
                  <a:pt x="152" y="272"/>
                  <a:pt x="152" y="272"/>
                </a:cubicBezTo>
                <a:cubicBezTo>
                  <a:pt x="152" y="272"/>
                  <a:pt x="152" y="271"/>
                  <a:pt x="153" y="271"/>
                </a:cubicBezTo>
                <a:cubicBezTo>
                  <a:pt x="153" y="270"/>
                  <a:pt x="152" y="270"/>
                  <a:pt x="152" y="270"/>
                </a:cubicBezTo>
                <a:cubicBezTo>
                  <a:pt x="152" y="269"/>
                  <a:pt x="152" y="268"/>
                  <a:pt x="152" y="267"/>
                </a:cubicBezTo>
                <a:cubicBezTo>
                  <a:pt x="152" y="266"/>
                  <a:pt x="153" y="265"/>
                  <a:pt x="153" y="264"/>
                </a:cubicBezTo>
                <a:cubicBezTo>
                  <a:pt x="153" y="263"/>
                  <a:pt x="153" y="262"/>
                  <a:pt x="153" y="262"/>
                </a:cubicBezTo>
                <a:cubicBezTo>
                  <a:pt x="153" y="261"/>
                  <a:pt x="153" y="261"/>
                  <a:pt x="153" y="260"/>
                </a:cubicBezTo>
                <a:cubicBezTo>
                  <a:pt x="153" y="260"/>
                  <a:pt x="153" y="260"/>
                  <a:pt x="153" y="260"/>
                </a:cubicBezTo>
                <a:cubicBezTo>
                  <a:pt x="153" y="258"/>
                  <a:pt x="154" y="255"/>
                  <a:pt x="154" y="253"/>
                </a:cubicBezTo>
                <a:cubicBezTo>
                  <a:pt x="154" y="253"/>
                  <a:pt x="154" y="252"/>
                  <a:pt x="154" y="252"/>
                </a:cubicBezTo>
                <a:cubicBezTo>
                  <a:pt x="154" y="251"/>
                  <a:pt x="154" y="251"/>
                  <a:pt x="154" y="250"/>
                </a:cubicBezTo>
                <a:cubicBezTo>
                  <a:pt x="155" y="250"/>
                  <a:pt x="154" y="250"/>
                  <a:pt x="154" y="250"/>
                </a:cubicBezTo>
                <a:cubicBezTo>
                  <a:pt x="154" y="249"/>
                  <a:pt x="155" y="248"/>
                  <a:pt x="154" y="248"/>
                </a:cubicBezTo>
                <a:cubicBezTo>
                  <a:pt x="154" y="247"/>
                  <a:pt x="155" y="246"/>
                  <a:pt x="155" y="246"/>
                </a:cubicBezTo>
                <a:cubicBezTo>
                  <a:pt x="155" y="244"/>
                  <a:pt x="156" y="241"/>
                  <a:pt x="156" y="238"/>
                </a:cubicBezTo>
                <a:cubicBezTo>
                  <a:pt x="156" y="238"/>
                  <a:pt x="157" y="238"/>
                  <a:pt x="157" y="237"/>
                </a:cubicBezTo>
                <a:cubicBezTo>
                  <a:pt x="157" y="237"/>
                  <a:pt x="156" y="237"/>
                  <a:pt x="156" y="237"/>
                </a:cubicBezTo>
                <a:cubicBezTo>
                  <a:pt x="156" y="236"/>
                  <a:pt x="157" y="234"/>
                  <a:pt x="157" y="233"/>
                </a:cubicBezTo>
                <a:cubicBezTo>
                  <a:pt x="157" y="233"/>
                  <a:pt x="157" y="233"/>
                  <a:pt x="157" y="233"/>
                </a:cubicBezTo>
                <a:cubicBezTo>
                  <a:pt x="157" y="232"/>
                  <a:pt x="157" y="232"/>
                  <a:pt x="157" y="232"/>
                </a:cubicBezTo>
                <a:cubicBezTo>
                  <a:pt x="157" y="232"/>
                  <a:pt x="157" y="231"/>
                  <a:pt x="157" y="231"/>
                </a:cubicBezTo>
                <a:cubicBezTo>
                  <a:pt x="157" y="230"/>
                  <a:pt x="158" y="229"/>
                  <a:pt x="158" y="228"/>
                </a:cubicBezTo>
                <a:cubicBezTo>
                  <a:pt x="158" y="228"/>
                  <a:pt x="158" y="228"/>
                  <a:pt x="158" y="227"/>
                </a:cubicBezTo>
                <a:cubicBezTo>
                  <a:pt x="158" y="225"/>
                  <a:pt x="159" y="222"/>
                  <a:pt x="159" y="220"/>
                </a:cubicBezTo>
                <a:cubicBezTo>
                  <a:pt x="159" y="219"/>
                  <a:pt x="160" y="218"/>
                  <a:pt x="160" y="217"/>
                </a:cubicBezTo>
                <a:cubicBezTo>
                  <a:pt x="160" y="215"/>
                  <a:pt x="161" y="214"/>
                  <a:pt x="161" y="212"/>
                </a:cubicBezTo>
                <a:cubicBezTo>
                  <a:pt x="161" y="210"/>
                  <a:pt x="162" y="208"/>
                  <a:pt x="162" y="207"/>
                </a:cubicBezTo>
                <a:cubicBezTo>
                  <a:pt x="162" y="206"/>
                  <a:pt x="161" y="206"/>
                  <a:pt x="162" y="206"/>
                </a:cubicBezTo>
                <a:cubicBezTo>
                  <a:pt x="162" y="206"/>
                  <a:pt x="163" y="205"/>
                  <a:pt x="163" y="204"/>
                </a:cubicBezTo>
                <a:cubicBezTo>
                  <a:pt x="163" y="204"/>
                  <a:pt x="162" y="204"/>
                  <a:pt x="162" y="203"/>
                </a:cubicBezTo>
                <a:cubicBezTo>
                  <a:pt x="162" y="201"/>
                  <a:pt x="163" y="199"/>
                  <a:pt x="164" y="197"/>
                </a:cubicBezTo>
                <a:cubicBezTo>
                  <a:pt x="164" y="195"/>
                  <a:pt x="164" y="192"/>
                  <a:pt x="166" y="191"/>
                </a:cubicBezTo>
                <a:cubicBezTo>
                  <a:pt x="166" y="191"/>
                  <a:pt x="166" y="191"/>
                  <a:pt x="167" y="190"/>
                </a:cubicBezTo>
                <a:cubicBezTo>
                  <a:pt x="167" y="190"/>
                  <a:pt x="168" y="190"/>
                  <a:pt x="169" y="190"/>
                </a:cubicBezTo>
                <a:cubicBezTo>
                  <a:pt x="169" y="190"/>
                  <a:pt x="170" y="190"/>
                  <a:pt x="170" y="190"/>
                </a:cubicBezTo>
                <a:cubicBezTo>
                  <a:pt x="171" y="190"/>
                  <a:pt x="171" y="190"/>
                  <a:pt x="171" y="190"/>
                </a:cubicBezTo>
                <a:cubicBezTo>
                  <a:pt x="172" y="190"/>
                  <a:pt x="173" y="189"/>
                  <a:pt x="173" y="189"/>
                </a:cubicBezTo>
                <a:cubicBezTo>
                  <a:pt x="174" y="189"/>
                  <a:pt x="176" y="189"/>
                  <a:pt x="177" y="189"/>
                </a:cubicBezTo>
                <a:cubicBezTo>
                  <a:pt x="178" y="189"/>
                  <a:pt x="178" y="188"/>
                  <a:pt x="178" y="189"/>
                </a:cubicBezTo>
                <a:cubicBezTo>
                  <a:pt x="179" y="189"/>
                  <a:pt x="179" y="189"/>
                  <a:pt x="180" y="189"/>
                </a:cubicBezTo>
                <a:cubicBezTo>
                  <a:pt x="181" y="189"/>
                  <a:pt x="181" y="188"/>
                  <a:pt x="182" y="188"/>
                </a:cubicBezTo>
                <a:cubicBezTo>
                  <a:pt x="182" y="188"/>
                  <a:pt x="183" y="189"/>
                  <a:pt x="183" y="189"/>
                </a:cubicBezTo>
                <a:cubicBezTo>
                  <a:pt x="184" y="188"/>
                  <a:pt x="184" y="188"/>
                  <a:pt x="185" y="188"/>
                </a:cubicBezTo>
                <a:cubicBezTo>
                  <a:pt x="186" y="188"/>
                  <a:pt x="186" y="188"/>
                  <a:pt x="187" y="188"/>
                </a:cubicBezTo>
                <a:cubicBezTo>
                  <a:pt x="187" y="188"/>
                  <a:pt x="188" y="188"/>
                  <a:pt x="189" y="187"/>
                </a:cubicBezTo>
                <a:cubicBezTo>
                  <a:pt x="189" y="187"/>
                  <a:pt x="190" y="187"/>
                  <a:pt x="191" y="187"/>
                </a:cubicBezTo>
                <a:cubicBezTo>
                  <a:pt x="191" y="187"/>
                  <a:pt x="192" y="187"/>
                  <a:pt x="192" y="187"/>
                </a:cubicBezTo>
                <a:cubicBezTo>
                  <a:pt x="192" y="187"/>
                  <a:pt x="193" y="187"/>
                  <a:pt x="193" y="187"/>
                </a:cubicBezTo>
                <a:cubicBezTo>
                  <a:pt x="194" y="187"/>
                  <a:pt x="194" y="187"/>
                  <a:pt x="195" y="187"/>
                </a:cubicBezTo>
                <a:cubicBezTo>
                  <a:pt x="196" y="187"/>
                  <a:pt x="197" y="187"/>
                  <a:pt x="198" y="187"/>
                </a:cubicBezTo>
                <a:cubicBezTo>
                  <a:pt x="198" y="187"/>
                  <a:pt x="199" y="187"/>
                  <a:pt x="199" y="187"/>
                </a:cubicBezTo>
                <a:cubicBezTo>
                  <a:pt x="200" y="187"/>
                  <a:pt x="201" y="187"/>
                  <a:pt x="202" y="187"/>
                </a:cubicBezTo>
                <a:cubicBezTo>
                  <a:pt x="203" y="187"/>
                  <a:pt x="203" y="187"/>
                  <a:pt x="204" y="186"/>
                </a:cubicBezTo>
                <a:cubicBezTo>
                  <a:pt x="204" y="186"/>
                  <a:pt x="204" y="187"/>
                  <a:pt x="205" y="187"/>
                </a:cubicBezTo>
                <a:cubicBezTo>
                  <a:pt x="205" y="187"/>
                  <a:pt x="206" y="187"/>
                  <a:pt x="206" y="187"/>
                </a:cubicBezTo>
                <a:cubicBezTo>
                  <a:pt x="207" y="187"/>
                  <a:pt x="207" y="186"/>
                  <a:pt x="208" y="186"/>
                </a:cubicBezTo>
                <a:cubicBezTo>
                  <a:pt x="208" y="186"/>
                  <a:pt x="208" y="186"/>
                  <a:pt x="209" y="186"/>
                </a:cubicBezTo>
                <a:cubicBezTo>
                  <a:pt x="210" y="186"/>
                  <a:pt x="211" y="186"/>
                  <a:pt x="212" y="186"/>
                </a:cubicBezTo>
                <a:cubicBezTo>
                  <a:pt x="213" y="185"/>
                  <a:pt x="214" y="187"/>
                  <a:pt x="215" y="187"/>
                </a:cubicBezTo>
                <a:cubicBezTo>
                  <a:pt x="215" y="187"/>
                  <a:pt x="215" y="185"/>
                  <a:pt x="216" y="186"/>
                </a:cubicBezTo>
                <a:cubicBezTo>
                  <a:pt x="217" y="186"/>
                  <a:pt x="218" y="186"/>
                  <a:pt x="219" y="186"/>
                </a:cubicBezTo>
                <a:cubicBezTo>
                  <a:pt x="220" y="186"/>
                  <a:pt x="220" y="186"/>
                  <a:pt x="221" y="186"/>
                </a:cubicBezTo>
                <a:cubicBezTo>
                  <a:pt x="221" y="186"/>
                  <a:pt x="221" y="186"/>
                  <a:pt x="222" y="186"/>
                </a:cubicBezTo>
                <a:cubicBezTo>
                  <a:pt x="222" y="186"/>
                  <a:pt x="223" y="186"/>
                  <a:pt x="223" y="186"/>
                </a:cubicBezTo>
                <a:cubicBezTo>
                  <a:pt x="223" y="186"/>
                  <a:pt x="223" y="186"/>
                  <a:pt x="224" y="186"/>
                </a:cubicBezTo>
                <a:cubicBezTo>
                  <a:pt x="224" y="186"/>
                  <a:pt x="225" y="186"/>
                  <a:pt x="225" y="186"/>
                </a:cubicBezTo>
                <a:cubicBezTo>
                  <a:pt x="225" y="186"/>
                  <a:pt x="226" y="186"/>
                  <a:pt x="226" y="185"/>
                </a:cubicBezTo>
                <a:cubicBezTo>
                  <a:pt x="227" y="185"/>
                  <a:pt x="227" y="186"/>
                  <a:pt x="228" y="186"/>
                </a:cubicBezTo>
                <a:cubicBezTo>
                  <a:pt x="228" y="186"/>
                  <a:pt x="228" y="186"/>
                  <a:pt x="229" y="186"/>
                </a:cubicBezTo>
                <a:cubicBezTo>
                  <a:pt x="229" y="186"/>
                  <a:pt x="229" y="186"/>
                  <a:pt x="229" y="186"/>
                </a:cubicBezTo>
                <a:cubicBezTo>
                  <a:pt x="230" y="186"/>
                  <a:pt x="231" y="186"/>
                  <a:pt x="232" y="186"/>
                </a:cubicBezTo>
                <a:cubicBezTo>
                  <a:pt x="232" y="186"/>
                  <a:pt x="233" y="185"/>
                  <a:pt x="233" y="185"/>
                </a:cubicBezTo>
                <a:cubicBezTo>
                  <a:pt x="233" y="185"/>
                  <a:pt x="234" y="186"/>
                  <a:pt x="234" y="186"/>
                </a:cubicBezTo>
                <a:cubicBezTo>
                  <a:pt x="234" y="186"/>
                  <a:pt x="235" y="185"/>
                  <a:pt x="235" y="185"/>
                </a:cubicBezTo>
                <a:cubicBezTo>
                  <a:pt x="235" y="185"/>
                  <a:pt x="236" y="186"/>
                  <a:pt x="236" y="186"/>
                </a:cubicBezTo>
                <a:cubicBezTo>
                  <a:pt x="237" y="186"/>
                  <a:pt x="238" y="185"/>
                  <a:pt x="239" y="185"/>
                </a:cubicBezTo>
                <a:cubicBezTo>
                  <a:pt x="241" y="186"/>
                  <a:pt x="243" y="185"/>
                  <a:pt x="246" y="186"/>
                </a:cubicBezTo>
                <a:cubicBezTo>
                  <a:pt x="246" y="186"/>
                  <a:pt x="247" y="186"/>
                  <a:pt x="247" y="186"/>
                </a:cubicBezTo>
                <a:cubicBezTo>
                  <a:pt x="248" y="186"/>
                  <a:pt x="249" y="185"/>
                  <a:pt x="250" y="185"/>
                </a:cubicBezTo>
                <a:cubicBezTo>
                  <a:pt x="251" y="185"/>
                  <a:pt x="251" y="186"/>
                  <a:pt x="252" y="186"/>
                </a:cubicBezTo>
                <a:close/>
                <a:moveTo>
                  <a:pt x="113" y="248"/>
                </a:moveTo>
                <a:cubicBezTo>
                  <a:pt x="112" y="248"/>
                  <a:pt x="113" y="247"/>
                  <a:pt x="112" y="246"/>
                </a:cubicBezTo>
                <a:cubicBezTo>
                  <a:pt x="111" y="243"/>
                  <a:pt x="109" y="240"/>
                  <a:pt x="107" y="237"/>
                </a:cubicBezTo>
                <a:cubicBezTo>
                  <a:pt x="106" y="236"/>
                  <a:pt x="105" y="234"/>
                  <a:pt x="105" y="233"/>
                </a:cubicBezTo>
                <a:cubicBezTo>
                  <a:pt x="105" y="232"/>
                  <a:pt x="105" y="232"/>
                  <a:pt x="105" y="232"/>
                </a:cubicBezTo>
                <a:cubicBezTo>
                  <a:pt x="104" y="231"/>
                  <a:pt x="104" y="229"/>
                  <a:pt x="103" y="228"/>
                </a:cubicBezTo>
                <a:cubicBezTo>
                  <a:pt x="102" y="227"/>
                  <a:pt x="101" y="225"/>
                  <a:pt x="100" y="224"/>
                </a:cubicBezTo>
                <a:cubicBezTo>
                  <a:pt x="100" y="223"/>
                  <a:pt x="99" y="221"/>
                  <a:pt x="99" y="220"/>
                </a:cubicBezTo>
                <a:cubicBezTo>
                  <a:pt x="99" y="219"/>
                  <a:pt x="98" y="218"/>
                  <a:pt x="97" y="217"/>
                </a:cubicBezTo>
                <a:cubicBezTo>
                  <a:pt x="97" y="216"/>
                  <a:pt x="97" y="215"/>
                  <a:pt x="96" y="214"/>
                </a:cubicBezTo>
                <a:cubicBezTo>
                  <a:pt x="96" y="214"/>
                  <a:pt x="95" y="213"/>
                  <a:pt x="95" y="212"/>
                </a:cubicBezTo>
                <a:cubicBezTo>
                  <a:pt x="96" y="211"/>
                  <a:pt x="95" y="211"/>
                  <a:pt x="94" y="208"/>
                </a:cubicBezTo>
                <a:cubicBezTo>
                  <a:pt x="94" y="208"/>
                  <a:pt x="94" y="207"/>
                  <a:pt x="93" y="205"/>
                </a:cubicBezTo>
                <a:cubicBezTo>
                  <a:pt x="92" y="204"/>
                  <a:pt x="91" y="202"/>
                  <a:pt x="91" y="200"/>
                </a:cubicBezTo>
                <a:cubicBezTo>
                  <a:pt x="94" y="199"/>
                  <a:pt x="96" y="200"/>
                  <a:pt x="99" y="198"/>
                </a:cubicBezTo>
                <a:cubicBezTo>
                  <a:pt x="100" y="198"/>
                  <a:pt x="100" y="199"/>
                  <a:pt x="101" y="199"/>
                </a:cubicBezTo>
                <a:cubicBezTo>
                  <a:pt x="101" y="199"/>
                  <a:pt x="102" y="198"/>
                  <a:pt x="103" y="198"/>
                </a:cubicBezTo>
                <a:cubicBezTo>
                  <a:pt x="104" y="198"/>
                  <a:pt x="104" y="198"/>
                  <a:pt x="105" y="198"/>
                </a:cubicBezTo>
                <a:cubicBezTo>
                  <a:pt x="107" y="198"/>
                  <a:pt x="108" y="198"/>
                  <a:pt x="110" y="197"/>
                </a:cubicBezTo>
                <a:cubicBezTo>
                  <a:pt x="110" y="197"/>
                  <a:pt x="111" y="198"/>
                  <a:pt x="111" y="198"/>
                </a:cubicBezTo>
                <a:cubicBezTo>
                  <a:pt x="112" y="198"/>
                  <a:pt x="112" y="197"/>
                  <a:pt x="112" y="197"/>
                </a:cubicBezTo>
                <a:cubicBezTo>
                  <a:pt x="113" y="197"/>
                  <a:pt x="113" y="197"/>
                  <a:pt x="114" y="197"/>
                </a:cubicBezTo>
                <a:cubicBezTo>
                  <a:pt x="115" y="197"/>
                  <a:pt x="115" y="197"/>
                  <a:pt x="115" y="197"/>
                </a:cubicBezTo>
                <a:cubicBezTo>
                  <a:pt x="116" y="197"/>
                  <a:pt x="116" y="197"/>
                  <a:pt x="117" y="197"/>
                </a:cubicBezTo>
                <a:cubicBezTo>
                  <a:pt x="118" y="197"/>
                  <a:pt x="118" y="197"/>
                  <a:pt x="120" y="197"/>
                </a:cubicBezTo>
                <a:cubicBezTo>
                  <a:pt x="120" y="197"/>
                  <a:pt x="121" y="197"/>
                  <a:pt x="121" y="197"/>
                </a:cubicBezTo>
                <a:cubicBezTo>
                  <a:pt x="121" y="197"/>
                  <a:pt x="122" y="196"/>
                  <a:pt x="123" y="196"/>
                </a:cubicBezTo>
                <a:cubicBezTo>
                  <a:pt x="124" y="197"/>
                  <a:pt x="128" y="196"/>
                  <a:pt x="130" y="195"/>
                </a:cubicBezTo>
                <a:cubicBezTo>
                  <a:pt x="131" y="195"/>
                  <a:pt x="132" y="195"/>
                  <a:pt x="133" y="195"/>
                </a:cubicBezTo>
                <a:cubicBezTo>
                  <a:pt x="133" y="195"/>
                  <a:pt x="133" y="195"/>
                  <a:pt x="134" y="195"/>
                </a:cubicBezTo>
                <a:cubicBezTo>
                  <a:pt x="134" y="195"/>
                  <a:pt x="134" y="194"/>
                  <a:pt x="135" y="195"/>
                </a:cubicBezTo>
                <a:cubicBezTo>
                  <a:pt x="135" y="195"/>
                  <a:pt x="135" y="195"/>
                  <a:pt x="135" y="195"/>
                </a:cubicBezTo>
                <a:cubicBezTo>
                  <a:pt x="136" y="195"/>
                  <a:pt x="138" y="194"/>
                  <a:pt x="139" y="194"/>
                </a:cubicBezTo>
                <a:cubicBezTo>
                  <a:pt x="142" y="194"/>
                  <a:pt x="145" y="194"/>
                  <a:pt x="148" y="193"/>
                </a:cubicBezTo>
                <a:cubicBezTo>
                  <a:pt x="149" y="193"/>
                  <a:pt x="150" y="193"/>
                  <a:pt x="151" y="193"/>
                </a:cubicBezTo>
                <a:cubicBezTo>
                  <a:pt x="151" y="193"/>
                  <a:pt x="152" y="193"/>
                  <a:pt x="152" y="193"/>
                </a:cubicBezTo>
                <a:cubicBezTo>
                  <a:pt x="153" y="193"/>
                  <a:pt x="153" y="192"/>
                  <a:pt x="155" y="192"/>
                </a:cubicBezTo>
                <a:cubicBezTo>
                  <a:pt x="155" y="192"/>
                  <a:pt x="155" y="192"/>
                  <a:pt x="155" y="192"/>
                </a:cubicBezTo>
                <a:cubicBezTo>
                  <a:pt x="156" y="192"/>
                  <a:pt x="158" y="191"/>
                  <a:pt x="158" y="191"/>
                </a:cubicBezTo>
                <a:cubicBezTo>
                  <a:pt x="159" y="191"/>
                  <a:pt x="159" y="191"/>
                  <a:pt x="160" y="191"/>
                </a:cubicBezTo>
                <a:cubicBezTo>
                  <a:pt x="161" y="192"/>
                  <a:pt x="161" y="192"/>
                  <a:pt x="161" y="192"/>
                </a:cubicBezTo>
                <a:cubicBezTo>
                  <a:pt x="161" y="194"/>
                  <a:pt x="161" y="195"/>
                  <a:pt x="160" y="197"/>
                </a:cubicBezTo>
                <a:cubicBezTo>
                  <a:pt x="160" y="199"/>
                  <a:pt x="159" y="201"/>
                  <a:pt x="159" y="203"/>
                </a:cubicBezTo>
                <a:cubicBezTo>
                  <a:pt x="159" y="203"/>
                  <a:pt x="159" y="203"/>
                  <a:pt x="159" y="203"/>
                </a:cubicBezTo>
                <a:cubicBezTo>
                  <a:pt x="159" y="204"/>
                  <a:pt x="159" y="205"/>
                  <a:pt x="159" y="206"/>
                </a:cubicBezTo>
                <a:cubicBezTo>
                  <a:pt x="158" y="208"/>
                  <a:pt x="158" y="210"/>
                  <a:pt x="157" y="213"/>
                </a:cubicBezTo>
                <a:cubicBezTo>
                  <a:pt x="157" y="214"/>
                  <a:pt x="156" y="216"/>
                  <a:pt x="157" y="217"/>
                </a:cubicBezTo>
                <a:cubicBezTo>
                  <a:pt x="157" y="217"/>
                  <a:pt x="156" y="218"/>
                  <a:pt x="156" y="219"/>
                </a:cubicBezTo>
                <a:cubicBezTo>
                  <a:pt x="156" y="219"/>
                  <a:pt x="156" y="219"/>
                  <a:pt x="156" y="220"/>
                </a:cubicBezTo>
                <a:cubicBezTo>
                  <a:pt x="156" y="220"/>
                  <a:pt x="156" y="220"/>
                  <a:pt x="156" y="221"/>
                </a:cubicBezTo>
                <a:cubicBezTo>
                  <a:pt x="156" y="222"/>
                  <a:pt x="155" y="223"/>
                  <a:pt x="155" y="225"/>
                </a:cubicBezTo>
                <a:cubicBezTo>
                  <a:pt x="155" y="226"/>
                  <a:pt x="155" y="225"/>
                  <a:pt x="155" y="226"/>
                </a:cubicBezTo>
                <a:cubicBezTo>
                  <a:pt x="155" y="226"/>
                  <a:pt x="155" y="227"/>
                  <a:pt x="155" y="227"/>
                </a:cubicBezTo>
                <a:cubicBezTo>
                  <a:pt x="155" y="228"/>
                  <a:pt x="154" y="230"/>
                  <a:pt x="154" y="232"/>
                </a:cubicBezTo>
                <a:cubicBezTo>
                  <a:pt x="154" y="232"/>
                  <a:pt x="154" y="233"/>
                  <a:pt x="153" y="234"/>
                </a:cubicBezTo>
                <a:cubicBezTo>
                  <a:pt x="153" y="234"/>
                  <a:pt x="154" y="234"/>
                  <a:pt x="153" y="234"/>
                </a:cubicBezTo>
                <a:cubicBezTo>
                  <a:pt x="153" y="235"/>
                  <a:pt x="153" y="236"/>
                  <a:pt x="153" y="237"/>
                </a:cubicBezTo>
                <a:cubicBezTo>
                  <a:pt x="153" y="237"/>
                  <a:pt x="152" y="238"/>
                  <a:pt x="152" y="238"/>
                </a:cubicBezTo>
                <a:cubicBezTo>
                  <a:pt x="152" y="238"/>
                  <a:pt x="153" y="239"/>
                  <a:pt x="153" y="239"/>
                </a:cubicBezTo>
                <a:cubicBezTo>
                  <a:pt x="153" y="239"/>
                  <a:pt x="152" y="240"/>
                  <a:pt x="153" y="241"/>
                </a:cubicBezTo>
                <a:cubicBezTo>
                  <a:pt x="151" y="242"/>
                  <a:pt x="151" y="244"/>
                  <a:pt x="151" y="245"/>
                </a:cubicBezTo>
                <a:cubicBezTo>
                  <a:pt x="151" y="246"/>
                  <a:pt x="151" y="246"/>
                  <a:pt x="151" y="247"/>
                </a:cubicBezTo>
                <a:cubicBezTo>
                  <a:pt x="151" y="247"/>
                  <a:pt x="150" y="249"/>
                  <a:pt x="150" y="249"/>
                </a:cubicBezTo>
                <a:cubicBezTo>
                  <a:pt x="150" y="249"/>
                  <a:pt x="151" y="250"/>
                  <a:pt x="151" y="250"/>
                </a:cubicBezTo>
                <a:cubicBezTo>
                  <a:pt x="151" y="250"/>
                  <a:pt x="151" y="250"/>
                  <a:pt x="151" y="250"/>
                </a:cubicBezTo>
                <a:cubicBezTo>
                  <a:pt x="151" y="250"/>
                  <a:pt x="151" y="251"/>
                  <a:pt x="151" y="251"/>
                </a:cubicBezTo>
                <a:cubicBezTo>
                  <a:pt x="151" y="251"/>
                  <a:pt x="150" y="252"/>
                  <a:pt x="151" y="253"/>
                </a:cubicBezTo>
                <a:cubicBezTo>
                  <a:pt x="150" y="254"/>
                  <a:pt x="150" y="256"/>
                  <a:pt x="150" y="257"/>
                </a:cubicBezTo>
                <a:cubicBezTo>
                  <a:pt x="150" y="257"/>
                  <a:pt x="150" y="258"/>
                  <a:pt x="150" y="258"/>
                </a:cubicBezTo>
                <a:cubicBezTo>
                  <a:pt x="151" y="260"/>
                  <a:pt x="149" y="262"/>
                  <a:pt x="149" y="264"/>
                </a:cubicBezTo>
                <a:cubicBezTo>
                  <a:pt x="150" y="265"/>
                  <a:pt x="148" y="265"/>
                  <a:pt x="149" y="267"/>
                </a:cubicBezTo>
                <a:cubicBezTo>
                  <a:pt x="149" y="268"/>
                  <a:pt x="149" y="269"/>
                  <a:pt x="149" y="271"/>
                </a:cubicBezTo>
                <a:cubicBezTo>
                  <a:pt x="149" y="271"/>
                  <a:pt x="149" y="271"/>
                  <a:pt x="149" y="271"/>
                </a:cubicBezTo>
                <a:cubicBezTo>
                  <a:pt x="149" y="272"/>
                  <a:pt x="148" y="272"/>
                  <a:pt x="148" y="272"/>
                </a:cubicBezTo>
                <a:cubicBezTo>
                  <a:pt x="148" y="273"/>
                  <a:pt x="148" y="274"/>
                  <a:pt x="149" y="274"/>
                </a:cubicBezTo>
                <a:cubicBezTo>
                  <a:pt x="149" y="275"/>
                  <a:pt x="148" y="275"/>
                  <a:pt x="148" y="275"/>
                </a:cubicBezTo>
                <a:cubicBezTo>
                  <a:pt x="149" y="277"/>
                  <a:pt x="148" y="278"/>
                  <a:pt x="148" y="279"/>
                </a:cubicBezTo>
                <a:cubicBezTo>
                  <a:pt x="148" y="280"/>
                  <a:pt x="147" y="280"/>
                  <a:pt x="147" y="281"/>
                </a:cubicBezTo>
                <a:cubicBezTo>
                  <a:pt x="147" y="281"/>
                  <a:pt x="147" y="282"/>
                  <a:pt x="147" y="282"/>
                </a:cubicBezTo>
                <a:cubicBezTo>
                  <a:pt x="147" y="283"/>
                  <a:pt x="147" y="283"/>
                  <a:pt x="147" y="284"/>
                </a:cubicBezTo>
                <a:cubicBezTo>
                  <a:pt x="147" y="285"/>
                  <a:pt x="147" y="285"/>
                  <a:pt x="147" y="286"/>
                </a:cubicBezTo>
                <a:cubicBezTo>
                  <a:pt x="147" y="287"/>
                  <a:pt x="147" y="287"/>
                  <a:pt x="147" y="288"/>
                </a:cubicBezTo>
                <a:cubicBezTo>
                  <a:pt x="147" y="288"/>
                  <a:pt x="146" y="289"/>
                  <a:pt x="147" y="290"/>
                </a:cubicBezTo>
                <a:cubicBezTo>
                  <a:pt x="146" y="292"/>
                  <a:pt x="148" y="294"/>
                  <a:pt x="145" y="296"/>
                </a:cubicBezTo>
                <a:cubicBezTo>
                  <a:pt x="144" y="294"/>
                  <a:pt x="145" y="293"/>
                  <a:pt x="143" y="291"/>
                </a:cubicBezTo>
                <a:cubicBezTo>
                  <a:pt x="143" y="291"/>
                  <a:pt x="142" y="290"/>
                  <a:pt x="142" y="291"/>
                </a:cubicBezTo>
                <a:cubicBezTo>
                  <a:pt x="141" y="288"/>
                  <a:pt x="139" y="286"/>
                  <a:pt x="137" y="284"/>
                </a:cubicBezTo>
                <a:cubicBezTo>
                  <a:pt x="136" y="283"/>
                  <a:pt x="136" y="282"/>
                  <a:pt x="135" y="281"/>
                </a:cubicBezTo>
                <a:cubicBezTo>
                  <a:pt x="134" y="280"/>
                  <a:pt x="133" y="280"/>
                  <a:pt x="133" y="279"/>
                </a:cubicBezTo>
                <a:cubicBezTo>
                  <a:pt x="132" y="278"/>
                  <a:pt x="132" y="276"/>
                  <a:pt x="131" y="275"/>
                </a:cubicBezTo>
                <a:cubicBezTo>
                  <a:pt x="130" y="274"/>
                  <a:pt x="129" y="273"/>
                  <a:pt x="128" y="272"/>
                </a:cubicBezTo>
                <a:cubicBezTo>
                  <a:pt x="128" y="271"/>
                  <a:pt x="127" y="270"/>
                  <a:pt x="126" y="269"/>
                </a:cubicBezTo>
                <a:cubicBezTo>
                  <a:pt x="126" y="268"/>
                  <a:pt x="125" y="268"/>
                  <a:pt x="125" y="267"/>
                </a:cubicBezTo>
                <a:cubicBezTo>
                  <a:pt x="122" y="263"/>
                  <a:pt x="119" y="259"/>
                  <a:pt x="117" y="255"/>
                </a:cubicBezTo>
                <a:cubicBezTo>
                  <a:pt x="117" y="255"/>
                  <a:pt x="117" y="254"/>
                  <a:pt x="117" y="254"/>
                </a:cubicBezTo>
                <a:cubicBezTo>
                  <a:pt x="116" y="254"/>
                  <a:pt x="116" y="253"/>
                  <a:pt x="116" y="252"/>
                </a:cubicBezTo>
                <a:cubicBezTo>
                  <a:pt x="115" y="251"/>
                  <a:pt x="114" y="248"/>
                  <a:pt x="113" y="248"/>
                </a:cubicBezTo>
                <a:cubicBezTo>
                  <a:pt x="113" y="248"/>
                  <a:pt x="113" y="248"/>
                  <a:pt x="113" y="248"/>
                </a:cubicBezTo>
                <a:close/>
                <a:moveTo>
                  <a:pt x="189" y="125"/>
                </a:moveTo>
                <a:cubicBezTo>
                  <a:pt x="189" y="126"/>
                  <a:pt x="189" y="126"/>
                  <a:pt x="190" y="126"/>
                </a:cubicBezTo>
                <a:cubicBezTo>
                  <a:pt x="190" y="126"/>
                  <a:pt x="191" y="126"/>
                  <a:pt x="191" y="127"/>
                </a:cubicBezTo>
                <a:cubicBezTo>
                  <a:pt x="191" y="127"/>
                  <a:pt x="191" y="127"/>
                  <a:pt x="192" y="127"/>
                </a:cubicBezTo>
                <a:cubicBezTo>
                  <a:pt x="192" y="127"/>
                  <a:pt x="193" y="128"/>
                  <a:pt x="193" y="128"/>
                </a:cubicBezTo>
                <a:cubicBezTo>
                  <a:pt x="193" y="128"/>
                  <a:pt x="193" y="128"/>
                  <a:pt x="194" y="129"/>
                </a:cubicBezTo>
                <a:cubicBezTo>
                  <a:pt x="194" y="129"/>
                  <a:pt x="194" y="129"/>
                  <a:pt x="195" y="130"/>
                </a:cubicBezTo>
                <a:cubicBezTo>
                  <a:pt x="195" y="130"/>
                  <a:pt x="196" y="130"/>
                  <a:pt x="197" y="131"/>
                </a:cubicBezTo>
                <a:cubicBezTo>
                  <a:pt x="197" y="131"/>
                  <a:pt x="197" y="131"/>
                  <a:pt x="197" y="131"/>
                </a:cubicBezTo>
                <a:cubicBezTo>
                  <a:pt x="198" y="131"/>
                  <a:pt x="198" y="132"/>
                  <a:pt x="198" y="132"/>
                </a:cubicBezTo>
                <a:cubicBezTo>
                  <a:pt x="198" y="132"/>
                  <a:pt x="199" y="132"/>
                  <a:pt x="199" y="133"/>
                </a:cubicBezTo>
                <a:cubicBezTo>
                  <a:pt x="199" y="133"/>
                  <a:pt x="200" y="133"/>
                  <a:pt x="200" y="133"/>
                </a:cubicBezTo>
                <a:cubicBezTo>
                  <a:pt x="200" y="133"/>
                  <a:pt x="201" y="135"/>
                  <a:pt x="202" y="135"/>
                </a:cubicBezTo>
                <a:cubicBezTo>
                  <a:pt x="202" y="135"/>
                  <a:pt x="203" y="135"/>
                  <a:pt x="203" y="135"/>
                </a:cubicBezTo>
                <a:cubicBezTo>
                  <a:pt x="203" y="135"/>
                  <a:pt x="203" y="136"/>
                  <a:pt x="203" y="136"/>
                </a:cubicBezTo>
                <a:cubicBezTo>
                  <a:pt x="204" y="137"/>
                  <a:pt x="204" y="136"/>
                  <a:pt x="205" y="137"/>
                </a:cubicBezTo>
                <a:cubicBezTo>
                  <a:pt x="205" y="137"/>
                  <a:pt x="205" y="138"/>
                  <a:pt x="206" y="138"/>
                </a:cubicBezTo>
                <a:cubicBezTo>
                  <a:pt x="206" y="138"/>
                  <a:pt x="206" y="139"/>
                  <a:pt x="207" y="139"/>
                </a:cubicBezTo>
                <a:cubicBezTo>
                  <a:pt x="207" y="139"/>
                  <a:pt x="208" y="139"/>
                  <a:pt x="208" y="139"/>
                </a:cubicBezTo>
                <a:cubicBezTo>
                  <a:pt x="209" y="140"/>
                  <a:pt x="209" y="141"/>
                  <a:pt x="210" y="141"/>
                </a:cubicBezTo>
                <a:cubicBezTo>
                  <a:pt x="210" y="142"/>
                  <a:pt x="211" y="141"/>
                  <a:pt x="211" y="142"/>
                </a:cubicBezTo>
                <a:cubicBezTo>
                  <a:pt x="211" y="142"/>
                  <a:pt x="211" y="142"/>
                  <a:pt x="211" y="142"/>
                </a:cubicBezTo>
                <a:cubicBezTo>
                  <a:pt x="212" y="143"/>
                  <a:pt x="212" y="142"/>
                  <a:pt x="213" y="143"/>
                </a:cubicBezTo>
                <a:cubicBezTo>
                  <a:pt x="213" y="143"/>
                  <a:pt x="214" y="144"/>
                  <a:pt x="214" y="144"/>
                </a:cubicBezTo>
                <a:cubicBezTo>
                  <a:pt x="215" y="144"/>
                  <a:pt x="215" y="144"/>
                  <a:pt x="215" y="145"/>
                </a:cubicBezTo>
                <a:cubicBezTo>
                  <a:pt x="215" y="145"/>
                  <a:pt x="216" y="145"/>
                  <a:pt x="216" y="146"/>
                </a:cubicBezTo>
                <a:cubicBezTo>
                  <a:pt x="217" y="146"/>
                  <a:pt x="217" y="146"/>
                  <a:pt x="218" y="147"/>
                </a:cubicBezTo>
                <a:cubicBezTo>
                  <a:pt x="218" y="147"/>
                  <a:pt x="218" y="147"/>
                  <a:pt x="218" y="147"/>
                </a:cubicBezTo>
                <a:cubicBezTo>
                  <a:pt x="219" y="148"/>
                  <a:pt x="219" y="148"/>
                  <a:pt x="220" y="149"/>
                </a:cubicBezTo>
                <a:cubicBezTo>
                  <a:pt x="221" y="149"/>
                  <a:pt x="221" y="149"/>
                  <a:pt x="221" y="149"/>
                </a:cubicBezTo>
                <a:cubicBezTo>
                  <a:pt x="222" y="150"/>
                  <a:pt x="222" y="150"/>
                  <a:pt x="224" y="151"/>
                </a:cubicBezTo>
                <a:cubicBezTo>
                  <a:pt x="224" y="152"/>
                  <a:pt x="224" y="151"/>
                  <a:pt x="224" y="151"/>
                </a:cubicBezTo>
                <a:cubicBezTo>
                  <a:pt x="225" y="152"/>
                  <a:pt x="226" y="153"/>
                  <a:pt x="227" y="153"/>
                </a:cubicBezTo>
                <a:cubicBezTo>
                  <a:pt x="227" y="153"/>
                  <a:pt x="227" y="154"/>
                  <a:pt x="227" y="154"/>
                </a:cubicBezTo>
                <a:cubicBezTo>
                  <a:pt x="228" y="154"/>
                  <a:pt x="229" y="155"/>
                  <a:pt x="230" y="156"/>
                </a:cubicBezTo>
                <a:cubicBezTo>
                  <a:pt x="230" y="156"/>
                  <a:pt x="231" y="157"/>
                  <a:pt x="231" y="157"/>
                </a:cubicBezTo>
                <a:cubicBezTo>
                  <a:pt x="231" y="157"/>
                  <a:pt x="232" y="157"/>
                  <a:pt x="232" y="157"/>
                </a:cubicBezTo>
                <a:cubicBezTo>
                  <a:pt x="233" y="158"/>
                  <a:pt x="233" y="159"/>
                  <a:pt x="234" y="160"/>
                </a:cubicBezTo>
                <a:cubicBezTo>
                  <a:pt x="234" y="160"/>
                  <a:pt x="235" y="161"/>
                  <a:pt x="235" y="161"/>
                </a:cubicBezTo>
                <a:cubicBezTo>
                  <a:pt x="236" y="161"/>
                  <a:pt x="237" y="162"/>
                  <a:pt x="238" y="163"/>
                </a:cubicBezTo>
                <a:cubicBezTo>
                  <a:pt x="239" y="164"/>
                  <a:pt x="239" y="164"/>
                  <a:pt x="240" y="165"/>
                </a:cubicBezTo>
                <a:cubicBezTo>
                  <a:pt x="241" y="166"/>
                  <a:pt x="243" y="167"/>
                  <a:pt x="244" y="168"/>
                </a:cubicBezTo>
                <a:cubicBezTo>
                  <a:pt x="245" y="170"/>
                  <a:pt x="247" y="171"/>
                  <a:pt x="248" y="172"/>
                </a:cubicBezTo>
                <a:cubicBezTo>
                  <a:pt x="249" y="173"/>
                  <a:pt x="249" y="174"/>
                  <a:pt x="250" y="174"/>
                </a:cubicBezTo>
                <a:cubicBezTo>
                  <a:pt x="251" y="175"/>
                  <a:pt x="252" y="175"/>
                  <a:pt x="252" y="176"/>
                </a:cubicBezTo>
                <a:cubicBezTo>
                  <a:pt x="254" y="177"/>
                  <a:pt x="255" y="179"/>
                  <a:pt x="256" y="181"/>
                </a:cubicBezTo>
                <a:cubicBezTo>
                  <a:pt x="256" y="181"/>
                  <a:pt x="256" y="182"/>
                  <a:pt x="257" y="182"/>
                </a:cubicBezTo>
                <a:cubicBezTo>
                  <a:pt x="257" y="182"/>
                  <a:pt x="257" y="181"/>
                  <a:pt x="257" y="182"/>
                </a:cubicBezTo>
                <a:cubicBezTo>
                  <a:pt x="257" y="182"/>
                  <a:pt x="256" y="182"/>
                  <a:pt x="256" y="182"/>
                </a:cubicBezTo>
                <a:cubicBezTo>
                  <a:pt x="256" y="182"/>
                  <a:pt x="255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54" y="182"/>
                  <a:pt x="254" y="183"/>
                  <a:pt x="253" y="183"/>
                </a:cubicBezTo>
                <a:cubicBezTo>
                  <a:pt x="253" y="183"/>
                  <a:pt x="253" y="182"/>
                  <a:pt x="253" y="182"/>
                </a:cubicBezTo>
                <a:cubicBezTo>
                  <a:pt x="253" y="182"/>
                  <a:pt x="252" y="183"/>
                  <a:pt x="252" y="183"/>
                </a:cubicBezTo>
                <a:cubicBezTo>
                  <a:pt x="252" y="183"/>
                  <a:pt x="252" y="183"/>
                  <a:pt x="251" y="182"/>
                </a:cubicBezTo>
                <a:cubicBezTo>
                  <a:pt x="251" y="182"/>
                  <a:pt x="251" y="183"/>
                  <a:pt x="250" y="182"/>
                </a:cubicBezTo>
                <a:cubicBezTo>
                  <a:pt x="250" y="182"/>
                  <a:pt x="249" y="182"/>
                  <a:pt x="248" y="182"/>
                </a:cubicBezTo>
                <a:cubicBezTo>
                  <a:pt x="247" y="182"/>
                  <a:pt x="245" y="182"/>
                  <a:pt x="243" y="182"/>
                </a:cubicBezTo>
                <a:cubicBezTo>
                  <a:pt x="243" y="182"/>
                  <a:pt x="243" y="182"/>
                  <a:pt x="243" y="182"/>
                </a:cubicBezTo>
                <a:cubicBezTo>
                  <a:pt x="243" y="182"/>
                  <a:pt x="241" y="182"/>
                  <a:pt x="241" y="182"/>
                </a:cubicBezTo>
                <a:cubicBezTo>
                  <a:pt x="241" y="182"/>
                  <a:pt x="241" y="182"/>
                  <a:pt x="241" y="182"/>
                </a:cubicBezTo>
                <a:cubicBezTo>
                  <a:pt x="240" y="182"/>
                  <a:pt x="240" y="182"/>
                  <a:pt x="240" y="182"/>
                </a:cubicBezTo>
                <a:cubicBezTo>
                  <a:pt x="240" y="182"/>
                  <a:pt x="240" y="182"/>
                  <a:pt x="240" y="182"/>
                </a:cubicBezTo>
                <a:cubicBezTo>
                  <a:pt x="239" y="182"/>
                  <a:pt x="239" y="182"/>
                  <a:pt x="239" y="182"/>
                </a:cubicBezTo>
                <a:cubicBezTo>
                  <a:pt x="239" y="182"/>
                  <a:pt x="239" y="182"/>
                  <a:pt x="239" y="182"/>
                </a:cubicBezTo>
                <a:cubicBezTo>
                  <a:pt x="238" y="182"/>
                  <a:pt x="238" y="182"/>
                  <a:pt x="238" y="182"/>
                </a:cubicBezTo>
                <a:cubicBezTo>
                  <a:pt x="237" y="182"/>
                  <a:pt x="235" y="182"/>
                  <a:pt x="233" y="182"/>
                </a:cubicBezTo>
                <a:cubicBezTo>
                  <a:pt x="232" y="182"/>
                  <a:pt x="232" y="182"/>
                  <a:pt x="231" y="182"/>
                </a:cubicBezTo>
                <a:cubicBezTo>
                  <a:pt x="231" y="182"/>
                  <a:pt x="230" y="182"/>
                  <a:pt x="230" y="182"/>
                </a:cubicBezTo>
                <a:cubicBezTo>
                  <a:pt x="230" y="182"/>
                  <a:pt x="229" y="182"/>
                  <a:pt x="228" y="182"/>
                </a:cubicBezTo>
                <a:cubicBezTo>
                  <a:pt x="228" y="182"/>
                  <a:pt x="227" y="182"/>
                  <a:pt x="226" y="182"/>
                </a:cubicBezTo>
                <a:cubicBezTo>
                  <a:pt x="226" y="182"/>
                  <a:pt x="226" y="182"/>
                  <a:pt x="225" y="182"/>
                </a:cubicBezTo>
                <a:cubicBezTo>
                  <a:pt x="225" y="182"/>
                  <a:pt x="225" y="182"/>
                  <a:pt x="224" y="182"/>
                </a:cubicBezTo>
                <a:cubicBezTo>
                  <a:pt x="224" y="182"/>
                  <a:pt x="224" y="183"/>
                  <a:pt x="223" y="183"/>
                </a:cubicBezTo>
                <a:cubicBezTo>
                  <a:pt x="223" y="183"/>
                  <a:pt x="223" y="182"/>
                  <a:pt x="222" y="182"/>
                </a:cubicBezTo>
                <a:cubicBezTo>
                  <a:pt x="222" y="182"/>
                  <a:pt x="222" y="183"/>
                  <a:pt x="222" y="183"/>
                </a:cubicBezTo>
                <a:cubicBezTo>
                  <a:pt x="222" y="182"/>
                  <a:pt x="221" y="182"/>
                  <a:pt x="221" y="182"/>
                </a:cubicBezTo>
                <a:cubicBezTo>
                  <a:pt x="221" y="182"/>
                  <a:pt x="221" y="183"/>
                  <a:pt x="221" y="183"/>
                </a:cubicBezTo>
                <a:cubicBezTo>
                  <a:pt x="220" y="182"/>
                  <a:pt x="219" y="183"/>
                  <a:pt x="217" y="183"/>
                </a:cubicBezTo>
                <a:cubicBezTo>
                  <a:pt x="217" y="183"/>
                  <a:pt x="217" y="182"/>
                  <a:pt x="217" y="182"/>
                </a:cubicBezTo>
                <a:cubicBezTo>
                  <a:pt x="216" y="183"/>
                  <a:pt x="216" y="182"/>
                  <a:pt x="215" y="182"/>
                </a:cubicBezTo>
                <a:cubicBezTo>
                  <a:pt x="215" y="182"/>
                  <a:pt x="214" y="182"/>
                  <a:pt x="213" y="182"/>
                </a:cubicBezTo>
                <a:cubicBezTo>
                  <a:pt x="213" y="182"/>
                  <a:pt x="213" y="183"/>
                  <a:pt x="213" y="183"/>
                </a:cubicBezTo>
                <a:cubicBezTo>
                  <a:pt x="213" y="183"/>
                  <a:pt x="212" y="183"/>
                  <a:pt x="212" y="183"/>
                </a:cubicBezTo>
                <a:cubicBezTo>
                  <a:pt x="212" y="183"/>
                  <a:pt x="212" y="183"/>
                  <a:pt x="212" y="183"/>
                </a:cubicBezTo>
                <a:cubicBezTo>
                  <a:pt x="211" y="183"/>
                  <a:pt x="211" y="183"/>
                  <a:pt x="210" y="183"/>
                </a:cubicBezTo>
                <a:cubicBezTo>
                  <a:pt x="210" y="183"/>
                  <a:pt x="209" y="183"/>
                  <a:pt x="209" y="183"/>
                </a:cubicBezTo>
                <a:cubicBezTo>
                  <a:pt x="208" y="183"/>
                  <a:pt x="207" y="183"/>
                  <a:pt x="206" y="183"/>
                </a:cubicBezTo>
                <a:cubicBezTo>
                  <a:pt x="205" y="183"/>
                  <a:pt x="205" y="183"/>
                  <a:pt x="205" y="183"/>
                </a:cubicBezTo>
                <a:cubicBezTo>
                  <a:pt x="204" y="183"/>
                  <a:pt x="204" y="183"/>
                  <a:pt x="204" y="183"/>
                </a:cubicBezTo>
                <a:cubicBezTo>
                  <a:pt x="203" y="183"/>
                  <a:pt x="202" y="184"/>
                  <a:pt x="201" y="184"/>
                </a:cubicBezTo>
                <a:cubicBezTo>
                  <a:pt x="201" y="184"/>
                  <a:pt x="201" y="184"/>
                  <a:pt x="200" y="184"/>
                </a:cubicBezTo>
                <a:cubicBezTo>
                  <a:pt x="199" y="184"/>
                  <a:pt x="199" y="184"/>
                  <a:pt x="198" y="184"/>
                </a:cubicBezTo>
                <a:cubicBezTo>
                  <a:pt x="197" y="184"/>
                  <a:pt x="197" y="183"/>
                  <a:pt x="196" y="183"/>
                </a:cubicBezTo>
                <a:cubicBezTo>
                  <a:pt x="195" y="183"/>
                  <a:pt x="195" y="183"/>
                  <a:pt x="194" y="183"/>
                </a:cubicBezTo>
                <a:cubicBezTo>
                  <a:pt x="192" y="184"/>
                  <a:pt x="190" y="184"/>
                  <a:pt x="187" y="184"/>
                </a:cubicBezTo>
                <a:cubicBezTo>
                  <a:pt x="185" y="184"/>
                  <a:pt x="182" y="185"/>
                  <a:pt x="180" y="186"/>
                </a:cubicBezTo>
                <a:cubicBezTo>
                  <a:pt x="180" y="186"/>
                  <a:pt x="179" y="185"/>
                  <a:pt x="179" y="185"/>
                </a:cubicBezTo>
                <a:cubicBezTo>
                  <a:pt x="179" y="185"/>
                  <a:pt x="179" y="186"/>
                  <a:pt x="179" y="186"/>
                </a:cubicBezTo>
                <a:cubicBezTo>
                  <a:pt x="178" y="186"/>
                  <a:pt x="178" y="186"/>
                  <a:pt x="177" y="186"/>
                </a:cubicBezTo>
                <a:cubicBezTo>
                  <a:pt x="176" y="186"/>
                  <a:pt x="175" y="186"/>
                  <a:pt x="174" y="187"/>
                </a:cubicBezTo>
                <a:cubicBezTo>
                  <a:pt x="173" y="187"/>
                  <a:pt x="173" y="186"/>
                  <a:pt x="173" y="186"/>
                </a:cubicBezTo>
                <a:cubicBezTo>
                  <a:pt x="172" y="186"/>
                  <a:pt x="172" y="187"/>
                  <a:pt x="172" y="187"/>
                </a:cubicBezTo>
                <a:cubicBezTo>
                  <a:pt x="171" y="187"/>
                  <a:pt x="171" y="186"/>
                  <a:pt x="170" y="187"/>
                </a:cubicBezTo>
                <a:cubicBezTo>
                  <a:pt x="169" y="187"/>
                  <a:pt x="168" y="187"/>
                  <a:pt x="167" y="187"/>
                </a:cubicBezTo>
                <a:cubicBezTo>
                  <a:pt x="166" y="187"/>
                  <a:pt x="167" y="186"/>
                  <a:pt x="167" y="185"/>
                </a:cubicBezTo>
                <a:cubicBezTo>
                  <a:pt x="166" y="185"/>
                  <a:pt x="167" y="184"/>
                  <a:pt x="167" y="183"/>
                </a:cubicBezTo>
                <a:cubicBezTo>
                  <a:pt x="168" y="180"/>
                  <a:pt x="168" y="178"/>
                  <a:pt x="169" y="175"/>
                </a:cubicBezTo>
                <a:cubicBezTo>
                  <a:pt x="169" y="174"/>
                  <a:pt x="170" y="174"/>
                  <a:pt x="170" y="173"/>
                </a:cubicBezTo>
                <a:cubicBezTo>
                  <a:pt x="169" y="173"/>
                  <a:pt x="170" y="169"/>
                  <a:pt x="170" y="168"/>
                </a:cubicBezTo>
                <a:cubicBezTo>
                  <a:pt x="171" y="168"/>
                  <a:pt x="171" y="167"/>
                  <a:pt x="171" y="167"/>
                </a:cubicBezTo>
                <a:cubicBezTo>
                  <a:pt x="172" y="166"/>
                  <a:pt x="171" y="165"/>
                  <a:pt x="172" y="164"/>
                </a:cubicBezTo>
                <a:cubicBezTo>
                  <a:pt x="172" y="164"/>
                  <a:pt x="172" y="164"/>
                  <a:pt x="172" y="164"/>
                </a:cubicBezTo>
                <a:cubicBezTo>
                  <a:pt x="172" y="163"/>
                  <a:pt x="172" y="162"/>
                  <a:pt x="173" y="161"/>
                </a:cubicBezTo>
                <a:cubicBezTo>
                  <a:pt x="173" y="161"/>
                  <a:pt x="173" y="161"/>
                  <a:pt x="173" y="160"/>
                </a:cubicBezTo>
                <a:cubicBezTo>
                  <a:pt x="174" y="160"/>
                  <a:pt x="174" y="159"/>
                  <a:pt x="174" y="159"/>
                </a:cubicBezTo>
                <a:cubicBezTo>
                  <a:pt x="174" y="157"/>
                  <a:pt x="174" y="156"/>
                  <a:pt x="175" y="155"/>
                </a:cubicBezTo>
                <a:cubicBezTo>
                  <a:pt x="175" y="154"/>
                  <a:pt x="175" y="153"/>
                  <a:pt x="175" y="153"/>
                </a:cubicBezTo>
                <a:cubicBezTo>
                  <a:pt x="176" y="151"/>
                  <a:pt x="176" y="149"/>
                  <a:pt x="177" y="147"/>
                </a:cubicBezTo>
                <a:cubicBezTo>
                  <a:pt x="177" y="146"/>
                  <a:pt x="178" y="146"/>
                  <a:pt x="177" y="145"/>
                </a:cubicBezTo>
                <a:cubicBezTo>
                  <a:pt x="177" y="145"/>
                  <a:pt x="178" y="142"/>
                  <a:pt x="178" y="141"/>
                </a:cubicBezTo>
                <a:cubicBezTo>
                  <a:pt x="179" y="140"/>
                  <a:pt x="180" y="137"/>
                  <a:pt x="181" y="135"/>
                </a:cubicBezTo>
                <a:cubicBezTo>
                  <a:pt x="181" y="134"/>
                  <a:pt x="181" y="133"/>
                  <a:pt x="181" y="132"/>
                </a:cubicBezTo>
                <a:cubicBezTo>
                  <a:pt x="182" y="132"/>
                  <a:pt x="182" y="131"/>
                  <a:pt x="182" y="130"/>
                </a:cubicBezTo>
                <a:cubicBezTo>
                  <a:pt x="182" y="130"/>
                  <a:pt x="183" y="130"/>
                  <a:pt x="183" y="129"/>
                </a:cubicBezTo>
                <a:cubicBezTo>
                  <a:pt x="183" y="129"/>
                  <a:pt x="182" y="129"/>
                  <a:pt x="183" y="128"/>
                </a:cubicBezTo>
                <a:cubicBezTo>
                  <a:pt x="183" y="128"/>
                  <a:pt x="183" y="127"/>
                  <a:pt x="184" y="127"/>
                </a:cubicBezTo>
                <a:cubicBezTo>
                  <a:pt x="184" y="126"/>
                  <a:pt x="184" y="125"/>
                  <a:pt x="184" y="125"/>
                </a:cubicBezTo>
                <a:cubicBezTo>
                  <a:pt x="184" y="124"/>
                  <a:pt x="185" y="123"/>
                  <a:pt x="184" y="123"/>
                </a:cubicBezTo>
                <a:cubicBezTo>
                  <a:pt x="186" y="123"/>
                  <a:pt x="187" y="124"/>
                  <a:pt x="189" y="125"/>
                </a:cubicBezTo>
                <a:close/>
                <a:moveTo>
                  <a:pt x="157" y="104"/>
                </a:moveTo>
                <a:cubicBezTo>
                  <a:pt x="158" y="106"/>
                  <a:pt x="157" y="106"/>
                  <a:pt x="156" y="107"/>
                </a:cubicBezTo>
                <a:cubicBezTo>
                  <a:pt x="156" y="107"/>
                  <a:pt x="156" y="108"/>
                  <a:pt x="155" y="108"/>
                </a:cubicBezTo>
                <a:cubicBezTo>
                  <a:pt x="154" y="107"/>
                  <a:pt x="156" y="107"/>
                  <a:pt x="155" y="105"/>
                </a:cubicBezTo>
                <a:cubicBezTo>
                  <a:pt x="156" y="105"/>
                  <a:pt x="155" y="104"/>
                  <a:pt x="156" y="104"/>
                </a:cubicBezTo>
                <a:cubicBezTo>
                  <a:pt x="156" y="104"/>
                  <a:pt x="157" y="105"/>
                  <a:pt x="157" y="104"/>
                </a:cubicBezTo>
                <a:close/>
                <a:moveTo>
                  <a:pt x="152" y="106"/>
                </a:moveTo>
                <a:cubicBezTo>
                  <a:pt x="151" y="107"/>
                  <a:pt x="151" y="108"/>
                  <a:pt x="151" y="109"/>
                </a:cubicBezTo>
                <a:cubicBezTo>
                  <a:pt x="152" y="110"/>
                  <a:pt x="152" y="107"/>
                  <a:pt x="153" y="107"/>
                </a:cubicBezTo>
                <a:cubicBezTo>
                  <a:pt x="154" y="109"/>
                  <a:pt x="151" y="110"/>
                  <a:pt x="150" y="111"/>
                </a:cubicBezTo>
                <a:cubicBezTo>
                  <a:pt x="149" y="110"/>
                  <a:pt x="148" y="112"/>
                  <a:pt x="147" y="111"/>
                </a:cubicBezTo>
                <a:cubicBezTo>
                  <a:pt x="146" y="113"/>
                  <a:pt x="142" y="113"/>
                  <a:pt x="140" y="114"/>
                </a:cubicBezTo>
                <a:cubicBezTo>
                  <a:pt x="140" y="113"/>
                  <a:pt x="138" y="114"/>
                  <a:pt x="138" y="113"/>
                </a:cubicBezTo>
                <a:cubicBezTo>
                  <a:pt x="136" y="113"/>
                  <a:pt x="135" y="114"/>
                  <a:pt x="134" y="112"/>
                </a:cubicBezTo>
                <a:cubicBezTo>
                  <a:pt x="134" y="112"/>
                  <a:pt x="134" y="113"/>
                  <a:pt x="134" y="113"/>
                </a:cubicBezTo>
                <a:cubicBezTo>
                  <a:pt x="133" y="114"/>
                  <a:pt x="133" y="111"/>
                  <a:pt x="132" y="112"/>
                </a:cubicBezTo>
                <a:cubicBezTo>
                  <a:pt x="132" y="112"/>
                  <a:pt x="130" y="112"/>
                  <a:pt x="130" y="112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29" y="111"/>
                  <a:pt x="128" y="111"/>
                  <a:pt x="128" y="111"/>
                </a:cubicBezTo>
                <a:cubicBezTo>
                  <a:pt x="128" y="111"/>
                  <a:pt x="128" y="110"/>
                  <a:pt x="128" y="110"/>
                </a:cubicBezTo>
                <a:cubicBezTo>
                  <a:pt x="127" y="110"/>
                  <a:pt x="127" y="110"/>
                  <a:pt x="127" y="110"/>
                </a:cubicBezTo>
                <a:cubicBezTo>
                  <a:pt x="126" y="110"/>
                  <a:pt x="126" y="109"/>
                  <a:pt x="126" y="109"/>
                </a:cubicBezTo>
                <a:cubicBezTo>
                  <a:pt x="125" y="109"/>
                  <a:pt x="124" y="109"/>
                  <a:pt x="124" y="108"/>
                </a:cubicBezTo>
                <a:cubicBezTo>
                  <a:pt x="124" y="108"/>
                  <a:pt x="124" y="107"/>
                  <a:pt x="123" y="107"/>
                </a:cubicBezTo>
                <a:cubicBezTo>
                  <a:pt x="123" y="106"/>
                  <a:pt x="122" y="106"/>
                  <a:pt x="121" y="104"/>
                </a:cubicBezTo>
                <a:cubicBezTo>
                  <a:pt x="121" y="103"/>
                  <a:pt x="121" y="102"/>
                  <a:pt x="121" y="101"/>
                </a:cubicBezTo>
                <a:cubicBezTo>
                  <a:pt x="121" y="101"/>
                  <a:pt x="121" y="101"/>
                  <a:pt x="121" y="100"/>
                </a:cubicBezTo>
                <a:cubicBezTo>
                  <a:pt x="121" y="100"/>
                  <a:pt x="121" y="98"/>
                  <a:pt x="123" y="99"/>
                </a:cubicBezTo>
                <a:cubicBezTo>
                  <a:pt x="124" y="100"/>
                  <a:pt x="122" y="101"/>
                  <a:pt x="122" y="103"/>
                </a:cubicBezTo>
                <a:cubicBezTo>
                  <a:pt x="124" y="107"/>
                  <a:pt x="127" y="108"/>
                  <a:pt x="130" y="110"/>
                </a:cubicBezTo>
                <a:cubicBezTo>
                  <a:pt x="131" y="110"/>
                  <a:pt x="130" y="110"/>
                  <a:pt x="130" y="109"/>
                </a:cubicBezTo>
                <a:cubicBezTo>
                  <a:pt x="131" y="109"/>
                  <a:pt x="132" y="111"/>
                  <a:pt x="134" y="109"/>
                </a:cubicBezTo>
                <a:cubicBezTo>
                  <a:pt x="134" y="109"/>
                  <a:pt x="134" y="109"/>
                  <a:pt x="134" y="109"/>
                </a:cubicBezTo>
                <a:cubicBezTo>
                  <a:pt x="134" y="108"/>
                  <a:pt x="133" y="109"/>
                  <a:pt x="133" y="109"/>
                </a:cubicBezTo>
                <a:cubicBezTo>
                  <a:pt x="132" y="109"/>
                  <a:pt x="132" y="108"/>
                  <a:pt x="132" y="108"/>
                </a:cubicBezTo>
                <a:cubicBezTo>
                  <a:pt x="131" y="107"/>
                  <a:pt x="129" y="105"/>
                  <a:pt x="127" y="104"/>
                </a:cubicBezTo>
                <a:cubicBezTo>
                  <a:pt x="127" y="104"/>
                  <a:pt x="127" y="104"/>
                  <a:pt x="127" y="104"/>
                </a:cubicBezTo>
                <a:cubicBezTo>
                  <a:pt x="126" y="102"/>
                  <a:pt x="126" y="101"/>
                  <a:pt x="127" y="100"/>
                </a:cubicBezTo>
                <a:cubicBezTo>
                  <a:pt x="128" y="99"/>
                  <a:pt x="128" y="101"/>
                  <a:pt x="128" y="100"/>
                </a:cubicBezTo>
                <a:cubicBezTo>
                  <a:pt x="128" y="100"/>
                  <a:pt x="129" y="100"/>
                  <a:pt x="129" y="99"/>
                </a:cubicBezTo>
                <a:cubicBezTo>
                  <a:pt x="130" y="99"/>
                  <a:pt x="130" y="99"/>
                  <a:pt x="131" y="99"/>
                </a:cubicBezTo>
                <a:cubicBezTo>
                  <a:pt x="132" y="101"/>
                  <a:pt x="131" y="103"/>
                  <a:pt x="131" y="104"/>
                </a:cubicBezTo>
                <a:cubicBezTo>
                  <a:pt x="132" y="105"/>
                  <a:pt x="132" y="105"/>
                  <a:pt x="132" y="106"/>
                </a:cubicBezTo>
                <a:cubicBezTo>
                  <a:pt x="132" y="106"/>
                  <a:pt x="133" y="106"/>
                  <a:pt x="133" y="106"/>
                </a:cubicBezTo>
                <a:cubicBezTo>
                  <a:pt x="133" y="106"/>
                  <a:pt x="134" y="107"/>
                  <a:pt x="134" y="107"/>
                </a:cubicBezTo>
                <a:cubicBezTo>
                  <a:pt x="134" y="107"/>
                  <a:pt x="136" y="107"/>
                  <a:pt x="136" y="107"/>
                </a:cubicBezTo>
                <a:cubicBezTo>
                  <a:pt x="137" y="107"/>
                  <a:pt x="136" y="108"/>
                  <a:pt x="137" y="108"/>
                </a:cubicBezTo>
                <a:cubicBezTo>
                  <a:pt x="137" y="108"/>
                  <a:pt x="137" y="107"/>
                  <a:pt x="138" y="107"/>
                </a:cubicBezTo>
                <a:cubicBezTo>
                  <a:pt x="139" y="106"/>
                  <a:pt x="137" y="106"/>
                  <a:pt x="136" y="105"/>
                </a:cubicBezTo>
                <a:cubicBezTo>
                  <a:pt x="136" y="105"/>
                  <a:pt x="137" y="105"/>
                  <a:pt x="137" y="105"/>
                </a:cubicBezTo>
                <a:cubicBezTo>
                  <a:pt x="136" y="104"/>
                  <a:pt x="135" y="104"/>
                  <a:pt x="134" y="102"/>
                </a:cubicBezTo>
                <a:cubicBezTo>
                  <a:pt x="135" y="102"/>
                  <a:pt x="136" y="102"/>
                  <a:pt x="137" y="102"/>
                </a:cubicBezTo>
                <a:cubicBezTo>
                  <a:pt x="138" y="102"/>
                  <a:pt x="137" y="102"/>
                  <a:pt x="138" y="102"/>
                </a:cubicBezTo>
                <a:cubicBezTo>
                  <a:pt x="138" y="102"/>
                  <a:pt x="139" y="102"/>
                  <a:pt x="140" y="102"/>
                </a:cubicBezTo>
                <a:cubicBezTo>
                  <a:pt x="141" y="102"/>
                  <a:pt x="141" y="103"/>
                  <a:pt x="142" y="102"/>
                </a:cubicBezTo>
                <a:cubicBezTo>
                  <a:pt x="143" y="103"/>
                  <a:pt x="142" y="104"/>
                  <a:pt x="141" y="105"/>
                </a:cubicBezTo>
                <a:cubicBezTo>
                  <a:pt x="140" y="107"/>
                  <a:pt x="139" y="106"/>
                  <a:pt x="138" y="107"/>
                </a:cubicBezTo>
                <a:cubicBezTo>
                  <a:pt x="138" y="107"/>
                  <a:pt x="139" y="108"/>
                  <a:pt x="139" y="108"/>
                </a:cubicBezTo>
                <a:cubicBezTo>
                  <a:pt x="139" y="109"/>
                  <a:pt x="139" y="108"/>
                  <a:pt x="138" y="108"/>
                </a:cubicBezTo>
                <a:cubicBezTo>
                  <a:pt x="138" y="109"/>
                  <a:pt x="137" y="109"/>
                  <a:pt x="137" y="109"/>
                </a:cubicBezTo>
                <a:cubicBezTo>
                  <a:pt x="136" y="109"/>
                  <a:pt x="135" y="109"/>
                  <a:pt x="134" y="109"/>
                </a:cubicBezTo>
                <a:cubicBezTo>
                  <a:pt x="133" y="110"/>
                  <a:pt x="135" y="110"/>
                  <a:pt x="136" y="110"/>
                </a:cubicBezTo>
                <a:cubicBezTo>
                  <a:pt x="137" y="111"/>
                  <a:pt x="140" y="111"/>
                  <a:pt x="142" y="112"/>
                </a:cubicBezTo>
                <a:cubicBezTo>
                  <a:pt x="146" y="110"/>
                  <a:pt x="148" y="107"/>
                  <a:pt x="148" y="104"/>
                </a:cubicBezTo>
                <a:cubicBezTo>
                  <a:pt x="147" y="103"/>
                  <a:pt x="148" y="102"/>
                  <a:pt x="147" y="101"/>
                </a:cubicBezTo>
                <a:cubicBezTo>
                  <a:pt x="148" y="99"/>
                  <a:pt x="150" y="102"/>
                  <a:pt x="152" y="102"/>
                </a:cubicBezTo>
                <a:cubicBezTo>
                  <a:pt x="152" y="103"/>
                  <a:pt x="152" y="103"/>
                  <a:pt x="152" y="104"/>
                </a:cubicBezTo>
                <a:cubicBezTo>
                  <a:pt x="152" y="104"/>
                  <a:pt x="152" y="105"/>
                  <a:pt x="152" y="105"/>
                </a:cubicBezTo>
                <a:cubicBezTo>
                  <a:pt x="152" y="106"/>
                  <a:pt x="152" y="106"/>
                  <a:pt x="152" y="106"/>
                </a:cubicBezTo>
                <a:close/>
                <a:moveTo>
                  <a:pt x="154" y="92"/>
                </a:moveTo>
                <a:cubicBezTo>
                  <a:pt x="154" y="93"/>
                  <a:pt x="153" y="94"/>
                  <a:pt x="155" y="95"/>
                </a:cubicBezTo>
                <a:cubicBezTo>
                  <a:pt x="155" y="96"/>
                  <a:pt x="156" y="95"/>
                  <a:pt x="157" y="96"/>
                </a:cubicBezTo>
                <a:cubicBezTo>
                  <a:pt x="158" y="97"/>
                  <a:pt x="158" y="99"/>
                  <a:pt x="159" y="101"/>
                </a:cubicBezTo>
                <a:cubicBezTo>
                  <a:pt x="156" y="102"/>
                  <a:pt x="154" y="100"/>
                  <a:pt x="153" y="97"/>
                </a:cubicBezTo>
                <a:cubicBezTo>
                  <a:pt x="152" y="96"/>
                  <a:pt x="151" y="96"/>
                  <a:pt x="150" y="96"/>
                </a:cubicBezTo>
                <a:cubicBezTo>
                  <a:pt x="149" y="94"/>
                  <a:pt x="151" y="93"/>
                  <a:pt x="151" y="91"/>
                </a:cubicBezTo>
                <a:cubicBezTo>
                  <a:pt x="152" y="91"/>
                  <a:pt x="153" y="93"/>
                  <a:pt x="154" y="92"/>
                </a:cubicBezTo>
                <a:close/>
                <a:moveTo>
                  <a:pt x="126" y="91"/>
                </a:moveTo>
                <a:cubicBezTo>
                  <a:pt x="127" y="91"/>
                  <a:pt x="126" y="91"/>
                  <a:pt x="128" y="90"/>
                </a:cubicBezTo>
                <a:cubicBezTo>
                  <a:pt x="129" y="89"/>
                  <a:pt x="130" y="89"/>
                  <a:pt x="131" y="88"/>
                </a:cubicBezTo>
                <a:cubicBezTo>
                  <a:pt x="131" y="88"/>
                  <a:pt x="133" y="88"/>
                  <a:pt x="133" y="88"/>
                </a:cubicBezTo>
                <a:cubicBezTo>
                  <a:pt x="133" y="88"/>
                  <a:pt x="135" y="88"/>
                  <a:pt x="135" y="89"/>
                </a:cubicBezTo>
                <a:cubicBezTo>
                  <a:pt x="137" y="88"/>
                  <a:pt x="136" y="87"/>
                  <a:pt x="137" y="87"/>
                </a:cubicBezTo>
                <a:cubicBezTo>
                  <a:pt x="138" y="87"/>
                  <a:pt x="139" y="89"/>
                  <a:pt x="141" y="87"/>
                </a:cubicBezTo>
                <a:cubicBezTo>
                  <a:pt x="142" y="88"/>
                  <a:pt x="141" y="88"/>
                  <a:pt x="141" y="89"/>
                </a:cubicBezTo>
                <a:cubicBezTo>
                  <a:pt x="142" y="89"/>
                  <a:pt x="142" y="90"/>
                  <a:pt x="143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4" y="90"/>
                  <a:pt x="145" y="92"/>
                  <a:pt x="146" y="90"/>
                </a:cubicBezTo>
                <a:cubicBezTo>
                  <a:pt x="148" y="92"/>
                  <a:pt x="147" y="93"/>
                  <a:pt x="147" y="94"/>
                </a:cubicBezTo>
                <a:cubicBezTo>
                  <a:pt x="147" y="95"/>
                  <a:pt x="146" y="94"/>
                  <a:pt x="146" y="94"/>
                </a:cubicBezTo>
                <a:cubicBezTo>
                  <a:pt x="146" y="94"/>
                  <a:pt x="145" y="95"/>
                  <a:pt x="146" y="95"/>
                </a:cubicBezTo>
                <a:cubicBezTo>
                  <a:pt x="145" y="95"/>
                  <a:pt x="144" y="95"/>
                  <a:pt x="143" y="95"/>
                </a:cubicBezTo>
                <a:cubicBezTo>
                  <a:pt x="142" y="94"/>
                  <a:pt x="143" y="95"/>
                  <a:pt x="143" y="94"/>
                </a:cubicBezTo>
                <a:cubicBezTo>
                  <a:pt x="144" y="94"/>
                  <a:pt x="143" y="93"/>
                  <a:pt x="143" y="93"/>
                </a:cubicBezTo>
                <a:cubicBezTo>
                  <a:pt x="143" y="93"/>
                  <a:pt x="142" y="93"/>
                  <a:pt x="142" y="93"/>
                </a:cubicBezTo>
                <a:cubicBezTo>
                  <a:pt x="141" y="93"/>
                  <a:pt x="140" y="93"/>
                  <a:pt x="140" y="93"/>
                </a:cubicBezTo>
                <a:cubicBezTo>
                  <a:pt x="139" y="92"/>
                  <a:pt x="138" y="93"/>
                  <a:pt x="138" y="93"/>
                </a:cubicBezTo>
                <a:cubicBezTo>
                  <a:pt x="137" y="93"/>
                  <a:pt x="137" y="93"/>
                  <a:pt x="135" y="93"/>
                </a:cubicBezTo>
                <a:cubicBezTo>
                  <a:pt x="135" y="93"/>
                  <a:pt x="134" y="93"/>
                  <a:pt x="134" y="93"/>
                </a:cubicBezTo>
                <a:cubicBezTo>
                  <a:pt x="133" y="93"/>
                  <a:pt x="132" y="94"/>
                  <a:pt x="131" y="95"/>
                </a:cubicBezTo>
                <a:cubicBezTo>
                  <a:pt x="130" y="95"/>
                  <a:pt x="130" y="94"/>
                  <a:pt x="130" y="94"/>
                </a:cubicBezTo>
                <a:cubicBezTo>
                  <a:pt x="129" y="95"/>
                  <a:pt x="128" y="95"/>
                  <a:pt x="127" y="95"/>
                </a:cubicBezTo>
                <a:cubicBezTo>
                  <a:pt x="127" y="95"/>
                  <a:pt x="124" y="95"/>
                  <a:pt x="123" y="94"/>
                </a:cubicBezTo>
                <a:cubicBezTo>
                  <a:pt x="123" y="93"/>
                  <a:pt x="124" y="93"/>
                  <a:pt x="124" y="93"/>
                </a:cubicBezTo>
                <a:cubicBezTo>
                  <a:pt x="124" y="92"/>
                  <a:pt x="125" y="91"/>
                  <a:pt x="126" y="91"/>
                </a:cubicBezTo>
                <a:close/>
                <a:moveTo>
                  <a:pt x="116" y="101"/>
                </a:moveTo>
                <a:cubicBezTo>
                  <a:pt x="116" y="100"/>
                  <a:pt x="115" y="99"/>
                  <a:pt x="116" y="98"/>
                </a:cubicBezTo>
                <a:cubicBezTo>
                  <a:pt x="117" y="98"/>
                  <a:pt x="117" y="100"/>
                  <a:pt x="116" y="101"/>
                </a:cubicBezTo>
                <a:close/>
                <a:moveTo>
                  <a:pt x="123" y="88"/>
                </a:moveTo>
                <a:cubicBezTo>
                  <a:pt x="123" y="89"/>
                  <a:pt x="123" y="89"/>
                  <a:pt x="122" y="89"/>
                </a:cubicBezTo>
                <a:cubicBezTo>
                  <a:pt x="122" y="89"/>
                  <a:pt x="121" y="90"/>
                  <a:pt x="121" y="91"/>
                </a:cubicBezTo>
                <a:cubicBezTo>
                  <a:pt x="121" y="91"/>
                  <a:pt x="120" y="92"/>
                  <a:pt x="120" y="92"/>
                </a:cubicBezTo>
                <a:cubicBezTo>
                  <a:pt x="120" y="92"/>
                  <a:pt x="119" y="92"/>
                  <a:pt x="119" y="93"/>
                </a:cubicBezTo>
                <a:cubicBezTo>
                  <a:pt x="119" y="93"/>
                  <a:pt x="120" y="93"/>
                  <a:pt x="120" y="93"/>
                </a:cubicBezTo>
                <a:cubicBezTo>
                  <a:pt x="119" y="94"/>
                  <a:pt x="118" y="96"/>
                  <a:pt x="116" y="95"/>
                </a:cubicBezTo>
                <a:cubicBezTo>
                  <a:pt x="115" y="92"/>
                  <a:pt x="119" y="89"/>
                  <a:pt x="123" y="88"/>
                </a:cubicBezTo>
                <a:close/>
                <a:moveTo>
                  <a:pt x="86" y="186"/>
                </a:moveTo>
                <a:cubicBezTo>
                  <a:pt x="86" y="186"/>
                  <a:pt x="86" y="186"/>
                  <a:pt x="86" y="186"/>
                </a:cubicBezTo>
                <a:cubicBezTo>
                  <a:pt x="86" y="186"/>
                  <a:pt x="85" y="185"/>
                  <a:pt x="85" y="185"/>
                </a:cubicBezTo>
                <a:cubicBezTo>
                  <a:pt x="85" y="184"/>
                  <a:pt x="86" y="184"/>
                  <a:pt x="86" y="184"/>
                </a:cubicBezTo>
                <a:cubicBezTo>
                  <a:pt x="86" y="184"/>
                  <a:pt x="85" y="183"/>
                  <a:pt x="85" y="182"/>
                </a:cubicBezTo>
                <a:cubicBezTo>
                  <a:pt x="85" y="182"/>
                  <a:pt x="86" y="181"/>
                  <a:pt x="85" y="181"/>
                </a:cubicBezTo>
                <a:cubicBezTo>
                  <a:pt x="85" y="181"/>
                  <a:pt x="85" y="181"/>
                  <a:pt x="85" y="180"/>
                </a:cubicBezTo>
                <a:cubicBezTo>
                  <a:pt x="85" y="179"/>
                  <a:pt x="84" y="178"/>
                  <a:pt x="84" y="176"/>
                </a:cubicBezTo>
                <a:cubicBezTo>
                  <a:pt x="84" y="176"/>
                  <a:pt x="84" y="176"/>
                  <a:pt x="84" y="176"/>
                </a:cubicBezTo>
                <a:cubicBezTo>
                  <a:pt x="83" y="175"/>
                  <a:pt x="84" y="174"/>
                  <a:pt x="84" y="173"/>
                </a:cubicBezTo>
                <a:cubicBezTo>
                  <a:pt x="84" y="172"/>
                  <a:pt x="83" y="171"/>
                  <a:pt x="83" y="170"/>
                </a:cubicBezTo>
                <a:cubicBezTo>
                  <a:pt x="83" y="170"/>
                  <a:pt x="82" y="168"/>
                  <a:pt x="82" y="167"/>
                </a:cubicBezTo>
                <a:cubicBezTo>
                  <a:pt x="82" y="167"/>
                  <a:pt x="83" y="167"/>
                  <a:pt x="83" y="167"/>
                </a:cubicBezTo>
                <a:cubicBezTo>
                  <a:pt x="83" y="167"/>
                  <a:pt x="82" y="165"/>
                  <a:pt x="82" y="165"/>
                </a:cubicBezTo>
                <a:cubicBezTo>
                  <a:pt x="82" y="164"/>
                  <a:pt x="82" y="164"/>
                  <a:pt x="82" y="163"/>
                </a:cubicBezTo>
                <a:cubicBezTo>
                  <a:pt x="82" y="163"/>
                  <a:pt x="83" y="161"/>
                  <a:pt x="82" y="160"/>
                </a:cubicBezTo>
                <a:cubicBezTo>
                  <a:pt x="82" y="159"/>
                  <a:pt x="82" y="158"/>
                  <a:pt x="82" y="158"/>
                </a:cubicBezTo>
                <a:cubicBezTo>
                  <a:pt x="83" y="156"/>
                  <a:pt x="81" y="155"/>
                  <a:pt x="81" y="154"/>
                </a:cubicBezTo>
                <a:cubicBezTo>
                  <a:pt x="81" y="154"/>
                  <a:pt x="82" y="153"/>
                  <a:pt x="82" y="153"/>
                </a:cubicBezTo>
                <a:cubicBezTo>
                  <a:pt x="82" y="153"/>
                  <a:pt x="81" y="152"/>
                  <a:pt x="81" y="152"/>
                </a:cubicBezTo>
                <a:cubicBezTo>
                  <a:pt x="81" y="152"/>
                  <a:pt x="82" y="152"/>
                  <a:pt x="82" y="152"/>
                </a:cubicBezTo>
                <a:cubicBezTo>
                  <a:pt x="82" y="151"/>
                  <a:pt x="81" y="151"/>
                  <a:pt x="81" y="150"/>
                </a:cubicBezTo>
                <a:cubicBezTo>
                  <a:pt x="81" y="150"/>
                  <a:pt x="82" y="150"/>
                  <a:pt x="81" y="150"/>
                </a:cubicBezTo>
                <a:cubicBezTo>
                  <a:pt x="81" y="149"/>
                  <a:pt x="81" y="148"/>
                  <a:pt x="81" y="148"/>
                </a:cubicBezTo>
                <a:cubicBezTo>
                  <a:pt x="81" y="147"/>
                  <a:pt x="81" y="146"/>
                  <a:pt x="81" y="145"/>
                </a:cubicBezTo>
                <a:cubicBezTo>
                  <a:pt x="81" y="144"/>
                  <a:pt x="80" y="143"/>
                  <a:pt x="80" y="143"/>
                </a:cubicBezTo>
                <a:cubicBezTo>
                  <a:pt x="80" y="142"/>
                  <a:pt x="80" y="143"/>
                  <a:pt x="80" y="142"/>
                </a:cubicBezTo>
                <a:cubicBezTo>
                  <a:pt x="80" y="142"/>
                  <a:pt x="80" y="141"/>
                  <a:pt x="80" y="141"/>
                </a:cubicBezTo>
                <a:cubicBezTo>
                  <a:pt x="80" y="141"/>
                  <a:pt x="80" y="140"/>
                  <a:pt x="80" y="140"/>
                </a:cubicBezTo>
                <a:cubicBezTo>
                  <a:pt x="80" y="139"/>
                  <a:pt x="80" y="139"/>
                  <a:pt x="80" y="137"/>
                </a:cubicBezTo>
                <a:cubicBezTo>
                  <a:pt x="80" y="137"/>
                  <a:pt x="81" y="137"/>
                  <a:pt x="80" y="137"/>
                </a:cubicBezTo>
                <a:cubicBezTo>
                  <a:pt x="80" y="136"/>
                  <a:pt x="80" y="136"/>
                  <a:pt x="80" y="136"/>
                </a:cubicBezTo>
                <a:cubicBezTo>
                  <a:pt x="80" y="135"/>
                  <a:pt x="81" y="134"/>
                  <a:pt x="81" y="134"/>
                </a:cubicBezTo>
                <a:cubicBezTo>
                  <a:pt x="81" y="133"/>
                  <a:pt x="81" y="133"/>
                  <a:pt x="81" y="132"/>
                </a:cubicBezTo>
                <a:cubicBezTo>
                  <a:pt x="81" y="131"/>
                  <a:pt x="80" y="129"/>
                  <a:pt x="80" y="128"/>
                </a:cubicBezTo>
                <a:cubicBezTo>
                  <a:pt x="81" y="128"/>
                  <a:pt x="81" y="127"/>
                  <a:pt x="82" y="126"/>
                </a:cubicBezTo>
                <a:cubicBezTo>
                  <a:pt x="82" y="125"/>
                  <a:pt x="82" y="124"/>
                  <a:pt x="82" y="123"/>
                </a:cubicBezTo>
                <a:cubicBezTo>
                  <a:pt x="82" y="123"/>
                  <a:pt x="82" y="122"/>
                  <a:pt x="83" y="121"/>
                </a:cubicBezTo>
                <a:cubicBezTo>
                  <a:pt x="83" y="120"/>
                  <a:pt x="83" y="120"/>
                  <a:pt x="83" y="120"/>
                </a:cubicBezTo>
                <a:cubicBezTo>
                  <a:pt x="83" y="119"/>
                  <a:pt x="84" y="119"/>
                  <a:pt x="84" y="119"/>
                </a:cubicBezTo>
                <a:cubicBezTo>
                  <a:pt x="84" y="119"/>
                  <a:pt x="83" y="119"/>
                  <a:pt x="83" y="119"/>
                </a:cubicBezTo>
                <a:cubicBezTo>
                  <a:pt x="84" y="118"/>
                  <a:pt x="85" y="117"/>
                  <a:pt x="86" y="116"/>
                </a:cubicBezTo>
                <a:cubicBezTo>
                  <a:pt x="87" y="116"/>
                  <a:pt x="86" y="115"/>
                  <a:pt x="87" y="115"/>
                </a:cubicBezTo>
                <a:cubicBezTo>
                  <a:pt x="87" y="115"/>
                  <a:pt x="88" y="114"/>
                  <a:pt x="88" y="113"/>
                </a:cubicBezTo>
                <a:cubicBezTo>
                  <a:pt x="90" y="111"/>
                  <a:pt x="92" y="109"/>
                  <a:pt x="93" y="107"/>
                </a:cubicBezTo>
                <a:cubicBezTo>
                  <a:pt x="95" y="106"/>
                  <a:pt x="97" y="104"/>
                  <a:pt x="100" y="102"/>
                </a:cubicBezTo>
                <a:cubicBezTo>
                  <a:pt x="100" y="102"/>
                  <a:pt x="101" y="102"/>
                  <a:pt x="101" y="102"/>
                </a:cubicBezTo>
                <a:cubicBezTo>
                  <a:pt x="101" y="102"/>
                  <a:pt x="101" y="101"/>
                  <a:pt x="101" y="101"/>
                </a:cubicBezTo>
                <a:cubicBezTo>
                  <a:pt x="102" y="101"/>
                  <a:pt x="104" y="100"/>
                  <a:pt x="105" y="100"/>
                </a:cubicBezTo>
                <a:cubicBezTo>
                  <a:pt x="105" y="100"/>
                  <a:pt x="106" y="99"/>
                  <a:pt x="107" y="99"/>
                </a:cubicBezTo>
                <a:cubicBezTo>
                  <a:pt x="108" y="99"/>
                  <a:pt x="110" y="99"/>
                  <a:pt x="112" y="99"/>
                </a:cubicBezTo>
                <a:cubicBezTo>
                  <a:pt x="113" y="100"/>
                  <a:pt x="113" y="101"/>
                  <a:pt x="114" y="102"/>
                </a:cubicBezTo>
                <a:cubicBezTo>
                  <a:pt x="115" y="102"/>
                  <a:pt x="115" y="104"/>
                  <a:pt x="116" y="104"/>
                </a:cubicBezTo>
                <a:cubicBezTo>
                  <a:pt x="116" y="105"/>
                  <a:pt x="117" y="105"/>
                  <a:pt x="117" y="106"/>
                </a:cubicBezTo>
                <a:cubicBezTo>
                  <a:pt x="118" y="106"/>
                  <a:pt x="118" y="108"/>
                  <a:pt x="119" y="108"/>
                </a:cubicBezTo>
                <a:cubicBezTo>
                  <a:pt x="119" y="108"/>
                  <a:pt x="118" y="109"/>
                  <a:pt x="119" y="109"/>
                </a:cubicBezTo>
                <a:cubicBezTo>
                  <a:pt x="119" y="109"/>
                  <a:pt x="121" y="111"/>
                  <a:pt x="122" y="112"/>
                </a:cubicBezTo>
                <a:cubicBezTo>
                  <a:pt x="122" y="112"/>
                  <a:pt x="122" y="112"/>
                  <a:pt x="122" y="112"/>
                </a:cubicBezTo>
                <a:cubicBezTo>
                  <a:pt x="123" y="113"/>
                  <a:pt x="123" y="114"/>
                  <a:pt x="124" y="114"/>
                </a:cubicBezTo>
                <a:cubicBezTo>
                  <a:pt x="125" y="115"/>
                  <a:pt x="125" y="115"/>
                  <a:pt x="126" y="115"/>
                </a:cubicBezTo>
                <a:cubicBezTo>
                  <a:pt x="126" y="115"/>
                  <a:pt x="127" y="116"/>
                  <a:pt x="128" y="116"/>
                </a:cubicBezTo>
                <a:cubicBezTo>
                  <a:pt x="128" y="116"/>
                  <a:pt x="130" y="116"/>
                  <a:pt x="130" y="117"/>
                </a:cubicBezTo>
                <a:cubicBezTo>
                  <a:pt x="131" y="117"/>
                  <a:pt x="132" y="117"/>
                  <a:pt x="132" y="117"/>
                </a:cubicBezTo>
                <a:cubicBezTo>
                  <a:pt x="133" y="118"/>
                  <a:pt x="134" y="118"/>
                  <a:pt x="135" y="118"/>
                </a:cubicBezTo>
                <a:cubicBezTo>
                  <a:pt x="135" y="118"/>
                  <a:pt x="135" y="119"/>
                  <a:pt x="135" y="119"/>
                </a:cubicBezTo>
                <a:cubicBezTo>
                  <a:pt x="136" y="119"/>
                  <a:pt x="136" y="118"/>
                  <a:pt x="136" y="118"/>
                </a:cubicBezTo>
                <a:cubicBezTo>
                  <a:pt x="137" y="118"/>
                  <a:pt x="137" y="119"/>
                  <a:pt x="137" y="119"/>
                </a:cubicBezTo>
                <a:cubicBezTo>
                  <a:pt x="138" y="119"/>
                  <a:pt x="138" y="119"/>
                  <a:pt x="139" y="119"/>
                </a:cubicBezTo>
                <a:cubicBezTo>
                  <a:pt x="139" y="119"/>
                  <a:pt x="139" y="119"/>
                  <a:pt x="139" y="119"/>
                </a:cubicBezTo>
                <a:cubicBezTo>
                  <a:pt x="140" y="119"/>
                  <a:pt x="140" y="118"/>
                  <a:pt x="140" y="118"/>
                </a:cubicBezTo>
                <a:cubicBezTo>
                  <a:pt x="141" y="118"/>
                  <a:pt x="142" y="119"/>
                  <a:pt x="143" y="118"/>
                </a:cubicBezTo>
                <a:cubicBezTo>
                  <a:pt x="144" y="117"/>
                  <a:pt x="146" y="117"/>
                  <a:pt x="146" y="116"/>
                </a:cubicBezTo>
                <a:cubicBezTo>
                  <a:pt x="147" y="116"/>
                  <a:pt x="147" y="115"/>
                  <a:pt x="148" y="115"/>
                </a:cubicBezTo>
                <a:cubicBezTo>
                  <a:pt x="149" y="115"/>
                  <a:pt x="150" y="115"/>
                  <a:pt x="150" y="115"/>
                </a:cubicBezTo>
                <a:cubicBezTo>
                  <a:pt x="151" y="115"/>
                  <a:pt x="151" y="114"/>
                  <a:pt x="151" y="114"/>
                </a:cubicBezTo>
                <a:cubicBezTo>
                  <a:pt x="151" y="114"/>
                  <a:pt x="152" y="114"/>
                  <a:pt x="152" y="114"/>
                </a:cubicBezTo>
                <a:cubicBezTo>
                  <a:pt x="152" y="114"/>
                  <a:pt x="153" y="113"/>
                  <a:pt x="154" y="112"/>
                </a:cubicBezTo>
                <a:cubicBezTo>
                  <a:pt x="155" y="112"/>
                  <a:pt x="157" y="111"/>
                  <a:pt x="159" y="109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60" y="108"/>
                  <a:pt x="160" y="108"/>
                  <a:pt x="162" y="107"/>
                </a:cubicBezTo>
                <a:cubicBezTo>
                  <a:pt x="163" y="107"/>
                  <a:pt x="163" y="108"/>
                  <a:pt x="164" y="109"/>
                </a:cubicBezTo>
                <a:cubicBezTo>
                  <a:pt x="165" y="109"/>
                  <a:pt x="165" y="109"/>
                  <a:pt x="165" y="110"/>
                </a:cubicBezTo>
                <a:cubicBezTo>
                  <a:pt x="166" y="110"/>
                  <a:pt x="166" y="110"/>
                  <a:pt x="167" y="110"/>
                </a:cubicBezTo>
                <a:cubicBezTo>
                  <a:pt x="169" y="111"/>
                  <a:pt x="170" y="113"/>
                  <a:pt x="172" y="114"/>
                </a:cubicBezTo>
                <a:cubicBezTo>
                  <a:pt x="172" y="114"/>
                  <a:pt x="173" y="114"/>
                  <a:pt x="173" y="114"/>
                </a:cubicBezTo>
                <a:cubicBezTo>
                  <a:pt x="173" y="115"/>
                  <a:pt x="173" y="115"/>
                  <a:pt x="173" y="115"/>
                </a:cubicBezTo>
                <a:cubicBezTo>
                  <a:pt x="174" y="115"/>
                  <a:pt x="174" y="115"/>
                  <a:pt x="175" y="115"/>
                </a:cubicBezTo>
                <a:cubicBezTo>
                  <a:pt x="175" y="116"/>
                  <a:pt x="175" y="116"/>
                  <a:pt x="175" y="116"/>
                </a:cubicBezTo>
                <a:cubicBezTo>
                  <a:pt x="176" y="117"/>
                  <a:pt x="177" y="117"/>
                  <a:pt x="178" y="118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9" y="119"/>
                  <a:pt x="180" y="119"/>
                  <a:pt x="180" y="119"/>
                </a:cubicBezTo>
                <a:cubicBezTo>
                  <a:pt x="180" y="120"/>
                  <a:pt x="181" y="120"/>
                  <a:pt x="182" y="120"/>
                </a:cubicBezTo>
                <a:cubicBezTo>
                  <a:pt x="182" y="121"/>
                  <a:pt x="182" y="121"/>
                  <a:pt x="181" y="121"/>
                </a:cubicBezTo>
                <a:cubicBezTo>
                  <a:pt x="182" y="121"/>
                  <a:pt x="181" y="121"/>
                  <a:pt x="181" y="122"/>
                </a:cubicBezTo>
                <a:cubicBezTo>
                  <a:pt x="181" y="122"/>
                  <a:pt x="181" y="123"/>
                  <a:pt x="181" y="124"/>
                </a:cubicBezTo>
                <a:cubicBezTo>
                  <a:pt x="181" y="124"/>
                  <a:pt x="181" y="125"/>
                  <a:pt x="181" y="125"/>
                </a:cubicBezTo>
                <a:cubicBezTo>
                  <a:pt x="180" y="126"/>
                  <a:pt x="180" y="126"/>
                  <a:pt x="180" y="127"/>
                </a:cubicBezTo>
                <a:cubicBezTo>
                  <a:pt x="180" y="127"/>
                  <a:pt x="179" y="128"/>
                  <a:pt x="179" y="129"/>
                </a:cubicBezTo>
                <a:cubicBezTo>
                  <a:pt x="179" y="130"/>
                  <a:pt x="179" y="131"/>
                  <a:pt x="179" y="131"/>
                </a:cubicBezTo>
                <a:cubicBezTo>
                  <a:pt x="178" y="132"/>
                  <a:pt x="178" y="133"/>
                  <a:pt x="177" y="134"/>
                </a:cubicBezTo>
                <a:cubicBezTo>
                  <a:pt x="177" y="135"/>
                  <a:pt x="177" y="136"/>
                  <a:pt x="177" y="136"/>
                </a:cubicBezTo>
                <a:cubicBezTo>
                  <a:pt x="177" y="137"/>
                  <a:pt x="176" y="138"/>
                  <a:pt x="176" y="139"/>
                </a:cubicBezTo>
                <a:cubicBezTo>
                  <a:pt x="175" y="140"/>
                  <a:pt x="176" y="143"/>
                  <a:pt x="174" y="144"/>
                </a:cubicBezTo>
                <a:cubicBezTo>
                  <a:pt x="174" y="144"/>
                  <a:pt x="174" y="146"/>
                  <a:pt x="174" y="146"/>
                </a:cubicBezTo>
                <a:cubicBezTo>
                  <a:pt x="173" y="146"/>
                  <a:pt x="174" y="147"/>
                  <a:pt x="174" y="147"/>
                </a:cubicBezTo>
                <a:cubicBezTo>
                  <a:pt x="174" y="147"/>
                  <a:pt x="173" y="147"/>
                  <a:pt x="173" y="148"/>
                </a:cubicBezTo>
                <a:cubicBezTo>
                  <a:pt x="173" y="148"/>
                  <a:pt x="173" y="149"/>
                  <a:pt x="173" y="150"/>
                </a:cubicBezTo>
                <a:cubicBezTo>
                  <a:pt x="173" y="150"/>
                  <a:pt x="172" y="150"/>
                  <a:pt x="172" y="150"/>
                </a:cubicBezTo>
                <a:cubicBezTo>
                  <a:pt x="172" y="151"/>
                  <a:pt x="172" y="151"/>
                  <a:pt x="172" y="151"/>
                </a:cubicBezTo>
                <a:cubicBezTo>
                  <a:pt x="172" y="151"/>
                  <a:pt x="172" y="152"/>
                  <a:pt x="172" y="152"/>
                </a:cubicBezTo>
                <a:cubicBezTo>
                  <a:pt x="172" y="152"/>
                  <a:pt x="172" y="153"/>
                  <a:pt x="172" y="153"/>
                </a:cubicBezTo>
                <a:cubicBezTo>
                  <a:pt x="172" y="154"/>
                  <a:pt x="171" y="154"/>
                  <a:pt x="171" y="154"/>
                </a:cubicBezTo>
                <a:cubicBezTo>
                  <a:pt x="171" y="155"/>
                  <a:pt x="171" y="155"/>
                  <a:pt x="171" y="156"/>
                </a:cubicBezTo>
                <a:cubicBezTo>
                  <a:pt x="171" y="158"/>
                  <a:pt x="170" y="160"/>
                  <a:pt x="169" y="162"/>
                </a:cubicBezTo>
                <a:cubicBezTo>
                  <a:pt x="169" y="162"/>
                  <a:pt x="169" y="163"/>
                  <a:pt x="169" y="163"/>
                </a:cubicBezTo>
                <a:cubicBezTo>
                  <a:pt x="169" y="164"/>
                  <a:pt x="169" y="164"/>
                  <a:pt x="169" y="164"/>
                </a:cubicBezTo>
                <a:cubicBezTo>
                  <a:pt x="169" y="165"/>
                  <a:pt x="168" y="165"/>
                  <a:pt x="168" y="165"/>
                </a:cubicBezTo>
                <a:cubicBezTo>
                  <a:pt x="168" y="165"/>
                  <a:pt x="168" y="166"/>
                  <a:pt x="168" y="167"/>
                </a:cubicBezTo>
                <a:cubicBezTo>
                  <a:pt x="168" y="167"/>
                  <a:pt x="167" y="167"/>
                  <a:pt x="167" y="168"/>
                </a:cubicBezTo>
                <a:cubicBezTo>
                  <a:pt x="167" y="169"/>
                  <a:pt x="167" y="170"/>
                  <a:pt x="167" y="171"/>
                </a:cubicBezTo>
                <a:cubicBezTo>
                  <a:pt x="166" y="172"/>
                  <a:pt x="166" y="174"/>
                  <a:pt x="165" y="176"/>
                </a:cubicBezTo>
                <a:cubicBezTo>
                  <a:pt x="165" y="176"/>
                  <a:pt x="166" y="176"/>
                  <a:pt x="165" y="176"/>
                </a:cubicBezTo>
                <a:cubicBezTo>
                  <a:pt x="164" y="177"/>
                  <a:pt x="165" y="179"/>
                  <a:pt x="164" y="180"/>
                </a:cubicBezTo>
                <a:cubicBezTo>
                  <a:pt x="164" y="181"/>
                  <a:pt x="164" y="183"/>
                  <a:pt x="163" y="184"/>
                </a:cubicBezTo>
                <a:cubicBezTo>
                  <a:pt x="163" y="185"/>
                  <a:pt x="163" y="185"/>
                  <a:pt x="163" y="186"/>
                </a:cubicBezTo>
                <a:cubicBezTo>
                  <a:pt x="162" y="187"/>
                  <a:pt x="162" y="187"/>
                  <a:pt x="162" y="188"/>
                </a:cubicBezTo>
                <a:cubicBezTo>
                  <a:pt x="161" y="188"/>
                  <a:pt x="160" y="188"/>
                  <a:pt x="160" y="188"/>
                </a:cubicBezTo>
                <a:cubicBezTo>
                  <a:pt x="160" y="188"/>
                  <a:pt x="159" y="189"/>
                  <a:pt x="159" y="188"/>
                </a:cubicBezTo>
                <a:cubicBezTo>
                  <a:pt x="159" y="188"/>
                  <a:pt x="158" y="188"/>
                  <a:pt x="158" y="188"/>
                </a:cubicBezTo>
                <a:cubicBezTo>
                  <a:pt x="157" y="188"/>
                  <a:pt x="157" y="189"/>
                  <a:pt x="156" y="189"/>
                </a:cubicBezTo>
                <a:cubicBezTo>
                  <a:pt x="156" y="189"/>
                  <a:pt x="156" y="188"/>
                  <a:pt x="155" y="189"/>
                </a:cubicBezTo>
                <a:cubicBezTo>
                  <a:pt x="155" y="189"/>
                  <a:pt x="152" y="189"/>
                  <a:pt x="150" y="190"/>
                </a:cubicBezTo>
                <a:cubicBezTo>
                  <a:pt x="149" y="190"/>
                  <a:pt x="148" y="190"/>
                  <a:pt x="147" y="190"/>
                </a:cubicBezTo>
                <a:cubicBezTo>
                  <a:pt x="146" y="190"/>
                  <a:pt x="144" y="191"/>
                  <a:pt x="143" y="191"/>
                </a:cubicBezTo>
                <a:cubicBezTo>
                  <a:pt x="143" y="191"/>
                  <a:pt x="143" y="190"/>
                  <a:pt x="142" y="191"/>
                </a:cubicBezTo>
                <a:cubicBezTo>
                  <a:pt x="142" y="191"/>
                  <a:pt x="140" y="191"/>
                  <a:pt x="139" y="191"/>
                </a:cubicBezTo>
                <a:cubicBezTo>
                  <a:pt x="138" y="191"/>
                  <a:pt x="137" y="192"/>
                  <a:pt x="135" y="192"/>
                </a:cubicBezTo>
                <a:cubicBezTo>
                  <a:pt x="135" y="192"/>
                  <a:pt x="135" y="191"/>
                  <a:pt x="135" y="191"/>
                </a:cubicBezTo>
                <a:cubicBezTo>
                  <a:pt x="134" y="191"/>
                  <a:pt x="134" y="192"/>
                  <a:pt x="133" y="192"/>
                </a:cubicBezTo>
                <a:cubicBezTo>
                  <a:pt x="133" y="192"/>
                  <a:pt x="133" y="192"/>
                  <a:pt x="133" y="192"/>
                </a:cubicBezTo>
                <a:cubicBezTo>
                  <a:pt x="132" y="192"/>
                  <a:pt x="132" y="192"/>
                  <a:pt x="132" y="193"/>
                </a:cubicBezTo>
                <a:cubicBezTo>
                  <a:pt x="131" y="192"/>
                  <a:pt x="130" y="192"/>
                  <a:pt x="129" y="192"/>
                </a:cubicBezTo>
                <a:cubicBezTo>
                  <a:pt x="129" y="192"/>
                  <a:pt x="128" y="192"/>
                  <a:pt x="128" y="192"/>
                </a:cubicBezTo>
                <a:cubicBezTo>
                  <a:pt x="128" y="192"/>
                  <a:pt x="128" y="193"/>
                  <a:pt x="127" y="193"/>
                </a:cubicBezTo>
                <a:cubicBezTo>
                  <a:pt x="127" y="192"/>
                  <a:pt x="126" y="193"/>
                  <a:pt x="125" y="193"/>
                </a:cubicBezTo>
                <a:cubicBezTo>
                  <a:pt x="124" y="193"/>
                  <a:pt x="123" y="193"/>
                  <a:pt x="122" y="193"/>
                </a:cubicBezTo>
                <a:cubicBezTo>
                  <a:pt x="121" y="193"/>
                  <a:pt x="119" y="194"/>
                  <a:pt x="118" y="194"/>
                </a:cubicBezTo>
                <a:cubicBezTo>
                  <a:pt x="117" y="194"/>
                  <a:pt x="117" y="194"/>
                  <a:pt x="117" y="194"/>
                </a:cubicBezTo>
                <a:cubicBezTo>
                  <a:pt x="117" y="194"/>
                  <a:pt x="116" y="193"/>
                  <a:pt x="116" y="193"/>
                </a:cubicBezTo>
                <a:cubicBezTo>
                  <a:pt x="116" y="193"/>
                  <a:pt x="116" y="194"/>
                  <a:pt x="115" y="194"/>
                </a:cubicBezTo>
                <a:cubicBezTo>
                  <a:pt x="115" y="194"/>
                  <a:pt x="114" y="193"/>
                  <a:pt x="113" y="194"/>
                </a:cubicBezTo>
                <a:cubicBezTo>
                  <a:pt x="113" y="193"/>
                  <a:pt x="111" y="195"/>
                  <a:pt x="111" y="194"/>
                </a:cubicBezTo>
                <a:cubicBezTo>
                  <a:pt x="110" y="195"/>
                  <a:pt x="110" y="194"/>
                  <a:pt x="109" y="194"/>
                </a:cubicBezTo>
                <a:cubicBezTo>
                  <a:pt x="109" y="194"/>
                  <a:pt x="108" y="195"/>
                  <a:pt x="107" y="195"/>
                </a:cubicBezTo>
                <a:cubicBezTo>
                  <a:pt x="107" y="195"/>
                  <a:pt x="107" y="194"/>
                  <a:pt x="107" y="194"/>
                </a:cubicBezTo>
                <a:cubicBezTo>
                  <a:pt x="106" y="194"/>
                  <a:pt x="106" y="195"/>
                  <a:pt x="105" y="195"/>
                </a:cubicBezTo>
                <a:cubicBezTo>
                  <a:pt x="104" y="195"/>
                  <a:pt x="104" y="196"/>
                  <a:pt x="104" y="196"/>
                </a:cubicBezTo>
                <a:cubicBezTo>
                  <a:pt x="103" y="196"/>
                  <a:pt x="103" y="195"/>
                  <a:pt x="103" y="195"/>
                </a:cubicBezTo>
                <a:cubicBezTo>
                  <a:pt x="103" y="195"/>
                  <a:pt x="102" y="195"/>
                  <a:pt x="101" y="195"/>
                </a:cubicBezTo>
                <a:cubicBezTo>
                  <a:pt x="101" y="195"/>
                  <a:pt x="101" y="195"/>
                  <a:pt x="100" y="195"/>
                </a:cubicBezTo>
                <a:cubicBezTo>
                  <a:pt x="100" y="195"/>
                  <a:pt x="99" y="196"/>
                  <a:pt x="98" y="196"/>
                </a:cubicBezTo>
                <a:cubicBezTo>
                  <a:pt x="97" y="195"/>
                  <a:pt x="96" y="196"/>
                  <a:pt x="95" y="196"/>
                </a:cubicBezTo>
                <a:cubicBezTo>
                  <a:pt x="93" y="196"/>
                  <a:pt x="92" y="196"/>
                  <a:pt x="91" y="197"/>
                </a:cubicBezTo>
                <a:cubicBezTo>
                  <a:pt x="89" y="193"/>
                  <a:pt x="87" y="190"/>
                  <a:pt x="86" y="186"/>
                </a:cubicBezTo>
                <a:close/>
                <a:moveTo>
                  <a:pt x="71" y="201"/>
                </a:moveTo>
                <a:cubicBezTo>
                  <a:pt x="71" y="202"/>
                  <a:pt x="70" y="202"/>
                  <a:pt x="70" y="202"/>
                </a:cubicBezTo>
                <a:cubicBezTo>
                  <a:pt x="70" y="202"/>
                  <a:pt x="70" y="201"/>
                  <a:pt x="71" y="201"/>
                </a:cubicBezTo>
                <a:close/>
                <a:moveTo>
                  <a:pt x="66" y="203"/>
                </a:moveTo>
                <a:cubicBezTo>
                  <a:pt x="66" y="203"/>
                  <a:pt x="65" y="203"/>
                  <a:pt x="65" y="203"/>
                </a:cubicBezTo>
                <a:cubicBezTo>
                  <a:pt x="65" y="202"/>
                  <a:pt x="66" y="203"/>
                  <a:pt x="66" y="203"/>
                </a:cubicBezTo>
                <a:close/>
                <a:moveTo>
                  <a:pt x="62" y="203"/>
                </a:moveTo>
                <a:cubicBezTo>
                  <a:pt x="63" y="204"/>
                  <a:pt x="61" y="204"/>
                  <a:pt x="60" y="205"/>
                </a:cubicBezTo>
                <a:cubicBezTo>
                  <a:pt x="60" y="205"/>
                  <a:pt x="58" y="206"/>
                  <a:pt x="58" y="205"/>
                </a:cubicBezTo>
                <a:cubicBezTo>
                  <a:pt x="60" y="204"/>
                  <a:pt x="61" y="204"/>
                  <a:pt x="62" y="203"/>
                </a:cubicBezTo>
                <a:close/>
                <a:moveTo>
                  <a:pt x="58" y="205"/>
                </a:moveTo>
                <a:cubicBezTo>
                  <a:pt x="58" y="205"/>
                  <a:pt x="56" y="207"/>
                  <a:pt x="56" y="205"/>
                </a:cubicBezTo>
                <a:cubicBezTo>
                  <a:pt x="57" y="205"/>
                  <a:pt x="57" y="205"/>
                  <a:pt x="58" y="205"/>
                </a:cubicBezTo>
                <a:close/>
                <a:moveTo>
                  <a:pt x="142" y="310"/>
                </a:moveTo>
                <a:cubicBezTo>
                  <a:pt x="141" y="310"/>
                  <a:pt x="140" y="310"/>
                  <a:pt x="139" y="309"/>
                </a:cubicBezTo>
                <a:cubicBezTo>
                  <a:pt x="139" y="309"/>
                  <a:pt x="139" y="309"/>
                  <a:pt x="138" y="309"/>
                </a:cubicBezTo>
                <a:cubicBezTo>
                  <a:pt x="138" y="309"/>
                  <a:pt x="138" y="309"/>
                  <a:pt x="138" y="309"/>
                </a:cubicBezTo>
                <a:cubicBezTo>
                  <a:pt x="137" y="308"/>
                  <a:pt x="137" y="309"/>
                  <a:pt x="136" y="309"/>
                </a:cubicBezTo>
                <a:cubicBezTo>
                  <a:pt x="136" y="309"/>
                  <a:pt x="136" y="308"/>
                  <a:pt x="135" y="308"/>
                </a:cubicBezTo>
                <a:cubicBezTo>
                  <a:pt x="135" y="308"/>
                  <a:pt x="135" y="309"/>
                  <a:pt x="135" y="309"/>
                </a:cubicBezTo>
                <a:cubicBezTo>
                  <a:pt x="134" y="308"/>
                  <a:pt x="134" y="308"/>
                  <a:pt x="134" y="308"/>
                </a:cubicBezTo>
                <a:cubicBezTo>
                  <a:pt x="134" y="308"/>
                  <a:pt x="133" y="308"/>
                  <a:pt x="133" y="308"/>
                </a:cubicBezTo>
                <a:cubicBezTo>
                  <a:pt x="133" y="308"/>
                  <a:pt x="132" y="307"/>
                  <a:pt x="132" y="307"/>
                </a:cubicBezTo>
                <a:cubicBezTo>
                  <a:pt x="130" y="307"/>
                  <a:pt x="129" y="307"/>
                  <a:pt x="127" y="306"/>
                </a:cubicBezTo>
                <a:cubicBezTo>
                  <a:pt x="127" y="306"/>
                  <a:pt x="127" y="307"/>
                  <a:pt x="127" y="306"/>
                </a:cubicBezTo>
                <a:cubicBezTo>
                  <a:pt x="126" y="306"/>
                  <a:pt x="125" y="306"/>
                  <a:pt x="125" y="306"/>
                </a:cubicBezTo>
                <a:cubicBezTo>
                  <a:pt x="124" y="306"/>
                  <a:pt x="122" y="306"/>
                  <a:pt x="121" y="305"/>
                </a:cubicBezTo>
                <a:cubicBezTo>
                  <a:pt x="120" y="305"/>
                  <a:pt x="119" y="304"/>
                  <a:pt x="118" y="304"/>
                </a:cubicBezTo>
                <a:cubicBezTo>
                  <a:pt x="117" y="304"/>
                  <a:pt x="117" y="305"/>
                  <a:pt x="117" y="305"/>
                </a:cubicBezTo>
                <a:cubicBezTo>
                  <a:pt x="116" y="305"/>
                  <a:pt x="113" y="303"/>
                  <a:pt x="112" y="304"/>
                </a:cubicBezTo>
                <a:cubicBezTo>
                  <a:pt x="112" y="304"/>
                  <a:pt x="111" y="304"/>
                  <a:pt x="111" y="303"/>
                </a:cubicBezTo>
                <a:cubicBezTo>
                  <a:pt x="110" y="303"/>
                  <a:pt x="109" y="304"/>
                  <a:pt x="109" y="304"/>
                </a:cubicBezTo>
                <a:cubicBezTo>
                  <a:pt x="108" y="304"/>
                  <a:pt x="108" y="303"/>
                  <a:pt x="108" y="303"/>
                </a:cubicBezTo>
                <a:cubicBezTo>
                  <a:pt x="108" y="303"/>
                  <a:pt x="108" y="303"/>
                  <a:pt x="108" y="303"/>
                </a:cubicBezTo>
                <a:cubicBezTo>
                  <a:pt x="107" y="303"/>
                  <a:pt x="107" y="304"/>
                  <a:pt x="106" y="304"/>
                </a:cubicBezTo>
                <a:cubicBezTo>
                  <a:pt x="106" y="303"/>
                  <a:pt x="106" y="303"/>
                  <a:pt x="105" y="303"/>
                </a:cubicBezTo>
                <a:cubicBezTo>
                  <a:pt x="105" y="303"/>
                  <a:pt x="104" y="303"/>
                  <a:pt x="104" y="303"/>
                </a:cubicBezTo>
                <a:cubicBezTo>
                  <a:pt x="104" y="303"/>
                  <a:pt x="104" y="303"/>
                  <a:pt x="103" y="303"/>
                </a:cubicBezTo>
                <a:cubicBezTo>
                  <a:pt x="103" y="303"/>
                  <a:pt x="103" y="303"/>
                  <a:pt x="103" y="302"/>
                </a:cubicBezTo>
                <a:cubicBezTo>
                  <a:pt x="102" y="302"/>
                  <a:pt x="102" y="303"/>
                  <a:pt x="102" y="303"/>
                </a:cubicBezTo>
                <a:cubicBezTo>
                  <a:pt x="101" y="302"/>
                  <a:pt x="100" y="302"/>
                  <a:pt x="99" y="302"/>
                </a:cubicBezTo>
                <a:cubicBezTo>
                  <a:pt x="99" y="302"/>
                  <a:pt x="98" y="302"/>
                  <a:pt x="97" y="302"/>
                </a:cubicBezTo>
                <a:cubicBezTo>
                  <a:pt x="97" y="302"/>
                  <a:pt x="97" y="301"/>
                  <a:pt x="96" y="301"/>
                </a:cubicBezTo>
                <a:cubicBezTo>
                  <a:pt x="96" y="301"/>
                  <a:pt x="95" y="302"/>
                  <a:pt x="95" y="301"/>
                </a:cubicBezTo>
                <a:cubicBezTo>
                  <a:pt x="94" y="301"/>
                  <a:pt x="94" y="301"/>
                  <a:pt x="93" y="300"/>
                </a:cubicBezTo>
                <a:cubicBezTo>
                  <a:pt x="93" y="300"/>
                  <a:pt x="92" y="301"/>
                  <a:pt x="92" y="301"/>
                </a:cubicBezTo>
                <a:cubicBezTo>
                  <a:pt x="92" y="301"/>
                  <a:pt x="91" y="301"/>
                  <a:pt x="91" y="301"/>
                </a:cubicBezTo>
                <a:cubicBezTo>
                  <a:pt x="90" y="300"/>
                  <a:pt x="88" y="301"/>
                  <a:pt x="87" y="300"/>
                </a:cubicBezTo>
                <a:cubicBezTo>
                  <a:pt x="86" y="300"/>
                  <a:pt x="85" y="299"/>
                  <a:pt x="84" y="299"/>
                </a:cubicBezTo>
                <a:cubicBezTo>
                  <a:pt x="83" y="299"/>
                  <a:pt x="83" y="300"/>
                  <a:pt x="82" y="299"/>
                </a:cubicBezTo>
                <a:cubicBezTo>
                  <a:pt x="82" y="299"/>
                  <a:pt x="82" y="299"/>
                  <a:pt x="81" y="299"/>
                </a:cubicBezTo>
                <a:cubicBezTo>
                  <a:pt x="81" y="299"/>
                  <a:pt x="80" y="299"/>
                  <a:pt x="80" y="299"/>
                </a:cubicBezTo>
                <a:cubicBezTo>
                  <a:pt x="79" y="299"/>
                  <a:pt x="79" y="298"/>
                  <a:pt x="78" y="298"/>
                </a:cubicBezTo>
                <a:cubicBezTo>
                  <a:pt x="78" y="298"/>
                  <a:pt x="77" y="298"/>
                  <a:pt x="76" y="298"/>
                </a:cubicBezTo>
                <a:cubicBezTo>
                  <a:pt x="76" y="298"/>
                  <a:pt x="75" y="298"/>
                  <a:pt x="75" y="298"/>
                </a:cubicBezTo>
                <a:cubicBezTo>
                  <a:pt x="75" y="298"/>
                  <a:pt x="75" y="298"/>
                  <a:pt x="75" y="297"/>
                </a:cubicBezTo>
                <a:cubicBezTo>
                  <a:pt x="74" y="297"/>
                  <a:pt x="73" y="297"/>
                  <a:pt x="72" y="297"/>
                </a:cubicBezTo>
                <a:cubicBezTo>
                  <a:pt x="71" y="297"/>
                  <a:pt x="71" y="296"/>
                  <a:pt x="70" y="296"/>
                </a:cubicBezTo>
                <a:cubicBezTo>
                  <a:pt x="70" y="296"/>
                  <a:pt x="70" y="297"/>
                  <a:pt x="70" y="297"/>
                </a:cubicBezTo>
                <a:cubicBezTo>
                  <a:pt x="69" y="297"/>
                  <a:pt x="69" y="296"/>
                  <a:pt x="69" y="296"/>
                </a:cubicBezTo>
                <a:cubicBezTo>
                  <a:pt x="68" y="296"/>
                  <a:pt x="67" y="296"/>
                  <a:pt x="66" y="296"/>
                </a:cubicBezTo>
                <a:cubicBezTo>
                  <a:pt x="65" y="296"/>
                  <a:pt x="64" y="295"/>
                  <a:pt x="62" y="295"/>
                </a:cubicBezTo>
                <a:cubicBezTo>
                  <a:pt x="58" y="294"/>
                  <a:pt x="52" y="292"/>
                  <a:pt x="48" y="291"/>
                </a:cubicBezTo>
                <a:cubicBezTo>
                  <a:pt x="47" y="290"/>
                  <a:pt x="47" y="290"/>
                  <a:pt x="46" y="290"/>
                </a:cubicBezTo>
                <a:cubicBezTo>
                  <a:pt x="44" y="289"/>
                  <a:pt x="42" y="289"/>
                  <a:pt x="39" y="288"/>
                </a:cubicBezTo>
                <a:cubicBezTo>
                  <a:pt x="39" y="288"/>
                  <a:pt x="39" y="288"/>
                  <a:pt x="38" y="288"/>
                </a:cubicBezTo>
                <a:cubicBezTo>
                  <a:pt x="38" y="288"/>
                  <a:pt x="37" y="287"/>
                  <a:pt x="36" y="286"/>
                </a:cubicBezTo>
                <a:cubicBezTo>
                  <a:pt x="35" y="286"/>
                  <a:pt x="35" y="286"/>
                  <a:pt x="34" y="286"/>
                </a:cubicBezTo>
                <a:cubicBezTo>
                  <a:pt x="33" y="286"/>
                  <a:pt x="33" y="285"/>
                  <a:pt x="32" y="285"/>
                </a:cubicBezTo>
                <a:cubicBezTo>
                  <a:pt x="32" y="285"/>
                  <a:pt x="32" y="285"/>
                  <a:pt x="31" y="285"/>
                </a:cubicBezTo>
                <a:cubicBezTo>
                  <a:pt x="31" y="284"/>
                  <a:pt x="30" y="284"/>
                  <a:pt x="29" y="284"/>
                </a:cubicBezTo>
                <a:cubicBezTo>
                  <a:pt x="28" y="284"/>
                  <a:pt x="28" y="284"/>
                  <a:pt x="27" y="283"/>
                </a:cubicBezTo>
                <a:cubicBezTo>
                  <a:pt x="27" y="283"/>
                  <a:pt x="26" y="282"/>
                  <a:pt x="26" y="282"/>
                </a:cubicBezTo>
                <a:cubicBezTo>
                  <a:pt x="25" y="282"/>
                  <a:pt x="23" y="281"/>
                  <a:pt x="22" y="280"/>
                </a:cubicBezTo>
                <a:cubicBezTo>
                  <a:pt x="21" y="280"/>
                  <a:pt x="21" y="280"/>
                  <a:pt x="21" y="280"/>
                </a:cubicBezTo>
                <a:cubicBezTo>
                  <a:pt x="21" y="280"/>
                  <a:pt x="20" y="280"/>
                  <a:pt x="20" y="279"/>
                </a:cubicBezTo>
                <a:cubicBezTo>
                  <a:pt x="20" y="279"/>
                  <a:pt x="19" y="279"/>
                  <a:pt x="18" y="278"/>
                </a:cubicBezTo>
                <a:cubicBezTo>
                  <a:pt x="17" y="278"/>
                  <a:pt x="17" y="278"/>
                  <a:pt x="17" y="278"/>
                </a:cubicBezTo>
                <a:cubicBezTo>
                  <a:pt x="15" y="276"/>
                  <a:pt x="13" y="275"/>
                  <a:pt x="11" y="273"/>
                </a:cubicBezTo>
                <a:cubicBezTo>
                  <a:pt x="11" y="273"/>
                  <a:pt x="10" y="273"/>
                  <a:pt x="10" y="273"/>
                </a:cubicBezTo>
                <a:cubicBezTo>
                  <a:pt x="9" y="273"/>
                  <a:pt x="9" y="272"/>
                  <a:pt x="8" y="271"/>
                </a:cubicBezTo>
                <a:cubicBezTo>
                  <a:pt x="8" y="271"/>
                  <a:pt x="8" y="272"/>
                  <a:pt x="8" y="271"/>
                </a:cubicBezTo>
                <a:cubicBezTo>
                  <a:pt x="7" y="270"/>
                  <a:pt x="6" y="270"/>
                  <a:pt x="6" y="269"/>
                </a:cubicBezTo>
                <a:cubicBezTo>
                  <a:pt x="6" y="269"/>
                  <a:pt x="6" y="269"/>
                  <a:pt x="6" y="269"/>
                </a:cubicBezTo>
                <a:cubicBezTo>
                  <a:pt x="5" y="268"/>
                  <a:pt x="6" y="268"/>
                  <a:pt x="5" y="268"/>
                </a:cubicBezTo>
                <a:cubicBezTo>
                  <a:pt x="5" y="267"/>
                  <a:pt x="5" y="266"/>
                  <a:pt x="5" y="266"/>
                </a:cubicBezTo>
                <a:cubicBezTo>
                  <a:pt x="4" y="263"/>
                  <a:pt x="3" y="261"/>
                  <a:pt x="3" y="258"/>
                </a:cubicBezTo>
                <a:cubicBezTo>
                  <a:pt x="3" y="257"/>
                  <a:pt x="4" y="258"/>
                  <a:pt x="3" y="257"/>
                </a:cubicBezTo>
                <a:cubicBezTo>
                  <a:pt x="3" y="257"/>
                  <a:pt x="3" y="256"/>
                  <a:pt x="3" y="256"/>
                </a:cubicBezTo>
                <a:cubicBezTo>
                  <a:pt x="3" y="255"/>
                  <a:pt x="4" y="255"/>
                  <a:pt x="4" y="255"/>
                </a:cubicBezTo>
                <a:cubicBezTo>
                  <a:pt x="4" y="255"/>
                  <a:pt x="3" y="254"/>
                  <a:pt x="3" y="254"/>
                </a:cubicBezTo>
                <a:cubicBezTo>
                  <a:pt x="3" y="254"/>
                  <a:pt x="4" y="253"/>
                  <a:pt x="4" y="253"/>
                </a:cubicBezTo>
                <a:cubicBezTo>
                  <a:pt x="4" y="252"/>
                  <a:pt x="4" y="250"/>
                  <a:pt x="5" y="249"/>
                </a:cubicBezTo>
                <a:cubicBezTo>
                  <a:pt x="5" y="249"/>
                  <a:pt x="5" y="249"/>
                  <a:pt x="5" y="248"/>
                </a:cubicBezTo>
                <a:cubicBezTo>
                  <a:pt x="5" y="248"/>
                  <a:pt x="6" y="248"/>
                  <a:pt x="6" y="247"/>
                </a:cubicBezTo>
                <a:cubicBezTo>
                  <a:pt x="6" y="247"/>
                  <a:pt x="6" y="247"/>
                  <a:pt x="6" y="246"/>
                </a:cubicBezTo>
                <a:cubicBezTo>
                  <a:pt x="6" y="246"/>
                  <a:pt x="7" y="246"/>
                  <a:pt x="7" y="246"/>
                </a:cubicBezTo>
                <a:cubicBezTo>
                  <a:pt x="7" y="245"/>
                  <a:pt x="7" y="245"/>
                  <a:pt x="7" y="245"/>
                </a:cubicBezTo>
                <a:cubicBezTo>
                  <a:pt x="7" y="244"/>
                  <a:pt x="8" y="243"/>
                  <a:pt x="8" y="243"/>
                </a:cubicBezTo>
                <a:cubicBezTo>
                  <a:pt x="9" y="242"/>
                  <a:pt x="10" y="240"/>
                  <a:pt x="11" y="239"/>
                </a:cubicBezTo>
                <a:cubicBezTo>
                  <a:pt x="11" y="237"/>
                  <a:pt x="13" y="236"/>
                  <a:pt x="15" y="234"/>
                </a:cubicBezTo>
                <a:cubicBezTo>
                  <a:pt x="15" y="234"/>
                  <a:pt x="14" y="234"/>
                  <a:pt x="15" y="233"/>
                </a:cubicBezTo>
                <a:cubicBezTo>
                  <a:pt x="16" y="233"/>
                  <a:pt x="16" y="232"/>
                  <a:pt x="17" y="231"/>
                </a:cubicBezTo>
                <a:cubicBezTo>
                  <a:pt x="17" y="231"/>
                  <a:pt x="19" y="231"/>
                  <a:pt x="19" y="230"/>
                </a:cubicBezTo>
                <a:cubicBezTo>
                  <a:pt x="19" y="230"/>
                  <a:pt x="18" y="230"/>
                  <a:pt x="18" y="230"/>
                </a:cubicBezTo>
                <a:cubicBezTo>
                  <a:pt x="19" y="230"/>
                  <a:pt x="20" y="229"/>
                  <a:pt x="20" y="229"/>
                </a:cubicBezTo>
                <a:cubicBezTo>
                  <a:pt x="20" y="228"/>
                  <a:pt x="20" y="228"/>
                  <a:pt x="21" y="227"/>
                </a:cubicBezTo>
                <a:cubicBezTo>
                  <a:pt x="23" y="225"/>
                  <a:pt x="25" y="224"/>
                  <a:pt x="27" y="223"/>
                </a:cubicBezTo>
                <a:cubicBezTo>
                  <a:pt x="27" y="222"/>
                  <a:pt x="28" y="222"/>
                  <a:pt x="29" y="221"/>
                </a:cubicBezTo>
                <a:cubicBezTo>
                  <a:pt x="31" y="220"/>
                  <a:pt x="34" y="218"/>
                  <a:pt x="37" y="216"/>
                </a:cubicBezTo>
                <a:cubicBezTo>
                  <a:pt x="40" y="215"/>
                  <a:pt x="43" y="212"/>
                  <a:pt x="47" y="211"/>
                </a:cubicBezTo>
                <a:cubicBezTo>
                  <a:pt x="47" y="211"/>
                  <a:pt x="47" y="211"/>
                  <a:pt x="47" y="210"/>
                </a:cubicBezTo>
                <a:cubicBezTo>
                  <a:pt x="48" y="210"/>
                  <a:pt x="48" y="210"/>
                  <a:pt x="49" y="210"/>
                </a:cubicBezTo>
                <a:cubicBezTo>
                  <a:pt x="49" y="210"/>
                  <a:pt x="50" y="210"/>
                  <a:pt x="51" y="209"/>
                </a:cubicBezTo>
                <a:cubicBezTo>
                  <a:pt x="51" y="209"/>
                  <a:pt x="51" y="209"/>
                  <a:pt x="52" y="209"/>
                </a:cubicBezTo>
                <a:cubicBezTo>
                  <a:pt x="52" y="209"/>
                  <a:pt x="52" y="209"/>
                  <a:pt x="52" y="209"/>
                </a:cubicBezTo>
                <a:cubicBezTo>
                  <a:pt x="53" y="209"/>
                  <a:pt x="54" y="208"/>
                  <a:pt x="54" y="208"/>
                </a:cubicBezTo>
                <a:cubicBezTo>
                  <a:pt x="55" y="208"/>
                  <a:pt x="56" y="207"/>
                  <a:pt x="57" y="207"/>
                </a:cubicBezTo>
                <a:cubicBezTo>
                  <a:pt x="57" y="207"/>
                  <a:pt x="58" y="207"/>
                  <a:pt x="60" y="206"/>
                </a:cubicBezTo>
                <a:cubicBezTo>
                  <a:pt x="60" y="206"/>
                  <a:pt x="60" y="206"/>
                  <a:pt x="60" y="206"/>
                </a:cubicBezTo>
                <a:cubicBezTo>
                  <a:pt x="62" y="206"/>
                  <a:pt x="63" y="205"/>
                  <a:pt x="65" y="205"/>
                </a:cubicBezTo>
                <a:cubicBezTo>
                  <a:pt x="65" y="204"/>
                  <a:pt x="66" y="205"/>
                  <a:pt x="66" y="205"/>
                </a:cubicBezTo>
                <a:cubicBezTo>
                  <a:pt x="67" y="205"/>
                  <a:pt x="67" y="204"/>
                  <a:pt x="69" y="204"/>
                </a:cubicBezTo>
                <a:cubicBezTo>
                  <a:pt x="69" y="204"/>
                  <a:pt x="70" y="204"/>
                  <a:pt x="70" y="204"/>
                </a:cubicBezTo>
                <a:cubicBezTo>
                  <a:pt x="71" y="204"/>
                  <a:pt x="71" y="203"/>
                  <a:pt x="72" y="203"/>
                </a:cubicBezTo>
                <a:cubicBezTo>
                  <a:pt x="73" y="203"/>
                  <a:pt x="73" y="203"/>
                  <a:pt x="74" y="203"/>
                </a:cubicBezTo>
                <a:cubicBezTo>
                  <a:pt x="74" y="203"/>
                  <a:pt x="74" y="202"/>
                  <a:pt x="75" y="202"/>
                </a:cubicBezTo>
                <a:cubicBezTo>
                  <a:pt x="75" y="202"/>
                  <a:pt x="76" y="203"/>
                  <a:pt x="76" y="203"/>
                </a:cubicBezTo>
                <a:cubicBezTo>
                  <a:pt x="76" y="203"/>
                  <a:pt x="77" y="202"/>
                  <a:pt x="77" y="202"/>
                </a:cubicBezTo>
                <a:cubicBezTo>
                  <a:pt x="78" y="203"/>
                  <a:pt x="80" y="202"/>
                  <a:pt x="82" y="201"/>
                </a:cubicBezTo>
                <a:cubicBezTo>
                  <a:pt x="84" y="201"/>
                  <a:pt x="85" y="201"/>
                  <a:pt x="87" y="201"/>
                </a:cubicBezTo>
                <a:cubicBezTo>
                  <a:pt x="88" y="202"/>
                  <a:pt x="88" y="202"/>
                  <a:pt x="89" y="204"/>
                </a:cubicBezTo>
                <a:cubicBezTo>
                  <a:pt x="89" y="205"/>
                  <a:pt x="90" y="207"/>
                  <a:pt x="90" y="208"/>
                </a:cubicBezTo>
                <a:cubicBezTo>
                  <a:pt x="91" y="209"/>
                  <a:pt x="91" y="209"/>
                  <a:pt x="91" y="210"/>
                </a:cubicBezTo>
                <a:cubicBezTo>
                  <a:pt x="92" y="210"/>
                  <a:pt x="92" y="210"/>
                  <a:pt x="92" y="211"/>
                </a:cubicBezTo>
                <a:cubicBezTo>
                  <a:pt x="92" y="212"/>
                  <a:pt x="93" y="214"/>
                  <a:pt x="94" y="215"/>
                </a:cubicBezTo>
                <a:cubicBezTo>
                  <a:pt x="94" y="217"/>
                  <a:pt x="95" y="217"/>
                  <a:pt x="95" y="219"/>
                </a:cubicBezTo>
                <a:cubicBezTo>
                  <a:pt x="96" y="220"/>
                  <a:pt x="97" y="223"/>
                  <a:pt x="98" y="225"/>
                </a:cubicBezTo>
                <a:cubicBezTo>
                  <a:pt x="100" y="230"/>
                  <a:pt x="102" y="235"/>
                  <a:pt x="105" y="239"/>
                </a:cubicBezTo>
                <a:cubicBezTo>
                  <a:pt x="106" y="241"/>
                  <a:pt x="105" y="240"/>
                  <a:pt x="106" y="241"/>
                </a:cubicBezTo>
                <a:cubicBezTo>
                  <a:pt x="107" y="242"/>
                  <a:pt x="106" y="242"/>
                  <a:pt x="107" y="243"/>
                </a:cubicBezTo>
                <a:cubicBezTo>
                  <a:pt x="108" y="245"/>
                  <a:pt x="110" y="248"/>
                  <a:pt x="111" y="251"/>
                </a:cubicBezTo>
                <a:cubicBezTo>
                  <a:pt x="112" y="252"/>
                  <a:pt x="111" y="252"/>
                  <a:pt x="112" y="253"/>
                </a:cubicBezTo>
                <a:cubicBezTo>
                  <a:pt x="113" y="254"/>
                  <a:pt x="112" y="253"/>
                  <a:pt x="113" y="254"/>
                </a:cubicBezTo>
                <a:cubicBezTo>
                  <a:pt x="113" y="255"/>
                  <a:pt x="115" y="256"/>
                  <a:pt x="115" y="257"/>
                </a:cubicBezTo>
                <a:cubicBezTo>
                  <a:pt x="115" y="258"/>
                  <a:pt x="115" y="258"/>
                  <a:pt x="115" y="258"/>
                </a:cubicBezTo>
                <a:cubicBezTo>
                  <a:pt x="115" y="259"/>
                  <a:pt x="116" y="259"/>
                  <a:pt x="116" y="259"/>
                </a:cubicBezTo>
                <a:cubicBezTo>
                  <a:pt x="116" y="259"/>
                  <a:pt x="116" y="260"/>
                  <a:pt x="116" y="260"/>
                </a:cubicBezTo>
                <a:cubicBezTo>
                  <a:pt x="116" y="260"/>
                  <a:pt x="117" y="262"/>
                  <a:pt x="118" y="263"/>
                </a:cubicBezTo>
                <a:cubicBezTo>
                  <a:pt x="119" y="264"/>
                  <a:pt x="118" y="263"/>
                  <a:pt x="119" y="265"/>
                </a:cubicBezTo>
                <a:cubicBezTo>
                  <a:pt x="120" y="266"/>
                  <a:pt x="121" y="267"/>
                  <a:pt x="122" y="269"/>
                </a:cubicBezTo>
                <a:cubicBezTo>
                  <a:pt x="122" y="270"/>
                  <a:pt x="123" y="270"/>
                  <a:pt x="124" y="271"/>
                </a:cubicBezTo>
                <a:cubicBezTo>
                  <a:pt x="125" y="272"/>
                  <a:pt x="125" y="273"/>
                  <a:pt x="125" y="274"/>
                </a:cubicBezTo>
                <a:cubicBezTo>
                  <a:pt x="126" y="275"/>
                  <a:pt x="127" y="276"/>
                  <a:pt x="127" y="277"/>
                </a:cubicBezTo>
                <a:cubicBezTo>
                  <a:pt x="129" y="279"/>
                  <a:pt x="131" y="282"/>
                  <a:pt x="133" y="285"/>
                </a:cubicBezTo>
                <a:cubicBezTo>
                  <a:pt x="135" y="286"/>
                  <a:pt x="136" y="288"/>
                  <a:pt x="137" y="289"/>
                </a:cubicBezTo>
                <a:cubicBezTo>
                  <a:pt x="139" y="291"/>
                  <a:pt x="139" y="293"/>
                  <a:pt x="141" y="294"/>
                </a:cubicBezTo>
                <a:cubicBezTo>
                  <a:pt x="142" y="296"/>
                  <a:pt x="144" y="298"/>
                  <a:pt x="146" y="300"/>
                </a:cubicBezTo>
                <a:cubicBezTo>
                  <a:pt x="145" y="300"/>
                  <a:pt x="145" y="300"/>
                  <a:pt x="146" y="301"/>
                </a:cubicBezTo>
                <a:cubicBezTo>
                  <a:pt x="146" y="302"/>
                  <a:pt x="146" y="302"/>
                  <a:pt x="146" y="303"/>
                </a:cubicBezTo>
                <a:cubicBezTo>
                  <a:pt x="146" y="304"/>
                  <a:pt x="146" y="305"/>
                  <a:pt x="145" y="306"/>
                </a:cubicBezTo>
                <a:cubicBezTo>
                  <a:pt x="145" y="307"/>
                  <a:pt x="145" y="309"/>
                  <a:pt x="145" y="310"/>
                </a:cubicBezTo>
                <a:cubicBezTo>
                  <a:pt x="144" y="311"/>
                  <a:pt x="143" y="309"/>
                  <a:pt x="142" y="310"/>
                </a:cubicBezTo>
                <a:close/>
                <a:moveTo>
                  <a:pt x="149" y="311"/>
                </a:moveTo>
                <a:cubicBezTo>
                  <a:pt x="149" y="310"/>
                  <a:pt x="149" y="310"/>
                  <a:pt x="149" y="310"/>
                </a:cubicBezTo>
                <a:cubicBezTo>
                  <a:pt x="149" y="309"/>
                  <a:pt x="148" y="309"/>
                  <a:pt x="149" y="308"/>
                </a:cubicBezTo>
                <a:cubicBezTo>
                  <a:pt x="149" y="308"/>
                  <a:pt x="148" y="305"/>
                  <a:pt x="150" y="305"/>
                </a:cubicBezTo>
                <a:cubicBezTo>
                  <a:pt x="150" y="306"/>
                  <a:pt x="152" y="307"/>
                  <a:pt x="152" y="308"/>
                </a:cubicBezTo>
                <a:cubicBezTo>
                  <a:pt x="153" y="309"/>
                  <a:pt x="155" y="310"/>
                  <a:pt x="156" y="312"/>
                </a:cubicBezTo>
                <a:cubicBezTo>
                  <a:pt x="154" y="312"/>
                  <a:pt x="151" y="311"/>
                  <a:pt x="149" y="311"/>
                </a:cubicBezTo>
                <a:close/>
                <a:moveTo>
                  <a:pt x="237" y="414"/>
                </a:moveTo>
                <a:cubicBezTo>
                  <a:pt x="237" y="414"/>
                  <a:pt x="236" y="415"/>
                  <a:pt x="236" y="415"/>
                </a:cubicBezTo>
                <a:cubicBezTo>
                  <a:pt x="236" y="416"/>
                  <a:pt x="236" y="416"/>
                  <a:pt x="236" y="417"/>
                </a:cubicBezTo>
                <a:cubicBezTo>
                  <a:pt x="236" y="417"/>
                  <a:pt x="235" y="417"/>
                  <a:pt x="235" y="417"/>
                </a:cubicBezTo>
                <a:cubicBezTo>
                  <a:pt x="235" y="418"/>
                  <a:pt x="233" y="420"/>
                  <a:pt x="233" y="422"/>
                </a:cubicBezTo>
                <a:cubicBezTo>
                  <a:pt x="232" y="423"/>
                  <a:pt x="231" y="424"/>
                  <a:pt x="230" y="425"/>
                </a:cubicBezTo>
                <a:cubicBezTo>
                  <a:pt x="230" y="425"/>
                  <a:pt x="230" y="425"/>
                  <a:pt x="230" y="426"/>
                </a:cubicBezTo>
                <a:cubicBezTo>
                  <a:pt x="230" y="426"/>
                  <a:pt x="230" y="426"/>
                  <a:pt x="230" y="426"/>
                </a:cubicBezTo>
                <a:cubicBezTo>
                  <a:pt x="230" y="426"/>
                  <a:pt x="229" y="426"/>
                  <a:pt x="229" y="427"/>
                </a:cubicBezTo>
                <a:cubicBezTo>
                  <a:pt x="229" y="427"/>
                  <a:pt x="229" y="428"/>
                  <a:pt x="229" y="428"/>
                </a:cubicBezTo>
                <a:cubicBezTo>
                  <a:pt x="228" y="429"/>
                  <a:pt x="227" y="430"/>
                  <a:pt x="227" y="430"/>
                </a:cubicBezTo>
                <a:cubicBezTo>
                  <a:pt x="227" y="431"/>
                  <a:pt x="226" y="431"/>
                  <a:pt x="226" y="431"/>
                </a:cubicBezTo>
                <a:cubicBezTo>
                  <a:pt x="226" y="431"/>
                  <a:pt x="226" y="432"/>
                  <a:pt x="226" y="432"/>
                </a:cubicBezTo>
                <a:cubicBezTo>
                  <a:pt x="226" y="432"/>
                  <a:pt x="225" y="433"/>
                  <a:pt x="225" y="433"/>
                </a:cubicBezTo>
                <a:cubicBezTo>
                  <a:pt x="225" y="433"/>
                  <a:pt x="226" y="433"/>
                  <a:pt x="226" y="433"/>
                </a:cubicBezTo>
                <a:cubicBezTo>
                  <a:pt x="226" y="433"/>
                  <a:pt x="225" y="433"/>
                  <a:pt x="225" y="434"/>
                </a:cubicBezTo>
                <a:cubicBezTo>
                  <a:pt x="225" y="434"/>
                  <a:pt x="225" y="434"/>
                  <a:pt x="225" y="434"/>
                </a:cubicBezTo>
                <a:cubicBezTo>
                  <a:pt x="224" y="435"/>
                  <a:pt x="224" y="436"/>
                  <a:pt x="223" y="436"/>
                </a:cubicBezTo>
                <a:cubicBezTo>
                  <a:pt x="223" y="437"/>
                  <a:pt x="222" y="437"/>
                  <a:pt x="222" y="437"/>
                </a:cubicBezTo>
                <a:cubicBezTo>
                  <a:pt x="222" y="437"/>
                  <a:pt x="222" y="437"/>
                  <a:pt x="222" y="437"/>
                </a:cubicBezTo>
                <a:cubicBezTo>
                  <a:pt x="222" y="438"/>
                  <a:pt x="222" y="438"/>
                  <a:pt x="222" y="438"/>
                </a:cubicBezTo>
                <a:cubicBezTo>
                  <a:pt x="222" y="438"/>
                  <a:pt x="222" y="439"/>
                  <a:pt x="221" y="439"/>
                </a:cubicBezTo>
                <a:cubicBezTo>
                  <a:pt x="221" y="439"/>
                  <a:pt x="220" y="440"/>
                  <a:pt x="220" y="440"/>
                </a:cubicBezTo>
                <a:cubicBezTo>
                  <a:pt x="220" y="440"/>
                  <a:pt x="220" y="441"/>
                  <a:pt x="220" y="441"/>
                </a:cubicBezTo>
                <a:cubicBezTo>
                  <a:pt x="220" y="442"/>
                  <a:pt x="219" y="443"/>
                  <a:pt x="218" y="444"/>
                </a:cubicBezTo>
                <a:cubicBezTo>
                  <a:pt x="218" y="445"/>
                  <a:pt x="218" y="445"/>
                  <a:pt x="218" y="445"/>
                </a:cubicBezTo>
                <a:cubicBezTo>
                  <a:pt x="218" y="445"/>
                  <a:pt x="218" y="445"/>
                  <a:pt x="218" y="445"/>
                </a:cubicBezTo>
                <a:cubicBezTo>
                  <a:pt x="218" y="445"/>
                  <a:pt x="217" y="446"/>
                  <a:pt x="217" y="446"/>
                </a:cubicBezTo>
                <a:cubicBezTo>
                  <a:pt x="217" y="446"/>
                  <a:pt x="217" y="446"/>
                  <a:pt x="217" y="446"/>
                </a:cubicBezTo>
                <a:cubicBezTo>
                  <a:pt x="217" y="446"/>
                  <a:pt x="217" y="447"/>
                  <a:pt x="216" y="447"/>
                </a:cubicBezTo>
                <a:cubicBezTo>
                  <a:pt x="216" y="447"/>
                  <a:pt x="217" y="447"/>
                  <a:pt x="217" y="447"/>
                </a:cubicBezTo>
                <a:cubicBezTo>
                  <a:pt x="217" y="447"/>
                  <a:pt x="216" y="447"/>
                  <a:pt x="216" y="448"/>
                </a:cubicBezTo>
                <a:cubicBezTo>
                  <a:pt x="216" y="448"/>
                  <a:pt x="216" y="448"/>
                  <a:pt x="216" y="448"/>
                </a:cubicBezTo>
                <a:cubicBezTo>
                  <a:pt x="216" y="448"/>
                  <a:pt x="215" y="448"/>
                  <a:pt x="215" y="448"/>
                </a:cubicBezTo>
                <a:cubicBezTo>
                  <a:pt x="215" y="449"/>
                  <a:pt x="216" y="449"/>
                  <a:pt x="215" y="450"/>
                </a:cubicBezTo>
                <a:cubicBezTo>
                  <a:pt x="214" y="452"/>
                  <a:pt x="211" y="452"/>
                  <a:pt x="211" y="455"/>
                </a:cubicBezTo>
                <a:cubicBezTo>
                  <a:pt x="209" y="456"/>
                  <a:pt x="209" y="458"/>
                  <a:pt x="207" y="460"/>
                </a:cubicBezTo>
                <a:cubicBezTo>
                  <a:pt x="207" y="460"/>
                  <a:pt x="206" y="460"/>
                  <a:pt x="206" y="460"/>
                </a:cubicBezTo>
                <a:cubicBezTo>
                  <a:pt x="206" y="461"/>
                  <a:pt x="201" y="464"/>
                  <a:pt x="199" y="465"/>
                </a:cubicBezTo>
                <a:cubicBezTo>
                  <a:pt x="198" y="466"/>
                  <a:pt x="198" y="466"/>
                  <a:pt x="198" y="466"/>
                </a:cubicBezTo>
                <a:cubicBezTo>
                  <a:pt x="198" y="466"/>
                  <a:pt x="197" y="466"/>
                  <a:pt x="197" y="466"/>
                </a:cubicBezTo>
                <a:cubicBezTo>
                  <a:pt x="196" y="467"/>
                  <a:pt x="196" y="467"/>
                  <a:pt x="195" y="467"/>
                </a:cubicBezTo>
                <a:cubicBezTo>
                  <a:pt x="193" y="468"/>
                  <a:pt x="189" y="467"/>
                  <a:pt x="187" y="466"/>
                </a:cubicBezTo>
                <a:cubicBezTo>
                  <a:pt x="186" y="465"/>
                  <a:pt x="183" y="463"/>
                  <a:pt x="182" y="460"/>
                </a:cubicBezTo>
                <a:cubicBezTo>
                  <a:pt x="182" y="460"/>
                  <a:pt x="181" y="459"/>
                  <a:pt x="181" y="459"/>
                </a:cubicBezTo>
                <a:cubicBezTo>
                  <a:pt x="180" y="459"/>
                  <a:pt x="181" y="459"/>
                  <a:pt x="181" y="459"/>
                </a:cubicBezTo>
                <a:cubicBezTo>
                  <a:pt x="180" y="458"/>
                  <a:pt x="178" y="453"/>
                  <a:pt x="177" y="453"/>
                </a:cubicBezTo>
                <a:cubicBezTo>
                  <a:pt x="177" y="453"/>
                  <a:pt x="177" y="453"/>
                  <a:pt x="176" y="452"/>
                </a:cubicBezTo>
                <a:cubicBezTo>
                  <a:pt x="175" y="450"/>
                  <a:pt x="174" y="447"/>
                  <a:pt x="172" y="444"/>
                </a:cubicBezTo>
                <a:cubicBezTo>
                  <a:pt x="170" y="440"/>
                  <a:pt x="169" y="437"/>
                  <a:pt x="167" y="432"/>
                </a:cubicBezTo>
                <a:cubicBezTo>
                  <a:pt x="167" y="432"/>
                  <a:pt x="168" y="432"/>
                  <a:pt x="167" y="432"/>
                </a:cubicBezTo>
                <a:cubicBezTo>
                  <a:pt x="167" y="430"/>
                  <a:pt x="167" y="430"/>
                  <a:pt x="166" y="429"/>
                </a:cubicBezTo>
                <a:cubicBezTo>
                  <a:pt x="166" y="428"/>
                  <a:pt x="166" y="428"/>
                  <a:pt x="165" y="427"/>
                </a:cubicBezTo>
                <a:cubicBezTo>
                  <a:pt x="165" y="426"/>
                  <a:pt x="165" y="426"/>
                  <a:pt x="165" y="426"/>
                </a:cubicBezTo>
                <a:cubicBezTo>
                  <a:pt x="165" y="425"/>
                  <a:pt x="164" y="424"/>
                  <a:pt x="164" y="423"/>
                </a:cubicBezTo>
                <a:cubicBezTo>
                  <a:pt x="164" y="423"/>
                  <a:pt x="163" y="422"/>
                  <a:pt x="163" y="422"/>
                </a:cubicBezTo>
                <a:cubicBezTo>
                  <a:pt x="164" y="422"/>
                  <a:pt x="164" y="422"/>
                  <a:pt x="164" y="422"/>
                </a:cubicBezTo>
                <a:cubicBezTo>
                  <a:pt x="164" y="422"/>
                  <a:pt x="163" y="421"/>
                  <a:pt x="163" y="421"/>
                </a:cubicBezTo>
                <a:cubicBezTo>
                  <a:pt x="164" y="421"/>
                  <a:pt x="163" y="419"/>
                  <a:pt x="163" y="418"/>
                </a:cubicBezTo>
                <a:cubicBezTo>
                  <a:pt x="163" y="418"/>
                  <a:pt x="162" y="417"/>
                  <a:pt x="162" y="417"/>
                </a:cubicBezTo>
                <a:cubicBezTo>
                  <a:pt x="162" y="417"/>
                  <a:pt x="162" y="416"/>
                  <a:pt x="162" y="414"/>
                </a:cubicBezTo>
                <a:cubicBezTo>
                  <a:pt x="162" y="414"/>
                  <a:pt x="161" y="413"/>
                  <a:pt x="161" y="413"/>
                </a:cubicBezTo>
                <a:cubicBezTo>
                  <a:pt x="161" y="412"/>
                  <a:pt x="161" y="411"/>
                  <a:pt x="160" y="410"/>
                </a:cubicBezTo>
                <a:cubicBezTo>
                  <a:pt x="160" y="410"/>
                  <a:pt x="160" y="409"/>
                  <a:pt x="160" y="409"/>
                </a:cubicBezTo>
                <a:cubicBezTo>
                  <a:pt x="160" y="409"/>
                  <a:pt x="160" y="409"/>
                  <a:pt x="160" y="409"/>
                </a:cubicBezTo>
                <a:cubicBezTo>
                  <a:pt x="160" y="409"/>
                  <a:pt x="160" y="408"/>
                  <a:pt x="160" y="408"/>
                </a:cubicBezTo>
                <a:cubicBezTo>
                  <a:pt x="160" y="407"/>
                  <a:pt x="159" y="406"/>
                  <a:pt x="159" y="405"/>
                </a:cubicBezTo>
                <a:cubicBezTo>
                  <a:pt x="159" y="404"/>
                  <a:pt x="159" y="404"/>
                  <a:pt x="159" y="403"/>
                </a:cubicBezTo>
                <a:cubicBezTo>
                  <a:pt x="158" y="402"/>
                  <a:pt x="158" y="402"/>
                  <a:pt x="158" y="401"/>
                </a:cubicBezTo>
                <a:cubicBezTo>
                  <a:pt x="158" y="401"/>
                  <a:pt x="158" y="401"/>
                  <a:pt x="158" y="400"/>
                </a:cubicBezTo>
                <a:cubicBezTo>
                  <a:pt x="158" y="400"/>
                  <a:pt x="157" y="399"/>
                  <a:pt x="157" y="399"/>
                </a:cubicBezTo>
                <a:cubicBezTo>
                  <a:pt x="157" y="399"/>
                  <a:pt x="157" y="399"/>
                  <a:pt x="157" y="398"/>
                </a:cubicBezTo>
                <a:cubicBezTo>
                  <a:pt x="157" y="398"/>
                  <a:pt x="157" y="397"/>
                  <a:pt x="157" y="396"/>
                </a:cubicBezTo>
                <a:cubicBezTo>
                  <a:pt x="157" y="396"/>
                  <a:pt x="156" y="395"/>
                  <a:pt x="156" y="394"/>
                </a:cubicBezTo>
                <a:cubicBezTo>
                  <a:pt x="156" y="394"/>
                  <a:pt x="156" y="393"/>
                  <a:pt x="155" y="392"/>
                </a:cubicBezTo>
                <a:cubicBezTo>
                  <a:pt x="155" y="392"/>
                  <a:pt x="156" y="392"/>
                  <a:pt x="155" y="392"/>
                </a:cubicBezTo>
                <a:cubicBezTo>
                  <a:pt x="155" y="391"/>
                  <a:pt x="155" y="391"/>
                  <a:pt x="155" y="390"/>
                </a:cubicBezTo>
                <a:cubicBezTo>
                  <a:pt x="155" y="390"/>
                  <a:pt x="154" y="388"/>
                  <a:pt x="154" y="387"/>
                </a:cubicBezTo>
                <a:cubicBezTo>
                  <a:pt x="154" y="386"/>
                  <a:pt x="154" y="386"/>
                  <a:pt x="154" y="386"/>
                </a:cubicBezTo>
                <a:cubicBezTo>
                  <a:pt x="154" y="386"/>
                  <a:pt x="153" y="384"/>
                  <a:pt x="153" y="384"/>
                </a:cubicBezTo>
                <a:cubicBezTo>
                  <a:pt x="153" y="383"/>
                  <a:pt x="152" y="383"/>
                  <a:pt x="152" y="381"/>
                </a:cubicBezTo>
                <a:cubicBezTo>
                  <a:pt x="152" y="381"/>
                  <a:pt x="152" y="380"/>
                  <a:pt x="152" y="380"/>
                </a:cubicBezTo>
                <a:cubicBezTo>
                  <a:pt x="152" y="380"/>
                  <a:pt x="152" y="379"/>
                  <a:pt x="152" y="379"/>
                </a:cubicBezTo>
                <a:cubicBezTo>
                  <a:pt x="151" y="379"/>
                  <a:pt x="152" y="379"/>
                  <a:pt x="152" y="378"/>
                </a:cubicBezTo>
                <a:cubicBezTo>
                  <a:pt x="152" y="378"/>
                  <a:pt x="151" y="377"/>
                  <a:pt x="151" y="377"/>
                </a:cubicBezTo>
                <a:cubicBezTo>
                  <a:pt x="151" y="377"/>
                  <a:pt x="152" y="376"/>
                  <a:pt x="152" y="376"/>
                </a:cubicBezTo>
                <a:cubicBezTo>
                  <a:pt x="151" y="375"/>
                  <a:pt x="151" y="375"/>
                  <a:pt x="151" y="374"/>
                </a:cubicBezTo>
                <a:cubicBezTo>
                  <a:pt x="151" y="374"/>
                  <a:pt x="151" y="374"/>
                  <a:pt x="151" y="374"/>
                </a:cubicBezTo>
                <a:cubicBezTo>
                  <a:pt x="151" y="374"/>
                  <a:pt x="150" y="373"/>
                  <a:pt x="150" y="373"/>
                </a:cubicBezTo>
                <a:cubicBezTo>
                  <a:pt x="150" y="372"/>
                  <a:pt x="150" y="372"/>
                  <a:pt x="150" y="371"/>
                </a:cubicBezTo>
                <a:cubicBezTo>
                  <a:pt x="150" y="371"/>
                  <a:pt x="150" y="370"/>
                  <a:pt x="150" y="370"/>
                </a:cubicBezTo>
                <a:cubicBezTo>
                  <a:pt x="150" y="370"/>
                  <a:pt x="150" y="370"/>
                  <a:pt x="150" y="370"/>
                </a:cubicBezTo>
                <a:cubicBezTo>
                  <a:pt x="150" y="370"/>
                  <a:pt x="150" y="369"/>
                  <a:pt x="150" y="369"/>
                </a:cubicBezTo>
                <a:cubicBezTo>
                  <a:pt x="150" y="369"/>
                  <a:pt x="150" y="369"/>
                  <a:pt x="150" y="369"/>
                </a:cubicBezTo>
                <a:cubicBezTo>
                  <a:pt x="150" y="369"/>
                  <a:pt x="149" y="368"/>
                  <a:pt x="149" y="368"/>
                </a:cubicBezTo>
                <a:cubicBezTo>
                  <a:pt x="149" y="368"/>
                  <a:pt x="150" y="368"/>
                  <a:pt x="150" y="368"/>
                </a:cubicBezTo>
                <a:cubicBezTo>
                  <a:pt x="150" y="366"/>
                  <a:pt x="149" y="365"/>
                  <a:pt x="149" y="363"/>
                </a:cubicBezTo>
                <a:cubicBezTo>
                  <a:pt x="149" y="362"/>
                  <a:pt x="149" y="361"/>
                  <a:pt x="149" y="359"/>
                </a:cubicBezTo>
                <a:cubicBezTo>
                  <a:pt x="149" y="359"/>
                  <a:pt x="148" y="359"/>
                  <a:pt x="148" y="359"/>
                </a:cubicBezTo>
                <a:cubicBezTo>
                  <a:pt x="148" y="359"/>
                  <a:pt x="149" y="358"/>
                  <a:pt x="149" y="358"/>
                </a:cubicBezTo>
                <a:cubicBezTo>
                  <a:pt x="149" y="358"/>
                  <a:pt x="148" y="358"/>
                  <a:pt x="148" y="358"/>
                </a:cubicBezTo>
                <a:cubicBezTo>
                  <a:pt x="148" y="358"/>
                  <a:pt x="148" y="357"/>
                  <a:pt x="148" y="357"/>
                </a:cubicBezTo>
                <a:cubicBezTo>
                  <a:pt x="148" y="357"/>
                  <a:pt x="148" y="357"/>
                  <a:pt x="148" y="357"/>
                </a:cubicBezTo>
                <a:cubicBezTo>
                  <a:pt x="148" y="357"/>
                  <a:pt x="148" y="356"/>
                  <a:pt x="148" y="356"/>
                </a:cubicBezTo>
                <a:cubicBezTo>
                  <a:pt x="148" y="356"/>
                  <a:pt x="148" y="356"/>
                  <a:pt x="148" y="356"/>
                </a:cubicBezTo>
                <a:cubicBezTo>
                  <a:pt x="148" y="354"/>
                  <a:pt x="147" y="352"/>
                  <a:pt x="147" y="350"/>
                </a:cubicBezTo>
                <a:cubicBezTo>
                  <a:pt x="147" y="350"/>
                  <a:pt x="148" y="350"/>
                  <a:pt x="148" y="349"/>
                </a:cubicBezTo>
                <a:cubicBezTo>
                  <a:pt x="147" y="349"/>
                  <a:pt x="147" y="349"/>
                  <a:pt x="147" y="349"/>
                </a:cubicBezTo>
                <a:cubicBezTo>
                  <a:pt x="147" y="348"/>
                  <a:pt x="148" y="347"/>
                  <a:pt x="148" y="347"/>
                </a:cubicBezTo>
                <a:cubicBezTo>
                  <a:pt x="148" y="346"/>
                  <a:pt x="147" y="345"/>
                  <a:pt x="147" y="345"/>
                </a:cubicBezTo>
                <a:cubicBezTo>
                  <a:pt x="147" y="344"/>
                  <a:pt x="147" y="343"/>
                  <a:pt x="147" y="343"/>
                </a:cubicBezTo>
                <a:cubicBezTo>
                  <a:pt x="147" y="342"/>
                  <a:pt x="147" y="342"/>
                  <a:pt x="147" y="341"/>
                </a:cubicBezTo>
                <a:cubicBezTo>
                  <a:pt x="147" y="341"/>
                  <a:pt x="147" y="341"/>
                  <a:pt x="147" y="340"/>
                </a:cubicBezTo>
                <a:cubicBezTo>
                  <a:pt x="147" y="340"/>
                  <a:pt x="147" y="339"/>
                  <a:pt x="147" y="339"/>
                </a:cubicBezTo>
                <a:cubicBezTo>
                  <a:pt x="147" y="338"/>
                  <a:pt x="147" y="338"/>
                  <a:pt x="147" y="337"/>
                </a:cubicBezTo>
                <a:cubicBezTo>
                  <a:pt x="147" y="337"/>
                  <a:pt x="147" y="337"/>
                  <a:pt x="147" y="337"/>
                </a:cubicBezTo>
                <a:cubicBezTo>
                  <a:pt x="147" y="336"/>
                  <a:pt x="147" y="336"/>
                  <a:pt x="147" y="336"/>
                </a:cubicBezTo>
                <a:cubicBezTo>
                  <a:pt x="147" y="335"/>
                  <a:pt x="147" y="335"/>
                  <a:pt x="147" y="334"/>
                </a:cubicBezTo>
                <a:cubicBezTo>
                  <a:pt x="147" y="334"/>
                  <a:pt x="146" y="334"/>
                  <a:pt x="147" y="333"/>
                </a:cubicBezTo>
                <a:cubicBezTo>
                  <a:pt x="147" y="333"/>
                  <a:pt x="147" y="333"/>
                  <a:pt x="147" y="332"/>
                </a:cubicBezTo>
                <a:cubicBezTo>
                  <a:pt x="147" y="332"/>
                  <a:pt x="147" y="331"/>
                  <a:pt x="147" y="330"/>
                </a:cubicBezTo>
                <a:cubicBezTo>
                  <a:pt x="147" y="329"/>
                  <a:pt x="147" y="328"/>
                  <a:pt x="147" y="326"/>
                </a:cubicBezTo>
                <a:cubicBezTo>
                  <a:pt x="147" y="325"/>
                  <a:pt x="148" y="325"/>
                  <a:pt x="148" y="324"/>
                </a:cubicBezTo>
                <a:cubicBezTo>
                  <a:pt x="148" y="324"/>
                  <a:pt x="147" y="324"/>
                  <a:pt x="147" y="323"/>
                </a:cubicBezTo>
                <a:cubicBezTo>
                  <a:pt x="147" y="322"/>
                  <a:pt x="147" y="321"/>
                  <a:pt x="147" y="320"/>
                </a:cubicBezTo>
                <a:cubicBezTo>
                  <a:pt x="148" y="319"/>
                  <a:pt x="148" y="319"/>
                  <a:pt x="148" y="318"/>
                </a:cubicBezTo>
                <a:cubicBezTo>
                  <a:pt x="148" y="317"/>
                  <a:pt x="148" y="315"/>
                  <a:pt x="148" y="314"/>
                </a:cubicBezTo>
                <a:cubicBezTo>
                  <a:pt x="149" y="313"/>
                  <a:pt x="150" y="315"/>
                  <a:pt x="152" y="314"/>
                </a:cubicBezTo>
                <a:cubicBezTo>
                  <a:pt x="152" y="314"/>
                  <a:pt x="152" y="315"/>
                  <a:pt x="153" y="315"/>
                </a:cubicBezTo>
                <a:cubicBezTo>
                  <a:pt x="154" y="315"/>
                  <a:pt x="155" y="315"/>
                  <a:pt x="155" y="315"/>
                </a:cubicBezTo>
                <a:cubicBezTo>
                  <a:pt x="156" y="315"/>
                  <a:pt x="156" y="316"/>
                  <a:pt x="157" y="316"/>
                </a:cubicBezTo>
                <a:cubicBezTo>
                  <a:pt x="158" y="316"/>
                  <a:pt x="158" y="316"/>
                  <a:pt x="159" y="316"/>
                </a:cubicBezTo>
                <a:cubicBezTo>
                  <a:pt x="159" y="316"/>
                  <a:pt x="159" y="317"/>
                  <a:pt x="159" y="317"/>
                </a:cubicBezTo>
                <a:cubicBezTo>
                  <a:pt x="160" y="317"/>
                  <a:pt x="160" y="317"/>
                  <a:pt x="161" y="318"/>
                </a:cubicBezTo>
                <a:cubicBezTo>
                  <a:pt x="163" y="318"/>
                  <a:pt x="166" y="322"/>
                  <a:pt x="167" y="324"/>
                </a:cubicBezTo>
                <a:cubicBezTo>
                  <a:pt x="170" y="327"/>
                  <a:pt x="172" y="331"/>
                  <a:pt x="175" y="334"/>
                </a:cubicBezTo>
                <a:cubicBezTo>
                  <a:pt x="177" y="336"/>
                  <a:pt x="178" y="337"/>
                  <a:pt x="179" y="338"/>
                </a:cubicBezTo>
                <a:cubicBezTo>
                  <a:pt x="179" y="338"/>
                  <a:pt x="180" y="338"/>
                  <a:pt x="180" y="339"/>
                </a:cubicBezTo>
                <a:cubicBezTo>
                  <a:pt x="180" y="339"/>
                  <a:pt x="181" y="340"/>
                  <a:pt x="182" y="341"/>
                </a:cubicBezTo>
                <a:cubicBezTo>
                  <a:pt x="182" y="341"/>
                  <a:pt x="182" y="342"/>
                  <a:pt x="182" y="342"/>
                </a:cubicBezTo>
                <a:cubicBezTo>
                  <a:pt x="183" y="343"/>
                  <a:pt x="183" y="343"/>
                  <a:pt x="184" y="343"/>
                </a:cubicBezTo>
                <a:cubicBezTo>
                  <a:pt x="184" y="344"/>
                  <a:pt x="184" y="344"/>
                  <a:pt x="185" y="344"/>
                </a:cubicBezTo>
                <a:cubicBezTo>
                  <a:pt x="185" y="344"/>
                  <a:pt x="185" y="344"/>
                  <a:pt x="185" y="344"/>
                </a:cubicBezTo>
                <a:cubicBezTo>
                  <a:pt x="186" y="345"/>
                  <a:pt x="185" y="345"/>
                  <a:pt x="186" y="345"/>
                </a:cubicBezTo>
                <a:cubicBezTo>
                  <a:pt x="186" y="346"/>
                  <a:pt x="186" y="345"/>
                  <a:pt x="187" y="346"/>
                </a:cubicBezTo>
                <a:cubicBezTo>
                  <a:pt x="187" y="346"/>
                  <a:pt x="188" y="347"/>
                  <a:pt x="188" y="347"/>
                </a:cubicBezTo>
                <a:cubicBezTo>
                  <a:pt x="188" y="347"/>
                  <a:pt x="189" y="347"/>
                  <a:pt x="189" y="347"/>
                </a:cubicBezTo>
                <a:cubicBezTo>
                  <a:pt x="190" y="348"/>
                  <a:pt x="191" y="350"/>
                  <a:pt x="192" y="351"/>
                </a:cubicBezTo>
                <a:cubicBezTo>
                  <a:pt x="192" y="351"/>
                  <a:pt x="192" y="351"/>
                  <a:pt x="193" y="351"/>
                </a:cubicBezTo>
                <a:cubicBezTo>
                  <a:pt x="193" y="352"/>
                  <a:pt x="193" y="353"/>
                  <a:pt x="193" y="353"/>
                </a:cubicBezTo>
                <a:cubicBezTo>
                  <a:pt x="194" y="353"/>
                  <a:pt x="194" y="353"/>
                  <a:pt x="195" y="354"/>
                </a:cubicBezTo>
                <a:cubicBezTo>
                  <a:pt x="195" y="354"/>
                  <a:pt x="195" y="354"/>
                  <a:pt x="195" y="354"/>
                </a:cubicBezTo>
                <a:cubicBezTo>
                  <a:pt x="195" y="354"/>
                  <a:pt x="196" y="355"/>
                  <a:pt x="197" y="356"/>
                </a:cubicBezTo>
                <a:cubicBezTo>
                  <a:pt x="199" y="358"/>
                  <a:pt x="202" y="361"/>
                  <a:pt x="204" y="363"/>
                </a:cubicBezTo>
                <a:cubicBezTo>
                  <a:pt x="204" y="363"/>
                  <a:pt x="204" y="363"/>
                  <a:pt x="205" y="363"/>
                </a:cubicBezTo>
                <a:cubicBezTo>
                  <a:pt x="205" y="364"/>
                  <a:pt x="205" y="364"/>
                  <a:pt x="206" y="365"/>
                </a:cubicBezTo>
                <a:cubicBezTo>
                  <a:pt x="206" y="365"/>
                  <a:pt x="206" y="365"/>
                  <a:pt x="206" y="365"/>
                </a:cubicBezTo>
                <a:cubicBezTo>
                  <a:pt x="206" y="365"/>
                  <a:pt x="207" y="366"/>
                  <a:pt x="207" y="366"/>
                </a:cubicBezTo>
                <a:cubicBezTo>
                  <a:pt x="208" y="366"/>
                  <a:pt x="208" y="367"/>
                  <a:pt x="209" y="368"/>
                </a:cubicBezTo>
                <a:cubicBezTo>
                  <a:pt x="209" y="368"/>
                  <a:pt x="209" y="368"/>
                  <a:pt x="210" y="368"/>
                </a:cubicBezTo>
                <a:cubicBezTo>
                  <a:pt x="210" y="369"/>
                  <a:pt x="210" y="369"/>
                  <a:pt x="211" y="369"/>
                </a:cubicBezTo>
                <a:cubicBezTo>
                  <a:pt x="211" y="369"/>
                  <a:pt x="211" y="370"/>
                  <a:pt x="211" y="370"/>
                </a:cubicBezTo>
                <a:cubicBezTo>
                  <a:pt x="211" y="371"/>
                  <a:pt x="213" y="372"/>
                  <a:pt x="213" y="372"/>
                </a:cubicBezTo>
                <a:cubicBezTo>
                  <a:pt x="214" y="373"/>
                  <a:pt x="214" y="373"/>
                  <a:pt x="214" y="374"/>
                </a:cubicBezTo>
                <a:cubicBezTo>
                  <a:pt x="214" y="374"/>
                  <a:pt x="215" y="374"/>
                  <a:pt x="215" y="374"/>
                </a:cubicBezTo>
                <a:cubicBezTo>
                  <a:pt x="216" y="375"/>
                  <a:pt x="217" y="377"/>
                  <a:pt x="218" y="378"/>
                </a:cubicBezTo>
                <a:cubicBezTo>
                  <a:pt x="218" y="378"/>
                  <a:pt x="219" y="378"/>
                  <a:pt x="219" y="379"/>
                </a:cubicBezTo>
                <a:cubicBezTo>
                  <a:pt x="220" y="379"/>
                  <a:pt x="221" y="380"/>
                  <a:pt x="222" y="381"/>
                </a:cubicBezTo>
                <a:cubicBezTo>
                  <a:pt x="222" y="381"/>
                  <a:pt x="222" y="382"/>
                  <a:pt x="223" y="383"/>
                </a:cubicBezTo>
                <a:cubicBezTo>
                  <a:pt x="223" y="383"/>
                  <a:pt x="223" y="383"/>
                  <a:pt x="224" y="383"/>
                </a:cubicBezTo>
                <a:cubicBezTo>
                  <a:pt x="224" y="383"/>
                  <a:pt x="224" y="384"/>
                  <a:pt x="224" y="384"/>
                </a:cubicBezTo>
                <a:cubicBezTo>
                  <a:pt x="225" y="384"/>
                  <a:pt x="224" y="384"/>
                  <a:pt x="225" y="385"/>
                </a:cubicBezTo>
                <a:cubicBezTo>
                  <a:pt x="225" y="385"/>
                  <a:pt x="225" y="384"/>
                  <a:pt x="225" y="385"/>
                </a:cubicBezTo>
                <a:cubicBezTo>
                  <a:pt x="225" y="385"/>
                  <a:pt x="226" y="386"/>
                  <a:pt x="226" y="386"/>
                </a:cubicBezTo>
                <a:cubicBezTo>
                  <a:pt x="227" y="386"/>
                  <a:pt x="228" y="388"/>
                  <a:pt x="229" y="389"/>
                </a:cubicBezTo>
                <a:cubicBezTo>
                  <a:pt x="229" y="389"/>
                  <a:pt x="231" y="390"/>
                  <a:pt x="232" y="391"/>
                </a:cubicBezTo>
                <a:cubicBezTo>
                  <a:pt x="233" y="392"/>
                  <a:pt x="233" y="394"/>
                  <a:pt x="235" y="395"/>
                </a:cubicBezTo>
                <a:cubicBezTo>
                  <a:pt x="236" y="396"/>
                  <a:pt x="237" y="397"/>
                  <a:pt x="238" y="398"/>
                </a:cubicBezTo>
                <a:cubicBezTo>
                  <a:pt x="239" y="399"/>
                  <a:pt x="240" y="400"/>
                  <a:pt x="241" y="402"/>
                </a:cubicBezTo>
                <a:cubicBezTo>
                  <a:pt x="242" y="402"/>
                  <a:pt x="242" y="402"/>
                  <a:pt x="243" y="404"/>
                </a:cubicBezTo>
                <a:cubicBezTo>
                  <a:pt x="243" y="405"/>
                  <a:pt x="244" y="405"/>
                  <a:pt x="243" y="405"/>
                </a:cubicBezTo>
                <a:cubicBezTo>
                  <a:pt x="244" y="406"/>
                  <a:pt x="242" y="406"/>
                  <a:pt x="242" y="407"/>
                </a:cubicBezTo>
                <a:cubicBezTo>
                  <a:pt x="242" y="408"/>
                  <a:pt x="242" y="408"/>
                  <a:pt x="241" y="408"/>
                </a:cubicBezTo>
                <a:cubicBezTo>
                  <a:pt x="241" y="408"/>
                  <a:pt x="241" y="409"/>
                  <a:pt x="241" y="409"/>
                </a:cubicBezTo>
                <a:cubicBezTo>
                  <a:pt x="241" y="410"/>
                  <a:pt x="240" y="410"/>
                  <a:pt x="240" y="410"/>
                </a:cubicBezTo>
                <a:cubicBezTo>
                  <a:pt x="240" y="410"/>
                  <a:pt x="239" y="411"/>
                  <a:pt x="239" y="411"/>
                </a:cubicBezTo>
                <a:cubicBezTo>
                  <a:pt x="239" y="411"/>
                  <a:pt x="239" y="412"/>
                  <a:pt x="239" y="412"/>
                </a:cubicBezTo>
                <a:cubicBezTo>
                  <a:pt x="239" y="413"/>
                  <a:pt x="238" y="413"/>
                  <a:pt x="237" y="414"/>
                </a:cubicBezTo>
                <a:close/>
                <a:moveTo>
                  <a:pt x="259" y="418"/>
                </a:moveTo>
                <a:cubicBezTo>
                  <a:pt x="259" y="418"/>
                  <a:pt x="258" y="418"/>
                  <a:pt x="258" y="417"/>
                </a:cubicBezTo>
                <a:cubicBezTo>
                  <a:pt x="258" y="417"/>
                  <a:pt x="259" y="418"/>
                  <a:pt x="259" y="417"/>
                </a:cubicBezTo>
                <a:cubicBezTo>
                  <a:pt x="260" y="418"/>
                  <a:pt x="260" y="419"/>
                  <a:pt x="259" y="418"/>
                </a:cubicBezTo>
                <a:close/>
                <a:moveTo>
                  <a:pt x="206" y="232"/>
                </a:moveTo>
                <a:cubicBezTo>
                  <a:pt x="205" y="233"/>
                  <a:pt x="204" y="234"/>
                  <a:pt x="203" y="234"/>
                </a:cubicBezTo>
                <a:cubicBezTo>
                  <a:pt x="203" y="234"/>
                  <a:pt x="203" y="235"/>
                  <a:pt x="203" y="235"/>
                </a:cubicBezTo>
                <a:cubicBezTo>
                  <a:pt x="203" y="235"/>
                  <a:pt x="202" y="235"/>
                  <a:pt x="202" y="235"/>
                </a:cubicBezTo>
                <a:cubicBezTo>
                  <a:pt x="202" y="236"/>
                  <a:pt x="202" y="236"/>
                  <a:pt x="201" y="237"/>
                </a:cubicBezTo>
                <a:cubicBezTo>
                  <a:pt x="200" y="238"/>
                  <a:pt x="199" y="238"/>
                  <a:pt x="199" y="239"/>
                </a:cubicBezTo>
                <a:cubicBezTo>
                  <a:pt x="199" y="240"/>
                  <a:pt x="197" y="240"/>
                  <a:pt x="197" y="241"/>
                </a:cubicBezTo>
                <a:cubicBezTo>
                  <a:pt x="197" y="241"/>
                  <a:pt x="196" y="241"/>
                  <a:pt x="196" y="242"/>
                </a:cubicBezTo>
                <a:cubicBezTo>
                  <a:pt x="196" y="242"/>
                  <a:pt x="196" y="243"/>
                  <a:pt x="195" y="243"/>
                </a:cubicBezTo>
                <a:cubicBezTo>
                  <a:pt x="195" y="244"/>
                  <a:pt x="195" y="244"/>
                  <a:pt x="194" y="244"/>
                </a:cubicBezTo>
                <a:cubicBezTo>
                  <a:pt x="194" y="245"/>
                  <a:pt x="194" y="245"/>
                  <a:pt x="193" y="246"/>
                </a:cubicBezTo>
                <a:cubicBezTo>
                  <a:pt x="193" y="246"/>
                  <a:pt x="193" y="246"/>
                  <a:pt x="193" y="246"/>
                </a:cubicBezTo>
                <a:cubicBezTo>
                  <a:pt x="192" y="247"/>
                  <a:pt x="192" y="248"/>
                  <a:pt x="192" y="248"/>
                </a:cubicBezTo>
                <a:cubicBezTo>
                  <a:pt x="191" y="248"/>
                  <a:pt x="191" y="247"/>
                  <a:pt x="191" y="248"/>
                </a:cubicBezTo>
                <a:cubicBezTo>
                  <a:pt x="190" y="248"/>
                  <a:pt x="190" y="249"/>
                  <a:pt x="190" y="250"/>
                </a:cubicBezTo>
                <a:cubicBezTo>
                  <a:pt x="189" y="250"/>
                  <a:pt x="189" y="250"/>
                  <a:pt x="189" y="251"/>
                </a:cubicBezTo>
                <a:cubicBezTo>
                  <a:pt x="189" y="252"/>
                  <a:pt x="189" y="252"/>
                  <a:pt x="189" y="253"/>
                </a:cubicBezTo>
                <a:cubicBezTo>
                  <a:pt x="188" y="253"/>
                  <a:pt x="188" y="253"/>
                  <a:pt x="187" y="254"/>
                </a:cubicBezTo>
                <a:cubicBezTo>
                  <a:pt x="187" y="254"/>
                  <a:pt x="187" y="255"/>
                  <a:pt x="187" y="255"/>
                </a:cubicBezTo>
                <a:cubicBezTo>
                  <a:pt x="187" y="256"/>
                  <a:pt x="186" y="256"/>
                  <a:pt x="186" y="257"/>
                </a:cubicBezTo>
                <a:cubicBezTo>
                  <a:pt x="186" y="257"/>
                  <a:pt x="186" y="258"/>
                  <a:pt x="185" y="258"/>
                </a:cubicBezTo>
                <a:cubicBezTo>
                  <a:pt x="185" y="259"/>
                  <a:pt x="185" y="259"/>
                  <a:pt x="185" y="260"/>
                </a:cubicBezTo>
                <a:cubicBezTo>
                  <a:pt x="185" y="260"/>
                  <a:pt x="185" y="261"/>
                  <a:pt x="185" y="261"/>
                </a:cubicBezTo>
                <a:cubicBezTo>
                  <a:pt x="185" y="263"/>
                  <a:pt x="186" y="264"/>
                  <a:pt x="185" y="266"/>
                </a:cubicBezTo>
                <a:cubicBezTo>
                  <a:pt x="186" y="268"/>
                  <a:pt x="188" y="270"/>
                  <a:pt x="188" y="271"/>
                </a:cubicBezTo>
                <a:cubicBezTo>
                  <a:pt x="189" y="273"/>
                  <a:pt x="189" y="273"/>
                  <a:pt x="190" y="273"/>
                </a:cubicBezTo>
                <a:cubicBezTo>
                  <a:pt x="190" y="274"/>
                  <a:pt x="190" y="275"/>
                  <a:pt x="191" y="275"/>
                </a:cubicBezTo>
                <a:cubicBezTo>
                  <a:pt x="191" y="275"/>
                  <a:pt x="191" y="275"/>
                  <a:pt x="192" y="275"/>
                </a:cubicBezTo>
                <a:cubicBezTo>
                  <a:pt x="192" y="276"/>
                  <a:pt x="193" y="277"/>
                  <a:pt x="194" y="278"/>
                </a:cubicBezTo>
                <a:cubicBezTo>
                  <a:pt x="195" y="279"/>
                  <a:pt x="196" y="279"/>
                  <a:pt x="196" y="279"/>
                </a:cubicBezTo>
                <a:cubicBezTo>
                  <a:pt x="196" y="280"/>
                  <a:pt x="196" y="280"/>
                  <a:pt x="197" y="280"/>
                </a:cubicBezTo>
                <a:cubicBezTo>
                  <a:pt x="198" y="280"/>
                  <a:pt x="198" y="281"/>
                  <a:pt x="198" y="281"/>
                </a:cubicBezTo>
                <a:cubicBezTo>
                  <a:pt x="198" y="281"/>
                  <a:pt x="198" y="282"/>
                  <a:pt x="198" y="282"/>
                </a:cubicBezTo>
                <a:cubicBezTo>
                  <a:pt x="199" y="282"/>
                  <a:pt x="199" y="282"/>
                  <a:pt x="199" y="282"/>
                </a:cubicBezTo>
                <a:cubicBezTo>
                  <a:pt x="200" y="282"/>
                  <a:pt x="201" y="283"/>
                  <a:pt x="202" y="284"/>
                </a:cubicBezTo>
                <a:cubicBezTo>
                  <a:pt x="202" y="284"/>
                  <a:pt x="203" y="284"/>
                  <a:pt x="203" y="284"/>
                </a:cubicBezTo>
                <a:cubicBezTo>
                  <a:pt x="203" y="285"/>
                  <a:pt x="204" y="285"/>
                  <a:pt x="204" y="286"/>
                </a:cubicBezTo>
                <a:cubicBezTo>
                  <a:pt x="204" y="286"/>
                  <a:pt x="205" y="286"/>
                  <a:pt x="205" y="286"/>
                </a:cubicBezTo>
                <a:cubicBezTo>
                  <a:pt x="207" y="286"/>
                  <a:pt x="207" y="287"/>
                  <a:pt x="208" y="287"/>
                </a:cubicBezTo>
                <a:cubicBezTo>
                  <a:pt x="209" y="288"/>
                  <a:pt x="209" y="287"/>
                  <a:pt x="210" y="287"/>
                </a:cubicBezTo>
                <a:cubicBezTo>
                  <a:pt x="211" y="289"/>
                  <a:pt x="212" y="289"/>
                  <a:pt x="212" y="289"/>
                </a:cubicBezTo>
                <a:cubicBezTo>
                  <a:pt x="213" y="289"/>
                  <a:pt x="213" y="290"/>
                  <a:pt x="213" y="290"/>
                </a:cubicBezTo>
                <a:cubicBezTo>
                  <a:pt x="213" y="290"/>
                  <a:pt x="214" y="290"/>
                  <a:pt x="215" y="290"/>
                </a:cubicBezTo>
                <a:cubicBezTo>
                  <a:pt x="215" y="290"/>
                  <a:pt x="216" y="291"/>
                  <a:pt x="216" y="291"/>
                </a:cubicBezTo>
                <a:cubicBezTo>
                  <a:pt x="218" y="291"/>
                  <a:pt x="220" y="291"/>
                  <a:pt x="222" y="292"/>
                </a:cubicBezTo>
                <a:cubicBezTo>
                  <a:pt x="223" y="292"/>
                  <a:pt x="223" y="292"/>
                  <a:pt x="224" y="292"/>
                </a:cubicBezTo>
                <a:cubicBezTo>
                  <a:pt x="225" y="292"/>
                  <a:pt x="226" y="292"/>
                  <a:pt x="227" y="293"/>
                </a:cubicBezTo>
                <a:cubicBezTo>
                  <a:pt x="228" y="292"/>
                  <a:pt x="230" y="293"/>
                  <a:pt x="232" y="293"/>
                </a:cubicBezTo>
                <a:cubicBezTo>
                  <a:pt x="233" y="293"/>
                  <a:pt x="236" y="293"/>
                  <a:pt x="237" y="293"/>
                </a:cubicBezTo>
                <a:cubicBezTo>
                  <a:pt x="237" y="292"/>
                  <a:pt x="237" y="293"/>
                  <a:pt x="237" y="293"/>
                </a:cubicBezTo>
                <a:cubicBezTo>
                  <a:pt x="239" y="293"/>
                  <a:pt x="239" y="292"/>
                  <a:pt x="240" y="292"/>
                </a:cubicBezTo>
                <a:cubicBezTo>
                  <a:pt x="240" y="292"/>
                  <a:pt x="241" y="292"/>
                  <a:pt x="241" y="292"/>
                </a:cubicBezTo>
                <a:cubicBezTo>
                  <a:pt x="242" y="292"/>
                  <a:pt x="242" y="291"/>
                  <a:pt x="242" y="291"/>
                </a:cubicBezTo>
                <a:cubicBezTo>
                  <a:pt x="243" y="291"/>
                  <a:pt x="243" y="292"/>
                  <a:pt x="244" y="292"/>
                </a:cubicBezTo>
                <a:cubicBezTo>
                  <a:pt x="244" y="291"/>
                  <a:pt x="244" y="291"/>
                  <a:pt x="244" y="291"/>
                </a:cubicBezTo>
                <a:cubicBezTo>
                  <a:pt x="245" y="291"/>
                  <a:pt x="245" y="291"/>
                  <a:pt x="245" y="291"/>
                </a:cubicBezTo>
                <a:cubicBezTo>
                  <a:pt x="246" y="291"/>
                  <a:pt x="246" y="291"/>
                  <a:pt x="246" y="291"/>
                </a:cubicBezTo>
                <a:cubicBezTo>
                  <a:pt x="249" y="290"/>
                  <a:pt x="255" y="287"/>
                  <a:pt x="258" y="285"/>
                </a:cubicBezTo>
                <a:cubicBezTo>
                  <a:pt x="258" y="284"/>
                  <a:pt x="259" y="283"/>
                  <a:pt x="260" y="282"/>
                </a:cubicBezTo>
                <a:cubicBezTo>
                  <a:pt x="260" y="281"/>
                  <a:pt x="260" y="281"/>
                  <a:pt x="261" y="280"/>
                </a:cubicBezTo>
                <a:cubicBezTo>
                  <a:pt x="261" y="280"/>
                  <a:pt x="261" y="280"/>
                  <a:pt x="261" y="280"/>
                </a:cubicBezTo>
                <a:cubicBezTo>
                  <a:pt x="261" y="279"/>
                  <a:pt x="262" y="279"/>
                  <a:pt x="262" y="279"/>
                </a:cubicBezTo>
                <a:cubicBezTo>
                  <a:pt x="262" y="279"/>
                  <a:pt x="262" y="278"/>
                  <a:pt x="262" y="277"/>
                </a:cubicBezTo>
                <a:cubicBezTo>
                  <a:pt x="262" y="277"/>
                  <a:pt x="263" y="276"/>
                  <a:pt x="263" y="276"/>
                </a:cubicBezTo>
                <a:cubicBezTo>
                  <a:pt x="263" y="276"/>
                  <a:pt x="263" y="275"/>
                  <a:pt x="263" y="275"/>
                </a:cubicBezTo>
                <a:cubicBezTo>
                  <a:pt x="263" y="274"/>
                  <a:pt x="264" y="272"/>
                  <a:pt x="264" y="272"/>
                </a:cubicBezTo>
                <a:cubicBezTo>
                  <a:pt x="263" y="271"/>
                  <a:pt x="264" y="272"/>
                  <a:pt x="264" y="271"/>
                </a:cubicBezTo>
                <a:cubicBezTo>
                  <a:pt x="264" y="270"/>
                  <a:pt x="263" y="269"/>
                  <a:pt x="264" y="268"/>
                </a:cubicBezTo>
                <a:cubicBezTo>
                  <a:pt x="263" y="267"/>
                  <a:pt x="262" y="264"/>
                  <a:pt x="262" y="263"/>
                </a:cubicBezTo>
                <a:cubicBezTo>
                  <a:pt x="261" y="262"/>
                  <a:pt x="261" y="261"/>
                  <a:pt x="261" y="261"/>
                </a:cubicBezTo>
                <a:cubicBezTo>
                  <a:pt x="261" y="260"/>
                  <a:pt x="261" y="260"/>
                  <a:pt x="261" y="260"/>
                </a:cubicBezTo>
                <a:cubicBezTo>
                  <a:pt x="261" y="259"/>
                  <a:pt x="261" y="258"/>
                  <a:pt x="261" y="257"/>
                </a:cubicBezTo>
                <a:cubicBezTo>
                  <a:pt x="261" y="256"/>
                  <a:pt x="261" y="256"/>
                  <a:pt x="262" y="256"/>
                </a:cubicBezTo>
                <a:cubicBezTo>
                  <a:pt x="262" y="255"/>
                  <a:pt x="262" y="255"/>
                  <a:pt x="262" y="254"/>
                </a:cubicBezTo>
                <a:cubicBezTo>
                  <a:pt x="262" y="254"/>
                  <a:pt x="263" y="254"/>
                  <a:pt x="263" y="253"/>
                </a:cubicBezTo>
                <a:cubicBezTo>
                  <a:pt x="263" y="253"/>
                  <a:pt x="263" y="252"/>
                  <a:pt x="263" y="252"/>
                </a:cubicBezTo>
                <a:cubicBezTo>
                  <a:pt x="263" y="251"/>
                  <a:pt x="263" y="250"/>
                  <a:pt x="264" y="250"/>
                </a:cubicBezTo>
                <a:cubicBezTo>
                  <a:pt x="264" y="249"/>
                  <a:pt x="265" y="248"/>
                  <a:pt x="265" y="247"/>
                </a:cubicBezTo>
                <a:cubicBezTo>
                  <a:pt x="265" y="247"/>
                  <a:pt x="264" y="247"/>
                  <a:pt x="264" y="246"/>
                </a:cubicBezTo>
                <a:cubicBezTo>
                  <a:pt x="264" y="246"/>
                  <a:pt x="265" y="246"/>
                  <a:pt x="265" y="245"/>
                </a:cubicBezTo>
                <a:cubicBezTo>
                  <a:pt x="265" y="245"/>
                  <a:pt x="264" y="244"/>
                  <a:pt x="264" y="244"/>
                </a:cubicBezTo>
                <a:cubicBezTo>
                  <a:pt x="264" y="243"/>
                  <a:pt x="264" y="243"/>
                  <a:pt x="264" y="243"/>
                </a:cubicBezTo>
                <a:cubicBezTo>
                  <a:pt x="264" y="240"/>
                  <a:pt x="261" y="235"/>
                  <a:pt x="258" y="232"/>
                </a:cubicBezTo>
                <a:cubicBezTo>
                  <a:pt x="258" y="232"/>
                  <a:pt x="257" y="231"/>
                  <a:pt x="256" y="231"/>
                </a:cubicBezTo>
                <a:cubicBezTo>
                  <a:pt x="256" y="230"/>
                  <a:pt x="255" y="230"/>
                  <a:pt x="255" y="230"/>
                </a:cubicBezTo>
                <a:cubicBezTo>
                  <a:pt x="254" y="229"/>
                  <a:pt x="253" y="228"/>
                  <a:pt x="253" y="227"/>
                </a:cubicBezTo>
                <a:cubicBezTo>
                  <a:pt x="251" y="227"/>
                  <a:pt x="249" y="225"/>
                  <a:pt x="248" y="225"/>
                </a:cubicBezTo>
                <a:cubicBezTo>
                  <a:pt x="248" y="224"/>
                  <a:pt x="248" y="224"/>
                  <a:pt x="248" y="224"/>
                </a:cubicBezTo>
                <a:cubicBezTo>
                  <a:pt x="247" y="223"/>
                  <a:pt x="245" y="221"/>
                  <a:pt x="244" y="221"/>
                </a:cubicBezTo>
                <a:cubicBezTo>
                  <a:pt x="244" y="221"/>
                  <a:pt x="243" y="220"/>
                  <a:pt x="243" y="220"/>
                </a:cubicBezTo>
                <a:cubicBezTo>
                  <a:pt x="242" y="220"/>
                  <a:pt x="242" y="219"/>
                  <a:pt x="241" y="219"/>
                </a:cubicBezTo>
                <a:cubicBezTo>
                  <a:pt x="241" y="219"/>
                  <a:pt x="240" y="219"/>
                  <a:pt x="240" y="219"/>
                </a:cubicBezTo>
                <a:cubicBezTo>
                  <a:pt x="239" y="219"/>
                  <a:pt x="240" y="219"/>
                  <a:pt x="239" y="220"/>
                </a:cubicBezTo>
                <a:cubicBezTo>
                  <a:pt x="239" y="220"/>
                  <a:pt x="239" y="220"/>
                  <a:pt x="240" y="220"/>
                </a:cubicBezTo>
                <a:cubicBezTo>
                  <a:pt x="240" y="221"/>
                  <a:pt x="241" y="221"/>
                  <a:pt x="241" y="221"/>
                </a:cubicBezTo>
                <a:cubicBezTo>
                  <a:pt x="241" y="221"/>
                  <a:pt x="240" y="221"/>
                  <a:pt x="241" y="222"/>
                </a:cubicBezTo>
                <a:cubicBezTo>
                  <a:pt x="241" y="222"/>
                  <a:pt x="241" y="222"/>
                  <a:pt x="241" y="222"/>
                </a:cubicBezTo>
                <a:cubicBezTo>
                  <a:pt x="241" y="222"/>
                  <a:pt x="242" y="223"/>
                  <a:pt x="242" y="223"/>
                </a:cubicBezTo>
                <a:cubicBezTo>
                  <a:pt x="242" y="223"/>
                  <a:pt x="243" y="223"/>
                  <a:pt x="243" y="223"/>
                </a:cubicBezTo>
                <a:cubicBezTo>
                  <a:pt x="243" y="223"/>
                  <a:pt x="244" y="224"/>
                  <a:pt x="244" y="224"/>
                </a:cubicBezTo>
                <a:cubicBezTo>
                  <a:pt x="244" y="224"/>
                  <a:pt x="245" y="224"/>
                  <a:pt x="245" y="224"/>
                </a:cubicBezTo>
                <a:cubicBezTo>
                  <a:pt x="245" y="225"/>
                  <a:pt x="245" y="225"/>
                  <a:pt x="245" y="225"/>
                </a:cubicBezTo>
                <a:cubicBezTo>
                  <a:pt x="246" y="225"/>
                  <a:pt x="246" y="225"/>
                  <a:pt x="246" y="225"/>
                </a:cubicBezTo>
                <a:cubicBezTo>
                  <a:pt x="247" y="226"/>
                  <a:pt x="247" y="226"/>
                  <a:pt x="248" y="227"/>
                </a:cubicBezTo>
                <a:cubicBezTo>
                  <a:pt x="249" y="229"/>
                  <a:pt x="250" y="228"/>
                  <a:pt x="250" y="229"/>
                </a:cubicBezTo>
                <a:cubicBezTo>
                  <a:pt x="251" y="230"/>
                  <a:pt x="251" y="230"/>
                  <a:pt x="251" y="231"/>
                </a:cubicBezTo>
                <a:cubicBezTo>
                  <a:pt x="252" y="231"/>
                  <a:pt x="253" y="231"/>
                  <a:pt x="253" y="231"/>
                </a:cubicBezTo>
                <a:cubicBezTo>
                  <a:pt x="253" y="231"/>
                  <a:pt x="253" y="232"/>
                  <a:pt x="254" y="233"/>
                </a:cubicBezTo>
                <a:cubicBezTo>
                  <a:pt x="254" y="233"/>
                  <a:pt x="254" y="232"/>
                  <a:pt x="254" y="233"/>
                </a:cubicBezTo>
                <a:cubicBezTo>
                  <a:pt x="256" y="234"/>
                  <a:pt x="256" y="235"/>
                  <a:pt x="257" y="236"/>
                </a:cubicBezTo>
                <a:cubicBezTo>
                  <a:pt x="258" y="237"/>
                  <a:pt x="258" y="236"/>
                  <a:pt x="258" y="237"/>
                </a:cubicBezTo>
                <a:cubicBezTo>
                  <a:pt x="259" y="238"/>
                  <a:pt x="259" y="238"/>
                  <a:pt x="259" y="239"/>
                </a:cubicBezTo>
                <a:cubicBezTo>
                  <a:pt x="260" y="240"/>
                  <a:pt x="260" y="241"/>
                  <a:pt x="260" y="241"/>
                </a:cubicBezTo>
                <a:cubicBezTo>
                  <a:pt x="260" y="242"/>
                  <a:pt x="261" y="242"/>
                  <a:pt x="260" y="243"/>
                </a:cubicBezTo>
                <a:cubicBezTo>
                  <a:pt x="260" y="243"/>
                  <a:pt x="261" y="243"/>
                  <a:pt x="261" y="244"/>
                </a:cubicBezTo>
                <a:cubicBezTo>
                  <a:pt x="261" y="244"/>
                  <a:pt x="261" y="245"/>
                  <a:pt x="261" y="245"/>
                </a:cubicBezTo>
                <a:cubicBezTo>
                  <a:pt x="261" y="245"/>
                  <a:pt x="261" y="245"/>
                  <a:pt x="261" y="245"/>
                </a:cubicBezTo>
                <a:cubicBezTo>
                  <a:pt x="261" y="246"/>
                  <a:pt x="261" y="247"/>
                  <a:pt x="261" y="247"/>
                </a:cubicBezTo>
                <a:cubicBezTo>
                  <a:pt x="260" y="248"/>
                  <a:pt x="260" y="251"/>
                  <a:pt x="258" y="251"/>
                </a:cubicBezTo>
                <a:cubicBezTo>
                  <a:pt x="258" y="249"/>
                  <a:pt x="257" y="248"/>
                  <a:pt x="256" y="246"/>
                </a:cubicBezTo>
                <a:cubicBezTo>
                  <a:pt x="256" y="245"/>
                  <a:pt x="256" y="244"/>
                  <a:pt x="256" y="243"/>
                </a:cubicBezTo>
                <a:cubicBezTo>
                  <a:pt x="256" y="242"/>
                  <a:pt x="256" y="241"/>
                  <a:pt x="256" y="239"/>
                </a:cubicBezTo>
                <a:cubicBezTo>
                  <a:pt x="256" y="239"/>
                  <a:pt x="256" y="239"/>
                  <a:pt x="256" y="239"/>
                </a:cubicBezTo>
                <a:cubicBezTo>
                  <a:pt x="256" y="237"/>
                  <a:pt x="254" y="233"/>
                  <a:pt x="252" y="232"/>
                </a:cubicBezTo>
                <a:cubicBezTo>
                  <a:pt x="252" y="231"/>
                  <a:pt x="252" y="232"/>
                  <a:pt x="252" y="232"/>
                </a:cubicBezTo>
                <a:cubicBezTo>
                  <a:pt x="251" y="232"/>
                  <a:pt x="251" y="231"/>
                  <a:pt x="251" y="231"/>
                </a:cubicBezTo>
                <a:cubicBezTo>
                  <a:pt x="251" y="230"/>
                  <a:pt x="251" y="230"/>
                  <a:pt x="250" y="230"/>
                </a:cubicBezTo>
                <a:cubicBezTo>
                  <a:pt x="250" y="230"/>
                  <a:pt x="249" y="229"/>
                  <a:pt x="249" y="229"/>
                </a:cubicBezTo>
                <a:cubicBezTo>
                  <a:pt x="248" y="229"/>
                  <a:pt x="248" y="229"/>
                  <a:pt x="247" y="229"/>
                </a:cubicBezTo>
                <a:cubicBezTo>
                  <a:pt x="247" y="229"/>
                  <a:pt x="247" y="228"/>
                  <a:pt x="247" y="228"/>
                </a:cubicBezTo>
                <a:cubicBezTo>
                  <a:pt x="246" y="228"/>
                  <a:pt x="246" y="228"/>
                  <a:pt x="245" y="228"/>
                </a:cubicBezTo>
                <a:cubicBezTo>
                  <a:pt x="244" y="227"/>
                  <a:pt x="243" y="227"/>
                  <a:pt x="242" y="226"/>
                </a:cubicBezTo>
                <a:cubicBezTo>
                  <a:pt x="240" y="226"/>
                  <a:pt x="239" y="225"/>
                  <a:pt x="237" y="225"/>
                </a:cubicBezTo>
                <a:cubicBezTo>
                  <a:pt x="237" y="225"/>
                  <a:pt x="236" y="225"/>
                  <a:pt x="236" y="225"/>
                </a:cubicBezTo>
                <a:cubicBezTo>
                  <a:pt x="233" y="223"/>
                  <a:pt x="230" y="224"/>
                  <a:pt x="228" y="223"/>
                </a:cubicBezTo>
                <a:cubicBezTo>
                  <a:pt x="226" y="224"/>
                  <a:pt x="225" y="224"/>
                  <a:pt x="223" y="225"/>
                </a:cubicBezTo>
                <a:cubicBezTo>
                  <a:pt x="222" y="225"/>
                  <a:pt x="221" y="225"/>
                  <a:pt x="220" y="225"/>
                </a:cubicBezTo>
                <a:cubicBezTo>
                  <a:pt x="220" y="226"/>
                  <a:pt x="220" y="225"/>
                  <a:pt x="220" y="225"/>
                </a:cubicBezTo>
                <a:cubicBezTo>
                  <a:pt x="218" y="226"/>
                  <a:pt x="218" y="226"/>
                  <a:pt x="216" y="227"/>
                </a:cubicBezTo>
                <a:cubicBezTo>
                  <a:pt x="215" y="228"/>
                  <a:pt x="214" y="228"/>
                  <a:pt x="212" y="229"/>
                </a:cubicBezTo>
                <a:cubicBezTo>
                  <a:pt x="212" y="229"/>
                  <a:pt x="211" y="229"/>
                  <a:pt x="211" y="229"/>
                </a:cubicBezTo>
                <a:cubicBezTo>
                  <a:pt x="211" y="230"/>
                  <a:pt x="210" y="230"/>
                  <a:pt x="211" y="230"/>
                </a:cubicBezTo>
                <a:cubicBezTo>
                  <a:pt x="210" y="230"/>
                  <a:pt x="210" y="230"/>
                  <a:pt x="209" y="231"/>
                </a:cubicBezTo>
                <a:cubicBezTo>
                  <a:pt x="208" y="231"/>
                  <a:pt x="209" y="231"/>
                  <a:pt x="208" y="231"/>
                </a:cubicBezTo>
                <a:cubicBezTo>
                  <a:pt x="208" y="231"/>
                  <a:pt x="207" y="232"/>
                  <a:pt x="207" y="232"/>
                </a:cubicBezTo>
                <a:cubicBezTo>
                  <a:pt x="207" y="233"/>
                  <a:pt x="206" y="232"/>
                  <a:pt x="206" y="232"/>
                </a:cubicBezTo>
                <a:close/>
                <a:moveTo>
                  <a:pt x="258" y="267"/>
                </a:moveTo>
                <a:cubicBezTo>
                  <a:pt x="258" y="267"/>
                  <a:pt x="257" y="268"/>
                  <a:pt x="257" y="269"/>
                </a:cubicBezTo>
                <a:cubicBezTo>
                  <a:pt x="257" y="270"/>
                  <a:pt x="257" y="272"/>
                  <a:pt x="255" y="274"/>
                </a:cubicBezTo>
                <a:cubicBezTo>
                  <a:pt x="255" y="274"/>
                  <a:pt x="255" y="274"/>
                  <a:pt x="255" y="274"/>
                </a:cubicBezTo>
                <a:cubicBezTo>
                  <a:pt x="255" y="274"/>
                  <a:pt x="254" y="274"/>
                  <a:pt x="254" y="275"/>
                </a:cubicBezTo>
                <a:cubicBezTo>
                  <a:pt x="254" y="274"/>
                  <a:pt x="254" y="273"/>
                  <a:pt x="254" y="273"/>
                </a:cubicBezTo>
                <a:cubicBezTo>
                  <a:pt x="254" y="272"/>
                  <a:pt x="254" y="272"/>
                  <a:pt x="255" y="271"/>
                </a:cubicBezTo>
                <a:cubicBezTo>
                  <a:pt x="256" y="269"/>
                  <a:pt x="256" y="267"/>
                  <a:pt x="258" y="265"/>
                </a:cubicBezTo>
                <a:cubicBezTo>
                  <a:pt x="258" y="266"/>
                  <a:pt x="257" y="267"/>
                  <a:pt x="258" y="267"/>
                </a:cubicBezTo>
                <a:close/>
                <a:moveTo>
                  <a:pt x="243" y="278"/>
                </a:moveTo>
                <a:cubicBezTo>
                  <a:pt x="243" y="277"/>
                  <a:pt x="245" y="277"/>
                  <a:pt x="246" y="276"/>
                </a:cubicBezTo>
                <a:cubicBezTo>
                  <a:pt x="246" y="278"/>
                  <a:pt x="244" y="278"/>
                  <a:pt x="243" y="278"/>
                </a:cubicBezTo>
                <a:close/>
                <a:moveTo>
                  <a:pt x="255" y="251"/>
                </a:moveTo>
                <a:cubicBezTo>
                  <a:pt x="257" y="255"/>
                  <a:pt x="257" y="255"/>
                  <a:pt x="257" y="255"/>
                </a:cubicBezTo>
                <a:cubicBezTo>
                  <a:pt x="256" y="255"/>
                  <a:pt x="252" y="253"/>
                  <a:pt x="255" y="251"/>
                </a:cubicBezTo>
                <a:close/>
                <a:moveTo>
                  <a:pt x="251" y="255"/>
                </a:moveTo>
                <a:cubicBezTo>
                  <a:pt x="251" y="256"/>
                  <a:pt x="251" y="256"/>
                  <a:pt x="251" y="257"/>
                </a:cubicBezTo>
                <a:cubicBezTo>
                  <a:pt x="251" y="257"/>
                  <a:pt x="253" y="257"/>
                  <a:pt x="252" y="258"/>
                </a:cubicBezTo>
                <a:cubicBezTo>
                  <a:pt x="253" y="258"/>
                  <a:pt x="253" y="257"/>
                  <a:pt x="253" y="257"/>
                </a:cubicBezTo>
                <a:cubicBezTo>
                  <a:pt x="254" y="257"/>
                  <a:pt x="252" y="259"/>
                  <a:pt x="254" y="259"/>
                </a:cubicBezTo>
                <a:cubicBezTo>
                  <a:pt x="253" y="260"/>
                  <a:pt x="254" y="262"/>
                  <a:pt x="254" y="263"/>
                </a:cubicBezTo>
                <a:cubicBezTo>
                  <a:pt x="253" y="263"/>
                  <a:pt x="253" y="264"/>
                  <a:pt x="253" y="264"/>
                </a:cubicBezTo>
                <a:cubicBezTo>
                  <a:pt x="253" y="264"/>
                  <a:pt x="253" y="264"/>
                  <a:pt x="253" y="264"/>
                </a:cubicBezTo>
                <a:cubicBezTo>
                  <a:pt x="252" y="266"/>
                  <a:pt x="251" y="267"/>
                  <a:pt x="251" y="269"/>
                </a:cubicBezTo>
                <a:cubicBezTo>
                  <a:pt x="249" y="270"/>
                  <a:pt x="247" y="273"/>
                  <a:pt x="245" y="273"/>
                </a:cubicBezTo>
                <a:cubicBezTo>
                  <a:pt x="244" y="272"/>
                  <a:pt x="245" y="271"/>
                  <a:pt x="244" y="270"/>
                </a:cubicBezTo>
                <a:cubicBezTo>
                  <a:pt x="244" y="270"/>
                  <a:pt x="244" y="270"/>
                  <a:pt x="244" y="269"/>
                </a:cubicBezTo>
                <a:cubicBezTo>
                  <a:pt x="243" y="269"/>
                  <a:pt x="243" y="268"/>
                  <a:pt x="243" y="268"/>
                </a:cubicBezTo>
                <a:cubicBezTo>
                  <a:pt x="241" y="266"/>
                  <a:pt x="239" y="267"/>
                  <a:pt x="238" y="265"/>
                </a:cubicBezTo>
                <a:cubicBezTo>
                  <a:pt x="239" y="264"/>
                  <a:pt x="240" y="265"/>
                  <a:pt x="241" y="265"/>
                </a:cubicBezTo>
                <a:cubicBezTo>
                  <a:pt x="242" y="265"/>
                  <a:pt x="243" y="265"/>
                  <a:pt x="244" y="265"/>
                </a:cubicBezTo>
                <a:cubicBezTo>
                  <a:pt x="244" y="265"/>
                  <a:pt x="244" y="265"/>
                  <a:pt x="244" y="266"/>
                </a:cubicBezTo>
                <a:cubicBezTo>
                  <a:pt x="244" y="266"/>
                  <a:pt x="245" y="265"/>
                  <a:pt x="245" y="265"/>
                </a:cubicBezTo>
                <a:cubicBezTo>
                  <a:pt x="245" y="265"/>
                  <a:pt x="246" y="266"/>
                  <a:pt x="246" y="266"/>
                </a:cubicBezTo>
                <a:cubicBezTo>
                  <a:pt x="246" y="266"/>
                  <a:pt x="247" y="266"/>
                  <a:pt x="247" y="266"/>
                </a:cubicBezTo>
                <a:cubicBezTo>
                  <a:pt x="248" y="266"/>
                  <a:pt x="248" y="267"/>
                  <a:pt x="249" y="266"/>
                </a:cubicBezTo>
                <a:cubicBezTo>
                  <a:pt x="250" y="266"/>
                  <a:pt x="249" y="265"/>
                  <a:pt x="250" y="264"/>
                </a:cubicBezTo>
                <a:cubicBezTo>
                  <a:pt x="249" y="263"/>
                  <a:pt x="248" y="261"/>
                  <a:pt x="247" y="260"/>
                </a:cubicBezTo>
                <a:cubicBezTo>
                  <a:pt x="247" y="260"/>
                  <a:pt x="246" y="261"/>
                  <a:pt x="246" y="260"/>
                </a:cubicBezTo>
                <a:cubicBezTo>
                  <a:pt x="246" y="260"/>
                  <a:pt x="246" y="260"/>
                  <a:pt x="246" y="260"/>
                </a:cubicBezTo>
                <a:cubicBezTo>
                  <a:pt x="245" y="259"/>
                  <a:pt x="244" y="260"/>
                  <a:pt x="244" y="259"/>
                </a:cubicBezTo>
                <a:cubicBezTo>
                  <a:pt x="245" y="256"/>
                  <a:pt x="248" y="257"/>
                  <a:pt x="251" y="255"/>
                </a:cubicBezTo>
                <a:close/>
                <a:moveTo>
                  <a:pt x="233" y="279"/>
                </a:moveTo>
                <a:cubicBezTo>
                  <a:pt x="233" y="277"/>
                  <a:pt x="231" y="279"/>
                  <a:pt x="230" y="279"/>
                </a:cubicBezTo>
                <a:cubicBezTo>
                  <a:pt x="230" y="279"/>
                  <a:pt x="229" y="278"/>
                  <a:pt x="229" y="278"/>
                </a:cubicBezTo>
                <a:cubicBezTo>
                  <a:pt x="229" y="278"/>
                  <a:pt x="228" y="278"/>
                  <a:pt x="228" y="278"/>
                </a:cubicBezTo>
                <a:cubicBezTo>
                  <a:pt x="227" y="278"/>
                  <a:pt x="227" y="278"/>
                  <a:pt x="227" y="277"/>
                </a:cubicBezTo>
                <a:cubicBezTo>
                  <a:pt x="227" y="277"/>
                  <a:pt x="226" y="278"/>
                  <a:pt x="226" y="278"/>
                </a:cubicBezTo>
                <a:cubicBezTo>
                  <a:pt x="225" y="277"/>
                  <a:pt x="224" y="276"/>
                  <a:pt x="223" y="275"/>
                </a:cubicBezTo>
                <a:cubicBezTo>
                  <a:pt x="226" y="275"/>
                  <a:pt x="228" y="277"/>
                  <a:pt x="231" y="276"/>
                </a:cubicBezTo>
                <a:cubicBezTo>
                  <a:pt x="233" y="277"/>
                  <a:pt x="234" y="278"/>
                  <a:pt x="236" y="277"/>
                </a:cubicBezTo>
                <a:cubicBezTo>
                  <a:pt x="237" y="278"/>
                  <a:pt x="237" y="278"/>
                  <a:pt x="237" y="278"/>
                </a:cubicBezTo>
                <a:cubicBezTo>
                  <a:pt x="236" y="278"/>
                  <a:pt x="234" y="278"/>
                  <a:pt x="233" y="279"/>
                </a:cubicBezTo>
                <a:close/>
                <a:moveTo>
                  <a:pt x="236" y="264"/>
                </a:moveTo>
                <a:cubicBezTo>
                  <a:pt x="237" y="263"/>
                  <a:pt x="237" y="265"/>
                  <a:pt x="238" y="264"/>
                </a:cubicBezTo>
                <a:cubicBezTo>
                  <a:pt x="238" y="265"/>
                  <a:pt x="236" y="266"/>
                  <a:pt x="236" y="264"/>
                </a:cubicBezTo>
                <a:close/>
                <a:moveTo>
                  <a:pt x="214" y="271"/>
                </a:moveTo>
                <a:cubicBezTo>
                  <a:pt x="214" y="271"/>
                  <a:pt x="214" y="270"/>
                  <a:pt x="213" y="270"/>
                </a:cubicBezTo>
                <a:cubicBezTo>
                  <a:pt x="213" y="270"/>
                  <a:pt x="213" y="271"/>
                  <a:pt x="213" y="271"/>
                </a:cubicBezTo>
                <a:cubicBezTo>
                  <a:pt x="212" y="270"/>
                  <a:pt x="212" y="269"/>
                  <a:pt x="211" y="268"/>
                </a:cubicBezTo>
                <a:cubicBezTo>
                  <a:pt x="212" y="268"/>
                  <a:pt x="212" y="269"/>
                  <a:pt x="213" y="269"/>
                </a:cubicBezTo>
                <a:cubicBezTo>
                  <a:pt x="214" y="269"/>
                  <a:pt x="214" y="268"/>
                  <a:pt x="215" y="268"/>
                </a:cubicBezTo>
                <a:cubicBezTo>
                  <a:pt x="215" y="268"/>
                  <a:pt x="216" y="269"/>
                  <a:pt x="216" y="269"/>
                </a:cubicBezTo>
                <a:cubicBezTo>
                  <a:pt x="216" y="269"/>
                  <a:pt x="217" y="269"/>
                  <a:pt x="217" y="269"/>
                </a:cubicBezTo>
                <a:cubicBezTo>
                  <a:pt x="217" y="269"/>
                  <a:pt x="217" y="270"/>
                  <a:pt x="217" y="270"/>
                </a:cubicBezTo>
                <a:cubicBezTo>
                  <a:pt x="218" y="270"/>
                  <a:pt x="219" y="270"/>
                  <a:pt x="220" y="270"/>
                </a:cubicBezTo>
                <a:cubicBezTo>
                  <a:pt x="221" y="271"/>
                  <a:pt x="222" y="271"/>
                  <a:pt x="223" y="272"/>
                </a:cubicBezTo>
                <a:cubicBezTo>
                  <a:pt x="221" y="273"/>
                  <a:pt x="219" y="272"/>
                  <a:pt x="217" y="272"/>
                </a:cubicBezTo>
                <a:cubicBezTo>
                  <a:pt x="216" y="272"/>
                  <a:pt x="215" y="272"/>
                  <a:pt x="215" y="272"/>
                </a:cubicBezTo>
                <a:cubicBezTo>
                  <a:pt x="215" y="271"/>
                  <a:pt x="214" y="271"/>
                  <a:pt x="214" y="271"/>
                </a:cubicBezTo>
                <a:cubicBezTo>
                  <a:pt x="214" y="271"/>
                  <a:pt x="214" y="271"/>
                  <a:pt x="214" y="271"/>
                </a:cubicBezTo>
                <a:close/>
                <a:moveTo>
                  <a:pt x="233" y="262"/>
                </a:moveTo>
                <a:cubicBezTo>
                  <a:pt x="234" y="262"/>
                  <a:pt x="234" y="263"/>
                  <a:pt x="234" y="263"/>
                </a:cubicBezTo>
                <a:cubicBezTo>
                  <a:pt x="234" y="263"/>
                  <a:pt x="234" y="264"/>
                  <a:pt x="234" y="264"/>
                </a:cubicBezTo>
                <a:cubicBezTo>
                  <a:pt x="233" y="264"/>
                  <a:pt x="232" y="265"/>
                  <a:pt x="231" y="265"/>
                </a:cubicBezTo>
                <a:cubicBezTo>
                  <a:pt x="231" y="265"/>
                  <a:pt x="230" y="265"/>
                  <a:pt x="230" y="265"/>
                </a:cubicBezTo>
                <a:cubicBezTo>
                  <a:pt x="230" y="264"/>
                  <a:pt x="229" y="264"/>
                  <a:pt x="229" y="264"/>
                </a:cubicBezTo>
                <a:cubicBezTo>
                  <a:pt x="229" y="264"/>
                  <a:pt x="228" y="265"/>
                  <a:pt x="228" y="265"/>
                </a:cubicBezTo>
                <a:cubicBezTo>
                  <a:pt x="227" y="265"/>
                  <a:pt x="227" y="264"/>
                  <a:pt x="226" y="264"/>
                </a:cubicBezTo>
                <a:cubicBezTo>
                  <a:pt x="226" y="264"/>
                  <a:pt x="225" y="264"/>
                  <a:pt x="224" y="263"/>
                </a:cubicBezTo>
                <a:cubicBezTo>
                  <a:pt x="224" y="263"/>
                  <a:pt x="223" y="263"/>
                  <a:pt x="223" y="263"/>
                </a:cubicBezTo>
                <a:cubicBezTo>
                  <a:pt x="222" y="263"/>
                  <a:pt x="222" y="262"/>
                  <a:pt x="221" y="263"/>
                </a:cubicBezTo>
                <a:cubicBezTo>
                  <a:pt x="220" y="261"/>
                  <a:pt x="219" y="262"/>
                  <a:pt x="219" y="261"/>
                </a:cubicBezTo>
                <a:cubicBezTo>
                  <a:pt x="218" y="260"/>
                  <a:pt x="216" y="261"/>
                  <a:pt x="215" y="260"/>
                </a:cubicBezTo>
                <a:cubicBezTo>
                  <a:pt x="215" y="260"/>
                  <a:pt x="215" y="260"/>
                  <a:pt x="214" y="260"/>
                </a:cubicBezTo>
                <a:cubicBezTo>
                  <a:pt x="213" y="260"/>
                  <a:pt x="211" y="261"/>
                  <a:pt x="210" y="259"/>
                </a:cubicBezTo>
                <a:cubicBezTo>
                  <a:pt x="211" y="258"/>
                  <a:pt x="211" y="258"/>
                  <a:pt x="212" y="258"/>
                </a:cubicBezTo>
                <a:cubicBezTo>
                  <a:pt x="212" y="258"/>
                  <a:pt x="213" y="257"/>
                  <a:pt x="214" y="257"/>
                </a:cubicBezTo>
                <a:cubicBezTo>
                  <a:pt x="214" y="257"/>
                  <a:pt x="214" y="257"/>
                  <a:pt x="215" y="257"/>
                </a:cubicBezTo>
                <a:cubicBezTo>
                  <a:pt x="215" y="257"/>
                  <a:pt x="215" y="257"/>
                  <a:pt x="216" y="257"/>
                </a:cubicBezTo>
                <a:cubicBezTo>
                  <a:pt x="216" y="257"/>
                  <a:pt x="216" y="258"/>
                  <a:pt x="217" y="257"/>
                </a:cubicBezTo>
                <a:cubicBezTo>
                  <a:pt x="217" y="257"/>
                  <a:pt x="217" y="257"/>
                  <a:pt x="218" y="257"/>
                </a:cubicBezTo>
                <a:cubicBezTo>
                  <a:pt x="218" y="258"/>
                  <a:pt x="218" y="258"/>
                  <a:pt x="218" y="258"/>
                </a:cubicBezTo>
                <a:cubicBezTo>
                  <a:pt x="220" y="257"/>
                  <a:pt x="220" y="258"/>
                  <a:pt x="222" y="258"/>
                </a:cubicBezTo>
                <a:cubicBezTo>
                  <a:pt x="222" y="258"/>
                  <a:pt x="223" y="258"/>
                  <a:pt x="224" y="258"/>
                </a:cubicBezTo>
                <a:cubicBezTo>
                  <a:pt x="225" y="258"/>
                  <a:pt x="224" y="259"/>
                  <a:pt x="225" y="258"/>
                </a:cubicBezTo>
                <a:cubicBezTo>
                  <a:pt x="225" y="258"/>
                  <a:pt x="229" y="260"/>
                  <a:pt x="230" y="261"/>
                </a:cubicBezTo>
                <a:cubicBezTo>
                  <a:pt x="230" y="261"/>
                  <a:pt x="231" y="262"/>
                  <a:pt x="232" y="262"/>
                </a:cubicBezTo>
                <a:cubicBezTo>
                  <a:pt x="232" y="262"/>
                  <a:pt x="233" y="262"/>
                  <a:pt x="233" y="262"/>
                </a:cubicBezTo>
                <a:close/>
                <a:moveTo>
                  <a:pt x="214" y="251"/>
                </a:moveTo>
                <a:cubicBezTo>
                  <a:pt x="214" y="251"/>
                  <a:pt x="212" y="250"/>
                  <a:pt x="211" y="250"/>
                </a:cubicBezTo>
                <a:cubicBezTo>
                  <a:pt x="211" y="249"/>
                  <a:pt x="212" y="250"/>
                  <a:pt x="213" y="249"/>
                </a:cubicBezTo>
                <a:cubicBezTo>
                  <a:pt x="213" y="249"/>
                  <a:pt x="214" y="249"/>
                  <a:pt x="214" y="249"/>
                </a:cubicBezTo>
                <a:cubicBezTo>
                  <a:pt x="216" y="248"/>
                  <a:pt x="217" y="247"/>
                  <a:pt x="219" y="249"/>
                </a:cubicBezTo>
                <a:cubicBezTo>
                  <a:pt x="217" y="250"/>
                  <a:pt x="215" y="250"/>
                  <a:pt x="214" y="251"/>
                </a:cubicBezTo>
                <a:close/>
                <a:moveTo>
                  <a:pt x="210" y="255"/>
                </a:moveTo>
                <a:cubicBezTo>
                  <a:pt x="208" y="255"/>
                  <a:pt x="206" y="257"/>
                  <a:pt x="205" y="255"/>
                </a:cubicBezTo>
                <a:cubicBezTo>
                  <a:pt x="206" y="254"/>
                  <a:pt x="208" y="253"/>
                  <a:pt x="210" y="254"/>
                </a:cubicBezTo>
                <a:cubicBezTo>
                  <a:pt x="210" y="254"/>
                  <a:pt x="210" y="254"/>
                  <a:pt x="210" y="255"/>
                </a:cubicBezTo>
                <a:close/>
                <a:moveTo>
                  <a:pt x="229" y="242"/>
                </a:moveTo>
                <a:cubicBezTo>
                  <a:pt x="229" y="242"/>
                  <a:pt x="228" y="242"/>
                  <a:pt x="228" y="242"/>
                </a:cubicBezTo>
                <a:cubicBezTo>
                  <a:pt x="228" y="242"/>
                  <a:pt x="227" y="243"/>
                  <a:pt x="226" y="243"/>
                </a:cubicBezTo>
                <a:cubicBezTo>
                  <a:pt x="226" y="243"/>
                  <a:pt x="226" y="242"/>
                  <a:pt x="226" y="242"/>
                </a:cubicBezTo>
                <a:cubicBezTo>
                  <a:pt x="226" y="242"/>
                  <a:pt x="226" y="243"/>
                  <a:pt x="225" y="243"/>
                </a:cubicBezTo>
                <a:cubicBezTo>
                  <a:pt x="225" y="243"/>
                  <a:pt x="224" y="242"/>
                  <a:pt x="224" y="242"/>
                </a:cubicBezTo>
                <a:cubicBezTo>
                  <a:pt x="223" y="243"/>
                  <a:pt x="221" y="243"/>
                  <a:pt x="220" y="243"/>
                </a:cubicBezTo>
                <a:cubicBezTo>
                  <a:pt x="220" y="243"/>
                  <a:pt x="218" y="244"/>
                  <a:pt x="218" y="242"/>
                </a:cubicBezTo>
                <a:cubicBezTo>
                  <a:pt x="218" y="242"/>
                  <a:pt x="219" y="242"/>
                  <a:pt x="219" y="241"/>
                </a:cubicBezTo>
                <a:cubicBezTo>
                  <a:pt x="220" y="241"/>
                  <a:pt x="220" y="242"/>
                  <a:pt x="221" y="241"/>
                </a:cubicBezTo>
                <a:cubicBezTo>
                  <a:pt x="221" y="241"/>
                  <a:pt x="222" y="241"/>
                  <a:pt x="222" y="240"/>
                </a:cubicBezTo>
                <a:cubicBezTo>
                  <a:pt x="222" y="240"/>
                  <a:pt x="223" y="241"/>
                  <a:pt x="223" y="241"/>
                </a:cubicBezTo>
                <a:cubicBezTo>
                  <a:pt x="223" y="241"/>
                  <a:pt x="224" y="240"/>
                  <a:pt x="224" y="240"/>
                </a:cubicBezTo>
                <a:cubicBezTo>
                  <a:pt x="225" y="240"/>
                  <a:pt x="225" y="241"/>
                  <a:pt x="225" y="241"/>
                </a:cubicBezTo>
                <a:cubicBezTo>
                  <a:pt x="228" y="239"/>
                  <a:pt x="228" y="239"/>
                  <a:pt x="228" y="239"/>
                </a:cubicBezTo>
                <a:cubicBezTo>
                  <a:pt x="230" y="240"/>
                  <a:pt x="234" y="239"/>
                  <a:pt x="236" y="242"/>
                </a:cubicBezTo>
                <a:cubicBezTo>
                  <a:pt x="235" y="243"/>
                  <a:pt x="234" y="243"/>
                  <a:pt x="233" y="242"/>
                </a:cubicBezTo>
                <a:cubicBezTo>
                  <a:pt x="232" y="242"/>
                  <a:pt x="232" y="242"/>
                  <a:pt x="231" y="242"/>
                </a:cubicBezTo>
                <a:cubicBezTo>
                  <a:pt x="231" y="242"/>
                  <a:pt x="230" y="243"/>
                  <a:pt x="230" y="243"/>
                </a:cubicBezTo>
                <a:cubicBezTo>
                  <a:pt x="230" y="243"/>
                  <a:pt x="229" y="242"/>
                  <a:pt x="229" y="242"/>
                </a:cubicBezTo>
                <a:close/>
                <a:moveTo>
                  <a:pt x="199" y="255"/>
                </a:moveTo>
                <a:cubicBezTo>
                  <a:pt x="199" y="256"/>
                  <a:pt x="198" y="255"/>
                  <a:pt x="197" y="254"/>
                </a:cubicBezTo>
                <a:cubicBezTo>
                  <a:pt x="198" y="254"/>
                  <a:pt x="198" y="254"/>
                  <a:pt x="199" y="253"/>
                </a:cubicBezTo>
                <a:cubicBezTo>
                  <a:pt x="200" y="254"/>
                  <a:pt x="199" y="254"/>
                  <a:pt x="199" y="255"/>
                </a:cubicBezTo>
                <a:close/>
                <a:moveTo>
                  <a:pt x="225" y="251"/>
                </a:moveTo>
                <a:cubicBezTo>
                  <a:pt x="226" y="252"/>
                  <a:pt x="228" y="252"/>
                  <a:pt x="227" y="252"/>
                </a:cubicBezTo>
                <a:cubicBezTo>
                  <a:pt x="228" y="253"/>
                  <a:pt x="228" y="252"/>
                  <a:pt x="228" y="252"/>
                </a:cubicBezTo>
                <a:cubicBezTo>
                  <a:pt x="229" y="252"/>
                  <a:pt x="229" y="254"/>
                  <a:pt x="231" y="253"/>
                </a:cubicBezTo>
                <a:cubicBezTo>
                  <a:pt x="231" y="254"/>
                  <a:pt x="231" y="254"/>
                  <a:pt x="232" y="254"/>
                </a:cubicBezTo>
                <a:cubicBezTo>
                  <a:pt x="232" y="255"/>
                  <a:pt x="232" y="255"/>
                  <a:pt x="231" y="256"/>
                </a:cubicBezTo>
                <a:cubicBezTo>
                  <a:pt x="228" y="255"/>
                  <a:pt x="224" y="254"/>
                  <a:pt x="221" y="252"/>
                </a:cubicBezTo>
                <a:cubicBezTo>
                  <a:pt x="222" y="251"/>
                  <a:pt x="224" y="251"/>
                  <a:pt x="225" y="251"/>
                </a:cubicBezTo>
                <a:close/>
                <a:moveTo>
                  <a:pt x="237" y="242"/>
                </a:moveTo>
                <a:cubicBezTo>
                  <a:pt x="238" y="242"/>
                  <a:pt x="240" y="242"/>
                  <a:pt x="239" y="243"/>
                </a:cubicBezTo>
                <a:cubicBezTo>
                  <a:pt x="238" y="244"/>
                  <a:pt x="238" y="243"/>
                  <a:pt x="237" y="242"/>
                </a:cubicBezTo>
                <a:close/>
                <a:moveTo>
                  <a:pt x="235" y="249"/>
                </a:moveTo>
                <a:cubicBezTo>
                  <a:pt x="235" y="250"/>
                  <a:pt x="236" y="249"/>
                  <a:pt x="236" y="249"/>
                </a:cubicBezTo>
                <a:cubicBezTo>
                  <a:pt x="236" y="249"/>
                  <a:pt x="237" y="249"/>
                  <a:pt x="237" y="249"/>
                </a:cubicBezTo>
                <a:cubicBezTo>
                  <a:pt x="238" y="250"/>
                  <a:pt x="235" y="250"/>
                  <a:pt x="235" y="249"/>
                </a:cubicBezTo>
                <a:close/>
                <a:moveTo>
                  <a:pt x="240" y="249"/>
                </a:moveTo>
                <a:cubicBezTo>
                  <a:pt x="241" y="251"/>
                  <a:pt x="242" y="251"/>
                  <a:pt x="243" y="251"/>
                </a:cubicBezTo>
                <a:cubicBezTo>
                  <a:pt x="244" y="252"/>
                  <a:pt x="244" y="252"/>
                  <a:pt x="244" y="252"/>
                </a:cubicBezTo>
                <a:cubicBezTo>
                  <a:pt x="243" y="253"/>
                  <a:pt x="242" y="252"/>
                  <a:pt x="241" y="251"/>
                </a:cubicBezTo>
                <a:cubicBezTo>
                  <a:pt x="240" y="251"/>
                  <a:pt x="239" y="251"/>
                  <a:pt x="239" y="251"/>
                </a:cubicBezTo>
                <a:cubicBezTo>
                  <a:pt x="239" y="250"/>
                  <a:pt x="238" y="250"/>
                  <a:pt x="238" y="250"/>
                </a:cubicBezTo>
                <a:cubicBezTo>
                  <a:pt x="238" y="249"/>
                  <a:pt x="239" y="250"/>
                  <a:pt x="240" y="249"/>
                </a:cubicBezTo>
                <a:close/>
                <a:moveTo>
                  <a:pt x="224" y="246"/>
                </a:moveTo>
                <a:cubicBezTo>
                  <a:pt x="226" y="245"/>
                  <a:pt x="227" y="245"/>
                  <a:pt x="229" y="245"/>
                </a:cubicBezTo>
                <a:cubicBezTo>
                  <a:pt x="229" y="245"/>
                  <a:pt x="230" y="245"/>
                  <a:pt x="230" y="246"/>
                </a:cubicBezTo>
                <a:cubicBezTo>
                  <a:pt x="228" y="247"/>
                  <a:pt x="227" y="246"/>
                  <a:pt x="225" y="247"/>
                </a:cubicBezTo>
                <a:cubicBezTo>
                  <a:pt x="224" y="247"/>
                  <a:pt x="224" y="247"/>
                  <a:pt x="224" y="247"/>
                </a:cubicBezTo>
                <a:cubicBezTo>
                  <a:pt x="223" y="246"/>
                  <a:pt x="224" y="247"/>
                  <a:pt x="224" y="246"/>
                </a:cubicBezTo>
                <a:close/>
                <a:moveTo>
                  <a:pt x="250" y="246"/>
                </a:moveTo>
                <a:cubicBezTo>
                  <a:pt x="250" y="246"/>
                  <a:pt x="251" y="246"/>
                  <a:pt x="252" y="248"/>
                </a:cubicBezTo>
                <a:cubicBezTo>
                  <a:pt x="250" y="248"/>
                  <a:pt x="252" y="249"/>
                  <a:pt x="250" y="249"/>
                </a:cubicBezTo>
                <a:cubicBezTo>
                  <a:pt x="248" y="248"/>
                  <a:pt x="247" y="247"/>
                  <a:pt x="246" y="244"/>
                </a:cubicBezTo>
                <a:cubicBezTo>
                  <a:pt x="247" y="243"/>
                  <a:pt x="248" y="244"/>
                  <a:pt x="249" y="245"/>
                </a:cubicBezTo>
                <a:cubicBezTo>
                  <a:pt x="250" y="245"/>
                  <a:pt x="250" y="246"/>
                  <a:pt x="250" y="246"/>
                </a:cubicBezTo>
                <a:close/>
                <a:moveTo>
                  <a:pt x="217" y="230"/>
                </a:moveTo>
                <a:cubicBezTo>
                  <a:pt x="218" y="230"/>
                  <a:pt x="218" y="230"/>
                  <a:pt x="219" y="230"/>
                </a:cubicBezTo>
                <a:cubicBezTo>
                  <a:pt x="220" y="229"/>
                  <a:pt x="222" y="228"/>
                  <a:pt x="223" y="228"/>
                </a:cubicBezTo>
                <a:cubicBezTo>
                  <a:pt x="223" y="228"/>
                  <a:pt x="223" y="228"/>
                  <a:pt x="223" y="228"/>
                </a:cubicBezTo>
                <a:cubicBezTo>
                  <a:pt x="224" y="228"/>
                  <a:pt x="224" y="227"/>
                  <a:pt x="225" y="227"/>
                </a:cubicBezTo>
                <a:cubicBezTo>
                  <a:pt x="225" y="227"/>
                  <a:pt x="226" y="227"/>
                  <a:pt x="227" y="227"/>
                </a:cubicBezTo>
                <a:cubicBezTo>
                  <a:pt x="227" y="227"/>
                  <a:pt x="228" y="227"/>
                  <a:pt x="228" y="227"/>
                </a:cubicBezTo>
                <a:cubicBezTo>
                  <a:pt x="229" y="227"/>
                  <a:pt x="229" y="227"/>
                  <a:pt x="229" y="227"/>
                </a:cubicBezTo>
                <a:cubicBezTo>
                  <a:pt x="231" y="227"/>
                  <a:pt x="233" y="228"/>
                  <a:pt x="235" y="227"/>
                </a:cubicBezTo>
                <a:cubicBezTo>
                  <a:pt x="234" y="228"/>
                  <a:pt x="234" y="228"/>
                  <a:pt x="235" y="228"/>
                </a:cubicBezTo>
                <a:cubicBezTo>
                  <a:pt x="236" y="229"/>
                  <a:pt x="237" y="228"/>
                  <a:pt x="236" y="227"/>
                </a:cubicBezTo>
                <a:cubicBezTo>
                  <a:pt x="237" y="227"/>
                  <a:pt x="237" y="228"/>
                  <a:pt x="238" y="228"/>
                </a:cubicBezTo>
                <a:cubicBezTo>
                  <a:pt x="238" y="228"/>
                  <a:pt x="239" y="228"/>
                  <a:pt x="239" y="229"/>
                </a:cubicBezTo>
                <a:cubicBezTo>
                  <a:pt x="239" y="229"/>
                  <a:pt x="240" y="228"/>
                  <a:pt x="241" y="229"/>
                </a:cubicBezTo>
                <a:cubicBezTo>
                  <a:pt x="242" y="230"/>
                  <a:pt x="242" y="229"/>
                  <a:pt x="243" y="230"/>
                </a:cubicBezTo>
                <a:cubicBezTo>
                  <a:pt x="244" y="230"/>
                  <a:pt x="245" y="231"/>
                  <a:pt x="246" y="232"/>
                </a:cubicBezTo>
                <a:cubicBezTo>
                  <a:pt x="248" y="233"/>
                  <a:pt x="251" y="235"/>
                  <a:pt x="252" y="239"/>
                </a:cubicBezTo>
                <a:cubicBezTo>
                  <a:pt x="253" y="240"/>
                  <a:pt x="253" y="240"/>
                  <a:pt x="253" y="241"/>
                </a:cubicBezTo>
                <a:cubicBezTo>
                  <a:pt x="253" y="242"/>
                  <a:pt x="253" y="242"/>
                  <a:pt x="253" y="243"/>
                </a:cubicBezTo>
                <a:cubicBezTo>
                  <a:pt x="251" y="243"/>
                  <a:pt x="250" y="241"/>
                  <a:pt x="249" y="241"/>
                </a:cubicBezTo>
                <a:cubicBezTo>
                  <a:pt x="248" y="240"/>
                  <a:pt x="247" y="240"/>
                  <a:pt x="247" y="240"/>
                </a:cubicBezTo>
                <a:cubicBezTo>
                  <a:pt x="245" y="240"/>
                  <a:pt x="244" y="239"/>
                  <a:pt x="242" y="239"/>
                </a:cubicBezTo>
                <a:cubicBezTo>
                  <a:pt x="241" y="238"/>
                  <a:pt x="240" y="238"/>
                  <a:pt x="239" y="237"/>
                </a:cubicBezTo>
                <a:cubicBezTo>
                  <a:pt x="238" y="237"/>
                  <a:pt x="237" y="236"/>
                  <a:pt x="237" y="236"/>
                </a:cubicBezTo>
                <a:cubicBezTo>
                  <a:pt x="234" y="235"/>
                  <a:pt x="232" y="234"/>
                  <a:pt x="229" y="234"/>
                </a:cubicBezTo>
                <a:cubicBezTo>
                  <a:pt x="229" y="234"/>
                  <a:pt x="228" y="233"/>
                  <a:pt x="227" y="233"/>
                </a:cubicBezTo>
                <a:cubicBezTo>
                  <a:pt x="227" y="233"/>
                  <a:pt x="226" y="233"/>
                  <a:pt x="226" y="233"/>
                </a:cubicBezTo>
                <a:cubicBezTo>
                  <a:pt x="224" y="233"/>
                  <a:pt x="223" y="233"/>
                  <a:pt x="222" y="233"/>
                </a:cubicBezTo>
                <a:cubicBezTo>
                  <a:pt x="220" y="235"/>
                  <a:pt x="218" y="234"/>
                  <a:pt x="216" y="235"/>
                </a:cubicBezTo>
                <a:cubicBezTo>
                  <a:pt x="213" y="236"/>
                  <a:pt x="210" y="238"/>
                  <a:pt x="207" y="240"/>
                </a:cubicBezTo>
                <a:cubicBezTo>
                  <a:pt x="207" y="241"/>
                  <a:pt x="206" y="242"/>
                  <a:pt x="206" y="243"/>
                </a:cubicBezTo>
                <a:cubicBezTo>
                  <a:pt x="205" y="243"/>
                  <a:pt x="204" y="244"/>
                  <a:pt x="204" y="244"/>
                </a:cubicBezTo>
                <a:cubicBezTo>
                  <a:pt x="204" y="245"/>
                  <a:pt x="204" y="245"/>
                  <a:pt x="203" y="245"/>
                </a:cubicBezTo>
                <a:cubicBezTo>
                  <a:pt x="203" y="246"/>
                  <a:pt x="203" y="246"/>
                  <a:pt x="202" y="246"/>
                </a:cubicBezTo>
                <a:cubicBezTo>
                  <a:pt x="201" y="248"/>
                  <a:pt x="200" y="249"/>
                  <a:pt x="198" y="250"/>
                </a:cubicBezTo>
                <a:cubicBezTo>
                  <a:pt x="198" y="250"/>
                  <a:pt x="197" y="250"/>
                  <a:pt x="197" y="250"/>
                </a:cubicBezTo>
                <a:cubicBezTo>
                  <a:pt x="196" y="251"/>
                  <a:pt x="196" y="250"/>
                  <a:pt x="195" y="251"/>
                </a:cubicBezTo>
                <a:cubicBezTo>
                  <a:pt x="194" y="252"/>
                  <a:pt x="194" y="253"/>
                  <a:pt x="193" y="254"/>
                </a:cubicBezTo>
                <a:cubicBezTo>
                  <a:pt x="194" y="255"/>
                  <a:pt x="195" y="256"/>
                  <a:pt x="196" y="257"/>
                </a:cubicBezTo>
                <a:cubicBezTo>
                  <a:pt x="197" y="258"/>
                  <a:pt x="198" y="259"/>
                  <a:pt x="199" y="259"/>
                </a:cubicBezTo>
                <a:cubicBezTo>
                  <a:pt x="200" y="262"/>
                  <a:pt x="198" y="265"/>
                  <a:pt x="199" y="267"/>
                </a:cubicBezTo>
                <a:cubicBezTo>
                  <a:pt x="200" y="269"/>
                  <a:pt x="201" y="269"/>
                  <a:pt x="202" y="270"/>
                </a:cubicBezTo>
                <a:cubicBezTo>
                  <a:pt x="202" y="270"/>
                  <a:pt x="202" y="270"/>
                  <a:pt x="202" y="270"/>
                </a:cubicBezTo>
                <a:cubicBezTo>
                  <a:pt x="203" y="270"/>
                  <a:pt x="204" y="270"/>
                  <a:pt x="205" y="270"/>
                </a:cubicBezTo>
                <a:cubicBezTo>
                  <a:pt x="205" y="271"/>
                  <a:pt x="206" y="272"/>
                  <a:pt x="206" y="272"/>
                </a:cubicBezTo>
                <a:cubicBezTo>
                  <a:pt x="206" y="272"/>
                  <a:pt x="207" y="273"/>
                  <a:pt x="207" y="273"/>
                </a:cubicBezTo>
                <a:cubicBezTo>
                  <a:pt x="208" y="273"/>
                  <a:pt x="208" y="274"/>
                  <a:pt x="210" y="274"/>
                </a:cubicBezTo>
                <a:cubicBezTo>
                  <a:pt x="210" y="275"/>
                  <a:pt x="210" y="274"/>
                  <a:pt x="210" y="275"/>
                </a:cubicBezTo>
                <a:cubicBezTo>
                  <a:pt x="210" y="275"/>
                  <a:pt x="211" y="275"/>
                  <a:pt x="211" y="275"/>
                </a:cubicBezTo>
                <a:cubicBezTo>
                  <a:pt x="211" y="275"/>
                  <a:pt x="211" y="276"/>
                  <a:pt x="212" y="276"/>
                </a:cubicBezTo>
                <a:cubicBezTo>
                  <a:pt x="212" y="276"/>
                  <a:pt x="213" y="276"/>
                  <a:pt x="214" y="277"/>
                </a:cubicBezTo>
                <a:cubicBezTo>
                  <a:pt x="215" y="277"/>
                  <a:pt x="215" y="278"/>
                  <a:pt x="216" y="278"/>
                </a:cubicBezTo>
                <a:cubicBezTo>
                  <a:pt x="216" y="278"/>
                  <a:pt x="217" y="278"/>
                  <a:pt x="217" y="278"/>
                </a:cubicBezTo>
                <a:cubicBezTo>
                  <a:pt x="217" y="278"/>
                  <a:pt x="217" y="279"/>
                  <a:pt x="217" y="279"/>
                </a:cubicBezTo>
                <a:cubicBezTo>
                  <a:pt x="219" y="280"/>
                  <a:pt x="222" y="280"/>
                  <a:pt x="224" y="280"/>
                </a:cubicBezTo>
                <a:cubicBezTo>
                  <a:pt x="225" y="280"/>
                  <a:pt x="225" y="282"/>
                  <a:pt x="226" y="281"/>
                </a:cubicBezTo>
                <a:cubicBezTo>
                  <a:pt x="226" y="281"/>
                  <a:pt x="227" y="282"/>
                  <a:pt x="228" y="282"/>
                </a:cubicBezTo>
                <a:cubicBezTo>
                  <a:pt x="228" y="282"/>
                  <a:pt x="228" y="281"/>
                  <a:pt x="229" y="281"/>
                </a:cubicBezTo>
                <a:cubicBezTo>
                  <a:pt x="229" y="281"/>
                  <a:pt x="229" y="282"/>
                  <a:pt x="230" y="282"/>
                </a:cubicBezTo>
                <a:cubicBezTo>
                  <a:pt x="232" y="282"/>
                  <a:pt x="232" y="282"/>
                  <a:pt x="234" y="283"/>
                </a:cubicBezTo>
                <a:cubicBezTo>
                  <a:pt x="234" y="283"/>
                  <a:pt x="235" y="282"/>
                  <a:pt x="235" y="282"/>
                </a:cubicBezTo>
                <a:cubicBezTo>
                  <a:pt x="236" y="282"/>
                  <a:pt x="235" y="283"/>
                  <a:pt x="236" y="282"/>
                </a:cubicBezTo>
                <a:cubicBezTo>
                  <a:pt x="237" y="282"/>
                  <a:pt x="237" y="283"/>
                  <a:pt x="238" y="283"/>
                </a:cubicBezTo>
                <a:cubicBezTo>
                  <a:pt x="239" y="282"/>
                  <a:pt x="240" y="283"/>
                  <a:pt x="241" y="283"/>
                </a:cubicBezTo>
                <a:cubicBezTo>
                  <a:pt x="242" y="283"/>
                  <a:pt x="242" y="283"/>
                  <a:pt x="242" y="283"/>
                </a:cubicBezTo>
                <a:cubicBezTo>
                  <a:pt x="243" y="283"/>
                  <a:pt x="244" y="283"/>
                  <a:pt x="246" y="282"/>
                </a:cubicBezTo>
                <a:cubicBezTo>
                  <a:pt x="247" y="282"/>
                  <a:pt x="247" y="281"/>
                  <a:pt x="249" y="281"/>
                </a:cubicBezTo>
                <a:cubicBezTo>
                  <a:pt x="250" y="280"/>
                  <a:pt x="252" y="280"/>
                  <a:pt x="254" y="279"/>
                </a:cubicBezTo>
                <a:cubicBezTo>
                  <a:pt x="255" y="278"/>
                  <a:pt x="256" y="277"/>
                  <a:pt x="256" y="276"/>
                </a:cubicBezTo>
                <a:cubicBezTo>
                  <a:pt x="257" y="275"/>
                  <a:pt x="259" y="275"/>
                  <a:pt x="259" y="274"/>
                </a:cubicBezTo>
                <a:cubicBezTo>
                  <a:pt x="260" y="274"/>
                  <a:pt x="259" y="275"/>
                  <a:pt x="259" y="275"/>
                </a:cubicBezTo>
                <a:cubicBezTo>
                  <a:pt x="259" y="275"/>
                  <a:pt x="259" y="276"/>
                  <a:pt x="259" y="276"/>
                </a:cubicBezTo>
                <a:cubicBezTo>
                  <a:pt x="259" y="277"/>
                  <a:pt x="258" y="278"/>
                  <a:pt x="258" y="279"/>
                </a:cubicBezTo>
                <a:cubicBezTo>
                  <a:pt x="257" y="279"/>
                  <a:pt x="257" y="279"/>
                  <a:pt x="257" y="279"/>
                </a:cubicBezTo>
                <a:cubicBezTo>
                  <a:pt x="257" y="279"/>
                  <a:pt x="257" y="279"/>
                  <a:pt x="257" y="279"/>
                </a:cubicBezTo>
                <a:cubicBezTo>
                  <a:pt x="257" y="280"/>
                  <a:pt x="256" y="280"/>
                  <a:pt x="256" y="280"/>
                </a:cubicBezTo>
                <a:cubicBezTo>
                  <a:pt x="256" y="280"/>
                  <a:pt x="257" y="280"/>
                  <a:pt x="257" y="280"/>
                </a:cubicBezTo>
                <a:cubicBezTo>
                  <a:pt x="256" y="281"/>
                  <a:pt x="256" y="281"/>
                  <a:pt x="256" y="281"/>
                </a:cubicBezTo>
                <a:cubicBezTo>
                  <a:pt x="256" y="282"/>
                  <a:pt x="255" y="282"/>
                  <a:pt x="254" y="283"/>
                </a:cubicBezTo>
                <a:cubicBezTo>
                  <a:pt x="253" y="283"/>
                  <a:pt x="252" y="284"/>
                  <a:pt x="251" y="285"/>
                </a:cubicBezTo>
                <a:cubicBezTo>
                  <a:pt x="250" y="285"/>
                  <a:pt x="250" y="285"/>
                  <a:pt x="249" y="286"/>
                </a:cubicBezTo>
                <a:cubicBezTo>
                  <a:pt x="247" y="287"/>
                  <a:pt x="246" y="288"/>
                  <a:pt x="243" y="288"/>
                </a:cubicBezTo>
                <a:cubicBezTo>
                  <a:pt x="243" y="289"/>
                  <a:pt x="242" y="289"/>
                  <a:pt x="241" y="289"/>
                </a:cubicBezTo>
                <a:cubicBezTo>
                  <a:pt x="241" y="289"/>
                  <a:pt x="240" y="289"/>
                  <a:pt x="240" y="289"/>
                </a:cubicBezTo>
                <a:cubicBezTo>
                  <a:pt x="240" y="290"/>
                  <a:pt x="239" y="289"/>
                  <a:pt x="239" y="289"/>
                </a:cubicBezTo>
                <a:cubicBezTo>
                  <a:pt x="238" y="289"/>
                  <a:pt x="238" y="289"/>
                  <a:pt x="237" y="290"/>
                </a:cubicBezTo>
                <a:cubicBezTo>
                  <a:pt x="237" y="290"/>
                  <a:pt x="235" y="290"/>
                  <a:pt x="234" y="290"/>
                </a:cubicBezTo>
                <a:cubicBezTo>
                  <a:pt x="233" y="290"/>
                  <a:pt x="233" y="290"/>
                  <a:pt x="232" y="290"/>
                </a:cubicBezTo>
                <a:cubicBezTo>
                  <a:pt x="231" y="290"/>
                  <a:pt x="230" y="290"/>
                  <a:pt x="230" y="290"/>
                </a:cubicBezTo>
                <a:cubicBezTo>
                  <a:pt x="230" y="290"/>
                  <a:pt x="229" y="290"/>
                  <a:pt x="229" y="290"/>
                </a:cubicBezTo>
                <a:cubicBezTo>
                  <a:pt x="229" y="290"/>
                  <a:pt x="229" y="290"/>
                  <a:pt x="229" y="290"/>
                </a:cubicBezTo>
                <a:cubicBezTo>
                  <a:pt x="229" y="290"/>
                  <a:pt x="228" y="290"/>
                  <a:pt x="228" y="290"/>
                </a:cubicBezTo>
                <a:cubicBezTo>
                  <a:pt x="228" y="290"/>
                  <a:pt x="228" y="290"/>
                  <a:pt x="228" y="290"/>
                </a:cubicBezTo>
                <a:cubicBezTo>
                  <a:pt x="226" y="290"/>
                  <a:pt x="225" y="290"/>
                  <a:pt x="223" y="290"/>
                </a:cubicBezTo>
                <a:cubicBezTo>
                  <a:pt x="223" y="289"/>
                  <a:pt x="223" y="289"/>
                  <a:pt x="223" y="289"/>
                </a:cubicBezTo>
                <a:cubicBezTo>
                  <a:pt x="222" y="289"/>
                  <a:pt x="222" y="289"/>
                  <a:pt x="222" y="289"/>
                </a:cubicBezTo>
                <a:cubicBezTo>
                  <a:pt x="222" y="289"/>
                  <a:pt x="222" y="289"/>
                  <a:pt x="221" y="289"/>
                </a:cubicBezTo>
                <a:cubicBezTo>
                  <a:pt x="221" y="288"/>
                  <a:pt x="221" y="289"/>
                  <a:pt x="221" y="289"/>
                </a:cubicBezTo>
                <a:cubicBezTo>
                  <a:pt x="220" y="289"/>
                  <a:pt x="219" y="289"/>
                  <a:pt x="218" y="288"/>
                </a:cubicBezTo>
                <a:cubicBezTo>
                  <a:pt x="217" y="288"/>
                  <a:pt x="216" y="288"/>
                  <a:pt x="216" y="288"/>
                </a:cubicBezTo>
                <a:cubicBezTo>
                  <a:pt x="215" y="288"/>
                  <a:pt x="215" y="287"/>
                  <a:pt x="215" y="287"/>
                </a:cubicBezTo>
                <a:cubicBezTo>
                  <a:pt x="214" y="287"/>
                  <a:pt x="214" y="287"/>
                  <a:pt x="213" y="286"/>
                </a:cubicBezTo>
                <a:cubicBezTo>
                  <a:pt x="212" y="286"/>
                  <a:pt x="212" y="286"/>
                  <a:pt x="212" y="286"/>
                </a:cubicBezTo>
                <a:cubicBezTo>
                  <a:pt x="211" y="286"/>
                  <a:pt x="210" y="285"/>
                  <a:pt x="209" y="285"/>
                </a:cubicBezTo>
                <a:cubicBezTo>
                  <a:pt x="208" y="284"/>
                  <a:pt x="207" y="283"/>
                  <a:pt x="205" y="283"/>
                </a:cubicBezTo>
                <a:cubicBezTo>
                  <a:pt x="204" y="282"/>
                  <a:pt x="203" y="281"/>
                  <a:pt x="201" y="280"/>
                </a:cubicBezTo>
                <a:cubicBezTo>
                  <a:pt x="201" y="280"/>
                  <a:pt x="200" y="280"/>
                  <a:pt x="200" y="280"/>
                </a:cubicBezTo>
                <a:cubicBezTo>
                  <a:pt x="199" y="279"/>
                  <a:pt x="199" y="279"/>
                  <a:pt x="198" y="278"/>
                </a:cubicBezTo>
                <a:cubicBezTo>
                  <a:pt x="198" y="278"/>
                  <a:pt x="197" y="278"/>
                  <a:pt x="197" y="278"/>
                </a:cubicBezTo>
                <a:cubicBezTo>
                  <a:pt x="196" y="277"/>
                  <a:pt x="195" y="275"/>
                  <a:pt x="194" y="274"/>
                </a:cubicBezTo>
                <a:cubicBezTo>
                  <a:pt x="191" y="270"/>
                  <a:pt x="189" y="266"/>
                  <a:pt x="188" y="262"/>
                </a:cubicBezTo>
                <a:cubicBezTo>
                  <a:pt x="188" y="261"/>
                  <a:pt x="188" y="261"/>
                  <a:pt x="188" y="261"/>
                </a:cubicBezTo>
                <a:cubicBezTo>
                  <a:pt x="188" y="261"/>
                  <a:pt x="189" y="259"/>
                  <a:pt x="189" y="258"/>
                </a:cubicBezTo>
                <a:cubicBezTo>
                  <a:pt x="190" y="258"/>
                  <a:pt x="189" y="258"/>
                  <a:pt x="189" y="257"/>
                </a:cubicBezTo>
                <a:cubicBezTo>
                  <a:pt x="189" y="257"/>
                  <a:pt x="190" y="257"/>
                  <a:pt x="190" y="257"/>
                </a:cubicBezTo>
                <a:cubicBezTo>
                  <a:pt x="190" y="257"/>
                  <a:pt x="190" y="256"/>
                  <a:pt x="190" y="256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190" y="255"/>
                  <a:pt x="193" y="253"/>
                  <a:pt x="193" y="251"/>
                </a:cubicBezTo>
                <a:cubicBezTo>
                  <a:pt x="193" y="251"/>
                  <a:pt x="195" y="250"/>
                  <a:pt x="195" y="249"/>
                </a:cubicBezTo>
                <a:cubicBezTo>
                  <a:pt x="195" y="249"/>
                  <a:pt x="195" y="248"/>
                  <a:pt x="195" y="248"/>
                </a:cubicBezTo>
                <a:cubicBezTo>
                  <a:pt x="195" y="248"/>
                  <a:pt x="196" y="248"/>
                  <a:pt x="196" y="248"/>
                </a:cubicBezTo>
                <a:cubicBezTo>
                  <a:pt x="196" y="247"/>
                  <a:pt x="196" y="247"/>
                  <a:pt x="197" y="247"/>
                </a:cubicBezTo>
                <a:cubicBezTo>
                  <a:pt x="197" y="247"/>
                  <a:pt x="198" y="246"/>
                  <a:pt x="198" y="246"/>
                </a:cubicBezTo>
                <a:cubicBezTo>
                  <a:pt x="198" y="246"/>
                  <a:pt x="199" y="244"/>
                  <a:pt x="199" y="244"/>
                </a:cubicBezTo>
                <a:cubicBezTo>
                  <a:pt x="201" y="242"/>
                  <a:pt x="203" y="240"/>
                  <a:pt x="205" y="238"/>
                </a:cubicBezTo>
                <a:cubicBezTo>
                  <a:pt x="205" y="238"/>
                  <a:pt x="205" y="238"/>
                  <a:pt x="205" y="237"/>
                </a:cubicBezTo>
                <a:cubicBezTo>
                  <a:pt x="208" y="235"/>
                  <a:pt x="212" y="234"/>
                  <a:pt x="214" y="232"/>
                </a:cubicBezTo>
                <a:cubicBezTo>
                  <a:pt x="214" y="231"/>
                  <a:pt x="215" y="230"/>
                  <a:pt x="217" y="230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2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46" name="Freeform 9"/>
          <p:cNvSpPr>
            <a:spLocks/>
          </p:cNvSpPr>
          <p:nvPr userDrawn="1"/>
        </p:nvSpPr>
        <p:spPr bwMode="auto">
          <a:xfrm flipH="1">
            <a:off x="347623" y="183215"/>
            <a:ext cx="555159" cy="642214"/>
          </a:xfrm>
          <a:custGeom>
            <a:avLst/>
            <a:gdLst>
              <a:gd name="T0" fmla="*/ 16 w 317"/>
              <a:gd name="T1" fmla="*/ 13 h 367"/>
              <a:gd name="T2" fmla="*/ 31 w 317"/>
              <a:gd name="T3" fmla="*/ 36 h 367"/>
              <a:gd name="T4" fmla="*/ 65 w 317"/>
              <a:gd name="T5" fmla="*/ 77 h 367"/>
              <a:gd name="T6" fmla="*/ 84 w 317"/>
              <a:gd name="T7" fmla="*/ 97 h 367"/>
              <a:gd name="T8" fmla="*/ 92 w 317"/>
              <a:gd name="T9" fmla="*/ 106 h 367"/>
              <a:gd name="T10" fmla="*/ 107 w 317"/>
              <a:gd name="T11" fmla="*/ 120 h 367"/>
              <a:gd name="T12" fmla="*/ 125 w 317"/>
              <a:gd name="T13" fmla="*/ 142 h 367"/>
              <a:gd name="T14" fmla="*/ 141 w 317"/>
              <a:gd name="T15" fmla="*/ 160 h 367"/>
              <a:gd name="T16" fmla="*/ 169 w 317"/>
              <a:gd name="T17" fmla="*/ 158 h 367"/>
              <a:gd name="T18" fmla="*/ 182 w 317"/>
              <a:gd name="T19" fmla="*/ 164 h 367"/>
              <a:gd name="T20" fmla="*/ 183 w 317"/>
              <a:gd name="T21" fmla="*/ 171 h 367"/>
              <a:gd name="T22" fmla="*/ 186 w 317"/>
              <a:gd name="T23" fmla="*/ 184 h 367"/>
              <a:gd name="T24" fmla="*/ 190 w 317"/>
              <a:gd name="T25" fmla="*/ 198 h 367"/>
              <a:gd name="T26" fmla="*/ 193 w 317"/>
              <a:gd name="T27" fmla="*/ 216 h 367"/>
              <a:gd name="T28" fmla="*/ 211 w 317"/>
              <a:gd name="T29" fmla="*/ 202 h 367"/>
              <a:gd name="T30" fmla="*/ 220 w 317"/>
              <a:gd name="T31" fmla="*/ 201 h 367"/>
              <a:gd name="T32" fmla="*/ 215 w 317"/>
              <a:gd name="T33" fmla="*/ 215 h 367"/>
              <a:gd name="T34" fmla="*/ 230 w 317"/>
              <a:gd name="T35" fmla="*/ 209 h 367"/>
              <a:gd name="T36" fmla="*/ 204 w 317"/>
              <a:gd name="T37" fmla="*/ 227 h 367"/>
              <a:gd name="T38" fmla="*/ 204 w 317"/>
              <a:gd name="T39" fmla="*/ 239 h 367"/>
              <a:gd name="T40" fmla="*/ 223 w 317"/>
              <a:gd name="T41" fmla="*/ 263 h 367"/>
              <a:gd name="T42" fmla="*/ 239 w 317"/>
              <a:gd name="T43" fmla="*/ 281 h 367"/>
              <a:gd name="T44" fmla="*/ 262 w 317"/>
              <a:gd name="T45" fmla="*/ 303 h 367"/>
              <a:gd name="T46" fmla="*/ 311 w 317"/>
              <a:gd name="T47" fmla="*/ 356 h 367"/>
              <a:gd name="T48" fmla="*/ 302 w 317"/>
              <a:gd name="T49" fmla="*/ 353 h 367"/>
              <a:gd name="T50" fmla="*/ 287 w 317"/>
              <a:gd name="T51" fmla="*/ 336 h 367"/>
              <a:gd name="T52" fmla="*/ 269 w 317"/>
              <a:gd name="T53" fmla="*/ 318 h 367"/>
              <a:gd name="T54" fmla="*/ 238 w 317"/>
              <a:gd name="T55" fmla="*/ 286 h 367"/>
              <a:gd name="T56" fmla="*/ 208 w 317"/>
              <a:gd name="T57" fmla="*/ 254 h 367"/>
              <a:gd name="T58" fmla="*/ 197 w 317"/>
              <a:gd name="T59" fmla="*/ 243 h 367"/>
              <a:gd name="T60" fmla="*/ 177 w 317"/>
              <a:gd name="T61" fmla="*/ 256 h 367"/>
              <a:gd name="T62" fmla="*/ 171 w 317"/>
              <a:gd name="T63" fmla="*/ 256 h 367"/>
              <a:gd name="T64" fmla="*/ 173 w 317"/>
              <a:gd name="T65" fmla="*/ 246 h 367"/>
              <a:gd name="T66" fmla="*/ 155 w 317"/>
              <a:gd name="T67" fmla="*/ 256 h 367"/>
              <a:gd name="T68" fmla="*/ 177 w 317"/>
              <a:gd name="T69" fmla="*/ 239 h 367"/>
              <a:gd name="T70" fmla="*/ 188 w 317"/>
              <a:gd name="T71" fmla="*/ 224 h 367"/>
              <a:gd name="T72" fmla="*/ 175 w 317"/>
              <a:gd name="T73" fmla="*/ 218 h 367"/>
              <a:gd name="T74" fmla="*/ 156 w 317"/>
              <a:gd name="T75" fmla="*/ 213 h 367"/>
              <a:gd name="T76" fmla="*/ 146 w 317"/>
              <a:gd name="T77" fmla="*/ 209 h 367"/>
              <a:gd name="T78" fmla="*/ 127 w 317"/>
              <a:gd name="T79" fmla="*/ 206 h 367"/>
              <a:gd name="T80" fmla="*/ 130 w 317"/>
              <a:gd name="T81" fmla="*/ 201 h 367"/>
              <a:gd name="T82" fmla="*/ 145 w 317"/>
              <a:gd name="T83" fmla="*/ 204 h 367"/>
              <a:gd name="T84" fmla="*/ 158 w 317"/>
              <a:gd name="T85" fmla="*/ 209 h 367"/>
              <a:gd name="T86" fmla="*/ 169 w 317"/>
              <a:gd name="T87" fmla="*/ 212 h 367"/>
              <a:gd name="T88" fmla="*/ 183 w 317"/>
              <a:gd name="T89" fmla="*/ 216 h 367"/>
              <a:gd name="T90" fmla="*/ 188 w 317"/>
              <a:gd name="T91" fmla="*/ 213 h 367"/>
              <a:gd name="T92" fmla="*/ 185 w 317"/>
              <a:gd name="T93" fmla="*/ 202 h 367"/>
              <a:gd name="T94" fmla="*/ 182 w 317"/>
              <a:gd name="T95" fmla="*/ 189 h 367"/>
              <a:gd name="T96" fmla="*/ 179 w 317"/>
              <a:gd name="T97" fmla="*/ 177 h 367"/>
              <a:gd name="T98" fmla="*/ 178 w 317"/>
              <a:gd name="T99" fmla="*/ 168 h 367"/>
              <a:gd name="T100" fmla="*/ 170 w 317"/>
              <a:gd name="T101" fmla="*/ 166 h 367"/>
              <a:gd name="T102" fmla="*/ 148 w 317"/>
              <a:gd name="T103" fmla="*/ 181 h 367"/>
              <a:gd name="T104" fmla="*/ 138 w 317"/>
              <a:gd name="T105" fmla="*/ 183 h 367"/>
              <a:gd name="T106" fmla="*/ 139 w 317"/>
              <a:gd name="T107" fmla="*/ 167 h 367"/>
              <a:gd name="T108" fmla="*/ 134 w 317"/>
              <a:gd name="T109" fmla="*/ 160 h 367"/>
              <a:gd name="T110" fmla="*/ 119 w 317"/>
              <a:gd name="T111" fmla="*/ 143 h 367"/>
              <a:gd name="T112" fmla="*/ 82 w 317"/>
              <a:gd name="T113" fmla="*/ 103 h 367"/>
              <a:gd name="T114" fmla="*/ 60 w 317"/>
              <a:gd name="T115" fmla="*/ 80 h 367"/>
              <a:gd name="T116" fmla="*/ 54 w 317"/>
              <a:gd name="T117" fmla="*/ 73 h 367"/>
              <a:gd name="T118" fmla="*/ 40 w 317"/>
              <a:gd name="T119" fmla="*/ 56 h 367"/>
              <a:gd name="T120" fmla="*/ 11 w 317"/>
              <a:gd name="T121" fmla="*/ 18 h 367"/>
              <a:gd name="T122" fmla="*/ 1 w 317"/>
              <a:gd name="T123" fmla="*/ 4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7" h="367">
                <a:moveTo>
                  <a:pt x="2" y="0"/>
                </a:moveTo>
                <a:cubicBezTo>
                  <a:pt x="3" y="0"/>
                  <a:pt x="3" y="1"/>
                  <a:pt x="4" y="0"/>
                </a:cubicBezTo>
                <a:cubicBezTo>
                  <a:pt x="5" y="2"/>
                  <a:pt x="7" y="2"/>
                  <a:pt x="9" y="4"/>
                </a:cubicBezTo>
                <a:cubicBezTo>
                  <a:pt x="9" y="4"/>
                  <a:pt x="9" y="5"/>
                  <a:pt x="10" y="6"/>
                </a:cubicBezTo>
                <a:cubicBezTo>
                  <a:pt x="10" y="6"/>
                  <a:pt x="11" y="6"/>
                  <a:pt x="11" y="6"/>
                </a:cubicBezTo>
                <a:cubicBezTo>
                  <a:pt x="11" y="7"/>
                  <a:pt x="11" y="7"/>
                  <a:pt x="12" y="8"/>
                </a:cubicBezTo>
                <a:cubicBezTo>
                  <a:pt x="12" y="9"/>
                  <a:pt x="13" y="10"/>
                  <a:pt x="14" y="10"/>
                </a:cubicBezTo>
                <a:cubicBezTo>
                  <a:pt x="15" y="11"/>
                  <a:pt x="15" y="12"/>
                  <a:pt x="16" y="13"/>
                </a:cubicBezTo>
                <a:cubicBezTo>
                  <a:pt x="16" y="14"/>
                  <a:pt x="17" y="14"/>
                  <a:pt x="18" y="15"/>
                </a:cubicBezTo>
                <a:cubicBezTo>
                  <a:pt x="19" y="16"/>
                  <a:pt x="20" y="18"/>
                  <a:pt x="22" y="19"/>
                </a:cubicBezTo>
                <a:cubicBezTo>
                  <a:pt x="22" y="20"/>
                  <a:pt x="23" y="20"/>
                  <a:pt x="23" y="20"/>
                </a:cubicBezTo>
                <a:cubicBezTo>
                  <a:pt x="23" y="20"/>
                  <a:pt x="23" y="21"/>
                  <a:pt x="24" y="20"/>
                </a:cubicBezTo>
                <a:cubicBezTo>
                  <a:pt x="24" y="21"/>
                  <a:pt x="24" y="22"/>
                  <a:pt x="24" y="23"/>
                </a:cubicBezTo>
                <a:cubicBezTo>
                  <a:pt x="24" y="23"/>
                  <a:pt x="23" y="23"/>
                  <a:pt x="23" y="24"/>
                </a:cubicBezTo>
                <a:cubicBezTo>
                  <a:pt x="23" y="24"/>
                  <a:pt x="25" y="25"/>
                  <a:pt x="24" y="26"/>
                </a:cubicBezTo>
                <a:cubicBezTo>
                  <a:pt x="26" y="29"/>
                  <a:pt x="29" y="32"/>
                  <a:pt x="31" y="36"/>
                </a:cubicBezTo>
                <a:cubicBezTo>
                  <a:pt x="32" y="39"/>
                  <a:pt x="36" y="43"/>
                  <a:pt x="39" y="47"/>
                </a:cubicBezTo>
                <a:cubicBezTo>
                  <a:pt x="40" y="48"/>
                  <a:pt x="41" y="50"/>
                  <a:pt x="43" y="52"/>
                </a:cubicBezTo>
                <a:cubicBezTo>
                  <a:pt x="43" y="52"/>
                  <a:pt x="44" y="53"/>
                  <a:pt x="44" y="53"/>
                </a:cubicBezTo>
                <a:cubicBezTo>
                  <a:pt x="45" y="53"/>
                  <a:pt x="44" y="53"/>
                  <a:pt x="45" y="53"/>
                </a:cubicBezTo>
                <a:cubicBezTo>
                  <a:pt x="46" y="55"/>
                  <a:pt x="47" y="56"/>
                  <a:pt x="49" y="58"/>
                </a:cubicBezTo>
                <a:cubicBezTo>
                  <a:pt x="52" y="62"/>
                  <a:pt x="58" y="70"/>
                  <a:pt x="63" y="75"/>
                </a:cubicBezTo>
                <a:cubicBezTo>
                  <a:pt x="62" y="75"/>
                  <a:pt x="63" y="76"/>
                  <a:pt x="63" y="76"/>
                </a:cubicBezTo>
                <a:cubicBezTo>
                  <a:pt x="64" y="76"/>
                  <a:pt x="64" y="76"/>
                  <a:pt x="65" y="77"/>
                </a:cubicBezTo>
                <a:cubicBezTo>
                  <a:pt x="68" y="80"/>
                  <a:pt x="71" y="84"/>
                  <a:pt x="74" y="87"/>
                </a:cubicBezTo>
                <a:cubicBezTo>
                  <a:pt x="74" y="87"/>
                  <a:pt x="75" y="87"/>
                  <a:pt x="75" y="87"/>
                </a:cubicBezTo>
                <a:cubicBezTo>
                  <a:pt x="75" y="87"/>
                  <a:pt x="75" y="88"/>
                  <a:pt x="75" y="88"/>
                </a:cubicBezTo>
                <a:cubicBezTo>
                  <a:pt x="76" y="89"/>
                  <a:pt x="76" y="88"/>
                  <a:pt x="77" y="89"/>
                </a:cubicBezTo>
                <a:cubicBezTo>
                  <a:pt x="77" y="89"/>
                  <a:pt x="77" y="90"/>
                  <a:pt x="78" y="91"/>
                </a:cubicBezTo>
                <a:cubicBezTo>
                  <a:pt x="78" y="91"/>
                  <a:pt x="79" y="91"/>
                  <a:pt x="79" y="92"/>
                </a:cubicBezTo>
                <a:cubicBezTo>
                  <a:pt x="80" y="92"/>
                  <a:pt x="79" y="92"/>
                  <a:pt x="80" y="93"/>
                </a:cubicBezTo>
                <a:cubicBezTo>
                  <a:pt x="81" y="94"/>
                  <a:pt x="82" y="96"/>
                  <a:pt x="84" y="97"/>
                </a:cubicBezTo>
                <a:cubicBezTo>
                  <a:pt x="85" y="98"/>
                  <a:pt x="84" y="98"/>
                  <a:pt x="86" y="99"/>
                </a:cubicBezTo>
                <a:cubicBezTo>
                  <a:pt x="86" y="100"/>
                  <a:pt x="87" y="101"/>
                  <a:pt x="88" y="102"/>
                </a:cubicBezTo>
                <a:cubicBezTo>
                  <a:pt x="88" y="102"/>
                  <a:pt x="88" y="102"/>
                  <a:pt x="88" y="102"/>
                </a:cubicBezTo>
                <a:cubicBezTo>
                  <a:pt x="89" y="102"/>
                  <a:pt x="88" y="102"/>
                  <a:pt x="88" y="102"/>
                </a:cubicBezTo>
                <a:cubicBezTo>
                  <a:pt x="89" y="103"/>
                  <a:pt x="89" y="102"/>
                  <a:pt x="89" y="102"/>
                </a:cubicBezTo>
                <a:cubicBezTo>
                  <a:pt x="90" y="103"/>
                  <a:pt x="91" y="104"/>
                  <a:pt x="92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3" y="106"/>
                  <a:pt x="92" y="106"/>
                  <a:pt x="92" y="106"/>
                </a:cubicBezTo>
                <a:cubicBezTo>
                  <a:pt x="93" y="106"/>
                  <a:pt x="93" y="106"/>
                  <a:pt x="94" y="107"/>
                </a:cubicBezTo>
                <a:cubicBezTo>
                  <a:pt x="96" y="109"/>
                  <a:pt x="99" y="112"/>
                  <a:pt x="101" y="115"/>
                </a:cubicBezTo>
                <a:cubicBezTo>
                  <a:pt x="102" y="116"/>
                  <a:pt x="102" y="116"/>
                  <a:pt x="103" y="116"/>
                </a:cubicBezTo>
                <a:cubicBezTo>
                  <a:pt x="103" y="116"/>
                  <a:pt x="103" y="117"/>
                  <a:pt x="103" y="117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104" y="117"/>
                  <a:pt x="104" y="118"/>
                  <a:pt x="104" y="118"/>
                </a:cubicBezTo>
                <a:cubicBezTo>
                  <a:pt x="104" y="118"/>
                  <a:pt x="106" y="119"/>
                  <a:pt x="106" y="120"/>
                </a:cubicBezTo>
                <a:cubicBezTo>
                  <a:pt x="106" y="120"/>
                  <a:pt x="106" y="120"/>
                  <a:pt x="107" y="120"/>
                </a:cubicBezTo>
                <a:cubicBezTo>
                  <a:pt x="107" y="120"/>
                  <a:pt x="106" y="121"/>
                  <a:pt x="107" y="121"/>
                </a:cubicBezTo>
                <a:cubicBezTo>
                  <a:pt x="107" y="122"/>
                  <a:pt x="108" y="122"/>
                  <a:pt x="108" y="122"/>
                </a:cubicBezTo>
                <a:cubicBezTo>
                  <a:pt x="109" y="124"/>
                  <a:pt x="110" y="126"/>
                  <a:pt x="113" y="129"/>
                </a:cubicBezTo>
                <a:cubicBezTo>
                  <a:pt x="113" y="129"/>
                  <a:pt x="114" y="129"/>
                  <a:pt x="114" y="129"/>
                </a:cubicBezTo>
                <a:cubicBezTo>
                  <a:pt x="114" y="129"/>
                  <a:pt x="114" y="130"/>
                  <a:pt x="114" y="130"/>
                </a:cubicBezTo>
                <a:cubicBezTo>
                  <a:pt x="115" y="130"/>
                  <a:pt x="115" y="130"/>
                  <a:pt x="115" y="131"/>
                </a:cubicBezTo>
                <a:cubicBezTo>
                  <a:pt x="117" y="134"/>
                  <a:pt x="121" y="137"/>
                  <a:pt x="124" y="140"/>
                </a:cubicBezTo>
                <a:cubicBezTo>
                  <a:pt x="124" y="140"/>
                  <a:pt x="125" y="141"/>
                  <a:pt x="125" y="142"/>
                </a:cubicBezTo>
                <a:cubicBezTo>
                  <a:pt x="126" y="142"/>
                  <a:pt x="126" y="142"/>
                  <a:pt x="127" y="143"/>
                </a:cubicBezTo>
                <a:cubicBezTo>
                  <a:pt x="127" y="144"/>
                  <a:pt x="128" y="145"/>
                  <a:pt x="128" y="145"/>
                </a:cubicBezTo>
                <a:cubicBezTo>
                  <a:pt x="129" y="146"/>
                  <a:pt x="129" y="146"/>
                  <a:pt x="130" y="147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30" y="147"/>
                  <a:pt x="130" y="147"/>
                  <a:pt x="131" y="147"/>
                </a:cubicBezTo>
                <a:cubicBezTo>
                  <a:pt x="132" y="148"/>
                  <a:pt x="132" y="149"/>
                  <a:pt x="133" y="150"/>
                </a:cubicBezTo>
                <a:cubicBezTo>
                  <a:pt x="135" y="153"/>
                  <a:pt x="137" y="155"/>
                  <a:pt x="139" y="157"/>
                </a:cubicBezTo>
                <a:cubicBezTo>
                  <a:pt x="139" y="158"/>
                  <a:pt x="140" y="159"/>
                  <a:pt x="141" y="160"/>
                </a:cubicBezTo>
                <a:cubicBezTo>
                  <a:pt x="141" y="161"/>
                  <a:pt x="142" y="162"/>
                  <a:pt x="142" y="162"/>
                </a:cubicBezTo>
                <a:cubicBezTo>
                  <a:pt x="144" y="164"/>
                  <a:pt x="146" y="168"/>
                  <a:pt x="149" y="171"/>
                </a:cubicBezTo>
                <a:cubicBezTo>
                  <a:pt x="149" y="170"/>
                  <a:pt x="150" y="171"/>
                  <a:pt x="150" y="171"/>
                </a:cubicBezTo>
                <a:cubicBezTo>
                  <a:pt x="151" y="169"/>
                  <a:pt x="153" y="169"/>
                  <a:pt x="155" y="168"/>
                </a:cubicBezTo>
                <a:cubicBezTo>
                  <a:pt x="157" y="167"/>
                  <a:pt x="158" y="166"/>
                  <a:pt x="160" y="164"/>
                </a:cubicBezTo>
                <a:cubicBezTo>
                  <a:pt x="160" y="164"/>
                  <a:pt x="160" y="165"/>
                  <a:pt x="161" y="165"/>
                </a:cubicBezTo>
                <a:cubicBezTo>
                  <a:pt x="161" y="164"/>
                  <a:pt x="162" y="163"/>
                  <a:pt x="162" y="163"/>
                </a:cubicBezTo>
                <a:cubicBezTo>
                  <a:pt x="164" y="163"/>
                  <a:pt x="167" y="160"/>
                  <a:pt x="169" y="158"/>
                </a:cubicBezTo>
                <a:cubicBezTo>
                  <a:pt x="171" y="157"/>
                  <a:pt x="172" y="157"/>
                  <a:pt x="173" y="155"/>
                </a:cubicBezTo>
                <a:cubicBezTo>
                  <a:pt x="173" y="156"/>
                  <a:pt x="173" y="155"/>
                  <a:pt x="173" y="155"/>
                </a:cubicBezTo>
                <a:cubicBezTo>
                  <a:pt x="174" y="155"/>
                  <a:pt x="175" y="155"/>
                  <a:pt x="175" y="154"/>
                </a:cubicBezTo>
                <a:cubicBezTo>
                  <a:pt x="177" y="152"/>
                  <a:pt x="178" y="151"/>
                  <a:pt x="179" y="151"/>
                </a:cubicBezTo>
                <a:cubicBezTo>
                  <a:pt x="181" y="153"/>
                  <a:pt x="182" y="153"/>
                  <a:pt x="183" y="155"/>
                </a:cubicBezTo>
                <a:cubicBezTo>
                  <a:pt x="182" y="156"/>
                  <a:pt x="182" y="158"/>
                  <a:pt x="182" y="159"/>
                </a:cubicBezTo>
                <a:cubicBezTo>
                  <a:pt x="182" y="160"/>
                  <a:pt x="182" y="162"/>
                  <a:pt x="182" y="163"/>
                </a:cubicBezTo>
                <a:cubicBezTo>
                  <a:pt x="182" y="163"/>
                  <a:pt x="182" y="163"/>
                  <a:pt x="182" y="164"/>
                </a:cubicBezTo>
                <a:cubicBezTo>
                  <a:pt x="182" y="164"/>
                  <a:pt x="183" y="164"/>
                  <a:pt x="183" y="164"/>
                </a:cubicBezTo>
                <a:cubicBezTo>
                  <a:pt x="183" y="165"/>
                  <a:pt x="183" y="165"/>
                  <a:pt x="183" y="166"/>
                </a:cubicBezTo>
                <a:cubicBezTo>
                  <a:pt x="183" y="166"/>
                  <a:pt x="183" y="166"/>
                  <a:pt x="183" y="166"/>
                </a:cubicBezTo>
                <a:cubicBezTo>
                  <a:pt x="183" y="166"/>
                  <a:pt x="183" y="167"/>
                  <a:pt x="183" y="167"/>
                </a:cubicBezTo>
                <a:cubicBezTo>
                  <a:pt x="183" y="167"/>
                  <a:pt x="183" y="168"/>
                  <a:pt x="183" y="168"/>
                </a:cubicBezTo>
                <a:cubicBezTo>
                  <a:pt x="184" y="168"/>
                  <a:pt x="183" y="170"/>
                  <a:pt x="183" y="170"/>
                </a:cubicBezTo>
                <a:cubicBezTo>
                  <a:pt x="183" y="171"/>
                  <a:pt x="184" y="171"/>
                  <a:pt x="184" y="171"/>
                </a:cubicBezTo>
                <a:cubicBezTo>
                  <a:pt x="184" y="171"/>
                  <a:pt x="183" y="171"/>
                  <a:pt x="183" y="171"/>
                </a:cubicBezTo>
                <a:cubicBezTo>
                  <a:pt x="183" y="172"/>
                  <a:pt x="184" y="173"/>
                  <a:pt x="184" y="174"/>
                </a:cubicBezTo>
                <a:cubicBezTo>
                  <a:pt x="184" y="174"/>
                  <a:pt x="184" y="175"/>
                  <a:pt x="184" y="175"/>
                </a:cubicBezTo>
                <a:cubicBezTo>
                  <a:pt x="184" y="175"/>
                  <a:pt x="185" y="176"/>
                  <a:pt x="185" y="176"/>
                </a:cubicBezTo>
                <a:cubicBezTo>
                  <a:pt x="185" y="177"/>
                  <a:pt x="185" y="177"/>
                  <a:pt x="186" y="178"/>
                </a:cubicBezTo>
                <a:cubicBezTo>
                  <a:pt x="186" y="179"/>
                  <a:pt x="185" y="179"/>
                  <a:pt x="185" y="179"/>
                </a:cubicBezTo>
                <a:cubicBezTo>
                  <a:pt x="185" y="180"/>
                  <a:pt x="186" y="180"/>
                  <a:pt x="186" y="180"/>
                </a:cubicBezTo>
                <a:cubicBezTo>
                  <a:pt x="186" y="181"/>
                  <a:pt x="186" y="181"/>
                  <a:pt x="186" y="182"/>
                </a:cubicBezTo>
                <a:cubicBezTo>
                  <a:pt x="186" y="182"/>
                  <a:pt x="186" y="183"/>
                  <a:pt x="186" y="184"/>
                </a:cubicBezTo>
                <a:cubicBezTo>
                  <a:pt x="187" y="185"/>
                  <a:pt x="186" y="185"/>
                  <a:pt x="187" y="186"/>
                </a:cubicBezTo>
                <a:cubicBezTo>
                  <a:pt x="187" y="187"/>
                  <a:pt x="187" y="187"/>
                  <a:pt x="187" y="187"/>
                </a:cubicBezTo>
                <a:cubicBezTo>
                  <a:pt x="187" y="188"/>
                  <a:pt x="188" y="188"/>
                  <a:pt x="188" y="188"/>
                </a:cubicBezTo>
                <a:cubicBezTo>
                  <a:pt x="188" y="189"/>
                  <a:pt x="188" y="190"/>
                  <a:pt x="188" y="190"/>
                </a:cubicBezTo>
                <a:cubicBezTo>
                  <a:pt x="188" y="190"/>
                  <a:pt x="188" y="191"/>
                  <a:pt x="188" y="191"/>
                </a:cubicBezTo>
                <a:cubicBezTo>
                  <a:pt x="188" y="192"/>
                  <a:pt x="189" y="193"/>
                  <a:pt x="189" y="194"/>
                </a:cubicBezTo>
                <a:cubicBezTo>
                  <a:pt x="189" y="194"/>
                  <a:pt x="189" y="195"/>
                  <a:pt x="189" y="195"/>
                </a:cubicBezTo>
                <a:cubicBezTo>
                  <a:pt x="189" y="196"/>
                  <a:pt x="190" y="197"/>
                  <a:pt x="190" y="198"/>
                </a:cubicBezTo>
                <a:cubicBezTo>
                  <a:pt x="190" y="199"/>
                  <a:pt x="190" y="199"/>
                  <a:pt x="190" y="200"/>
                </a:cubicBezTo>
                <a:cubicBezTo>
                  <a:pt x="190" y="200"/>
                  <a:pt x="190" y="200"/>
                  <a:pt x="191" y="201"/>
                </a:cubicBezTo>
                <a:cubicBezTo>
                  <a:pt x="191" y="202"/>
                  <a:pt x="191" y="204"/>
                  <a:pt x="192" y="206"/>
                </a:cubicBezTo>
                <a:cubicBezTo>
                  <a:pt x="192" y="207"/>
                  <a:pt x="192" y="207"/>
                  <a:pt x="192" y="208"/>
                </a:cubicBezTo>
                <a:cubicBezTo>
                  <a:pt x="192" y="209"/>
                  <a:pt x="193" y="209"/>
                  <a:pt x="193" y="211"/>
                </a:cubicBezTo>
                <a:cubicBezTo>
                  <a:pt x="193" y="211"/>
                  <a:pt x="193" y="212"/>
                  <a:pt x="193" y="212"/>
                </a:cubicBezTo>
                <a:cubicBezTo>
                  <a:pt x="193" y="213"/>
                  <a:pt x="193" y="213"/>
                  <a:pt x="193" y="213"/>
                </a:cubicBezTo>
                <a:cubicBezTo>
                  <a:pt x="193" y="214"/>
                  <a:pt x="193" y="215"/>
                  <a:pt x="193" y="216"/>
                </a:cubicBezTo>
                <a:cubicBezTo>
                  <a:pt x="193" y="217"/>
                  <a:pt x="193" y="218"/>
                  <a:pt x="194" y="219"/>
                </a:cubicBezTo>
                <a:cubicBezTo>
                  <a:pt x="194" y="220"/>
                  <a:pt x="194" y="222"/>
                  <a:pt x="195" y="223"/>
                </a:cubicBezTo>
                <a:cubicBezTo>
                  <a:pt x="196" y="223"/>
                  <a:pt x="197" y="222"/>
                  <a:pt x="198" y="221"/>
                </a:cubicBezTo>
                <a:cubicBezTo>
                  <a:pt x="202" y="217"/>
                  <a:pt x="205" y="211"/>
                  <a:pt x="209" y="206"/>
                </a:cubicBezTo>
                <a:cubicBezTo>
                  <a:pt x="209" y="205"/>
                  <a:pt x="210" y="205"/>
                  <a:pt x="210" y="204"/>
                </a:cubicBezTo>
                <a:cubicBezTo>
                  <a:pt x="210" y="204"/>
                  <a:pt x="210" y="204"/>
                  <a:pt x="210" y="204"/>
                </a:cubicBezTo>
                <a:cubicBezTo>
                  <a:pt x="210" y="204"/>
                  <a:pt x="211" y="203"/>
                  <a:pt x="211" y="203"/>
                </a:cubicBezTo>
                <a:cubicBezTo>
                  <a:pt x="211" y="203"/>
                  <a:pt x="211" y="202"/>
                  <a:pt x="211" y="202"/>
                </a:cubicBezTo>
                <a:cubicBezTo>
                  <a:pt x="211" y="202"/>
                  <a:pt x="212" y="201"/>
                  <a:pt x="212" y="201"/>
                </a:cubicBezTo>
                <a:cubicBezTo>
                  <a:pt x="212" y="200"/>
                  <a:pt x="213" y="199"/>
                  <a:pt x="214" y="198"/>
                </a:cubicBezTo>
                <a:cubicBezTo>
                  <a:pt x="214" y="198"/>
                  <a:pt x="216" y="194"/>
                  <a:pt x="217" y="194"/>
                </a:cubicBezTo>
                <a:cubicBezTo>
                  <a:pt x="218" y="194"/>
                  <a:pt x="218" y="193"/>
                  <a:pt x="220" y="193"/>
                </a:cubicBezTo>
                <a:cubicBezTo>
                  <a:pt x="220" y="193"/>
                  <a:pt x="220" y="193"/>
                  <a:pt x="220" y="193"/>
                </a:cubicBezTo>
                <a:cubicBezTo>
                  <a:pt x="221" y="192"/>
                  <a:pt x="223" y="192"/>
                  <a:pt x="224" y="192"/>
                </a:cubicBezTo>
                <a:cubicBezTo>
                  <a:pt x="226" y="194"/>
                  <a:pt x="225" y="195"/>
                  <a:pt x="224" y="197"/>
                </a:cubicBezTo>
                <a:cubicBezTo>
                  <a:pt x="223" y="199"/>
                  <a:pt x="221" y="199"/>
                  <a:pt x="220" y="201"/>
                </a:cubicBezTo>
                <a:cubicBezTo>
                  <a:pt x="217" y="203"/>
                  <a:pt x="214" y="207"/>
                  <a:pt x="212" y="211"/>
                </a:cubicBezTo>
                <a:cubicBezTo>
                  <a:pt x="209" y="214"/>
                  <a:pt x="208" y="218"/>
                  <a:pt x="205" y="220"/>
                </a:cubicBezTo>
                <a:cubicBezTo>
                  <a:pt x="206" y="222"/>
                  <a:pt x="207" y="220"/>
                  <a:pt x="208" y="220"/>
                </a:cubicBezTo>
                <a:cubicBezTo>
                  <a:pt x="209" y="220"/>
                  <a:pt x="209" y="220"/>
                  <a:pt x="209" y="220"/>
                </a:cubicBezTo>
                <a:cubicBezTo>
                  <a:pt x="209" y="220"/>
                  <a:pt x="209" y="219"/>
                  <a:pt x="209" y="219"/>
                </a:cubicBezTo>
                <a:cubicBezTo>
                  <a:pt x="209" y="219"/>
                  <a:pt x="210" y="219"/>
                  <a:pt x="210" y="219"/>
                </a:cubicBezTo>
                <a:cubicBezTo>
                  <a:pt x="210" y="218"/>
                  <a:pt x="211" y="218"/>
                  <a:pt x="212" y="218"/>
                </a:cubicBezTo>
                <a:cubicBezTo>
                  <a:pt x="213" y="217"/>
                  <a:pt x="214" y="216"/>
                  <a:pt x="215" y="215"/>
                </a:cubicBezTo>
                <a:cubicBezTo>
                  <a:pt x="216" y="214"/>
                  <a:pt x="218" y="214"/>
                  <a:pt x="219" y="213"/>
                </a:cubicBezTo>
                <a:cubicBezTo>
                  <a:pt x="220" y="213"/>
                  <a:pt x="221" y="212"/>
                  <a:pt x="222" y="211"/>
                </a:cubicBezTo>
                <a:cubicBezTo>
                  <a:pt x="223" y="210"/>
                  <a:pt x="225" y="210"/>
                  <a:pt x="226" y="209"/>
                </a:cubicBezTo>
                <a:cubicBezTo>
                  <a:pt x="228" y="207"/>
                  <a:pt x="231" y="206"/>
                  <a:pt x="233" y="205"/>
                </a:cubicBezTo>
                <a:cubicBezTo>
                  <a:pt x="233" y="206"/>
                  <a:pt x="232" y="206"/>
                  <a:pt x="231" y="208"/>
                </a:cubicBezTo>
                <a:cubicBezTo>
                  <a:pt x="231" y="208"/>
                  <a:pt x="231" y="208"/>
                  <a:pt x="231" y="208"/>
                </a:cubicBezTo>
                <a:cubicBezTo>
                  <a:pt x="230" y="209"/>
                  <a:pt x="230" y="208"/>
                  <a:pt x="230" y="209"/>
                </a:cubicBezTo>
                <a:cubicBezTo>
                  <a:pt x="230" y="209"/>
                  <a:pt x="230" y="209"/>
                  <a:pt x="230" y="209"/>
                </a:cubicBezTo>
                <a:cubicBezTo>
                  <a:pt x="228" y="211"/>
                  <a:pt x="226" y="212"/>
                  <a:pt x="225" y="213"/>
                </a:cubicBezTo>
                <a:cubicBezTo>
                  <a:pt x="222" y="215"/>
                  <a:pt x="219" y="217"/>
                  <a:pt x="215" y="220"/>
                </a:cubicBezTo>
                <a:cubicBezTo>
                  <a:pt x="216" y="220"/>
                  <a:pt x="216" y="220"/>
                  <a:pt x="215" y="220"/>
                </a:cubicBezTo>
                <a:cubicBezTo>
                  <a:pt x="215" y="220"/>
                  <a:pt x="214" y="221"/>
                  <a:pt x="214" y="221"/>
                </a:cubicBezTo>
                <a:cubicBezTo>
                  <a:pt x="213" y="222"/>
                  <a:pt x="211" y="223"/>
                  <a:pt x="210" y="224"/>
                </a:cubicBezTo>
                <a:cubicBezTo>
                  <a:pt x="208" y="224"/>
                  <a:pt x="207" y="226"/>
                  <a:pt x="206" y="226"/>
                </a:cubicBezTo>
                <a:cubicBezTo>
                  <a:pt x="205" y="227"/>
                  <a:pt x="205" y="227"/>
                  <a:pt x="204" y="227"/>
                </a:cubicBezTo>
                <a:cubicBezTo>
                  <a:pt x="204" y="227"/>
                  <a:pt x="204" y="227"/>
                  <a:pt x="204" y="227"/>
                </a:cubicBezTo>
                <a:cubicBezTo>
                  <a:pt x="203" y="227"/>
                  <a:pt x="202" y="229"/>
                  <a:pt x="202" y="229"/>
                </a:cubicBezTo>
                <a:cubicBezTo>
                  <a:pt x="200" y="232"/>
                  <a:pt x="197" y="233"/>
                  <a:pt x="196" y="236"/>
                </a:cubicBezTo>
                <a:cubicBezTo>
                  <a:pt x="197" y="238"/>
                  <a:pt x="198" y="237"/>
                  <a:pt x="199" y="236"/>
                </a:cubicBezTo>
                <a:cubicBezTo>
                  <a:pt x="200" y="236"/>
                  <a:pt x="201" y="235"/>
                  <a:pt x="202" y="236"/>
                </a:cubicBezTo>
                <a:cubicBezTo>
                  <a:pt x="203" y="237"/>
                  <a:pt x="203" y="238"/>
                  <a:pt x="201" y="239"/>
                </a:cubicBezTo>
                <a:cubicBezTo>
                  <a:pt x="203" y="240"/>
                  <a:pt x="201" y="241"/>
                  <a:pt x="202" y="241"/>
                </a:cubicBezTo>
                <a:cubicBezTo>
                  <a:pt x="204" y="242"/>
                  <a:pt x="204" y="239"/>
                  <a:pt x="202" y="239"/>
                </a:cubicBezTo>
                <a:cubicBezTo>
                  <a:pt x="203" y="238"/>
                  <a:pt x="203" y="239"/>
                  <a:pt x="204" y="239"/>
                </a:cubicBezTo>
                <a:cubicBezTo>
                  <a:pt x="205" y="240"/>
                  <a:pt x="206" y="241"/>
                  <a:pt x="207" y="242"/>
                </a:cubicBezTo>
                <a:cubicBezTo>
                  <a:pt x="209" y="243"/>
                  <a:pt x="209" y="246"/>
                  <a:pt x="210" y="247"/>
                </a:cubicBezTo>
                <a:cubicBezTo>
                  <a:pt x="211" y="248"/>
                  <a:pt x="211" y="248"/>
                  <a:pt x="212" y="249"/>
                </a:cubicBezTo>
                <a:cubicBezTo>
                  <a:pt x="213" y="250"/>
                  <a:pt x="213" y="251"/>
                  <a:pt x="215" y="253"/>
                </a:cubicBezTo>
                <a:cubicBezTo>
                  <a:pt x="215" y="253"/>
                  <a:pt x="215" y="253"/>
                  <a:pt x="216" y="253"/>
                </a:cubicBezTo>
                <a:cubicBezTo>
                  <a:pt x="216" y="253"/>
                  <a:pt x="216" y="254"/>
                  <a:pt x="215" y="254"/>
                </a:cubicBezTo>
                <a:cubicBezTo>
                  <a:pt x="217" y="255"/>
                  <a:pt x="219" y="257"/>
                  <a:pt x="219" y="259"/>
                </a:cubicBezTo>
                <a:cubicBezTo>
                  <a:pt x="220" y="260"/>
                  <a:pt x="221" y="261"/>
                  <a:pt x="223" y="263"/>
                </a:cubicBezTo>
                <a:cubicBezTo>
                  <a:pt x="223" y="263"/>
                  <a:pt x="224" y="264"/>
                  <a:pt x="224" y="264"/>
                </a:cubicBezTo>
                <a:cubicBezTo>
                  <a:pt x="223" y="265"/>
                  <a:pt x="224" y="264"/>
                  <a:pt x="225" y="266"/>
                </a:cubicBezTo>
                <a:cubicBezTo>
                  <a:pt x="225" y="266"/>
                  <a:pt x="227" y="269"/>
                  <a:pt x="228" y="269"/>
                </a:cubicBezTo>
                <a:cubicBezTo>
                  <a:pt x="229" y="269"/>
                  <a:pt x="228" y="270"/>
                  <a:pt x="229" y="271"/>
                </a:cubicBezTo>
                <a:cubicBezTo>
                  <a:pt x="231" y="273"/>
                  <a:pt x="233" y="274"/>
                  <a:pt x="235" y="276"/>
                </a:cubicBezTo>
                <a:cubicBezTo>
                  <a:pt x="235" y="276"/>
                  <a:pt x="236" y="276"/>
                  <a:pt x="236" y="277"/>
                </a:cubicBezTo>
                <a:cubicBezTo>
                  <a:pt x="236" y="278"/>
                  <a:pt x="236" y="277"/>
                  <a:pt x="237" y="278"/>
                </a:cubicBezTo>
                <a:cubicBezTo>
                  <a:pt x="238" y="279"/>
                  <a:pt x="238" y="280"/>
                  <a:pt x="239" y="281"/>
                </a:cubicBezTo>
                <a:cubicBezTo>
                  <a:pt x="239" y="281"/>
                  <a:pt x="240" y="281"/>
                  <a:pt x="241" y="282"/>
                </a:cubicBezTo>
                <a:cubicBezTo>
                  <a:pt x="243" y="284"/>
                  <a:pt x="245" y="286"/>
                  <a:pt x="247" y="289"/>
                </a:cubicBezTo>
                <a:cubicBezTo>
                  <a:pt x="250" y="291"/>
                  <a:pt x="253" y="295"/>
                  <a:pt x="257" y="298"/>
                </a:cubicBezTo>
                <a:cubicBezTo>
                  <a:pt x="258" y="298"/>
                  <a:pt x="257" y="298"/>
                  <a:pt x="258" y="299"/>
                </a:cubicBezTo>
                <a:cubicBezTo>
                  <a:pt x="259" y="300"/>
                  <a:pt x="259" y="300"/>
                  <a:pt x="260" y="300"/>
                </a:cubicBezTo>
                <a:cubicBezTo>
                  <a:pt x="260" y="301"/>
                  <a:pt x="262" y="302"/>
                  <a:pt x="262" y="302"/>
                </a:cubicBezTo>
                <a:cubicBezTo>
                  <a:pt x="262" y="302"/>
                  <a:pt x="261" y="303"/>
                  <a:pt x="261" y="303"/>
                </a:cubicBezTo>
                <a:cubicBezTo>
                  <a:pt x="262" y="303"/>
                  <a:pt x="262" y="303"/>
                  <a:pt x="262" y="303"/>
                </a:cubicBezTo>
                <a:cubicBezTo>
                  <a:pt x="263" y="304"/>
                  <a:pt x="264" y="305"/>
                  <a:pt x="264" y="305"/>
                </a:cubicBezTo>
                <a:cubicBezTo>
                  <a:pt x="267" y="308"/>
                  <a:pt x="270" y="311"/>
                  <a:pt x="273" y="315"/>
                </a:cubicBezTo>
                <a:cubicBezTo>
                  <a:pt x="273" y="314"/>
                  <a:pt x="273" y="315"/>
                  <a:pt x="273" y="315"/>
                </a:cubicBezTo>
                <a:cubicBezTo>
                  <a:pt x="274" y="315"/>
                  <a:pt x="274" y="316"/>
                  <a:pt x="275" y="317"/>
                </a:cubicBezTo>
                <a:cubicBezTo>
                  <a:pt x="279" y="320"/>
                  <a:pt x="281" y="324"/>
                  <a:pt x="285" y="328"/>
                </a:cubicBezTo>
                <a:cubicBezTo>
                  <a:pt x="287" y="330"/>
                  <a:pt x="292" y="334"/>
                  <a:pt x="295" y="338"/>
                </a:cubicBezTo>
                <a:cubicBezTo>
                  <a:pt x="298" y="341"/>
                  <a:pt x="302" y="346"/>
                  <a:pt x="306" y="350"/>
                </a:cubicBezTo>
                <a:cubicBezTo>
                  <a:pt x="308" y="352"/>
                  <a:pt x="310" y="354"/>
                  <a:pt x="311" y="356"/>
                </a:cubicBezTo>
                <a:cubicBezTo>
                  <a:pt x="311" y="356"/>
                  <a:pt x="311" y="357"/>
                  <a:pt x="312" y="357"/>
                </a:cubicBezTo>
                <a:cubicBezTo>
                  <a:pt x="312" y="358"/>
                  <a:pt x="313" y="358"/>
                  <a:pt x="314" y="359"/>
                </a:cubicBezTo>
                <a:cubicBezTo>
                  <a:pt x="314" y="359"/>
                  <a:pt x="314" y="360"/>
                  <a:pt x="314" y="360"/>
                </a:cubicBezTo>
                <a:cubicBezTo>
                  <a:pt x="314" y="360"/>
                  <a:pt x="315" y="360"/>
                  <a:pt x="316" y="361"/>
                </a:cubicBezTo>
                <a:cubicBezTo>
                  <a:pt x="316" y="362"/>
                  <a:pt x="317" y="365"/>
                  <a:pt x="315" y="366"/>
                </a:cubicBezTo>
                <a:cubicBezTo>
                  <a:pt x="314" y="367"/>
                  <a:pt x="313" y="366"/>
                  <a:pt x="311" y="364"/>
                </a:cubicBezTo>
                <a:cubicBezTo>
                  <a:pt x="310" y="362"/>
                  <a:pt x="309" y="361"/>
                  <a:pt x="308" y="359"/>
                </a:cubicBezTo>
                <a:cubicBezTo>
                  <a:pt x="306" y="357"/>
                  <a:pt x="304" y="355"/>
                  <a:pt x="302" y="353"/>
                </a:cubicBezTo>
                <a:cubicBezTo>
                  <a:pt x="302" y="353"/>
                  <a:pt x="301" y="352"/>
                  <a:pt x="301" y="352"/>
                </a:cubicBezTo>
                <a:cubicBezTo>
                  <a:pt x="301" y="352"/>
                  <a:pt x="301" y="352"/>
                  <a:pt x="300" y="350"/>
                </a:cubicBezTo>
                <a:cubicBezTo>
                  <a:pt x="299" y="350"/>
                  <a:pt x="300" y="350"/>
                  <a:pt x="299" y="349"/>
                </a:cubicBezTo>
                <a:cubicBezTo>
                  <a:pt x="299" y="349"/>
                  <a:pt x="298" y="349"/>
                  <a:pt x="297" y="348"/>
                </a:cubicBezTo>
                <a:cubicBezTo>
                  <a:pt x="294" y="345"/>
                  <a:pt x="291" y="342"/>
                  <a:pt x="288" y="338"/>
                </a:cubicBezTo>
                <a:cubicBezTo>
                  <a:pt x="288" y="338"/>
                  <a:pt x="288" y="338"/>
                  <a:pt x="287" y="337"/>
                </a:cubicBezTo>
                <a:cubicBezTo>
                  <a:pt x="287" y="337"/>
                  <a:pt x="287" y="336"/>
                  <a:pt x="287" y="336"/>
                </a:cubicBezTo>
                <a:cubicBezTo>
                  <a:pt x="287" y="336"/>
                  <a:pt x="287" y="337"/>
                  <a:pt x="287" y="336"/>
                </a:cubicBezTo>
                <a:cubicBezTo>
                  <a:pt x="286" y="336"/>
                  <a:pt x="287" y="336"/>
                  <a:pt x="287" y="336"/>
                </a:cubicBezTo>
                <a:cubicBezTo>
                  <a:pt x="286" y="335"/>
                  <a:pt x="286" y="335"/>
                  <a:pt x="285" y="335"/>
                </a:cubicBezTo>
                <a:cubicBezTo>
                  <a:pt x="284" y="334"/>
                  <a:pt x="282" y="332"/>
                  <a:pt x="281" y="331"/>
                </a:cubicBezTo>
                <a:cubicBezTo>
                  <a:pt x="280" y="330"/>
                  <a:pt x="280" y="330"/>
                  <a:pt x="279" y="329"/>
                </a:cubicBezTo>
                <a:cubicBezTo>
                  <a:pt x="278" y="328"/>
                  <a:pt x="279" y="328"/>
                  <a:pt x="278" y="327"/>
                </a:cubicBezTo>
                <a:cubicBezTo>
                  <a:pt x="278" y="327"/>
                  <a:pt x="278" y="327"/>
                  <a:pt x="277" y="327"/>
                </a:cubicBezTo>
                <a:cubicBezTo>
                  <a:pt x="275" y="324"/>
                  <a:pt x="272" y="321"/>
                  <a:pt x="270" y="318"/>
                </a:cubicBezTo>
                <a:cubicBezTo>
                  <a:pt x="270" y="318"/>
                  <a:pt x="269" y="318"/>
                  <a:pt x="269" y="318"/>
                </a:cubicBezTo>
                <a:cubicBezTo>
                  <a:pt x="269" y="317"/>
                  <a:pt x="268" y="317"/>
                  <a:pt x="268" y="316"/>
                </a:cubicBezTo>
                <a:cubicBezTo>
                  <a:pt x="268" y="316"/>
                  <a:pt x="268" y="316"/>
                  <a:pt x="268" y="316"/>
                </a:cubicBezTo>
                <a:cubicBezTo>
                  <a:pt x="266" y="314"/>
                  <a:pt x="264" y="312"/>
                  <a:pt x="263" y="311"/>
                </a:cubicBezTo>
                <a:cubicBezTo>
                  <a:pt x="262" y="310"/>
                  <a:pt x="261" y="309"/>
                  <a:pt x="260" y="308"/>
                </a:cubicBezTo>
                <a:cubicBezTo>
                  <a:pt x="256" y="304"/>
                  <a:pt x="250" y="297"/>
                  <a:pt x="245" y="294"/>
                </a:cubicBezTo>
                <a:cubicBezTo>
                  <a:pt x="244" y="293"/>
                  <a:pt x="242" y="291"/>
                  <a:pt x="240" y="289"/>
                </a:cubicBezTo>
                <a:cubicBezTo>
                  <a:pt x="240" y="289"/>
                  <a:pt x="240" y="289"/>
                  <a:pt x="240" y="289"/>
                </a:cubicBezTo>
                <a:cubicBezTo>
                  <a:pt x="238" y="288"/>
                  <a:pt x="239" y="288"/>
                  <a:pt x="238" y="286"/>
                </a:cubicBezTo>
                <a:cubicBezTo>
                  <a:pt x="237" y="285"/>
                  <a:pt x="235" y="284"/>
                  <a:pt x="234" y="283"/>
                </a:cubicBezTo>
                <a:cubicBezTo>
                  <a:pt x="228" y="276"/>
                  <a:pt x="221" y="268"/>
                  <a:pt x="214" y="261"/>
                </a:cubicBezTo>
                <a:cubicBezTo>
                  <a:pt x="214" y="261"/>
                  <a:pt x="213" y="260"/>
                  <a:pt x="213" y="259"/>
                </a:cubicBezTo>
                <a:cubicBezTo>
                  <a:pt x="213" y="259"/>
                  <a:pt x="212" y="257"/>
                  <a:pt x="211" y="257"/>
                </a:cubicBezTo>
                <a:cubicBezTo>
                  <a:pt x="210" y="257"/>
                  <a:pt x="211" y="257"/>
                  <a:pt x="211" y="256"/>
                </a:cubicBezTo>
                <a:cubicBezTo>
                  <a:pt x="211" y="256"/>
                  <a:pt x="210" y="256"/>
                  <a:pt x="210" y="256"/>
                </a:cubicBezTo>
                <a:cubicBezTo>
                  <a:pt x="209" y="256"/>
                  <a:pt x="209" y="255"/>
                  <a:pt x="209" y="255"/>
                </a:cubicBezTo>
                <a:cubicBezTo>
                  <a:pt x="208" y="254"/>
                  <a:pt x="209" y="254"/>
                  <a:pt x="208" y="254"/>
                </a:cubicBezTo>
                <a:cubicBezTo>
                  <a:pt x="208" y="254"/>
                  <a:pt x="208" y="254"/>
                  <a:pt x="208" y="254"/>
                </a:cubicBezTo>
                <a:cubicBezTo>
                  <a:pt x="207" y="253"/>
                  <a:pt x="205" y="251"/>
                  <a:pt x="204" y="250"/>
                </a:cubicBezTo>
                <a:cubicBezTo>
                  <a:pt x="204" y="249"/>
                  <a:pt x="204" y="249"/>
                  <a:pt x="203" y="248"/>
                </a:cubicBezTo>
                <a:cubicBezTo>
                  <a:pt x="203" y="248"/>
                  <a:pt x="202" y="248"/>
                  <a:pt x="202" y="247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202" y="246"/>
                  <a:pt x="201" y="247"/>
                  <a:pt x="201" y="246"/>
                </a:cubicBezTo>
                <a:cubicBezTo>
                  <a:pt x="200" y="246"/>
                  <a:pt x="200" y="245"/>
                  <a:pt x="199" y="245"/>
                </a:cubicBezTo>
                <a:cubicBezTo>
                  <a:pt x="199" y="244"/>
                  <a:pt x="198" y="244"/>
                  <a:pt x="197" y="243"/>
                </a:cubicBezTo>
                <a:cubicBezTo>
                  <a:pt x="197" y="243"/>
                  <a:pt x="197" y="242"/>
                  <a:pt x="197" y="242"/>
                </a:cubicBezTo>
                <a:cubicBezTo>
                  <a:pt x="197" y="242"/>
                  <a:pt x="196" y="242"/>
                  <a:pt x="196" y="241"/>
                </a:cubicBezTo>
                <a:cubicBezTo>
                  <a:pt x="196" y="242"/>
                  <a:pt x="196" y="241"/>
                  <a:pt x="196" y="241"/>
                </a:cubicBezTo>
                <a:cubicBezTo>
                  <a:pt x="195" y="241"/>
                  <a:pt x="194" y="241"/>
                  <a:pt x="193" y="240"/>
                </a:cubicBezTo>
                <a:cubicBezTo>
                  <a:pt x="188" y="242"/>
                  <a:pt x="185" y="247"/>
                  <a:pt x="181" y="252"/>
                </a:cubicBezTo>
                <a:cubicBezTo>
                  <a:pt x="180" y="252"/>
                  <a:pt x="179" y="253"/>
                  <a:pt x="179" y="253"/>
                </a:cubicBezTo>
                <a:cubicBezTo>
                  <a:pt x="179" y="254"/>
                  <a:pt x="179" y="253"/>
                  <a:pt x="178" y="254"/>
                </a:cubicBezTo>
                <a:cubicBezTo>
                  <a:pt x="178" y="255"/>
                  <a:pt x="177" y="256"/>
                  <a:pt x="177" y="256"/>
                </a:cubicBezTo>
                <a:cubicBezTo>
                  <a:pt x="176" y="256"/>
                  <a:pt x="177" y="257"/>
                  <a:pt x="177" y="257"/>
                </a:cubicBezTo>
                <a:cubicBezTo>
                  <a:pt x="176" y="257"/>
                  <a:pt x="175" y="258"/>
                  <a:pt x="176" y="258"/>
                </a:cubicBezTo>
                <a:cubicBezTo>
                  <a:pt x="175" y="259"/>
                  <a:pt x="174" y="260"/>
                  <a:pt x="173" y="259"/>
                </a:cubicBezTo>
                <a:cubicBezTo>
                  <a:pt x="172" y="260"/>
                  <a:pt x="173" y="260"/>
                  <a:pt x="173" y="260"/>
                </a:cubicBezTo>
                <a:cubicBezTo>
                  <a:pt x="173" y="260"/>
                  <a:pt x="172" y="261"/>
                  <a:pt x="172" y="261"/>
                </a:cubicBezTo>
                <a:cubicBezTo>
                  <a:pt x="172" y="261"/>
                  <a:pt x="172" y="262"/>
                  <a:pt x="170" y="263"/>
                </a:cubicBezTo>
                <a:cubicBezTo>
                  <a:pt x="169" y="261"/>
                  <a:pt x="170" y="260"/>
                  <a:pt x="171" y="258"/>
                </a:cubicBezTo>
                <a:cubicBezTo>
                  <a:pt x="172" y="258"/>
                  <a:pt x="169" y="257"/>
                  <a:pt x="171" y="256"/>
                </a:cubicBezTo>
                <a:cubicBezTo>
                  <a:pt x="170" y="256"/>
                  <a:pt x="171" y="255"/>
                  <a:pt x="171" y="254"/>
                </a:cubicBezTo>
                <a:cubicBezTo>
                  <a:pt x="174" y="250"/>
                  <a:pt x="179" y="247"/>
                  <a:pt x="182" y="242"/>
                </a:cubicBezTo>
                <a:cubicBezTo>
                  <a:pt x="182" y="241"/>
                  <a:pt x="180" y="242"/>
                  <a:pt x="180" y="242"/>
                </a:cubicBezTo>
                <a:cubicBezTo>
                  <a:pt x="179" y="243"/>
                  <a:pt x="178" y="243"/>
                  <a:pt x="177" y="243"/>
                </a:cubicBezTo>
                <a:cubicBezTo>
                  <a:pt x="176" y="244"/>
                  <a:pt x="175" y="245"/>
                  <a:pt x="174" y="245"/>
                </a:cubicBezTo>
                <a:cubicBezTo>
                  <a:pt x="174" y="245"/>
                  <a:pt x="174" y="245"/>
                  <a:pt x="174" y="245"/>
                </a:cubicBezTo>
                <a:cubicBezTo>
                  <a:pt x="173" y="245"/>
                  <a:pt x="174" y="246"/>
                  <a:pt x="174" y="246"/>
                </a:cubicBezTo>
                <a:cubicBezTo>
                  <a:pt x="173" y="246"/>
                  <a:pt x="173" y="246"/>
                  <a:pt x="173" y="246"/>
                </a:cubicBezTo>
                <a:cubicBezTo>
                  <a:pt x="171" y="248"/>
                  <a:pt x="169" y="250"/>
                  <a:pt x="167" y="251"/>
                </a:cubicBezTo>
                <a:cubicBezTo>
                  <a:pt x="164" y="253"/>
                  <a:pt x="161" y="255"/>
                  <a:pt x="159" y="257"/>
                </a:cubicBezTo>
                <a:cubicBezTo>
                  <a:pt x="157" y="259"/>
                  <a:pt x="155" y="261"/>
                  <a:pt x="153" y="262"/>
                </a:cubicBezTo>
                <a:cubicBezTo>
                  <a:pt x="152" y="263"/>
                  <a:pt x="152" y="263"/>
                  <a:pt x="151" y="262"/>
                </a:cubicBezTo>
                <a:cubicBezTo>
                  <a:pt x="151" y="261"/>
                  <a:pt x="150" y="261"/>
                  <a:pt x="151" y="260"/>
                </a:cubicBezTo>
                <a:cubicBezTo>
                  <a:pt x="152" y="259"/>
                  <a:pt x="152" y="258"/>
                  <a:pt x="153" y="257"/>
                </a:cubicBezTo>
                <a:cubicBezTo>
                  <a:pt x="153" y="257"/>
                  <a:pt x="154" y="257"/>
                  <a:pt x="155" y="257"/>
                </a:cubicBezTo>
                <a:cubicBezTo>
                  <a:pt x="154" y="257"/>
                  <a:pt x="154" y="256"/>
                  <a:pt x="155" y="256"/>
                </a:cubicBezTo>
                <a:cubicBezTo>
                  <a:pt x="155" y="255"/>
                  <a:pt x="157" y="254"/>
                  <a:pt x="158" y="253"/>
                </a:cubicBezTo>
                <a:cubicBezTo>
                  <a:pt x="159" y="253"/>
                  <a:pt x="159" y="252"/>
                  <a:pt x="159" y="252"/>
                </a:cubicBezTo>
                <a:cubicBezTo>
                  <a:pt x="159" y="252"/>
                  <a:pt x="160" y="253"/>
                  <a:pt x="160" y="252"/>
                </a:cubicBezTo>
                <a:cubicBezTo>
                  <a:pt x="160" y="251"/>
                  <a:pt x="160" y="252"/>
                  <a:pt x="161" y="251"/>
                </a:cubicBezTo>
                <a:cubicBezTo>
                  <a:pt x="165" y="248"/>
                  <a:pt x="170" y="244"/>
                  <a:pt x="174" y="241"/>
                </a:cubicBezTo>
                <a:cubicBezTo>
                  <a:pt x="174" y="241"/>
                  <a:pt x="175" y="241"/>
                  <a:pt x="175" y="240"/>
                </a:cubicBezTo>
                <a:cubicBezTo>
                  <a:pt x="176" y="240"/>
                  <a:pt x="176" y="239"/>
                  <a:pt x="177" y="239"/>
                </a:cubicBezTo>
                <a:cubicBezTo>
                  <a:pt x="177" y="239"/>
                  <a:pt x="177" y="240"/>
                  <a:pt x="177" y="239"/>
                </a:cubicBezTo>
                <a:cubicBezTo>
                  <a:pt x="177" y="239"/>
                  <a:pt x="177" y="239"/>
                  <a:pt x="177" y="238"/>
                </a:cubicBezTo>
                <a:cubicBezTo>
                  <a:pt x="178" y="238"/>
                  <a:pt x="178" y="238"/>
                  <a:pt x="179" y="238"/>
                </a:cubicBezTo>
                <a:cubicBezTo>
                  <a:pt x="183" y="235"/>
                  <a:pt x="188" y="231"/>
                  <a:pt x="193" y="227"/>
                </a:cubicBezTo>
                <a:cubicBezTo>
                  <a:pt x="193" y="226"/>
                  <a:pt x="193" y="226"/>
                  <a:pt x="192" y="225"/>
                </a:cubicBezTo>
                <a:cubicBezTo>
                  <a:pt x="192" y="225"/>
                  <a:pt x="191" y="225"/>
                  <a:pt x="190" y="225"/>
                </a:cubicBezTo>
                <a:cubicBezTo>
                  <a:pt x="190" y="225"/>
                  <a:pt x="190" y="225"/>
                  <a:pt x="190" y="225"/>
                </a:cubicBezTo>
                <a:cubicBezTo>
                  <a:pt x="189" y="224"/>
                  <a:pt x="190" y="224"/>
                  <a:pt x="189" y="224"/>
                </a:cubicBezTo>
                <a:cubicBezTo>
                  <a:pt x="189" y="223"/>
                  <a:pt x="189" y="224"/>
                  <a:pt x="188" y="224"/>
                </a:cubicBezTo>
                <a:cubicBezTo>
                  <a:pt x="187" y="223"/>
                  <a:pt x="186" y="222"/>
                  <a:pt x="185" y="221"/>
                </a:cubicBezTo>
                <a:cubicBezTo>
                  <a:pt x="185" y="221"/>
                  <a:pt x="184" y="222"/>
                  <a:pt x="184" y="221"/>
                </a:cubicBezTo>
                <a:cubicBezTo>
                  <a:pt x="184" y="221"/>
                  <a:pt x="183" y="221"/>
                  <a:pt x="182" y="220"/>
                </a:cubicBezTo>
                <a:cubicBezTo>
                  <a:pt x="182" y="220"/>
                  <a:pt x="181" y="220"/>
                  <a:pt x="181" y="220"/>
                </a:cubicBezTo>
                <a:cubicBezTo>
                  <a:pt x="181" y="220"/>
                  <a:pt x="180" y="220"/>
                  <a:pt x="180" y="219"/>
                </a:cubicBezTo>
                <a:cubicBezTo>
                  <a:pt x="179" y="219"/>
                  <a:pt x="179" y="220"/>
                  <a:pt x="179" y="219"/>
                </a:cubicBezTo>
                <a:cubicBezTo>
                  <a:pt x="178" y="219"/>
                  <a:pt x="178" y="219"/>
                  <a:pt x="177" y="219"/>
                </a:cubicBezTo>
                <a:cubicBezTo>
                  <a:pt x="176" y="219"/>
                  <a:pt x="175" y="218"/>
                  <a:pt x="175" y="218"/>
                </a:cubicBezTo>
                <a:cubicBezTo>
                  <a:pt x="172" y="218"/>
                  <a:pt x="169" y="216"/>
                  <a:pt x="165" y="215"/>
                </a:cubicBezTo>
                <a:cubicBezTo>
                  <a:pt x="164" y="215"/>
                  <a:pt x="164" y="215"/>
                  <a:pt x="163" y="215"/>
                </a:cubicBezTo>
                <a:cubicBezTo>
                  <a:pt x="163" y="215"/>
                  <a:pt x="163" y="214"/>
                  <a:pt x="162" y="214"/>
                </a:cubicBezTo>
                <a:cubicBezTo>
                  <a:pt x="162" y="214"/>
                  <a:pt x="162" y="214"/>
                  <a:pt x="161" y="214"/>
                </a:cubicBezTo>
                <a:cubicBezTo>
                  <a:pt x="161" y="214"/>
                  <a:pt x="160" y="214"/>
                  <a:pt x="159" y="214"/>
                </a:cubicBezTo>
                <a:cubicBezTo>
                  <a:pt x="159" y="214"/>
                  <a:pt x="158" y="214"/>
                  <a:pt x="158" y="214"/>
                </a:cubicBezTo>
                <a:cubicBezTo>
                  <a:pt x="158" y="214"/>
                  <a:pt x="157" y="213"/>
                  <a:pt x="157" y="213"/>
                </a:cubicBezTo>
                <a:cubicBezTo>
                  <a:pt x="156" y="213"/>
                  <a:pt x="156" y="213"/>
                  <a:pt x="156" y="213"/>
                </a:cubicBezTo>
                <a:cubicBezTo>
                  <a:pt x="155" y="213"/>
                  <a:pt x="155" y="212"/>
                  <a:pt x="154" y="212"/>
                </a:cubicBezTo>
                <a:cubicBezTo>
                  <a:pt x="153" y="212"/>
                  <a:pt x="152" y="212"/>
                  <a:pt x="152" y="212"/>
                </a:cubicBezTo>
                <a:cubicBezTo>
                  <a:pt x="151" y="212"/>
                  <a:pt x="151" y="211"/>
                  <a:pt x="150" y="211"/>
                </a:cubicBezTo>
                <a:cubicBezTo>
                  <a:pt x="150" y="211"/>
                  <a:pt x="149" y="211"/>
                  <a:pt x="149" y="211"/>
                </a:cubicBezTo>
                <a:cubicBezTo>
                  <a:pt x="149" y="211"/>
                  <a:pt x="149" y="210"/>
                  <a:pt x="148" y="210"/>
                </a:cubicBezTo>
                <a:cubicBezTo>
                  <a:pt x="148" y="210"/>
                  <a:pt x="148" y="211"/>
                  <a:pt x="148" y="211"/>
                </a:cubicBezTo>
                <a:cubicBezTo>
                  <a:pt x="147" y="210"/>
                  <a:pt x="147" y="210"/>
                  <a:pt x="146" y="210"/>
                </a:cubicBezTo>
                <a:cubicBezTo>
                  <a:pt x="146" y="209"/>
                  <a:pt x="146" y="210"/>
                  <a:pt x="146" y="209"/>
                </a:cubicBezTo>
                <a:cubicBezTo>
                  <a:pt x="145" y="209"/>
                  <a:pt x="144" y="209"/>
                  <a:pt x="143" y="209"/>
                </a:cubicBezTo>
                <a:cubicBezTo>
                  <a:pt x="143" y="209"/>
                  <a:pt x="141" y="208"/>
                  <a:pt x="141" y="209"/>
                </a:cubicBezTo>
                <a:cubicBezTo>
                  <a:pt x="141" y="209"/>
                  <a:pt x="140" y="208"/>
                  <a:pt x="139" y="208"/>
                </a:cubicBezTo>
                <a:cubicBezTo>
                  <a:pt x="138" y="207"/>
                  <a:pt x="136" y="207"/>
                  <a:pt x="135" y="207"/>
                </a:cubicBezTo>
                <a:cubicBezTo>
                  <a:pt x="134" y="206"/>
                  <a:pt x="134" y="207"/>
                  <a:pt x="133" y="206"/>
                </a:cubicBezTo>
                <a:cubicBezTo>
                  <a:pt x="131" y="206"/>
                  <a:pt x="130" y="205"/>
                  <a:pt x="128" y="206"/>
                </a:cubicBezTo>
                <a:cubicBezTo>
                  <a:pt x="128" y="206"/>
                  <a:pt x="128" y="206"/>
                  <a:pt x="128" y="206"/>
                </a:cubicBezTo>
                <a:cubicBezTo>
                  <a:pt x="128" y="206"/>
                  <a:pt x="127" y="206"/>
                  <a:pt x="127" y="206"/>
                </a:cubicBezTo>
                <a:cubicBezTo>
                  <a:pt x="127" y="206"/>
                  <a:pt x="127" y="207"/>
                  <a:pt x="126" y="207"/>
                </a:cubicBezTo>
                <a:cubicBezTo>
                  <a:pt x="126" y="207"/>
                  <a:pt x="126" y="206"/>
                  <a:pt x="126" y="206"/>
                </a:cubicBezTo>
                <a:cubicBezTo>
                  <a:pt x="126" y="206"/>
                  <a:pt x="125" y="206"/>
                  <a:pt x="125" y="206"/>
                </a:cubicBezTo>
                <a:cubicBezTo>
                  <a:pt x="123" y="206"/>
                  <a:pt x="123" y="206"/>
                  <a:pt x="121" y="204"/>
                </a:cubicBezTo>
                <a:cubicBezTo>
                  <a:pt x="122" y="203"/>
                  <a:pt x="123" y="203"/>
                  <a:pt x="124" y="202"/>
                </a:cubicBezTo>
                <a:cubicBezTo>
                  <a:pt x="125" y="202"/>
                  <a:pt x="126" y="201"/>
                  <a:pt x="127" y="201"/>
                </a:cubicBezTo>
                <a:cubicBezTo>
                  <a:pt x="127" y="201"/>
                  <a:pt x="128" y="201"/>
                  <a:pt x="128" y="201"/>
                </a:cubicBezTo>
                <a:cubicBezTo>
                  <a:pt x="129" y="201"/>
                  <a:pt x="129" y="201"/>
                  <a:pt x="130" y="201"/>
                </a:cubicBezTo>
                <a:cubicBezTo>
                  <a:pt x="131" y="201"/>
                  <a:pt x="132" y="201"/>
                  <a:pt x="133" y="201"/>
                </a:cubicBezTo>
                <a:cubicBezTo>
                  <a:pt x="134" y="201"/>
                  <a:pt x="135" y="202"/>
                  <a:pt x="136" y="203"/>
                </a:cubicBezTo>
                <a:cubicBezTo>
                  <a:pt x="136" y="203"/>
                  <a:pt x="136" y="202"/>
                  <a:pt x="137" y="203"/>
                </a:cubicBezTo>
                <a:cubicBezTo>
                  <a:pt x="137" y="203"/>
                  <a:pt x="138" y="203"/>
                  <a:pt x="138" y="203"/>
                </a:cubicBezTo>
                <a:cubicBezTo>
                  <a:pt x="138" y="203"/>
                  <a:pt x="139" y="203"/>
                  <a:pt x="139" y="203"/>
                </a:cubicBezTo>
                <a:cubicBezTo>
                  <a:pt x="140" y="203"/>
                  <a:pt x="140" y="203"/>
                  <a:pt x="141" y="204"/>
                </a:cubicBezTo>
                <a:cubicBezTo>
                  <a:pt x="142" y="204"/>
                  <a:pt x="142" y="203"/>
                  <a:pt x="142" y="204"/>
                </a:cubicBezTo>
                <a:cubicBezTo>
                  <a:pt x="143" y="204"/>
                  <a:pt x="144" y="204"/>
                  <a:pt x="145" y="204"/>
                </a:cubicBezTo>
                <a:cubicBezTo>
                  <a:pt x="145" y="204"/>
                  <a:pt x="145" y="205"/>
                  <a:pt x="145" y="205"/>
                </a:cubicBezTo>
                <a:cubicBezTo>
                  <a:pt x="146" y="205"/>
                  <a:pt x="147" y="205"/>
                  <a:pt x="149" y="206"/>
                </a:cubicBezTo>
                <a:cubicBezTo>
                  <a:pt x="149" y="206"/>
                  <a:pt x="150" y="205"/>
                  <a:pt x="150" y="206"/>
                </a:cubicBezTo>
                <a:cubicBezTo>
                  <a:pt x="150" y="206"/>
                  <a:pt x="151" y="207"/>
                  <a:pt x="151" y="207"/>
                </a:cubicBezTo>
                <a:cubicBezTo>
                  <a:pt x="151" y="207"/>
                  <a:pt x="152" y="207"/>
                  <a:pt x="152" y="207"/>
                </a:cubicBezTo>
                <a:cubicBezTo>
                  <a:pt x="153" y="207"/>
                  <a:pt x="154" y="208"/>
                  <a:pt x="155" y="208"/>
                </a:cubicBezTo>
                <a:cubicBezTo>
                  <a:pt x="155" y="208"/>
                  <a:pt x="156" y="208"/>
                  <a:pt x="156" y="208"/>
                </a:cubicBezTo>
                <a:cubicBezTo>
                  <a:pt x="157" y="208"/>
                  <a:pt x="157" y="208"/>
                  <a:pt x="158" y="209"/>
                </a:cubicBezTo>
                <a:cubicBezTo>
                  <a:pt x="159" y="209"/>
                  <a:pt x="159" y="209"/>
                  <a:pt x="160" y="209"/>
                </a:cubicBezTo>
                <a:cubicBezTo>
                  <a:pt x="160" y="209"/>
                  <a:pt x="162" y="209"/>
                  <a:pt x="163" y="210"/>
                </a:cubicBezTo>
                <a:cubicBezTo>
                  <a:pt x="163" y="210"/>
                  <a:pt x="164" y="209"/>
                  <a:pt x="164" y="209"/>
                </a:cubicBezTo>
                <a:cubicBezTo>
                  <a:pt x="164" y="209"/>
                  <a:pt x="164" y="210"/>
                  <a:pt x="165" y="210"/>
                </a:cubicBezTo>
                <a:cubicBezTo>
                  <a:pt x="165" y="210"/>
                  <a:pt x="165" y="210"/>
                  <a:pt x="165" y="210"/>
                </a:cubicBezTo>
                <a:cubicBezTo>
                  <a:pt x="166" y="210"/>
                  <a:pt x="166" y="210"/>
                  <a:pt x="167" y="211"/>
                </a:cubicBezTo>
                <a:cubicBezTo>
                  <a:pt x="167" y="211"/>
                  <a:pt x="168" y="211"/>
                  <a:pt x="168" y="211"/>
                </a:cubicBezTo>
                <a:cubicBezTo>
                  <a:pt x="169" y="211"/>
                  <a:pt x="169" y="211"/>
                  <a:pt x="169" y="212"/>
                </a:cubicBezTo>
                <a:cubicBezTo>
                  <a:pt x="170" y="212"/>
                  <a:pt x="170" y="212"/>
                  <a:pt x="171" y="212"/>
                </a:cubicBezTo>
                <a:cubicBezTo>
                  <a:pt x="171" y="212"/>
                  <a:pt x="172" y="213"/>
                  <a:pt x="172" y="213"/>
                </a:cubicBezTo>
                <a:cubicBezTo>
                  <a:pt x="173" y="213"/>
                  <a:pt x="173" y="213"/>
                  <a:pt x="174" y="213"/>
                </a:cubicBezTo>
                <a:cubicBezTo>
                  <a:pt x="174" y="213"/>
                  <a:pt x="175" y="213"/>
                  <a:pt x="175" y="214"/>
                </a:cubicBezTo>
                <a:cubicBezTo>
                  <a:pt x="175" y="214"/>
                  <a:pt x="176" y="214"/>
                  <a:pt x="177" y="214"/>
                </a:cubicBezTo>
                <a:cubicBezTo>
                  <a:pt x="177" y="214"/>
                  <a:pt x="178" y="214"/>
                  <a:pt x="178" y="214"/>
                </a:cubicBezTo>
                <a:cubicBezTo>
                  <a:pt x="179" y="214"/>
                  <a:pt x="180" y="215"/>
                  <a:pt x="181" y="215"/>
                </a:cubicBezTo>
                <a:cubicBezTo>
                  <a:pt x="182" y="215"/>
                  <a:pt x="182" y="216"/>
                  <a:pt x="183" y="216"/>
                </a:cubicBezTo>
                <a:cubicBezTo>
                  <a:pt x="184" y="216"/>
                  <a:pt x="184" y="216"/>
                  <a:pt x="184" y="216"/>
                </a:cubicBezTo>
                <a:cubicBezTo>
                  <a:pt x="185" y="216"/>
                  <a:pt x="186" y="218"/>
                  <a:pt x="188" y="218"/>
                </a:cubicBezTo>
                <a:cubicBezTo>
                  <a:pt x="188" y="217"/>
                  <a:pt x="188" y="217"/>
                  <a:pt x="188" y="217"/>
                </a:cubicBezTo>
                <a:cubicBezTo>
                  <a:pt x="189" y="217"/>
                  <a:pt x="188" y="217"/>
                  <a:pt x="189" y="216"/>
                </a:cubicBezTo>
                <a:cubicBezTo>
                  <a:pt x="189" y="216"/>
                  <a:pt x="188" y="215"/>
                  <a:pt x="188" y="215"/>
                </a:cubicBezTo>
                <a:cubicBezTo>
                  <a:pt x="188" y="215"/>
                  <a:pt x="188" y="214"/>
                  <a:pt x="188" y="214"/>
                </a:cubicBezTo>
                <a:cubicBezTo>
                  <a:pt x="188" y="214"/>
                  <a:pt x="187" y="214"/>
                  <a:pt x="188" y="214"/>
                </a:cubicBezTo>
                <a:cubicBezTo>
                  <a:pt x="188" y="213"/>
                  <a:pt x="188" y="213"/>
                  <a:pt x="188" y="213"/>
                </a:cubicBezTo>
                <a:cubicBezTo>
                  <a:pt x="188" y="212"/>
                  <a:pt x="187" y="212"/>
                  <a:pt x="187" y="212"/>
                </a:cubicBezTo>
                <a:cubicBezTo>
                  <a:pt x="187" y="212"/>
                  <a:pt x="188" y="212"/>
                  <a:pt x="188" y="211"/>
                </a:cubicBezTo>
                <a:cubicBezTo>
                  <a:pt x="188" y="211"/>
                  <a:pt x="187" y="211"/>
                  <a:pt x="187" y="211"/>
                </a:cubicBezTo>
                <a:cubicBezTo>
                  <a:pt x="187" y="211"/>
                  <a:pt x="187" y="211"/>
                  <a:pt x="187" y="210"/>
                </a:cubicBezTo>
                <a:cubicBezTo>
                  <a:pt x="187" y="210"/>
                  <a:pt x="186" y="209"/>
                  <a:pt x="186" y="208"/>
                </a:cubicBezTo>
                <a:cubicBezTo>
                  <a:pt x="186" y="207"/>
                  <a:pt x="187" y="207"/>
                  <a:pt x="186" y="207"/>
                </a:cubicBezTo>
                <a:cubicBezTo>
                  <a:pt x="186" y="206"/>
                  <a:pt x="186" y="205"/>
                  <a:pt x="186" y="205"/>
                </a:cubicBezTo>
                <a:cubicBezTo>
                  <a:pt x="185" y="204"/>
                  <a:pt x="185" y="203"/>
                  <a:pt x="185" y="202"/>
                </a:cubicBezTo>
                <a:cubicBezTo>
                  <a:pt x="185" y="202"/>
                  <a:pt x="184" y="201"/>
                  <a:pt x="184" y="201"/>
                </a:cubicBezTo>
                <a:cubicBezTo>
                  <a:pt x="184" y="200"/>
                  <a:pt x="184" y="199"/>
                  <a:pt x="184" y="198"/>
                </a:cubicBezTo>
                <a:cubicBezTo>
                  <a:pt x="184" y="197"/>
                  <a:pt x="183" y="197"/>
                  <a:pt x="183" y="197"/>
                </a:cubicBezTo>
                <a:cubicBezTo>
                  <a:pt x="184" y="197"/>
                  <a:pt x="184" y="196"/>
                  <a:pt x="184" y="196"/>
                </a:cubicBezTo>
                <a:cubicBezTo>
                  <a:pt x="184" y="195"/>
                  <a:pt x="183" y="195"/>
                  <a:pt x="183" y="194"/>
                </a:cubicBezTo>
                <a:cubicBezTo>
                  <a:pt x="183" y="194"/>
                  <a:pt x="183" y="194"/>
                  <a:pt x="183" y="193"/>
                </a:cubicBezTo>
                <a:cubicBezTo>
                  <a:pt x="183" y="193"/>
                  <a:pt x="183" y="192"/>
                  <a:pt x="183" y="192"/>
                </a:cubicBezTo>
                <a:cubicBezTo>
                  <a:pt x="183" y="191"/>
                  <a:pt x="182" y="190"/>
                  <a:pt x="182" y="189"/>
                </a:cubicBezTo>
                <a:cubicBezTo>
                  <a:pt x="182" y="189"/>
                  <a:pt x="182" y="188"/>
                  <a:pt x="182" y="187"/>
                </a:cubicBezTo>
                <a:cubicBezTo>
                  <a:pt x="181" y="187"/>
                  <a:pt x="181" y="186"/>
                  <a:pt x="181" y="185"/>
                </a:cubicBezTo>
                <a:cubicBezTo>
                  <a:pt x="181" y="185"/>
                  <a:pt x="181" y="184"/>
                  <a:pt x="181" y="184"/>
                </a:cubicBezTo>
                <a:cubicBezTo>
                  <a:pt x="181" y="182"/>
                  <a:pt x="180" y="182"/>
                  <a:pt x="180" y="180"/>
                </a:cubicBezTo>
                <a:cubicBezTo>
                  <a:pt x="180" y="180"/>
                  <a:pt x="181" y="180"/>
                  <a:pt x="180" y="180"/>
                </a:cubicBezTo>
                <a:cubicBezTo>
                  <a:pt x="180" y="179"/>
                  <a:pt x="180" y="179"/>
                  <a:pt x="180" y="179"/>
                </a:cubicBezTo>
                <a:cubicBezTo>
                  <a:pt x="180" y="179"/>
                  <a:pt x="180" y="178"/>
                  <a:pt x="180" y="178"/>
                </a:cubicBezTo>
                <a:cubicBezTo>
                  <a:pt x="180" y="178"/>
                  <a:pt x="179" y="177"/>
                  <a:pt x="179" y="177"/>
                </a:cubicBezTo>
                <a:cubicBezTo>
                  <a:pt x="179" y="177"/>
                  <a:pt x="180" y="177"/>
                  <a:pt x="180" y="177"/>
                </a:cubicBezTo>
                <a:cubicBezTo>
                  <a:pt x="180" y="176"/>
                  <a:pt x="179" y="176"/>
                  <a:pt x="179" y="175"/>
                </a:cubicBezTo>
                <a:cubicBezTo>
                  <a:pt x="179" y="175"/>
                  <a:pt x="179" y="175"/>
                  <a:pt x="179" y="174"/>
                </a:cubicBezTo>
                <a:cubicBezTo>
                  <a:pt x="179" y="174"/>
                  <a:pt x="178" y="172"/>
                  <a:pt x="178" y="172"/>
                </a:cubicBezTo>
                <a:cubicBezTo>
                  <a:pt x="178" y="172"/>
                  <a:pt x="179" y="172"/>
                  <a:pt x="178" y="172"/>
                </a:cubicBezTo>
                <a:cubicBezTo>
                  <a:pt x="178" y="171"/>
                  <a:pt x="178" y="171"/>
                  <a:pt x="178" y="170"/>
                </a:cubicBezTo>
                <a:cubicBezTo>
                  <a:pt x="178" y="170"/>
                  <a:pt x="178" y="170"/>
                  <a:pt x="178" y="169"/>
                </a:cubicBezTo>
                <a:cubicBezTo>
                  <a:pt x="178" y="169"/>
                  <a:pt x="178" y="169"/>
                  <a:pt x="178" y="168"/>
                </a:cubicBezTo>
                <a:cubicBezTo>
                  <a:pt x="178" y="168"/>
                  <a:pt x="178" y="167"/>
                  <a:pt x="178" y="167"/>
                </a:cubicBezTo>
                <a:cubicBezTo>
                  <a:pt x="178" y="166"/>
                  <a:pt x="177" y="166"/>
                  <a:pt x="177" y="165"/>
                </a:cubicBezTo>
                <a:cubicBezTo>
                  <a:pt x="177" y="164"/>
                  <a:pt x="176" y="163"/>
                  <a:pt x="175" y="162"/>
                </a:cubicBezTo>
                <a:cubicBezTo>
                  <a:pt x="174" y="161"/>
                  <a:pt x="173" y="162"/>
                  <a:pt x="173" y="163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1" y="163"/>
                  <a:pt x="171" y="164"/>
                  <a:pt x="171" y="164"/>
                </a:cubicBezTo>
                <a:cubicBezTo>
                  <a:pt x="171" y="164"/>
                  <a:pt x="170" y="164"/>
                  <a:pt x="170" y="165"/>
                </a:cubicBezTo>
                <a:cubicBezTo>
                  <a:pt x="170" y="165"/>
                  <a:pt x="170" y="165"/>
                  <a:pt x="170" y="166"/>
                </a:cubicBezTo>
                <a:cubicBezTo>
                  <a:pt x="170" y="166"/>
                  <a:pt x="169" y="165"/>
                  <a:pt x="169" y="166"/>
                </a:cubicBezTo>
                <a:cubicBezTo>
                  <a:pt x="166" y="168"/>
                  <a:pt x="161" y="171"/>
                  <a:pt x="157" y="173"/>
                </a:cubicBezTo>
                <a:cubicBezTo>
                  <a:pt x="156" y="173"/>
                  <a:pt x="156" y="174"/>
                  <a:pt x="155" y="174"/>
                </a:cubicBezTo>
                <a:cubicBezTo>
                  <a:pt x="155" y="174"/>
                  <a:pt x="154" y="175"/>
                  <a:pt x="153" y="175"/>
                </a:cubicBezTo>
                <a:cubicBezTo>
                  <a:pt x="153" y="176"/>
                  <a:pt x="152" y="175"/>
                  <a:pt x="152" y="175"/>
                </a:cubicBezTo>
                <a:cubicBezTo>
                  <a:pt x="152" y="176"/>
                  <a:pt x="152" y="176"/>
                  <a:pt x="152" y="176"/>
                </a:cubicBezTo>
                <a:cubicBezTo>
                  <a:pt x="152" y="177"/>
                  <a:pt x="152" y="176"/>
                  <a:pt x="151" y="176"/>
                </a:cubicBezTo>
                <a:cubicBezTo>
                  <a:pt x="150" y="177"/>
                  <a:pt x="149" y="179"/>
                  <a:pt x="148" y="181"/>
                </a:cubicBezTo>
                <a:cubicBezTo>
                  <a:pt x="147" y="182"/>
                  <a:pt x="145" y="183"/>
                  <a:pt x="144" y="184"/>
                </a:cubicBezTo>
                <a:cubicBezTo>
                  <a:pt x="142" y="186"/>
                  <a:pt x="140" y="189"/>
                  <a:pt x="138" y="191"/>
                </a:cubicBezTo>
                <a:cubicBezTo>
                  <a:pt x="135" y="194"/>
                  <a:pt x="131" y="196"/>
                  <a:pt x="127" y="197"/>
                </a:cubicBezTo>
                <a:cubicBezTo>
                  <a:pt x="126" y="198"/>
                  <a:pt x="124" y="199"/>
                  <a:pt x="123" y="197"/>
                </a:cubicBezTo>
                <a:cubicBezTo>
                  <a:pt x="122" y="197"/>
                  <a:pt x="123" y="196"/>
                  <a:pt x="123" y="195"/>
                </a:cubicBezTo>
                <a:cubicBezTo>
                  <a:pt x="125" y="191"/>
                  <a:pt x="130" y="189"/>
                  <a:pt x="133" y="187"/>
                </a:cubicBezTo>
                <a:cubicBezTo>
                  <a:pt x="134" y="186"/>
                  <a:pt x="134" y="186"/>
                  <a:pt x="135" y="185"/>
                </a:cubicBezTo>
                <a:cubicBezTo>
                  <a:pt x="136" y="184"/>
                  <a:pt x="137" y="184"/>
                  <a:pt x="138" y="183"/>
                </a:cubicBezTo>
                <a:cubicBezTo>
                  <a:pt x="138" y="182"/>
                  <a:pt x="138" y="182"/>
                  <a:pt x="139" y="181"/>
                </a:cubicBezTo>
                <a:cubicBezTo>
                  <a:pt x="139" y="180"/>
                  <a:pt x="140" y="179"/>
                  <a:pt x="140" y="178"/>
                </a:cubicBezTo>
                <a:cubicBezTo>
                  <a:pt x="142" y="176"/>
                  <a:pt x="143" y="177"/>
                  <a:pt x="144" y="175"/>
                </a:cubicBezTo>
                <a:cubicBezTo>
                  <a:pt x="143" y="175"/>
                  <a:pt x="144" y="174"/>
                  <a:pt x="144" y="174"/>
                </a:cubicBezTo>
                <a:cubicBezTo>
                  <a:pt x="144" y="174"/>
                  <a:pt x="143" y="173"/>
                  <a:pt x="143" y="173"/>
                </a:cubicBezTo>
                <a:cubicBezTo>
                  <a:pt x="143" y="172"/>
                  <a:pt x="143" y="172"/>
                  <a:pt x="142" y="172"/>
                </a:cubicBezTo>
                <a:cubicBezTo>
                  <a:pt x="142" y="171"/>
                  <a:pt x="141" y="169"/>
                  <a:pt x="140" y="168"/>
                </a:cubicBezTo>
                <a:cubicBezTo>
                  <a:pt x="139" y="168"/>
                  <a:pt x="139" y="168"/>
                  <a:pt x="139" y="167"/>
                </a:cubicBezTo>
                <a:cubicBezTo>
                  <a:pt x="139" y="167"/>
                  <a:pt x="139" y="166"/>
                  <a:pt x="139" y="167"/>
                </a:cubicBezTo>
                <a:cubicBezTo>
                  <a:pt x="139" y="166"/>
                  <a:pt x="138" y="167"/>
                  <a:pt x="138" y="166"/>
                </a:cubicBezTo>
                <a:cubicBezTo>
                  <a:pt x="137" y="165"/>
                  <a:pt x="137" y="165"/>
                  <a:pt x="136" y="164"/>
                </a:cubicBezTo>
                <a:cubicBezTo>
                  <a:pt x="136" y="164"/>
                  <a:pt x="137" y="163"/>
                  <a:pt x="136" y="163"/>
                </a:cubicBezTo>
                <a:cubicBezTo>
                  <a:pt x="136" y="163"/>
                  <a:pt x="135" y="162"/>
                  <a:pt x="135" y="162"/>
                </a:cubicBezTo>
                <a:cubicBezTo>
                  <a:pt x="135" y="162"/>
                  <a:pt x="136" y="162"/>
                  <a:pt x="136" y="162"/>
                </a:cubicBezTo>
                <a:cubicBezTo>
                  <a:pt x="135" y="161"/>
                  <a:pt x="135" y="161"/>
                  <a:pt x="135" y="161"/>
                </a:cubicBezTo>
                <a:cubicBezTo>
                  <a:pt x="134" y="161"/>
                  <a:pt x="135" y="160"/>
                  <a:pt x="134" y="160"/>
                </a:cubicBezTo>
                <a:cubicBezTo>
                  <a:pt x="133" y="159"/>
                  <a:pt x="132" y="158"/>
                  <a:pt x="130" y="156"/>
                </a:cubicBezTo>
                <a:cubicBezTo>
                  <a:pt x="130" y="155"/>
                  <a:pt x="130" y="155"/>
                  <a:pt x="130" y="154"/>
                </a:cubicBezTo>
                <a:cubicBezTo>
                  <a:pt x="129" y="154"/>
                  <a:pt x="129" y="153"/>
                  <a:pt x="129" y="153"/>
                </a:cubicBezTo>
                <a:cubicBezTo>
                  <a:pt x="128" y="153"/>
                  <a:pt x="129" y="153"/>
                  <a:pt x="128" y="153"/>
                </a:cubicBezTo>
                <a:cubicBezTo>
                  <a:pt x="128" y="152"/>
                  <a:pt x="127" y="151"/>
                  <a:pt x="126" y="150"/>
                </a:cubicBezTo>
                <a:cubicBezTo>
                  <a:pt x="125" y="149"/>
                  <a:pt x="124" y="148"/>
                  <a:pt x="123" y="147"/>
                </a:cubicBezTo>
                <a:cubicBezTo>
                  <a:pt x="122" y="145"/>
                  <a:pt x="122" y="145"/>
                  <a:pt x="121" y="144"/>
                </a:cubicBezTo>
                <a:cubicBezTo>
                  <a:pt x="121" y="143"/>
                  <a:pt x="120" y="143"/>
                  <a:pt x="119" y="143"/>
                </a:cubicBezTo>
                <a:cubicBezTo>
                  <a:pt x="119" y="142"/>
                  <a:pt x="118" y="142"/>
                  <a:pt x="117" y="141"/>
                </a:cubicBezTo>
                <a:cubicBezTo>
                  <a:pt x="117" y="141"/>
                  <a:pt x="117" y="140"/>
                  <a:pt x="117" y="140"/>
                </a:cubicBezTo>
                <a:cubicBezTo>
                  <a:pt x="116" y="140"/>
                  <a:pt x="117" y="140"/>
                  <a:pt x="116" y="140"/>
                </a:cubicBezTo>
                <a:cubicBezTo>
                  <a:pt x="114" y="138"/>
                  <a:pt x="110" y="134"/>
                  <a:pt x="108" y="131"/>
                </a:cubicBezTo>
                <a:cubicBezTo>
                  <a:pt x="106" y="129"/>
                  <a:pt x="104" y="126"/>
                  <a:pt x="101" y="123"/>
                </a:cubicBezTo>
                <a:cubicBezTo>
                  <a:pt x="97" y="118"/>
                  <a:pt x="90" y="111"/>
                  <a:pt x="84" y="106"/>
                </a:cubicBezTo>
                <a:cubicBezTo>
                  <a:pt x="84" y="106"/>
                  <a:pt x="84" y="105"/>
                  <a:pt x="84" y="105"/>
                </a:cubicBezTo>
                <a:cubicBezTo>
                  <a:pt x="83" y="105"/>
                  <a:pt x="83" y="104"/>
                  <a:pt x="82" y="103"/>
                </a:cubicBezTo>
                <a:cubicBezTo>
                  <a:pt x="81" y="102"/>
                  <a:pt x="80" y="102"/>
                  <a:pt x="79" y="101"/>
                </a:cubicBezTo>
                <a:cubicBezTo>
                  <a:pt x="78" y="99"/>
                  <a:pt x="76" y="96"/>
                  <a:pt x="74" y="94"/>
                </a:cubicBezTo>
                <a:cubicBezTo>
                  <a:pt x="74" y="94"/>
                  <a:pt x="73" y="93"/>
                  <a:pt x="73" y="93"/>
                </a:cubicBezTo>
                <a:cubicBezTo>
                  <a:pt x="72" y="93"/>
                  <a:pt x="73" y="93"/>
                  <a:pt x="73" y="93"/>
                </a:cubicBezTo>
                <a:cubicBezTo>
                  <a:pt x="73" y="93"/>
                  <a:pt x="71" y="93"/>
                  <a:pt x="71" y="92"/>
                </a:cubicBezTo>
                <a:cubicBezTo>
                  <a:pt x="72" y="90"/>
                  <a:pt x="68" y="88"/>
                  <a:pt x="66" y="87"/>
                </a:cubicBezTo>
                <a:cubicBezTo>
                  <a:pt x="65" y="86"/>
                  <a:pt x="65" y="84"/>
                  <a:pt x="64" y="83"/>
                </a:cubicBezTo>
                <a:cubicBezTo>
                  <a:pt x="63" y="82"/>
                  <a:pt x="61" y="81"/>
                  <a:pt x="60" y="80"/>
                </a:cubicBezTo>
                <a:cubicBezTo>
                  <a:pt x="59" y="80"/>
                  <a:pt x="58" y="79"/>
                  <a:pt x="58" y="79"/>
                </a:cubicBezTo>
                <a:cubicBezTo>
                  <a:pt x="58" y="78"/>
                  <a:pt x="58" y="78"/>
                  <a:pt x="58" y="77"/>
                </a:cubicBezTo>
                <a:cubicBezTo>
                  <a:pt x="58" y="77"/>
                  <a:pt x="57" y="77"/>
                  <a:pt x="57" y="77"/>
                </a:cubicBezTo>
                <a:cubicBezTo>
                  <a:pt x="57" y="77"/>
                  <a:pt x="57" y="76"/>
                  <a:pt x="57" y="76"/>
                </a:cubicBezTo>
                <a:cubicBezTo>
                  <a:pt x="56" y="76"/>
                  <a:pt x="55" y="75"/>
                  <a:pt x="55" y="74"/>
                </a:cubicBezTo>
                <a:cubicBezTo>
                  <a:pt x="55" y="74"/>
                  <a:pt x="55" y="73"/>
                  <a:pt x="55" y="73"/>
                </a:cubicBezTo>
                <a:cubicBezTo>
                  <a:pt x="55" y="73"/>
                  <a:pt x="54" y="74"/>
                  <a:pt x="54" y="74"/>
                </a:cubicBezTo>
                <a:cubicBezTo>
                  <a:pt x="54" y="73"/>
                  <a:pt x="54" y="73"/>
                  <a:pt x="54" y="73"/>
                </a:cubicBezTo>
                <a:cubicBezTo>
                  <a:pt x="54" y="72"/>
                  <a:pt x="53" y="72"/>
                  <a:pt x="53" y="72"/>
                </a:cubicBezTo>
                <a:cubicBezTo>
                  <a:pt x="53" y="72"/>
                  <a:pt x="53" y="72"/>
                  <a:pt x="53" y="71"/>
                </a:cubicBezTo>
                <a:cubicBezTo>
                  <a:pt x="53" y="71"/>
                  <a:pt x="52" y="70"/>
                  <a:pt x="52" y="70"/>
                </a:cubicBezTo>
                <a:cubicBezTo>
                  <a:pt x="52" y="70"/>
                  <a:pt x="51" y="70"/>
                  <a:pt x="51" y="70"/>
                </a:cubicBezTo>
                <a:cubicBezTo>
                  <a:pt x="51" y="69"/>
                  <a:pt x="49" y="67"/>
                  <a:pt x="47" y="65"/>
                </a:cubicBezTo>
                <a:cubicBezTo>
                  <a:pt x="46" y="64"/>
                  <a:pt x="45" y="62"/>
                  <a:pt x="44" y="61"/>
                </a:cubicBezTo>
                <a:cubicBezTo>
                  <a:pt x="43" y="60"/>
                  <a:pt x="42" y="59"/>
                  <a:pt x="42" y="58"/>
                </a:cubicBezTo>
                <a:cubicBezTo>
                  <a:pt x="41" y="57"/>
                  <a:pt x="41" y="57"/>
                  <a:pt x="40" y="56"/>
                </a:cubicBezTo>
                <a:cubicBezTo>
                  <a:pt x="39" y="54"/>
                  <a:pt x="36" y="52"/>
                  <a:pt x="35" y="50"/>
                </a:cubicBezTo>
                <a:cubicBezTo>
                  <a:pt x="34" y="49"/>
                  <a:pt x="33" y="47"/>
                  <a:pt x="32" y="46"/>
                </a:cubicBezTo>
                <a:cubicBezTo>
                  <a:pt x="31" y="45"/>
                  <a:pt x="30" y="44"/>
                  <a:pt x="29" y="42"/>
                </a:cubicBezTo>
                <a:cubicBezTo>
                  <a:pt x="29" y="42"/>
                  <a:pt x="29" y="42"/>
                  <a:pt x="29" y="42"/>
                </a:cubicBezTo>
                <a:cubicBezTo>
                  <a:pt x="28" y="41"/>
                  <a:pt x="27" y="40"/>
                  <a:pt x="26" y="39"/>
                </a:cubicBezTo>
                <a:cubicBezTo>
                  <a:pt x="26" y="39"/>
                  <a:pt x="26" y="38"/>
                  <a:pt x="26" y="38"/>
                </a:cubicBezTo>
                <a:cubicBezTo>
                  <a:pt x="24" y="35"/>
                  <a:pt x="21" y="31"/>
                  <a:pt x="18" y="28"/>
                </a:cubicBezTo>
                <a:cubicBezTo>
                  <a:pt x="16" y="24"/>
                  <a:pt x="13" y="21"/>
                  <a:pt x="11" y="18"/>
                </a:cubicBezTo>
                <a:cubicBezTo>
                  <a:pt x="10" y="16"/>
                  <a:pt x="8" y="12"/>
                  <a:pt x="5" y="9"/>
                </a:cubicBezTo>
                <a:cubicBezTo>
                  <a:pt x="5" y="9"/>
                  <a:pt x="4" y="9"/>
                  <a:pt x="4" y="9"/>
                </a:cubicBezTo>
                <a:cubicBezTo>
                  <a:pt x="4" y="9"/>
                  <a:pt x="4" y="8"/>
                  <a:pt x="4" y="8"/>
                </a:cubicBezTo>
                <a:cubicBezTo>
                  <a:pt x="4" y="8"/>
                  <a:pt x="3" y="7"/>
                  <a:pt x="3" y="7"/>
                </a:cubicBezTo>
                <a:cubicBezTo>
                  <a:pt x="2" y="6"/>
                  <a:pt x="3" y="6"/>
                  <a:pt x="2" y="5"/>
                </a:cubicBezTo>
                <a:cubicBezTo>
                  <a:pt x="2" y="6"/>
                  <a:pt x="2" y="6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3"/>
                  <a:pt x="1" y="3"/>
                </a:cubicBezTo>
                <a:cubicBezTo>
                  <a:pt x="0" y="2"/>
                  <a:pt x="1" y="1"/>
                  <a:pt x="2" y="0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47" name="Freeform 10"/>
          <p:cNvSpPr>
            <a:spLocks/>
          </p:cNvSpPr>
          <p:nvPr userDrawn="1"/>
        </p:nvSpPr>
        <p:spPr bwMode="auto">
          <a:xfrm flipH="1">
            <a:off x="3510622" y="1227923"/>
            <a:ext cx="177147" cy="843461"/>
          </a:xfrm>
          <a:custGeom>
            <a:avLst/>
            <a:gdLst>
              <a:gd name="T0" fmla="*/ 74 w 101"/>
              <a:gd name="T1" fmla="*/ 19 h 482"/>
              <a:gd name="T2" fmla="*/ 69 w 101"/>
              <a:gd name="T3" fmla="*/ 46 h 482"/>
              <a:gd name="T4" fmla="*/ 66 w 101"/>
              <a:gd name="T5" fmla="*/ 100 h 482"/>
              <a:gd name="T6" fmla="*/ 65 w 101"/>
              <a:gd name="T7" fmla="*/ 127 h 482"/>
              <a:gd name="T8" fmla="*/ 66 w 101"/>
              <a:gd name="T9" fmla="*/ 139 h 482"/>
              <a:gd name="T10" fmla="*/ 66 w 101"/>
              <a:gd name="T11" fmla="*/ 160 h 482"/>
              <a:gd name="T12" fmla="*/ 65 w 101"/>
              <a:gd name="T13" fmla="*/ 188 h 482"/>
              <a:gd name="T14" fmla="*/ 63 w 101"/>
              <a:gd name="T15" fmla="*/ 212 h 482"/>
              <a:gd name="T16" fmla="*/ 85 w 101"/>
              <a:gd name="T17" fmla="*/ 230 h 482"/>
              <a:gd name="T18" fmla="*/ 91 w 101"/>
              <a:gd name="T19" fmla="*/ 243 h 482"/>
              <a:gd name="T20" fmla="*/ 86 w 101"/>
              <a:gd name="T21" fmla="*/ 250 h 482"/>
              <a:gd name="T22" fmla="*/ 80 w 101"/>
              <a:gd name="T23" fmla="*/ 261 h 482"/>
              <a:gd name="T24" fmla="*/ 73 w 101"/>
              <a:gd name="T25" fmla="*/ 273 h 482"/>
              <a:gd name="T26" fmla="*/ 63 w 101"/>
              <a:gd name="T27" fmla="*/ 289 h 482"/>
              <a:gd name="T28" fmla="*/ 85 w 101"/>
              <a:gd name="T29" fmla="*/ 291 h 482"/>
              <a:gd name="T30" fmla="*/ 92 w 101"/>
              <a:gd name="T31" fmla="*/ 296 h 482"/>
              <a:gd name="T32" fmla="*/ 79 w 101"/>
              <a:gd name="T33" fmla="*/ 303 h 482"/>
              <a:gd name="T34" fmla="*/ 94 w 101"/>
              <a:gd name="T35" fmla="*/ 309 h 482"/>
              <a:gd name="T36" fmla="*/ 63 w 101"/>
              <a:gd name="T37" fmla="*/ 304 h 482"/>
              <a:gd name="T38" fmla="*/ 55 w 101"/>
              <a:gd name="T39" fmla="*/ 313 h 482"/>
              <a:gd name="T40" fmla="*/ 51 w 101"/>
              <a:gd name="T41" fmla="*/ 343 h 482"/>
              <a:gd name="T42" fmla="*/ 51 w 101"/>
              <a:gd name="T43" fmla="*/ 367 h 482"/>
              <a:gd name="T44" fmla="*/ 53 w 101"/>
              <a:gd name="T45" fmla="*/ 399 h 482"/>
              <a:gd name="T46" fmla="*/ 51 w 101"/>
              <a:gd name="T47" fmla="*/ 471 h 482"/>
              <a:gd name="T48" fmla="*/ 47 w 101"/>
              <a:gd name="T49" fmla="*/ 463 h 482"/>
              <a:gd name="T50" fmla="*/ 47 w 101"/>
              <a:gd name="T51" fmla="*/ 440 h 482"/>
              <a:gd name="T52" fmla="*/ 47 w 101"/>
              <a:gd name="T53" fmla="*/ 415 h 482"/>
              <a:gd name="T54" fmla="*/ 46 w 101"/>
              <a:gd name="T55" fmla="*/ 370 h 482"/>
              <a:gd name="T56" fmla="*/ 48 w 101"/>
              <a:gd name="T57" fmla="*/ 326 h 482"/>
              <a:gd name="T58" fmla="*/ 47 w 101"/>
              <a:gd name="T59" fmla="*/ 311 h 482"/>
              <a:gd name="T60" fmla="*/ 23 w 101"/>
              <a:gd name="T61" fmla="*/ 306 h 482"/>
              <a:gd name="T62" fmla="*/ 18 w 101"/>
              <a:gd name="T63" fmla="*/ 302 h 482"/>
              <a:gd name="T64" fmla="*/ 27 w 101"/>
              <a:gd name="T65" fmla="*/ 296 h 482"/>
              <a:gd name="T66" fmla="*/ 7 w 101"/>
              <a:gd name="T67" fmla="*/ 291 h 482"/>
              <a:gd name="T68" fmla="*/ 35 w 101"/>
              <a:gd name="T69" fmla="*/ 294 h 482"/>
              <a:gd name="T70" fmla="*/ 54 w 101"/>
              <a:gd name="T71" fmla="*/ 291 h 482"/>
              <a:gd name="T72" fmla="*/ 48 w 101"/>
              <a:gd name="T73" fmla="*/ 278 h 482"/>
              <a:gd name="T74" fmla="*/ 37 w 101"/>
              <a:gd name="T75" fmla="*/ 260 h 482"/>
              <a:gd name="T76" fmla="*/ 33 w 101"/>
              <a:gd name="T77" fmla="*/ 251 h 482"/>
              <a:gd name="T78" fmla="*/ 22 w 101"/>
              <a:gd name="T79" fmla="*/ 236 h 482"/>
              <a:gd name="T80" fmla="*/ 27 w 101"/>
              <a:gd name="T81" fmla="*/ 234 h 482"/>
              <a:gd name="T82" fmla="*/ 36 w 101"/>
              <a:gd name="T83" fmla="*/ 246 h 482"/>
              <a:gd name="T84" fmla="*/ 42 w 101"/>
              <a:gd name="T85" fmla="*/ 259 h 482"/>
              <a:gd name="T86" fmla="*/ 48 w 101"/>
              <a:gd name="T87" fmla="*/ 269 h 482"/>
              <a:gd name="T88" fmla="*/ 55 w 101"/>
              <a:gd name="T89" fmla="*/ 282 h 482"/>
              <a:gd name="T90" fmla="*/ 61 w 101"/>
              <a:gd name="T91" fmla="*/ 282 h 482"/>
              <a:gd name="T92" fmla="*/ 66 w 101"/>
              <a:gd name="T93" fmla="*/ 273 h 482"/>
              <a:gd name="T94" fmla="*/ 73 w 101"/>
              <a:gd name="T95" fmla="*/ 261 h 482"/>
              <a:gd name="T96" fmla="*/ 79 w 101"/>
              <a:gd name="T97" fmla="*/ 251 h 482"/>
              <a:gd name="T98" fmla="*/ 84 w 101"/>
              <a:gd name="T99" fmla="*/ 243 h 482"/>
              <a:gd name="T100" fmla="*/ 80 w 101"/>
              <a:gd name="T101" fmla="*/ 236 h 482"/>
              <a:gd name="T102" fmla="*/ 54 w 101"/>
              <a:gd name="T103" fmla="*/ 232 h 482"/>
              <a:gd name="T104" fmla="*/ 46 w 101"/>
              <a:gd name="T105" fmla="*/ 226 h 482"/>
              <a:gd name="T106" fmla="*/ 57 w 101"/>
              <a:gd name="T107" fmla="*/ 216 h 482"/>
              <a:gd name="T108" fmla="*/ 59 w 101"/>
              <a:gd name="T109" fmla="*/ 208 h 482"/>
              <a:gd name="T110" fmla="*/ 60 w 101"/>
              <a:gd name="T111" fmla="*/ 185 h 482"/>
              <a:gd name="T112" fmla="*/ 60 w 101"/>
              <a:gd name="T113" fmla="*/ 130 h 482"/>
              <a:gd name="T114" fmla="*/ 60 w 101"/>
              <a:gd name="T115" fmla="*/ 98 h 482"/>
              <a:gd name="T116" fmla="*/ 61 w 101"/>
              <a:gd name="T117" fmla="*/ 89 h 482"/>
              <a:gd name="T118" fmla="*/ 62 w 101"/>
              <a:gd name="T119" fmla="*/ 67 h 482"/>
              <a:gd name="T120" fmla="*/ 68 w 101"/>
              <a:gd name="T121" fmla="*/ 19 h 482"/>
              <a:gd name="T122" fmla="*/ 70 w 101"/>
              <a:gd name="T123" fmla="*/ 2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1" h="482">
                <a:moveTo>
                  <a:pt x="74" y="0"/>
                </a:moveTo>
                <a:cubicBezTo>
                  <a:pt x="74" y="1"/>
                  <a:pt x="74" y="2"/>
                  <a:pt x="75" y="2"/>
                </a:cubicBezTo>
                <a:cubicBezTo>
                  <a:pt x="74" y="4"/>
                  <a:pt x="76" y="5"/>
                  <a:pt x="76" y="7"/>
                </a:cubicBezTo>
                <a:cubicBezTo>
                  <a:pt x="76" y="8"/>
                  <a:pt x="75" y="9"/>
                  <a:pt x="75" y="10"/>
                </a:cubicBezTo>
                <a:cubicBezTo>
                  <a:pt x="75" y="10"/>
                  <a:pt x="75" y="11"/>
                  <a:pt x="76" y="11"/>
                </a:cubicBezTo>
                <a:cubicBezTo>
                  <a:pt x="76" y="12"/>
                  <a:pt x="75" y="12"/>
                  <a:pt x="75" y="13"/>
                </a:cubicBezTo>
                <a:cubicBezTo>
                  <a:pt x="75" y="14"/>
                  <a:pt x="75" y="15"/>
                  <a:pt x="75" y="16"/>
                </a:cubicBezTo>
                <a:cubicBezTo>
                  <a:pt x="75" y="17"/>
                  <a:pt x="74" y="18"/>
                  <a:pt x="74" y="19"/>
                </a:cubicBezTo>
                <a:cubicBezTo>
                  <a:pt x="74" y="20"/>
                  <a:pt x="75" y="21"/>
                  <a:pt x="75" y="22"/>
                </a:cubicBezTo>
                <a:cubicBezTo>
                  <a:pt x="75" y="24"/>
                  <a:pt x="74" y="26"/>
                  <a:pt x="75" y="28"/>
                </a:cubicBezTo>
                <a:cubicBezTo>
                  <a:pt x="75" y="29"/>
                  <a:pt x="75" y="29"/>
                  <a:pt x="75" y="29"/>
                </a:cubicBezTo>
                <a:cubicBezTo>
                  <a:pt x="75" y="29"/>
                  <a:pt x="74" y="30"/>
                  <a:pt x="75" y="30"/>
                </a:cubicBezTo>
                <a:cubicBezTo>
                  <a:pt x="75" y="31"/>
                  <a:pt x="74" y="32"/>
                  <a:pt x="74" y="32"/>
                </a:cubicBezTo>
                <a:cubicBezTo>
                  <a:pt x="73" y="32"/>
                  <a:pt x="73" y="32"/>
                  <a:pt x="73" y="32"/>
                </a:cubicBezTo>
                <a:cubicBezTo>
                  <a:pt x="72" y="33"/>
                  <a:pt x="73" y="34"/>
                  <a:pt x="72" y="34"/>
                </a:cubicBezTo>
                <a:cubicBezTo>
                  <a:pt x="71" y="38"/>
                  <a:pt x="70" y="42"/>
                  <a:pt x="69" y="46"/>
                </a:cubicBezTo>
                <a:cubicBezTo>
                  <a:pt x="69" y="49"/>
                  <a:pt x="68" y="55"/>
                  <a:pt x="68" y="60"/>
                </a:cubicBezTo>
                <a:cubicBezTo>
                  <a:pt x="68" y="62"/>
                  <a:pt x="67" y="64"/>
                  <a:pt x="67" y="67"/>
                </a:cubicBezTo>
                <a:cubicBezTo>
                  <a:pt x="67" y="67"/>
                  <a:pt x="67" y="67"/>
                  <a:pt x="67" y="67"/>
                </a:cubicBezTo>
                <a:cubicBezTo>
                  <a:pt x="68" y="68"/>
                  <a:pt x="67" y="68"/>
                  <a:pt x="67" y="68"/>
                </a:cubicBezTo>
                <a:cubicBezTo>
                  <a:pt x="67" y="70"/>
                  <a:pt x="67" y="72"/>
                  <a:pt x="67" y="74"/>
                </a:cubicBezTo>
                <a:cubicBezTo>
                  <a:pt x="67" y="80"/>
                  <a:pt x="66" y="89"/>
                  <a:pt x="66" y="96"/>
                </a:cubicBezTo>
                <a:cubicBezTo>
                  <a:pt x="66" y="96"/>
                  <a:pt x="65" y="97"/>
                  <a:pt x="65" y="98"/>
                </a:cubicBezTo>
                <a:cubicBezTo>
                  <a:pt x="66" y="98"/>
                  <a:pt x="66" y="98"/>
                  <a:pt x="66" y="100"/>
                </a:cubicBezTo>
                <a:cubicBezTo>
                  <a:pt x="66" y="104"/>
                  <a:pt x="66" y="108"/>
                  <a:pt x="66" y="113"/>
                </a:cubicBezTo>
                <a:cubicBezTo>
                  <a:pt x="66" y="113"/>
                  <a:pt x="66" y="113"/>
                  <a:pt x="66" y="114"/>
                </a:cubicBezTo>
                <a:cubicBezTo>
                  <a:pt x="66" y="114"/>
                  <a:pt x="66" y="114"/>
                  <a:pt x="66" y="115"/>
                </a:cubicBezTo>
                <a:cubicBezTo>
                  <a:pt x="66" y="115"/>
                  <a:pt x="66" y="115"/>
                  <a:pt x="66" y="116"/>
                </a:cubicBezTo>
                <a:cubicBezTo>
                  <a:pt x="66" y="116"/>
                  <a:pt x="66" y="117"/>
                  <a:pt x="66" y="118"/>
                </a:cubicBezTo>
                <a:cubicBezTo>
                  <a:pt x="66" y="119"/>
                  <a:pt x="66" y="119"/>
                  <a:pt x="66" y="120"/>
                </a:cubicBezTo>
                <a:cubicBezTo>
                  <a:pt x="66" y="121"/>
                  <a:pt x="66" y="121"/>
                  <a:pt x="66" y="121"/>
                </a:cubicBezTo>
                <a:cubicBezTo>
                  <a:pt x="65" y="123"/>
                  <a:pt x="65" y="125"/>
                  <a:pt x="65" y="127"/>
                </a:cubicBezTo>
                <a:cubicBezTo>
                  <a:pt x="66" y="129"/>
                  <a:pt x="66" y="128"/>
                  <a:pt x="65" y="130"/>
                </a:cubicBezTo>
                <a:cubicBezTo>
                  <a:pt x="65" y="131"/>
                  <a:pt x="65" y="132"/>
                  <a:pt x="65" y="133"/>
                </a:cubicBezTo>
                <a:cubicBezTo>
                  <a:pt x="65" y="133"/>
                  <a:pt x="66" y="133"/>
                  <a:pt x="66" y="133"/>
                </a:cubicBezTo>
                <a:cubicBezTo>
                  <a:pt x="66" y="134"/>
                  <a:pt x="65" y="134"/>
                  <a:pt x="65" y="134"/>
                </a:cubicBezTo>
                <a:cubicBezTo>
                  <a:pt x="65" y="134"/>
                  <a:pt x="66" y="134"/>
                  <a:pt x="66" y="134"/>
                </a:cubicBezTo>
                <a:cubicBezTo>
                  <a:pt x="66" y="136"/>
                  <a:pt x="66" y="137"/>
                  <a:pt x="66" y="138"/>
                </a:cubicBezTo>
                <a:cubicBezTo>
                  <a:pt x="66" y="138"/>
                  <a:pt x="66" y="138"/>
                  <a:pt x="66" y="139"/>
                </a:cubicBezTo>
                <a:cubicBezTo>
                  <a:pt x="66" y="139"/>
                  <a:pt x="66" y="139"/>
                  <a:pt x="66" y="139"/>
                </a:cubicBezTo>
                <a:cubicBezTo>
                  <a:pt x="66" y="140"/>
                  <a:pt x="66" y="140"/>
                  <a:pt x="66" y="141"/>
                </a:cubicBezTo>
                <a:cubicBezTo>
                  <a:pt x="66" y="144"/>
                  <a:pt x="66" y="148"/>
                  <a:pt x="66" y="152"/>
                </a:cubicBezTo>
                <a:cubicBezTo>
                  <a:pt x="66" y="153"/>
                  <a:pt x="66" y="153"/>
                  <a:pt x="66" y="154"/>
                </a:cubicBezTo>
                <a:cubicBezTo>
                  <a:pt x="66" y="154"/>
                  <a:pt x="66" y="154"/>
                  <a:pt x="66" y="154"/>
                </a:cubicBezTo>
                <a:cubicBezTo>
                  <a:pt x="66" y="155"/>
                  <a:pt x="66" y="155"/>
                  <a:pt x="66" y="155"/>
                </a:cubicBezTo>
                <a:cubicBezTo>
                  <a:pt x="66" y="155"/>
                  <a:pt x="66" y="156"/>
                  <a:pt x="66" y="156"/>
                </a:cubicBezTo>
                <a:cubicBezTo>
                  <a:pt x="66" y="156"/>
                  <a:pt x="67" y="158"/>
                  <a:pt x="66" y="159"/>
                </a:cubicBezTo>
                <a:cubicBezTo>
                  <a:pt x="65" y="159"/>
                  <a:pt x="66" y="159"/>
                  <a:pt x="66" y="160"/>
                </a:cubicBezTo>
                <a:cubicBezTo>
                  <a:pt x="66" y="160"/>
                  <a:pt x="66" y="160"/>
                  <a:pt x="66" y="160"/>
                </a:cubicBezTo>
                <a:cubicBezTo>
                  <a:pt x="66" y="161"/>
                  <a:pt x="66" y="161"/>
                  <a:pt x="66" y="162"/>
                </a:cubicBezTo>
                <a:cubicBezTo>
                  <a:pt x="65" y="164"/>
                  <a:pt x="65" y="166"/>
                  <a:pt x="65" y="170"/>
                </a:cubicBezTo>
                <a:cubicBezTo>
                  <a:pt x="65" y="171"/>
                  <a:pt x="65" y="171"/>
                  <a:pt x="65" y="171"/>
                </a:cubicBezTo>
                <a:cubicBezTo>
                  <a:pt x="65" y="171"/>
                  <a:pt x="65" y="172"/>
                  <a:pt x="65" y="172"/>
                </a:cubicBezTo>
                <a:cubicBezTo>
                  <a:pt x="66" y="172"/>
                  <a:pt x="65" y="172"/>
                  <a:pt x="65" y="174"/>
                </a:cubicBezTo>
                <a:cubicBezTo>
                  <a:pt x="64" y="177"/>
                  <a:pt x="65" y="182"/>
                  <a:pt x="65" y="185"/>
                </a:cubicBezTo>
                <a:cubicBezTo>
                  <a:pt x="65" y="186"/>
                  <a:pt x="65" y="187"/>
                  <a:pt x="65" y="188"/>
                </a:cubicBezTo>
                <a:cubicBezTo>
                  <a:pt x="65" y="189"/>
                  <a:pt x="65" y="188"/>
                  <a:pt x="65" y="190"/>
                </a:cubicBezTo>
                <a:cubicBezTo>
                  <a:pt x="65" y="191"/>
                  <a:pt x="65" y="192"/>
                  <a:pt x="64" y="193"/>
                </a:cubicBezTo>
                <a:cubicBezTo>
                  <a:pt x="64" y="193"/>
                  <a:pt x="65" y="194"/>
                  <a:pt x="65" y="195"/>
                </a:cubicBezTo>
                <a:cubicBezTo>
                  <a:pt x="65" y="195"/>
                  <a:pt x="64" y="195"/>
                  <a:pt x="64" y="195"/>
                </a:cubicBezTo>
                <a:cubicBezTo>
                  <a:pt x="64" y="195"/>
                  <a:pt x="65" y="195"/>
                  <a:pt x="65" y="196"/>
                </a:cubicBezTo>
                <a:cubicBezTo>
                  <a:pt x="65" y="197"/>
                  <a:pt x="64" y="198"/>
                  <a:pt x="64" y="199"/>
                </a:cubicBezTo>
                <a:cubicBezTo>
                  <a:pt x="64" y="202"/>
                  <a:pt x="64" y="205"/>
                  <a:pt x="64" y="208"/>
                </a:cubicBezTo>
                <a:cubicBezTo>
                  <a:pt x="64" y="210"/>
                  <a:pt x="63" y="211"/>
                  <a:pt x="63" y="212"/>
                </a:cubicBezTo>
                <a:cubicBezTo>
                  <a:pt x="63" y="213"/>
                  <a:pt x="63" y="214"/>
                  <a:pt x="63" y="214"/>
                </a:cubicBezTo>
                <a:cubicBezTo>
                  <a:pt x="63" y="217"/>
                  <a:pt x="62" y="221"/>
                  <a:pt x="62" y="225"/>
                </a:cubicBezTo>
                <a:cubicBezTo>
                  <a:pt x="63" y="225"/>
                  <a:pt x="62" y="226"/>
                  <a:pt x="63" y="226"/>
                </a:cubicBezTo>
                <a:cubicBezTo>
                  <a:pt x="65" y="226"/>
                  <a:pt x="66" y="227"/>
                  <a:pt x="68" y="228"/>
                </a:cubicBezTo>
                <a:cubicBezTo>
                  <a:pt x="70" y="228"/>
                  <a:pt x="72" y="228"/>
                  <a:pt x="74" y="228"/>
                </a:cubicBezTo>
                <a:cubicBezTo>
                  <a:pt x="74" y="228"/>
                  <a:pt x="74" y="229"/>
                  <a:pt x="75" y="229"/>
                </a:cubicBezTo>
                <a:cubicBezTo>
                  <a:pt x="75" y="229"/>
                  <a:pt x="76" y="229"/>
                  <a:pt x="77" y="229"/>
                </a:cubicBezTo>
                <a:cubicBezTo>
                  <a:pt x="78" y="230"/>
                  <a:pt x="82" y="230"/>
                  <a:pt x="85" y="230"/>
                </a:cubicBezTo>
                <a:cubicBezTo>
                  <a:pt x="87" y="230"/>
                  <a:pt x="88" y="231"/>
                  <a:pt x="90" y="231"/>
                </a:cubicBezTo>
                <a:cubicBezTo>
                  <a:pt x="90" y="231"/>
                  <a:pt x="90" y="230"/>
                  <a:pt x="91" y="231"/>
                </a:cubicBezTo>
                <a:cubicBezTo>
                  <a:pt x="91" y="231"/>
                  <a:pt x="92" y="232"/>
                  <a:pt x="93" y="231"/>
                </a:cubicBezTo>
                <a:cubicBezTo>
                  <a:pt x="95" y="231"/>
                  <a:pt x="96" y="231"/>
                  <a:pt x="97" y="232"/>
                </a:cubicBezTo>
                <a:cubicBezTo>
                  <a:pt x="98" y="235"/>
                  <a:pt x="98" y="236"/>
                  <a:pt x="97" y="237"/>
                </a:cubicBezTo>
                <a:cubicBezTo>
                  <a:pt x="96" y="238"/>
                  <a:pt x="95" y="239"/>
                  <a:pt x="93" y="239"/>
                </a:cubicBezTo>
                <a:cubicBezTo>
                  <a:pt x="93" y="241"/>
                  <a:pt x="92" y="242"/>
                  <a:pt x="91" y="243"/>
                </a:cubicBezTo>
                <a:cubicBezTo>
                  <a:pt x="91" y="243"/>
                  <a:pt x="91" y="243"/>
                  <a:pt x="91" y="243"/>
                </a:cubicBezTo>
                <a:cubicBezTo>
                  <a:pt x="91" y="243"/>
                  <a:pt x="91" y="244"/>
                  <a:pt x="91" y="244"/>
                </a:cubicBezTo>
                <a:cubicBezTo>
                  <a:pt x="91" y="244"/>
                  <a:pt x="90" y="244"/>
                  <a:pt x="90" y="245"/>
                </a:cubicBezTo>
                <a:cubicBezTo>
                  <a:pt x="90" y="245"/>
                  <a:pt x="90" y="246"/>
                  <a:pt x="90" y="246"/>
                </a:cubicBezTo>
                <a:cubicBezTo>
                  <a:pt x="90" y="246"/>
                  <a:pt x="89" y="246"/>
                  <a:pt x="89" y="246"/>
                </a:cubicBezTo>
                <a:cubicBezTo>
                  <a:pt x="89" y="246"/>
                  <a:pt x="89" y="247"/>
                  <a:pt x="89" y="247"/>
                </a:cubicBezTo>
                <a:cubicBezTo>
                  <a:pt x="88" y="248"/>
                  <a:pt x="87" y="248"/>
                  <a:pt x="87" y="249"/>
                </a:cubicBezTo>
                <a:cubicBezTo>
                  <a:pt x="87" y="249"/>
                  <a:pt x="87" y="249"/>
                  <a:pt x="87" y="250"/>
                </a:cubicBezTo>
                <a:cubicBezTo>
                  <a:pt x="87" y="250"/>
                  <a:pt x="86" y="249"/>
                  <a:pt x="86" y="250"/>
                </a:cubicBezTo>
                <a:cubicBezTo>
                  <a:pt x="86" y="250"/>
                  <a:pt x="86" y="251"/>
                  <a:pt x="85" y="252"/>
                </a:cubicBezTo>
                <a:cubicBezTo>
                  <a:pt x="85" y="252"/>
                  <a:pt x="85" y="252"/>
                  <a:pt x="84" y="253"/>
                </a:cubicBezTo>
                <a:cubicBezTo>
                  <a:pt x="84" y="253"/>
                  <a:pt x="84" y="254"/>
                  <a:pt x="84" y="254"/>
                </a:cubicBezTo>
                <a:cubicBezTo>
                  <a:pt x="84" y="254"/>
                  <a:pt x="84" y="255"/>
                  <a:pt x="83" y="256"/>
                </a:cubicBezTo>
                <a:cubicBezTo>
                  <a:pt x="83" y="256"/>
                  <a:pt x="82" y="257"/>
                  <a:pt x="82" y="257"/>
                </a:cubicBezTo>
                <a:cubicBezTo>
                  <a:pt x="82" y="257"/>
                  <a:pt x="82" y="257"/>
                  <a:pt x="82" y="258"/>
                </a:cubicBezTo>
                <a:cubicBezTo>
                  <a:pt x="82" y="258"/>
                  <a:pt x="81" y="258"/>
                  <a:pt x="81" y="259"/>
                </a:cubicBezTo>
                <a:cubicBezTo>
                  <a:pt x="81" y="259"/>
                  <a:pt x="80" y="260"/>
                  <a:pt x="80" y="261"/>
                </a:cubicBezTo>
                <a:cubicBezTo>
                  <a:pt x="79" y="262"/>
                  <a:pt x="79" y="262"/>
                  <a:pt x="79" y="263"/>
                </a:cubicBezTo>
                <a:cubicBezTo>
                  <a:pt x="79" y="263"/>
                  <a:pt x="78" y="263"/>
                  <a:pt x="78" y="263"/>
                </a:cubicBezTo>
                <a:cubicBezTo>
                  <a:pt x="78" y="264"/>
                  <a:pt x="78" y="264"/>
                  <a:pt x="78" y="265"/>
                </a:cubicBezTo>
                <a:cubicBezTo>
                  <a:pt x="77" y="265"/>
                  <a:pt x="77" y="266"/>
                  <a:pt x="77" y="266"/>
                </a:cubicBezTo>
                <a:cubicBezTo>
                  <a:pt x="76" y="266"/>
                  <a:pt x="76" y="267"/>
                  <a:pt x="76" y="267"/>
                </a:cubicBezTo>
                <a:cubicBezTo>
                  <a:pt x="76" y="268"/>
                  <a:pt x="75" y="269"/>
                  <a:pt x="75" y="270"/>
                </a:cubicBezTo>
                <a:cubicBezTo>
                  <a:pt x="74" y="270"/>
                  <a:pt x="74" y="270"/>
                  <a:pt x="74" y="271"/>
                </a:cubicBezTo>
                <a:cubicBezTo>
                  <a:pt x="73" y="271"/>
                  <a:pt x="73" y="273"/>
                  <a:pt x="73" y="273"/>
                </a:cubicBezTo>
                <a:cubicBezTo>
                  <a:pt x="72" y="274"/>
                  <a:pt x="72" y="274"/>
                  <a:pt x="72" y="274"/>
                </a:cubicBezTo>
                <a:cubicBezTo>
                  <a:pt x="71" y="275"/>
                  <a:pt x="71" y="275"/>
                  <a:pt x="71" y="276"/>
                </a:cubicBezTo>
                <a:cubicBezTo>
                  <a:pt x="70" y="277"/>
                  <a:pt x="69" y="278"/>
                  <a:pt x="69" y="280"/>
                </a:cubicBezTo>
                <a:cubicBezTo>
                  <a:pt x="68" y="281"/>
                  <a:pt x="68" y="281"/>
                  <a:pt x="68" y="282"/>
                </a:cubicBezTo>
                <a:cubicBezTo>
                  <a:pt x="67" y="283"/>
                  <a:pt x="67" y="283"/>
                  <a:pt x="66" y="284"/>
                </a:cubicBezTo>
                <a:cubicBezTo>
                  <a:pt x="66" y="285"/>
                  <a:pt x="65" y="285"/>
                  <a:pt x="65" y="285"/>
                </a:cubicBezTo>
                <a:cubicBezTo>
                  <a:pt x="65" y="286"/>
                  <a:pt x="65" y="286"/>
                  <a:pt x="65" y="287"/>
                </a:cubicBezTo>
                <a:cubicBezTo>
                  <a:pt x="64" y="287"/>
                  <a:pt x="63" y="288"/>
                  <a:pt x="63" y="289"/>
                </a:cubicBezTo>
                <a:cubicBezTo>
                  <a:pt x="62" y="289"/>
                  <a:pt x="62" y="290"/>
                  <a:pt x="61" y="291"/>
                </a:cubicBezTo>
                <a:cubicBezTo>
                  <a:pt x="61" y="292"/>
                  <a:pt x="59" y="293"/>
                  <a:pt x="59" y="295"/>
                </a:cubicBezTo>
                <a:cubicBezTo>
                  <a:pt x="60" y="296"/>
                  <a:pt x="61" y="296"/>
                  <a:pt x="62" y="296"/>
                </a:cubicBezTo>
                <a:cubicBezTo>
                  <a:pt x="68" y="295"/>
                  <a:pt x="75" y="293"/>
                  <a:pt x="81" y="292"/>
                </a:cubicBezTo>
                <a:cubicBezTo>
                  <a:pt x="81" y="292"/>
                  <a:pt x="83" y="292"/>
                  <a:pt x="83" y="292"/>
                </a:cubicBezTo>
                <a:cubicBezTo>
                  <a:pt x="83" y="292"/>
                  <a:pt x="83" y="291"/>
                  <a:pt x="83" y="291"/>
                </a:cubicBezTo>
                <a:cubicBezTo>
                  <a:pt x="83" y="291"/>
                  <a:pt x="85" y="291"/>
                  <a:pt x="85" y="291"/>
                </a:cubicBezTo>
                <a:cubicBezTo>
                  <a:pt x="85" y="291"/>
                  <a:pt x="85" y="291"/>
                  <a:pt x="85" y="291"/>
                </a:cubicBezTo>
                <a:cubicBezTo>
                  <a:pt x="85" y="291"/>
                  <a:pt x="86" y="291"/>
                  <a:pt x="87" y="291"/>
                </a:cubicBezTo>
                <a:cubicBezTo>
                  <a:pt x="88" y="290"/>
                  <a:pt x="88" y="290"/>
                  <a:pt x="91" y="290"/>
                </a:cubicBezTo>
                <a:cubicBezTo>
                  <a:pt x="90" y="290"/>
                  <a:pt x="94" y="289"/>
                  <a:pt x="95" y="290"/>
                </a:cubicBezTo>
                <a:cubicBezTo>
                  <a:pt x="96" y="290"/>
                  <a:pt x="97" y="290"/>
                  <a:pt x="98" y="290"/>
                </a:cubicBezTo>
                <a:cubicBezTo>
                  <a:pt x="98" y="290"/>
                  <a:pt x="98" y="291"/>
                  <a:pt x="98" y="291"/>
                </a:cubicBezTo>
                <a:cubicBezTo>
                  <a:pt x="99" y="291"/>
                  <a:pt x="101" y="291"/>
                  <a:pt x="101" y="292"/>
                </a:cubicBezTo>
                <a:cubicBezTo>
                  <a:pt x="101" y="295"/>
                  <a:pt x="100" y="295"/>
                  <a:pt x="98" y="296"/>
                </a:cubicBezTo>
                <a:cubicBezTo>
                  <a:pt x="96" y="297"/>
                  <a:pt x="94" y="296"/>
                  <a:pt x="92" y="296"/>
                </a:cubicBezTo>
                <a:cubicBezTo>
                  <a:pt x="89" y="296"/>
                  <a:pt x="84" y="297"/>
                  <a:pt x="80" y="297"/>
                </a:cubicBezTo>
                <a:cubicBezTo>
                  <a:pt x="76" y="298"/>
                  <a:pt x="72" y="300"/>
                  <a:pt x="69" y="300"/>
                </a:cubicBezTo>
                <a:cubicBezTo>
                  <a:pt x="68" y="302"/>
                  <a:pt x="69" y="301"/>
                  <a:pt x="71" y="302"/>
                </a:cubicBezTo>
                <a:cubicBezTo>
                  <a:pt x="71" y="302"/>
                  <a:pt x="71" y="302"/>
                  <a:pt x="71" y="302"/>
                </a:cubicBezTo>
                <a:cubicBezTo>
                  <a:pt x="72" y="302"/>
                  <a:pt x="72" y="301"/>
                  <a:pt x="72" y="302"/>
                </a:cubicBezTo>
                <a:cubicBezTo>
                  <a:pt x="72" y="302"/>
                  <a:pt x="73" y="302"/>
                  <a:pt x="73" y="302"/>
                </a:cubicBezTo>
                <a:cubicBezTo>
                  <a:pt x="73" y="302"/>
                  <a:pt x="74" y="302"/>
                  <a:pt x="75" y="303"/>
                </a:cubicBezTo>
                <a:cubicBezTo>
                  <a:pt x="76" y="303"/>
                  <a:pt x="78" y="303"/>
                  <a:pt x="79" y="303"/>
                </a:cubicBezTo>
                <a:cubicBezTo>
                  <a:pt x="81" y="303"/>
                  <a:pt x="82" y="304"/>
                  <a:pt x="83" y="304"/>
                </a:cubicBezTo>
                <a:cubicBezTo>
                  <a:pt x="84" y="305"/>
                  <a:pt x="86" y="305"/>
                  <a:pt x="87" y="305"/>
                </a:cubicBezTo>
                <a:cubicBezTo>
                  <a:pt x="89" y="305"/>
                  <a:pt x="90" y="306"/>
                  <a:pt x="91" y="306"/>
                </a:cubicBezTo>
                <a:cubicBezTo>
                  <a:pt x="94" y="307"/>
                  <a:pt x="97" y="307"/>
                  <a:pt x="99" y="308"/>
                </a:cubicBezTo>
                <a:cubicBezTo>
                  <a:pt x="98" y="309"/>
                  <a:pt x="97" y="308"/>
                  <a:pt x="96" y="308"/>
                </a:cubicBezTo>
                <a:cubicBezTo>
                  <a:pt x="95" y="309"/>
                  <a:pt x="95" y="309"/>
                  <a:pt x="95" y="309"/>
                </a:cubicBezTo>
                <a:cubicBezTo>
                  <a:pt x="95" y="309"/>
                  <a:pt x="95" y="308"/>
                  <a:pt x="94" y="308"/>
                </a:cubicBezTo>
                <a:cubicBezTo>
                  <a:pt x="94" y="308"/>
                  <a:pt x="94" y="309"/>
                  <a:pt x="94" y="309"/>
                </a:cubicBezTo>
                <a:cubicBezTo>
                  <a:pt x="92" y="309"/>
                  <a:pt x="89" y="309"/>
                  <a:pt x="87" y="308"/>
                </a:cubicBezTo>
                <a:cubicBezTo>
                  <a:pt x="84" y="308"/>
                  <a:pt x="80" y="307"/>
                  <a:pt x="76" y="307"/>
                </a:cubicBezTo>
                <a:cubicBezTo>
                  <a:pt x="76" y="307"/>
                  <a:pt x="76" y="307"/>
                  <a:pt x="76" y="307"/>
                </a:cubicBezTo>
                <a:cubicBezTo>
                  <a:pt x="75" y="306"/>
                  <a:pt x="75" y="307"/>
                  <a:pt x="74" y="307"/>
                </a:cubicBezTo>
                <a:cubicBezTo>
                  <a:pt x="73" y="306"/>
                  <a:pt x="71" y="306"/>
                  <a:pt x="69" y="305"/>
                </a:cubicBezTo>
                <a:cubicBezTo>
                  <a:pt x="68" y="305"/>
                  <a:pt x="66" y="305"/>
                  <a:pt x="65" y="305"/>
                </a:cubicBezTo>
                <a:cubicBezTo>
                  <a:pt x="64" y="305"/>
                  <a:pt x="64" y="304"/>
                  <a:pt x="63" y="304"/>
                </a:cubicBezTo>
                <a:cubicBezTo>
                  <a:pt x="63" y="304"/>
                  <a:pt x="63" y="304"/>
                  <a:pt x="63" y="304"/>
                </a:cubicBezTo>
                <a:cubicBezTo>
                  <a:pt x="62" y="304"/>
                  <a:pt x="61" y="304"/>
                  <a:pt x="60" y="304"/>
                </a:cubicBezTo>
                <a:cubicBezTo>
                  <a:pt x="57" y="304"/>
                  <a:pt x="53" y="303"/>
                  <a:pt x="51" y="305"/>
                </a:cubicBezTo>
                <a:cubicBezTo>
                  <a:pt x="50" y="307"/>
                  <a:pt x="52" y="307"/>
                  <a:pt x="53" y="307"/>
                </a:cubicBezTo>
                <a:cubicBezTo>
                  <a:pt x="54" y="307"/>
                  <a:pt x="55" y="308"/>
                  <a:pt x="55" y="309"/>
                </a:cubicBezTo>
                <a:cubicBezTo>
                  <a:pt x="55" y="310"/>
                  <a:pt x="54" y="311"/>
                  <a:pt x="53" y="311"/>
                </a:cubicBezTo>
                <a:cubicBezTo>
                  <a:pt x="53" y="312"/>
                  <a:pt x="51" y="311"/>
                  <a:pt x="52" y="313"/>
                </a:cubicBezTo>
                <a:cubicBezTo>
                  <a:pt x="53" y="315"/>
                  <a:pt x="55" y="313"/>
                  <a:pt x="54" y="311"/>
                </a:cubicBezTo>
                <a:cubicBezTo>
                  <a:pt x="55" y="311"/>
                  <a:pt x="54" y="312"/>
                  <a:pt x="55" y="313"/>
                </a:cubicBezTo>
                <a:cubicBezTo>
                  <a:pt x="55" y="314"/>
                  <a:pt x="55" y="315"/>
                  <a:pt x="55" y="317"/>
                </a:cubicBezTo>
                <a:cubicBezTo>
                  <a:pt x="55" y="319"/>
                  <a:pt x="54" y="321"/>
                  <a:pt x="53" y="323"/>
                </a:cubicBezTo>
                <a:cubicBezTo>
                  <a:pt x="53" y="324"/>
                  <a:pt x="53" y="325"/>
                  <a:pt x="53" y="325"/>
                </a:cubicBezTo>
                <a:cubicBezTo>
                  <a:pt x="53" y="327"/>
                  <a:pt x="53" y="328"/>
                  <a:pt x="53" y="330"/>
                </a:cubicBezTo>
                <a:cubicBezTo>
                  <a:pt x="53" y="330"/>
                  <a:pt x="53" y="330"/>
                  <a:pt x="53" y="331"/>
                </a:cubicBezTo>
                <a:cubicBezTo>
                  <a:pt x="53" y="331"/>
                  <a:pt x="53" y="331"/>
                  <a:pt x="53" y="331"/>
                </a:cubicBezTo>
                <a:cubicBezTo>
                  <a:pt x="53" y="334"/>
                  <a:pt x="53" y="336"/>
                  <a:pt x="52" y="338"/>
                </a:cubicBezTo>
                <a:cubicBezTo>
                  <a:pt x="52" y="339"/>
                  <a:pt x="52" y="341"/>
                  <a:pt x="51" y="343"/>
                </a:cubicBezTo>
                <a:cubicBezTo>
                  <a:pt x="51" y="344"/>
                  <a:pt x="52" y="344"/>
                  <a:pt x="51" y="344"/>
                </a:cubicBezTo>
                <a:cubicBezTo>
                  <a:pt x="51" y="345"/>
                  <a:pt x="52" y="345"/>
                  <a:pt x="51" y="347"/>
                </a:cubicBezTo>
                <a:cubicBezTo>
                  <a:pt x="51" y="347"/>
                  <a:pt x="50" y="350"/>
                  <a:pt x="51" y="351"/>
                </a:cubicBezTo>
                <a:cubicBezTo>
                  <a:pt x="51" y="352"/>
                  <a:pt x="51" y="351"/>
                  <a:pt x="51" y="353"/>
                </a:cubicBezTo>
                <a:cubicBezTo>
                  <a:pt x="51" y="356"/>
                  <a:pt x="51" y="358"/>
                  <a:pt x="51" y="361"/>
                </a:cubicBezTo>
                <a:cubicBezTo>
                  <a:pt x="51" y="361"/>
                  <a:pt x="52" y="362"/>
                  <a:pt x="52" y="362"/>
                </a:cubicBezTo>
                <a:cubicBezTo>
                  <a:pt x="51" y="363"/>
                  <a:pt x="52" y="363"/>
                  <a:pt x="51" y="364"/>
                </a:cubicBezTo>
                <a:cubicBezTo>
                  <a:pt x="51" y="365"/>
                  <a:pt x="51" y="366"/>
                  <a:pt x="51" y="367"/>
                </a:cubicBezTo>
                <a:cubicBezTo>
                  <a:pt x="51" y="368"/>
                  <a:pt x="51" y="368"/>
                  <a:pt x="51" y="369"/>
                </a:cubicBezTo>
                <a:cubicBezTo>
                  <a:pt x="51" y="372"/>
                  <a:pt x="51" y="375"/>
                  <a:pt x="52" y="378"/>
                </a:cubicBezTo>
                <a:cubicBezTo>
                  <a:pt x="52" y="382"/>
                  <a:pt x="52" y="387"/>
                  <a:pt x="52" y="391"/>
                </a:cubicBezTo>
                <a:cubicBezTo>
                  <a:pt x="53" y="393"/>
                  <a:pt x="52" y="392"/>
                  <a:pt x="52" y="393"/>
                </a:cubicBezTo>
                <a:cubicBezTo>
                  <a:pt x="52" y="395"/>
                  <a:pt x="53" y="395"/>
                  <a:pt x="53" y="396"/>
                </a:cubicBezTo>
                <a:cubicBezTo>
                  <a:pt x="53" y="396"/>
                  <a:pt x="53" y="398"/>
                  <a:pt x="53" y="398"/>
                </a:cubicBezTo>
                <a:cubicBezTo>
                  <a:pt x="53" y="398"/>
                  <a:pt x="52" y="398"/>
                  <a:pt x="52" y="398"/>
                </a:cubicBezTo>
                <a:cubicBezTo>
                  <a:pt x="52" y="399"/>
                  <a:pt x="53" y="399"/>
                  <a:pt x="53" y="399"/>
                </a:cubicBezTo>
                <a:cubicBezTo>
                  <a:pt x="53" y="400"/>
                  <a:pt x="52" y="401"/>
                  <a:pt x="53" y="402"/>
                </a:cubicBezTo>
                <a:cubicBezTo>
                  <a:pt x="53" y="406"/>
                  <a:pt x="53" y="410"/>
                  <a:pt x="53" y="415"/>
                </a:cubicBezTo>
                <a:cubicBezTo>
                  <a:pt x="53" y="415"/>
                  <a:pt x="52" y="415"/>
                  <a:pt x="52" y="416"/>
                </a:cubicBezTo>
                <a:cubicBezTo>
                  <a:pt x="52" y="416"/>
                  <a:pt x="53" y="417"/>
                  <a:pt x="53" y="418"/>
                </a:cubicBezTo>
                <a:cubicBezTo>
                  <a:pt x="53" y="423"/>
                  <a:pt x="52" y="427"/>
                  <a:pt x="52" y="433"/>
                </a:cubicBezTo>
                <a:cubicBezTo>
                  <a:pt x="52" y="436"/>
                  <a:pt x="52" y="442"/>
                  <a:pt x="52" y="447"/>
                </a:cubicBezTo>
                <a:cubicBezTo>
                  <a:pt x="52" y="451"/>
                  <a:pt x="52" y="457"/>
                  <a:pt x="52" y="464"/>
                </a:cubicBezTo>
                <a:cubicBezTo>
                  <a:pt x="51" y="466"/>
                  <a:pt x="52" y="469"/>
                  <a:pt x="51" y="471"/>
                </a:cubicBezTo>
                <a:cubicBezTo>
                  <a:pt x="51" y="472"/>
                  <a:pt x="51" y="472"/>
                  <a:pt x="51" y="472"/>
                </a:cubicBezTo>
                <a:cubicBezTo>
                  <a:pt x="51" y="473"/>
                  <a:pt x="51" y="474"/>
                  <a:pt x="51" y="475"/>
                </a:cubicBezTo>
                <a:cubicBezTo>
                  <a:pt x="51" y="475"/>
                  <a:pt x="51" y="476"/>
                  <a:pt x="51" y="476"/>
                </a:cubicBezTo>
                <a:cubicBezTo>
                  <a:pt x="51" y="476"/>
                  <a:pt x="51" y="477"/>
                  <a:pt x="51" y="478"/>
                </a:cubicBezTo>
                <a:cubicBezTo>
                  <a:pt x="51" y="479"/>
                  <a:pt x="50" y="482"/>
                  <a:pt x="48" y="481"/>
                </a:cubicBezTo>
                <a:cubicBezTo>
                  <a:pt x="46" y="481"/>
                  <a:pt x="46" y="480"/>
                  <a:pt x="46" y="477"/>
                </a:cubicBezTo>
                <a:cubicBezTo>
                  <a:pt x="46" y="475"/>
                  <a:pt x="46" y="473"/>
                  <a:pt x="46" y="471"/>
                </a:cubicBezTo>
                <a:cubicBezTo>
                  <a:pt x="47" y="469"/>
                  <a:pt x="47" y="466"/>
                  <a:pt x="47" y="463"/>
                </a:cubicBezTo>
                <a:cubicBezTo>
                  <a:pt x="47" y="463"/>
                  <a:pt x="47" y="462"/>
                  <a:pt x="47" y="462"/>
                </a:cubicBezTo>
                <a:cubicBezTo>
                  <a:pt x="47" y="461"/>
                  <a:pt x="47" y="461"/>
                  <a:pt x="47" y="459"/>
                </a:cubicBezTo>
                <a:cubicBezTo>
                  <a:pt x="47" y="459"/>
                  <a:pt x="47" y="459"/>
                  <a:pt x="47" y="458"/>
                </a:cubicBezTo>
                <a:cubicBezTo>
                  <a:pt x="47" y="458"/>
                  <a:pt x="47" y="457"/>
                  <a:pt x="47" y="456"/>
                </a:cubicBezTo>
                <a:cubicBezTo>
                  <a:pt x="47" y="452"/>
                  <a:pt x="47" y="447"/>
                  <a:pt x="47" y="443"/>
                </a:cubicBezTo>
                <a:cubicBezTo>
                  <a:pt x="47" y="442"/>
                  <a:pt x="47" y="442"/>
                  <a:pt x="47" y="441"/>
                </a:cubicBezTo>
                <a:cubicBezTo>
                  <a:pt x="47" y="441"/>
                  <a:pt x="48" y="441"/>
                  <a:pt x="48" y="441"/>
                </a:cubicBezTo>
                <a:cubicBezTo>
                  <a:pt x="48" y="440"/>
                  <a:pt x="47" y="441"/>
                  <a:pt x="47" y="440"/>
                </a:cubicBezTo>
                <a:cubicBezTo>
                  <a:pt x="47" y="440"/>
                  <a:pt x="48" y="440"/>
                  <a:pt x="48" y="440"/>
                </a:cubicBezTo>
                <a:cubicBezTo>
                  <a:pt x="48" y="439"/>
                  <a:pt x="47" y="439"/>
                  <a:pt x="47" y="438"/>
                </a:cubicBezTo>
                <a:cubicBezTo>
                  <a:pt x="47" y="437"/>
                  <a:pt x="47" y="434"/>
                  <a:pt x="47" y="433"/>
                </a:cubicBezTo>
                <a:cubicBezTo>
                  <a:pt x="47" y="431"/>
                  <a:pt x="47" y="430"/>
                  <a:pt x="47" y="429"/>
                </a:cubicBezTo>
                <a:cubicBezTo>
                  <a:pt x="47" y="428"/>
                  <a:pt x="48" y="428"/>
                  <a:pt x="48" y="428"/>
                </a:cubicBezTo>
                <a:cubicBezTo>
                  <a:pt x="48" y="427"/>
                  <a:pt x="47" y="427"/>
                  <a:pt x="47" y="427"/>
                </a:cubicBezTo>
                <a:cubicBezTo>
                  <a:pt x="47" y="423"/>
                  <a:pt x="48" y="419"/>
                  <a:pt x="48" y="415"/>
                </a:cubicBezTo>
                <a:cubicBezTo>
                  <a:pt x="48" y="415"/>
                  <a:pt x="47" y="415"/>
                  <a:pt x="47" y="415"/>
                </a:cubicBezTo>
                <a:cubicBezTo>
                  <a:pt x="47" y="414"/>
                  <a:pt x="47" y="413"/>
                  <a:pt x="47" y="413"/>
                </a:cubicBezTo>
                <a:cubicBezTo>
                  <a:pt x="47" y="413"/>
                  <a:pt x="48" y="413"/>
                  <a:pt x="48" y="412"/>
                </a:cubicBezTo>
                <a:cubicBezTo>
                  <a:pt x="48" y="410"/>
                  <a:pt x="48" y="407"/>
                  <a:pt x="48" y="405"/>
                </a:cubicBezTo>
                <a:cubicBezTo>
                  <a:pt x="48" y="404"/>
                  <a:pt x="48" y="403"/>
                  <a:pt x="48" y="402"/>
                </a:cubicBezTo>
                <a:cubicBezTo>
                  <a:pt x="47" y="396"/>
                  <a:pt x="48" y="386"/>
                  <a:pt x="47" y="381"/>
                </a:cubicBezTo>
                <a:cubicBezTo>
                  <a:pt x="46" y="379"/>
                  <a:pt x="46" y="377"/>
                  <a:pt x="46" y="374"/>
                </a:cubicBezTo>
                <a:cubicBezTo>
                  <a:pt x="46" y="374"/>
                  <a:pt x="46" y="374"/>
                  <a:pt x="46" y="373"/>
                </a:cubicBezTo>
                <a:cubicBezTo>
                  <a:pt x="46" y="372"/>
                  <a:pt x="47" y="372"/>
                  <a:pt x="46" y="370"/>
                </a:cubicBezTo>
                <a:cubicBezTo>
                  <a:pt x="46" y="368"/>
                  <a:pt x="46" y="367"/>
                  <a:pt x="46" y="365"/>
                </a:cubicBezTo>
                <a:cubicBezTo>
                  <a:pt x="46" y="356"/>
                  <a:pt x="46" y="345"/>
                  <a:pt x="47" y="336"/>
                </a:cubicBezTo>
                <a:cubicBezTo>
                  <a:pt x="47" y="335"/>
                  <a:pt x="47" y="334"/>
                  <a:pt x="47" y="334"/>
                </a:cubicBezTo>
                <a:cubicBezTo>
                  <a:pt x="47" y="333"/>
                  <a:pt x="48" y="331"/>
                  <a:pt x="47" y="331"/>
                </a:cubicBezTo>
                <a:cubicBezTo>
                  <a:pt x="47" y="330"/>
                  <a:pt x="48" y="330"/>
                  <a:pt x="47" y="330"/>
                </a:cubicBezTo>
                <a:cubicBezTo>
                  <a:pt x="47" y="330"/>
                  <a:pt x="47" y="330"/>
                  <a:pt x="47" y="329"/>
                </a:cubicBezTo>
                <a:cubicBezTo>
                  <a:pt x="47" y="329"/>
                  <a:pt x="47" y="328"/>
                  <a:pt x="47" y="327"/>
                </a:cubicBezTo>
                <a:cubicBezTo>
                  <a:pt x="47" y="327"/>
                  <a:pt x="48" y="327"/>
                  <a:pt x="48" y="326"/>
                </a:cubicBezTo>
                <a:cubicBezTo>
                  <a:pt x="48" y="326"/>
                  <a:pt x="47" y="326"/>
                  <a:pt x="47" y="326"/>
                </a:cubicBezTo>
                <a:cubicBezTo>
                  <a:pt x="47" y="325"/>
                  <a:pt x="47" y="322"/>
                  <a:pt x="47" y="320"/>
                </a:cubicBezTo>
                <a:cubicBezTo>
                  <a:pt x="47" y="320"/>
                  <a:pt x="48" y="320"/>
                  <a:pt x="48" y="319"/>
                </a:cubicBezTo>
                <a:cubicBezTo>
                  <a:pt x="48" y="318"/>
                  <a:pt x="47" y="318"/>
                  <a:pt x="47" y="317"/>
                </a:cubicBezTo>
                <a:cubicBezTo>
                  <a:pt x="47" y="317"/>
                  <a:pt x="48" y="317"/>
                  <a:pt x="48" y="317"/>
                </a:cubicBezTo>
                <a:cubicBezTo>
                  <a:pt x="48" y="317"/>
                  <a:pt x="47" y="316"/>
                  <a:pt x="47" y="316"/>
                </a:cubicBezTo>
                <a:cubicBezTo>
                  <a:pt x="47" y="315"/>
                  <a:pt x="47" y="314"/>
                  <a:pt x="47" y="314"/>
                </a:cubicBezTo>
                <a:cubicBezTo>
                  <a:pt x="47" y="313"/>
                  <a:pt x="46" y="312"/>
                  <a:pt x="47" y="311"/>
                </a:cubicBezTo>
                <a:cubicBezTo>
                  <a:pt x="47" y="311"/>
                  <a:pt x="47" y="310"/>
                  <a:pt x="47" y="310"/>
                </a:cubicBezTo>
                <a:cubicBezTo>
                  <a:pt x="47" y="309"/>
                  <a:pt x="47" y="309"/>
                  <a:pt x="47" y="309"/>
                </a:cubicBezTo>
                <a:cubicBezTo>
                  <a:pt x="47" y="309"/>
                  <a:pt x="48" y="309"/>
                  <a:pt x="47" y="308"/>
                </a:cubicBezTo>
                <a:cubicBezTo>
                  <a:pt x="47" y="308"/>
                  <a:pt x="46" y="307"/>
                  <a:pt x="47" y="306"/>
                </a:cubicBezTo>
                <a:cubicBezTo>
                  <a:pt x="41" y="304"/>
                  <a:pt x="35" y="306"/>
                  <a:pt x="29" y="306"/>
                </a:cubicBezTo>
                <a:cubicBezTo>
                  <a:pt x="28" y="306"/>
                  <a:pt x="27" y="306"/>
                  <a:pt x="27" y="306"/>
                </a:cubicBezTo>
                <a:cubicBezTo>
                  <a:pt x="26" y="306"/>
                  <a:pt x="26" y="306"/>
                  <a:pt x="25" y="306"/>
                </a:cubicBezTo>
                <a:cubicBezTo>
                  <a:pt x="24" y="306"/>
                  <a:pt x="23" y="306"/>
                  <a:pt x="23" y="306"/>
                </a:cubicBezTo>
                <a:cubicBezTo>
                  <a:pt x="23" y="306"/>
                  <a:pt x="23" y="307"/>
                  <a:pt x="22" y="307"/>
                </a:cubicBezTo>
                <a:cubicBezTo>
                  <a:pt x="22" y="307"/>
                  <a:pt x="21" y="307"/>
                  <a:pt x="21" y="307"/>
                </a:cubicBezTo>
                <a:cubicBezTo>
                  <a:pt x="19" y="307"/>
                  <a:pt x="18" y="307"/>
                  <a:pt x="18" y="306"/>
                </a:cubicBezTo>
                <a:cubicBezTo>
                  <a:pt x="17" y="306"/>
                  <a:pt x="18" y="306"/>
                  <a:pt x="17" y="307"/>
                </a:cubicBezTo>
                <a:cubicBezTo>
                  <a:pt x="17" y="307"/>
                  <a:pt x="17" y="306"/>
                  <a:pt x="16" y="307"/>
                </a:cubicBezTo>
                <a:cubicBezTo>
                  <a:pt x="16" y="307"/>
                  <a:pt x="15" y="308"/>
                  <a:pt x="14" y="307"/>
                </a:cubicBezTo>
                <a:cubicBezTo>
                  <a:pt x="14" y="304"/>
                  <a:pt x="15" y="304"/>
                  <a:pt x="17" y="304"/>
                </a:cubicBezTo>
                <a:cubicBezTo>
                  <a:pt x="19" y="305"/>
                  <a:pt x="17" y="302"/>
                  <a:pt x="18" y="302"/>
                </a:cubicBezTo>
                <a:cubicBezTo>
                  <a:pt x="18" y="301"/>
                  <a:pt x="20" y="302"/>
                  <a:pt x="20" y="301"/>
                </a:cubicBezTo>
                <a:cubicBezTo>
                  <a:pt x="25" y="300"/>
                  <a:pt x="31" y="301"/>
                  <a:pt x="37" y="300"/>
                </a:cubicBezTo>
                <a:cubicBezTo>
                  <a:pt x="37" y="298"/>
                  <a:pt x="35" y="299"/>
                  <a:pt x="35" y="298"/>
                </a:cubicBezTo>
                <a:cubicBezTo>
                  <a:pt x="34" y="298"/>
                  <a:pt x="33" y="298"/>
                  <a:pt x="32" y="297"/>
                </a:cubicBezTo>
                <a:cubicBezTo>
                  <a:pt x="31" y="297"/>
                  <a:pt x="30" y="297"/>
                  <a:pt x="29" y="297"/>
                </a:cubicBezTo>
                <a:cubicBezTo>
                  <a:pt x="28" y="297"/>
                  <a:pt x="28" y="296"/>
                  <a:pt x="28" y="296"/>
                </a:cubicBezTo>
                <a:cubicBezTo>
                  <a:pt x="28" y="296"/>
                  <a:pt x="28" y="297"/>
                  <a:pt x="28" y="297"/>
                </a:cubicBezTo>
                <a:cubicBezTo>
                  <a:pt x="27" y="297"/>
                  <a:pt x="27" y="296"/>
                  <a:pt x="27" y="296"/>
                </a:cubicBezTo>
                <a:cubicBezTo>
                  <a:pt x="24" y="296"/>
                  <a:pt x="22" y="296"/>
                  <a:pt x="19" y="296"/>
                </a:cubicBezTo>
                <a:cubicBezTo>
                  <a:pt x="16" y="296"/>
                  <a:pt x="13" y="295"/>
                  <a:pt x="9" y="295"/>
                </a:cubicBezTo>
                <a:cubicBezTo>
                  <a:pt x="7" y="295"/>
                  <a:pt x="4" y="295"/>
                  <a:pt x="2" y="295"/>
                </a:cubicBezTo>
                <a:cubicBezTo>
                  <a:pt x="1" y="294"/>
                  <a:pt x="0" y="294"/>
                  <a:pt x="0" y="293"/>
                </a:cubicBezTo>
                <a:cubicBezTo>
                  <a:pt x="1" y="293"/>
                  <a:pt x="1" y="291"/>
                  <a:pt x="2" y="291"/>
                </a:cubicBezTo>
                <a:cubicBezTo>
                  <a:pt x="3" y="291"/>
                  <a:pt x="4" y="291"/>
                  <a:pt x="5" y="291"/>
                </a:cubicBezTo>
                <a:cubicBezTo>
                  <a:pt x="6" y="291"/>
                  <a:pt x="6" y="291"/>
                  <a:pt x="7" y="291"/>
                </a:cubicBezTo>
                <a:cubicBezTo>
                  <a:pt x="6" y="291"/>
                  <a:pt x="7" y="291"/>
                  <a:pt x="7" y="291"/>
                </a:cubicBezTo>
                <a:cubicBezTo>
                  <a:pt x="8" y="291"/>
                  <a:pt x="10" y="291"/>
                  <a:pt x="12" y="291"/>
                </a:cubicBezTo>
                <a:cubicBezTo>
                  <a:pt x="12" y="291"/>
                  <a:pt x="13" y="291"/>
                  <a:pt x="13" y="291"/>
                </a:cubicBezTo>
                <a:cubicBezTo>
                  <a:pt x="13" y="291"/>
                  <a:pt x="14" y="292"/>
                  <a:pt x="14" y="292"/>
                </a:cubicBezTo>
                <a:cubicBezTo>
                  <a:pt x="14" y="291"/>
                  <a:pt x="14" y="292"/>
                  <a:pt x="15" y="292"/>
                </a:cubicBezTo>
                <a:cubicBezTo>
                  <a:pt x="20" y="292"/>
                  <a:pt x="26" y="292"/>
                  <a:pt x="31" y="293"/>
                </a:cubicBezTo>
                <a:cubicBezTo>
                  <a:pt x="32" y="293"/>
                  <a:pt x="32" y="294"/>
                  <a:pt x="33" y="294"/>
                </a:cubicBezTo>
                <a:cubicBezTo>
                  <a:pt x="33" y="294"/>
                  <a:pt x="34" y="294"/>
                  <a:pt x="35" y="294"/>
                </a:cubicBezTo>
                <a:cubicBezTo>
                  <a:pt x="35" y="294"/>
                  <a:pt x="35" y="295"/>
                  <a:pt x="35" y="294"/>
                </a:cubicBezTo>
                <a:cubicBezTo>
                  <a:pt x="35" y="294"/>
                  <a:pt x="35" y="294"/>
                  <a:pt x="36" y="294"/>
                </a:cubicBezTo>
                <a:cubicBezTo>
                  <a:pt x="36" y="294"/>
                  <a:pt x="37" y="294"/>
                  <a:pt x="37" y="294"/>
                </a:cubicBezTo>
                <a:cubicBezTo>
                  <a:pt x="42" y="295"/>
                  <a:pt x="49" y="296"/>
                  <a:pt x="55" y="296"/>
                </a:cubicBezTo>
                <a:cubicBezTo>
                  <a:pt x="55" y="295"/>
                  <a:pt x="56" y="295"/>
                  <a:pt x="56" y="295"/>
                </a:cubicBezTo>
                <a:cubicBezTo>
                  <a:pt x="56" y="294"/>
                  <a:pt x="55" y="294"/>
                  <a:pt x="55" y="293"/>
                </a:cubicBezTo>
                <a:cubicBezTo>
                  <a:pt x="55" y="293"/>
                  <a:pt x="54" y="292"/>
                  <a:pt x="54" y="292"/>
                </a:cubicBezTo>
                <a:cubicBezTo>
                  <a:pt x="54" y="292"/>
                  <a:pt x="55" y="292"/>
                  <a:pt x="55" y="291"/>
                </a:cubicBezTo>
                <a:cubicBezTo>
                  <a:pt x="55" y="291"/>
                  <a:pt x="54" y="291"/>
                  <a:pt x="54" y="291"/>
                </a:cubicBezTo>
                <a:cubicBezTo>
                  <a:pt x="53" y="290"/>
                  <a:pt x="54" y="288"/>
                  <a:pt x="53" y="287"/>
                </a:cubicBezTo>
                <a:cubicBezTo>
                  <a:pt x="53" y="286"/>
                  <a:pt x="52" y="287"/>
                  <a:pt x="52" y="286"/>
                </a:cubicBezTo>
                <a:cubicBezTo>
                  <a:pt x="52" y="286"/>
                  <a:pt x="52" y="285"/>
                  <a:pt x="51" y="284"/>
                </a:cubicBezTo>
                <a:cubicBezTo>
                  <a:pt x="51" y="284"/>
                  <a:pt x="51" y="284"/>
                  <a:pt x="51" y="284"/>
                </a:cubicBezTo>
                <a:cubicBezTo>
                  <a:pt x="51" y="283"/>
                  <a:pt x="51" y="282"/>
                  <a:pt x="51" y="282"/>
                </a:cubicBezTo>
                <a:cubicBezTo>
                  <a:pt x="50" y="281"/>
                  <a:pt x="50" y="282"/>
                  <a:pt x="50" y="281"/>
                </a:cubicBezTo>
                <a:cubicBezTo>
                  <a:pt x="50" y="280"/>
                  <a:pt x="49" y="280"/>
                  <a:pt x="49" y="279"/>
                </a:cubicBezTo>
                <a:cubicBezTo>
                  <a:pt x="49" y="279"/>
                  <a:pt x="48" y="278"/>
                  <a:pt x="48" y="278"/>
                </a:cubicBezTo>
                <a:cubicBezTo>
                  <a:pt x="46" y="276"/>
                  <a:pt x="45" y="271"/>
                  <a:pt x="43" y="268"/>
                </a:cubicBezTo>
                <a:cubicBezTo>
                  <a:pt x="43" y="268"/>
                  <a:pt x="42" y="268"/>
                  <a:pt x="42" y="267"/>
                </a:cubicBezTo>
                <a:cubicBezTo>
                  <a:pt x="42" y="267"/>
                  <a:pt x="42" y="266"/>
                  <a:pt x="42" y="266"/>
                </a:cubicBezTo>
                <a:cubicBezTo>
                  <a:pt x="42" y="266"/>
                  <a:pt x="41" y="266"/>
                  <a:pt x="41" y="265"/>
                </a:cubicBezTo>
                <a:cubicBezTo>
                  <a:pt x="40" y="265"/>
                  <a:pt x="40" y="264"/>
                  <a:pt x="40" y="263"/>
                </a:cubicBezTo>
                <a:cubicBezTo>
                  <a:pt x="40" y="263"/>
                  <a:pt x="39" y="263"/>
                  <a:pt x="39" y="263"/>
                </a:cubicBezTo>
                <a:cubicBezTo>
                  <a:pt x="39" y="262"/>
                  <a:pt x="39" y="262"/>
                  <a:pt x="38" y="261"/>
                </a:cubicBezTo>
                <a:cubicBezTo>
                  <a:pt x="38" y="261"/>
                  <a:pt x="38" y="261"/>
                  <a:pt x="37" y="260"/>
                </a:cubicBezTo>
                <a:cubicBezTo>
                  <a:pt x="37" y="260"/>
                  <a:pt x="37" y="259"/>
                  <a:pt x="37" y="259"/>
                </a:cubicBezTo>
                <a:cubicBezTo>
                  <a:pt x="37" y="258"/>
                  <a:pt x="36" y="258"/>
                  <a:pt x="36" y="257"/>
                </a:cubicBezTo>
                <a:cubicBezTo>
                  <a:pt x="35" y="256"/>
                  <a:pt x="36" y="256"/>
                  <a:pt x="35" y="255"/>
                </a:cubicBezTo>
                <a:cubicBezTo>
                  <a:pt x="35" y="255"/>
                  <a:pt x="34" y="255"/>
                  <a:pt x="34" y="255"/>
                </a:cubicBezTo>
                <a:cubicBezTo>
                  <a:pt x="34" y="254"/>
                  <a:pt x="34" y="254"/>
                  <a:pt x="34" y="254"/>
                </a:cubicBezTo>
                <a:cubicBezTo>
                  <a:pt x="34" y="254"/>
                  <a:pt x="34" y="254"/>
                  <a:pt x="34" y="254"/>
                </a:cubicBezTo>
                <a:cubicBezTo>
                  <a:pt x="33" y="253"/>
                  <a:pt x="34" y="252"/>
                  <a:pt x="33" y="252"/>
                </a:cubicBezTo>
                <a:cubicBezTo>
                  <a:pt x="33" y="251"/>
                  <a:pt x="33" y="252"/>
                  <a:pt x="33" y="251"/>
                </a:cubicBezTo>
                <a:cubicBezTo>
                  <a:pt x="33" y="250"/>
                  <a:pt x="32" y="250"/>
                  <a:pt x="31" y="249"/>
                </a:cubicBezTo>
                <a:cubicBezTo>
                  <a:pt x="31" y="249"/>
                  <a:pt x="31" y="247"/>
                  <a:pt x="30" y="247"/>
                </a:cubicBezTo>
                <a:cubicBezTo>
                  <a:pt x="29" y="247"/>
                  <a:pt x="30" y="246"/>
                  <a:pt x="29" y="245"/>
                </a:cubicBezTo>
                <a:cubicBezTo>
                  <a:pt x="28" y="244"/>
                  <a:pt x="28" y="243"/>
                  <a:pt x="27" y="242"/>
                </a:cubicBezTo>
                <a:cubicBezTo>
                  <a:pt x="27" y="241"/>
                  <a:pt x="26" y="241"/>
                  <a:pt x="25" y="240"/>
                </a:cubicBezTo>
                <a:cubicBezTo>
                  <a:pt x="24" y="239"/>
                  <a:pt x="24" y="237"/>
                  <a:pt x="23" y="236"/>
                </a:cubicBezTo>
                <a:cubicBezTo>
                  <a:pt x="23" y="236"/>
                  <a:pt x="22" y="236"/>
                  <a:pt x="22" y="236"/>
                </a:cubicBezTo>
                <a:cubicBezTo>
                  <a:pt x="22" y="236"/>
                  <a:pt x="22" y="236"/>
                  <a:pt x="22" y="236"/>
                </a:cubicBezTo>
                <a:cubicBezTo>
                  <a:pt x="22" y="236"/>
                  <a:pt x="21" y="236"/>
                  <a:pt x="21" y="236"/>
                </a:cubicBezTo>
                <a:cubicBezTo>
                  <a:pt x="20" y="236"/>
                  <a:pt x="21" y="235"/>
                  <a:pt x="21" y="235"/>
                </a:cubicBezTo>
                <a:cubicBezTo>
                  <a:pt x="21" y="235"/>
                  <a:pt x="20" y="235"/>
                  <a:pt x="20" y="235"/>
                </a:cubicBezTo>
                <a:cubicBezTo>
                  <a:pt x="19" y="233"/>
                  <a:pt x="19" y="232"/>
                  <a:pt x="19" y="230"/>
                </a:cubicBezTo>
                <a:cubicBezTo>
                  <a:pt x="20" y="230"/>
                  <a:pt x="21" y="230"/>
                  <a:pt x="22" y="231"/>
                </a:cubicBezTo>
                <a:cubicBezTo>
                  <a:pt x="23" y="231"/>
                  <a:pt x="24" y="232"/>
                  <a:pt x="25" y="232"/>
                </a:cubicBezTo>
                <a:cubicBezTo>
                  <a:pt x="25" y="232"/>
                  <a:pt x="25" y="233"/>
                  <a:pt x="25" y="233"/>
                </a:cubicBezTo>
                <a:cubicBezTo>
                  <a:pt x="26" y="233"/>
                  <a:pt x="27" y="233"/>
                  <a:pt x="27" y="234"/>
                </a:cubicBezTo>
                <a:cubicBezTo>
                  <a:pt x="28" y="235"/>
                  <a:pt x="29" y="236"/>
                  <a:pt x="29" y="236"/>
                </a:cubicBezTo>
                <a:cubicBezTo>
                  <a:pt x="30" y="237"/>
                  <a:pt x="30" y="238"/>
                  <a:pt x="31" y="239"/>
                </a:cubicBezTo>
                <a:cubicBezTo>
                  <a:pt x="31" y="240"/>
                  <a:pt x="31" y="239"/>
                  <a:pt x="31" y="240"/>
                </a:cubicBezTo>
                <a:cubicBezTo>
                  <a:pt x="31" y="240"/>
                  <a:pt x="32" y="241"/>
                  <a:pt x="32" y="241"/>
                </a:cubicBezTo>
                <a:cubicBezTo>
                  <a:pt x="32" y="241"/>
                  <a:pt x="33" y="241"/>
                  <a:pt x="33" y="241"/>
                </a:cubicBezTo>
                <a:cubicBezTo>
                  <a:pt x="33" y="242"/>
                  <a:pt x="33" y="243"/>
                  <a:pt x="33" y="244"/>
                </a:cubicBezTo>
                <a:cubicBezTo>
                  <a:pt x="34" y="244"/>
                  <a:pt x="34" y="244"/>
                  <a:pt x="34" y="244"/>
                </a:cubicBezTo>
                <a:cubicBezTo>
                  <a:pt x="34" y="245"/>
                  <a:pt x="35" y="246"/>
                  <a:pt x="36" y="246"/>
                </a:cubicBezTo>
                <a:cubicBezTo>
                  <a:pt x="36" y="247"/>
                  <a:pt x="36" y="247"/>
                  <a:pt x="36" y="247"/>
                </a:cubicBezTo>
                <a:cubicBezTo>
                  <a:pt x="37" y="248"/>
                  <a:pt x="37" y="249"/>
                  <a:pt x="38" y="250"/>
                </a:cubicBezTo>
                <a:cubicBezTo>
                  <a:pt x="38" y="251"/>
                  <a:pt x="39" y="251"/>
                  <a:pt x="39" y="251"/>
                </a:cubicBezTo>
                <a:cubicBezTo>
                  <a:pt x="39" y="252"/>
                  <a:pt x="38" y="252"/>
                  <a:pt x="39" y="253"/>
                </a:cubicBezTo>
                <a:cubicBezTo>
                  <a:pt x="39" y="253"/>
                  <a:pt x="39" y="253"/>
                  <a:pt x="40" y="254"/>
                </a:cubicBezTo>
                <a:cubicBezTo>
                  <a:pt x="40" y="254"/>
                  <a:pt x="40" y="256"/>
                  <a:pt x="40" y="256"/>
                </a:cubicBezTo>
                <a:cubicBezTo>
                  <a:pt x="41" y="256"/>
                  <a:pt x="41" y="257"/>
                  <a:pt x="41" y="257"/>
                </a:cubicBezTo>
                <a:cubicBezTo>
                  <a:pt x="42" y="257"/>
                  <a:pt x="42" y="258"/>
                  <a:pt x="42" y="259"/>
                </a:cubicBezTo>
                <a:cubicBezTo>
                  <a:pt x="43" y="260"/>
                  <a:pt x="43" y="260"/>
                  <a:pt x="43" y="260"/>
                </a:cubicBezTo>
                <a:cubicBezTo>
                  <a:pt x="44" y="261"/>
                  <a:pt x="44" y="262"/>
                  <a:pt x="45" y="263"/>
                </a:cubicBezTo>
                <a:cubicBezTo>
                  <a:pt x="45" y="263"/>
                  <a:pt x="46" y="263"/>
                  <a:pt x="46" y="264"/>
                </a:cubicBezTo>
                <a:cubicBezTo>
                  <a:pt x="46" y="264"/>
                  <a:pt x="46" y="264"/>
                  <a:pt x="46" y="265"/>
                </a:cubicBezTo>
                <a:cubicBezTo>
                  <a:pt x="46" y="265"/>
                  <a:pt x="47" y="265"/>
                  <a:pt x="47" y="265"/>
                </a:cubicBezTo>
                <a:cubicBezTo>
                  <a:pt x="47" y="265"/>
                  <a:pt x="47" y="266"/>
                  <a:pt x="47" y="267"/>
                </a:cubicBezTo>
                <a:cubicBezTo>
                  <a:pt x="47" y="267"/>
                  <a:pt x="48" y="267"/>
                  <a:pt x="48" y="268"/>
                </a:cubicBezTo>
                <a:cubicBezTo>
                  <a:pt x="48" y="268"/>
                  <a:pt x="48" y="269"/>
                  <a:pt x="48" y="269"/>
                </a:cubicBezTo>
                <a:cubicBezTo>
                  <a:pt x="49" y="269"/>
                  <a:pt x="49" y="270"/>
                  <a:pt x="49" y="270"/>
                </a:cubicBezTo>
                <a:cubicBezTo>
                  <a:pt x="50" y="271"/>
                  <a:pt x="49" y="271"/>
                  <a:pt x="50" y="272"/>
                </a:cubicBezTo>
                <a:cubicBezTo>
                  <a:pt x="50" y="272"/>
                  <a:pt x="51" y="273"/>
                  <a:pt x="51" y="273"/>
                </a:cubicBezTo>
                <a:cubicBezTo>
                  <a:pt x="51" y="273"/>
                  <a:pt x="51" y="274"/>
                  <a:pt x="51" y="274"/>
                </a:cubicBezTo>
                <a:cubicBezTo>
                  <a:pt x="51" y="275"/>
                  <a:pt x="52" y="275"/>
                  <a:pt x="52" y="275"/>
                </a:cubicBezTo>
                <a:cubicBezTo>
                  <a:pt x="52" y="276"/>
                  <a:pt x="53" y="276"/>
                  <a:pt x="53" y="277"/>
                </a:cubicBezTo>
                <a:cubicBezTo>
                  <a:pt x="53" y="278"/>
                  <a:pt x="54" y="278"/>
                  <a:pt x="54" y="279"/>
                </a:cubicBezTo>
                <a:cubicBezTo>
                  <a:pt x="55" y="280"/>
                  <a:pt x="55" y="281"/>
                  <a:pt x="55" y="282"/>
                </a:cubicBezTo>
                <a:cubicBezTo>
                  <a:pt x="56" y="282"/>
                  <a:pt x="56" y="282"/>
                  <a:pt x="56" y="282"/>
                </a:cubicBezTo>
                <a:cubicBezTo>
                  <a:pt x="56" y="283"/>
                  <a:pt x="57" y="285"/>
                  <a:pt x="58" y="286"/>
                </a:cubicBezTo>
                <a:cubicBezTo>
                  <a:pt x="58" y="286"/>
                  <a:pt x="58" y="286"/>
                  <a:pt x="58" y="286"/>
                </a:cubicBezTo>
                <a:cubicBezTo>
                  <a:pt x="59" y="286"/>
                  <a:pt x="59" y="286"/>
                  <a:pt x="59" y="286"/>
                </a:cubicBezTo>
                <a:cubicBezTo>
                  <a:pt x="60" y="285"/>
                  <a:pt x="59" y="284"/>
                  <a:pt x="60" y="284"/>
                </a:cubicBezTo>
                <a:cubicBezTo>
                  <a:pt x="60" y="284"/>
                  <a:pt x="60" y="284"/>
                  <a:pt x="60" y="284"/>
                </a:cubicBezTo>
                <a:cubicBezTo>
                  <a:pt x="60" y="284"/>
                  <a:pt x="60" y="283"/>
                  <a:pt x="60" y="283"/>
                </a:cubicBezTo>
                <a:cubicBezTo>
                  <a:pt x="60" y="283"/>
                  <a:pt x="61" y="283"/>
                  <a:pt x="61" y="282"/>
                </a:cubicBezTo>
                <a:cubicBezTo>
                  <a:pt x="61" y="282"/>
                  <a:pt x="61" y="282"/>
                  <a:pt x="61" y="281"/>
                </a:cubicBezTo>
                <a:cubicBezTo>
                  <a:pt x="61" y="281"/>
                  <a:pt x="62" y="282"/>
                  <a:pt x="62" y="281"/>
                </a:cubicBezTo>
                <a:cubicBezTo>
                  <a:pt x="62" y="281"/>
                  <a:pt x="62" y="281"/>
                  <a:pt x="62" y="280"/>
                </a:cubicBezTo>
                <a:cubicBezTo>
                  <a:pt x="62" y="280"/>
                  <a:pt x="62" y="281"/>
                  <a:pt x="62" y="281"/>
                </a:cubicBezTo>
                <a:cubicBezTo>
                  <a:pt x="63" y="280"/>
                  <a:pt x="62" y="278"/>
                  <a:pt x="63" y="278"/>
                </a:cubicBezTo>
                <a:cubicBezTo>
                  <a:pt x="63" y="277"/>
                  <a:pt x="64" y="277"/>
                  <a:pt x="64" y="277"/>
                </a:cubicBezTo>
                <a:cubicBezTo>
                  <a:pt x="65" y="276"/>
                  <a:pt x="64" y="276"/>
                  <a:pt x="65" y="275"/>
                </a:cubicBezTo>
                <a:cubicBezTo>
                  <a:pt x="65" y="275"/>
                  <a:pt x="66" y="274"/>
                  <a:pt x="66" y="273"/>
                </a:cubicBezTo>
                <a:cubicBezTo>
                  <a:pt x="66" y="273"/>
                  <a:pt x="67" y="272"/>
                  <a:pt x="67" y="271"/>
                </a:cubicBezTo>
                <a:cubicBezTo>
                  <a:pt x="68" y="271"/>
                  <a:pt x="68" y="270"/>
                  <a:pt x="69" y="269"/>
                </a:cubicBezTo>
                <a:cubicBezTo>
                  <a:pt x="69" y="269"/>
                  <a:pt x="69" y="268"/>
                  <a:pt x="69" y="268"/>
                </a:cubicBezTo>
                <a:cubicBezTo>
                  <a:pt x="69" y="268"/>
                  <a:pt x="70" y="268"/>
                  <a:pt x="70" y="268"/>
                </a:cubicBezTo>
                <a:cubicBezTo>
                  <a:pt x="70" y="267"/>
                  <a:pt x="70" y="266"/>
                  <a:pt x="70" y="266"/>
                </a:cubicBezTo>
                <a:cubicBezTo>
                  <a:pt x="70" y="265"/>
                  <a:pt x="71" y="266"/>
                  <a:pt x="71" y="265"/>
                </a:cubicBezTo>
                <a:cubicBezTo>
                  <a:pt x="71" y="265"/>
                  <a:pt x="72" y="265"/>
                  <a:pt x="72" y="264"/>
                </a:cubicBezTo>
                <a:cubicBezTo>
                  <a:pt x="72" y="263"/>
                  <a:pt x="72" y="262"/>
                  <a:pt x="73" y="261"/>
                </a:cubicBezTo>
                <a:cubicBezTo>
                  <a:pt x="73" y="261"/>
                  <a:pt x="74" y="261"/>
                  <a:pt x="74" y="260"/>
                </a:cubicBezTo>
                <a:cubicBezTo>
                  <a:pt x="74" y="259"/>
                  <a:pt x="74" y="259"/>
                  <a:pt x="75" y="258"/>
                </a:cubicBezTo>
                <a:cubicBezTo>
                  <a:pt x="75" y="258"/>
                  <a:pt x="76" y="257"/>
                  <a:pt x="76" y="257"/>
                </a:cubicBezTo>
                <a:cubicBezTo>
                  <a:pt x="77" y="256"/>
                  <a:pt x="77" y="255"/>
                  <a:pt x="78" y="254"/>
                </a:cubicBezTo>
                <a:cubicBezTo>
                  <a:pt x="78" y="253"/>
                  <a:pt x="78" y="254"/>
                  <a:pt x="78" y="253"/>
                </a:cubicBezTo>
                <a:cubicBezTo>
                  <a:pt x="78" y="253"/>
                  <a:pt x="78" y="253"/>
                  <a:pt x="78" y="253"/>
                </a:cubicBezTo>
                <a:cubicBezTo>
                  <a:pt x="79" y="252"/>
                  <a:pt x="79" y="252"/>
                  <a:pt x="79" y="252"/>
                </a:cubicBezTo>
                <a:cubicBezTo>
                  <a:pt x="80" y="252"/>
                  <a:pt x="79" y="251"/>
                  <a:pt x="79" y="251"/>
                </a:cubicBezTo>
                <a:cubicBezTo>
                  <a:pt x="80" y="251"/>
                  <a:pt x="80" y="251"/>
                  <a:pt x="80" y="251"/>
                </a:cubicBezTo>
                <a:cubicBezTo>
                  <a:pt x="80" y="251"/>
                  <a:pt x="80" y="250"/>
                  <a:pt x="80" y="249"/>
                </a:cubicBezTo>
                <a:cubicBezTo>
                  <a:pt x="81" y="249"/>
                  <a:pt x="81" y="249"/>
                  <a:pt x="81" y="248"/>
                </a:cubicBezTo>
                <a:cubicBezTo>
                  <a:pt x="81" y="248"/>
                  <a:pt x="82" y="247"/>
                  <a:pt x="82" y="247"/>
                </a:cubicBezTo>
                <a:cubicBezTo>
                  <a:pt x="82" y="246"/>
                  <a:pt x="82" y="247"/>
                  <a:pt x="82" y="247"/>
                </a:cubicBezTo>
                <a:cubicBezTo>
                  <a:pt x="83" y="246"/>
                  <a:pt x="83" y="245"/>
                  <a:pt x="83" y="245"/>
                </a:cubicBezTo>
                <a:cubicBezTo>
                  <a:pt x="83" y="245"/>
                  <a:pt x="84" y="245"/>
                  <a:pt x="84" y="245"/>
                </a:cubicBezTo>
                <a:cubicBezTo>
                  <a:pt x="84" y="244"/>
                  <a:pt x="84" y="244"/>
                  <a:pt x="84" y="243"/>
                </a:cubicBezTo>
                <a:cubicBezTo>
                  <a:pt x="85" y="243"/>
                  <a:pt x="85" y="243"/>
                  <a:pt x="85" y="243"/>
                </a:cubicBezTo>
                <a:cubicBezTo>
                  <a:pt x="86" y="242"/>
                  <a:pt x="85" y="241"/>
                  <a:pt x="86" y="240"/>
                </a:cubicBezTo>
                <a:cubicBezTo>
                  <a:pt x="86" y="240"/>
                  <a:pt x="87" y="238"/>
                  <a:pt x="87" y="237"/>
                </a:cubicBezTo>
                <a:cubicBezTo>
                  <a:pt x="87" y="235"/>
                  <a:pt x="85" y="236"/>
                  <a:pt x="85" y="236"/>
                </a:cubicBezTo>
                <a:cubicBezTo>
                  <a:pt x="84" y="236"/>
                  <a:pt x="84" y="235"/>
                  <a:pt x="84" y="235"/>
                </a:cubicBezTo>
                <a:cubicBezTo>
                  <a:pt x="83" y="235"/>
                  <a:pt x="83" y="236"/>
                  <a:pt x="83" y="236"/>
                </a:cubicBezTo>
                <a:cubicBezTo>
                  <a:pt x="82" y="236"/>
                  <a:pt x="82" y="235"/>
                  <a:pt x="81" y="235"/>
                </a:cubicBezTo>
                <a:cubicBezTo>
                  <a:pt x="81" y="235"/>
                  <a:pt x="81" y="236"/>
                  <a:pt x="80" y="236"/>
                </a:cubicBezTo>
                <a:cubicBezTo>
                  <a:pt x="80" y="236"/>
                  <a:pt x="80" y="235"/>
                  <a:pt x="80" y="235"/>
                </a:cubicBezTo>
                <a:cubicBezTo>
                  <a:pt x="76" y="235"/>
                  <a:pt x="70" y="234"/>
                  <a:pt x="66" y="233"/>
                </a:cubicBezTo>
                <a:cubicBezTo>
                  <a:pt x="65" y="232"/>
                  <a:pt x="65" y="232"/>
                  <a:pt x="64" y="232"/>
                </a:cubicBezTo>
                <a:cubicBezTo>
                  <a:pt x="64" y="232"/>
                  <a:pt x="63" y="232"/>
                  <a:pt x="61" y="231"/>
                </a:cubicBezTo>
                <a:cubicBezTo>
                  <a:pt x="61" y="231"/>
                  <a:pt x="61" y="231"/>
                  <a:pt x="61" y="231"/>
                </a:cubicBezTo>
                <a:cubicBezTo>
                  <a:pt x="60" y="231"/>
                  <a:pt x="61" y="231"/>
                  <a:pt x="60" y="231"/>
                </a:cubicBezTo>
                <a:cubicBezTo>
                  <a:pt x="60" y="232"/>
                  <a:pt x="60" y="231"/>
                  <a:pt x="60" y="231"/>
                </a:cubicBezTo>
                <a:cubicBezTo>
                  <a:pt x="58" y="231"/>
                  <a:pt x="56" y="232"/>
                  <a:pt x="54" y="232"/>
                </a:cubicBezTo>
                <a:cubicBezTo>
                  <a:pt x="52" y="232"/>
                  <a:pt x="51" y="232"/>
                  <a:pt x="49" y="232"/>
                </a:cubicBezTo>
                <a:cubicBezTo>
                  <a:pt x="46" y="232"/>
                  <a:pt x="43" y="232"/>
                  <a:pt x="41" y="232"/>
                </a:cubicBezTo>
                <a:cubicBezTo>
                  <a:pt x="36" y="232"/>
                  <a:pt x="31" y="231"/>
                  <a:pt x="28" y="229"/>
                </a:cubicBezTo>
                <a:cubicBezTo>
                  <a:pt x="26" y="229"/>
                  <a:pt x="24" y="229"/>
                  <a:pt x="25" y="227"/>
                </a:cubicBezTo>
                <a:cubicBezTo>
                  <a:pt x="24" y="225"/>
                  <a:pt x="25" y="225"/>
                  <a:pt x="26" y="225"/>
                </a:cubicBezTo>
                <a:cubicBezTo>
                  <a:pt x="31" y="224"/>
                  <a:pt x="36" y="226"/>
                  <a:pt x="39" y="226"/>
                </a:cubicBezTo>
                <a:cubicBezTo>
                  <a:pt x="40" y="226"/>
                  <a:pt x="41" y="226"/>
                  <a:pt x="42" y="226"/>
                </a:cubicBezTo>
                <a:cubicBezTo>
                  <a:pt x="43" y="226"/>
                  <a:pt x="43" y="227"/>
                  <a:pt x="46" y="226"/>
                </a:cubicBezTo>
                <a:cubicBezTo>
                  <a:pt x="46" y="226"/>
                  <a:pt x="47" y="226"/>
                  <a:pt x="48" y="226"/>
                </a:cubicBezTo>
                <a:cubicBezTo>
                  <a:pt x="49" y="225"/>
                  <a:pt x="50" y="225"/>
                  <a:pt x="51" y="224"/>
                </a:cubicBezTo>
                <a:cubicBezTo>
                  <a:pt x="53" y="224"/>
                  <a:pt x="53" y="225"/>
                  <a:pt x="55" y="225"/>
                </a:cubicBezTo>
                <a:cubicBezTo>
                  <a:pt x="55" y="224"/>
                  <a:pt x="56" y="224"/>
                  <a:pt x="56" y="224"/>
                </a:cubicBezTo>
                <a:cubicBezTo>
                  <a:pt x="56" y="224"/>
                  <a:pt x="56" y="223"/>
                  <a:pt x="56" y="223"/>
                </a:cubicBezTo>
                <a:cubicBezTo>
                  <a:pt x="56" y="223"/>
                  <a:pt x="56" y="222"/>
                  <a:pt x="56" y="221"/>
                </a:cubicBezTo>
                <a:cubicBezTo>
                  <a:pt x="57" y="220"/>
                  <a:pt x="57" y="219"/>
                  <a:pt x="57" y="217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57" y="215"/>
                  <a:pt x="57" y="215"/>
                </a:cubicBezTo>
                <a:cubicBezTo>
                  <a:pt x="57" y="215"/>
                  <a:pt x="57" y="215"/>
                  <a:pt x="57" y="214"/>
                </a:cubicBezTo>
                <a:cubicBezTo>
                  <a:pt x="57" y="213"/>
                  <a:pt x="57" y="212"/>
                  <a:pt x="58" y="211"/>
                </a:cubicBezTo>
                <a:cubicBezTo>
                  <a:pt x="58" y="211"/>
                  <a:pt x="58" y="211"/>
                  <a:pt x="58" y="211"/>
                </a:cubicBezTo>
                <a:cubicBezTo>
                  <a:pt x="58" y="211"/>
                  <a:pt x="58" y="210"/>
                  <a:pt x="58" y="210"/>
                </a:cubicBezTo>
                <a:cubicBezTo>
                  <a:pt x="58" y="209"/>
                  <a:pt x="59" y="210"/>
                  <a:pt x="59" y="210"/>
                </a:cubicBezTo>
                <a:cubicBezTo>
                  <a:pt x="59" y="209"/>
                  <a:pt x="58" y="209"/>
                  <a:pt x="58" y="209"/>
                </a:cubicBezTo>
                <a:cubicBezTo>
                  <a:pt x="58" y="208"/>
                  <a:pt x="59" y="208"/>
                  <a:pt x="59" y="208"/>
                </a:cubicBezTo>
                <a:cubicBezTo>
                  <a:pt x="59" y="206"/>
                  <a:pt x="59" y="204"/>
                  <a:pt x="59" y="202"/>
                </a:cubicBezTo>
                <a:cubicBezTo>
                  <a:pt x="59" y="201"/>
                  <a:pt x="59" y="200"/>
                  <a:pt x="59" y="200"/>
                </a:cubicBezTo>
                <a:cubicBezTo>
                  <a:pt x="59" y="200"/>
                  <a:pt x="59" y="199"/>
                  <a:pt x="59" y="199"/>
                </a:cubicBezTo>
                <a:cubicBezTo>
                  <a:pt x="59" y="198"/>
                  <a:pt x="59" y="199"/>
                  <a:pt x="59" y="198"/>
                </a:cubicBezTo>
                <a:cubicBezTo>
                  <a:pt x="59" y="197"/>
                  <a:pt x="59" y="196"/>
                  <a:pt x="59" y="195"/>
                </a:cubicBezTo>
                <a:cubicBezTo>
                  <a:pt x="60" y="193"/>
                  <a:pt x="60" y="192"/>
                  <a:pt x="60" y="190"/>
                </a:cubicBezTo>
                <a:cubicBezTo>
                  <a:pt x="60" y="189"/>
                  <a:pt x="60" y="188"/>
                  <a:pt x="60" y="187"/>
                </a:cubicBezTo>
                <a:cubicBezTo>
                  <a:pt x="60" y="186"/>
                  <a:pt x="60" y="186"/>
                  <a:pt x="60" y="185"/>
                </a:cubicBezTo>
                <a:cubicBezTo>
                  <a:pt x="60" y="184"/>
                  <a:pt x="59" y="183"/>
                  <a:pt x="59" y="182"/>
                </a:cubicBezTo>
                <a:cubicBezTo>
                  <a:pt x="59" y="182"/>
                  <a:pt x="60" y="182"/>
                  <a:pt x="60" y="181"/>
                </a:cubicBezTo>
                <a:cubicBezTo>
                  <a:pt x="59" y="181"/>
                  <a:pt x="60" y="181"/>
                  <a:pt x="59" y="180"/>
                </a:cubicBezTo>
                <a:cubicBezTo>
                  <a:pt x="59" y="177"/>
                  <a:pt x="59" y="172"/>
                  <a:pt x="60" y="168"/>
                </a:cubicBezTo>
                <a:cubicBezTo>
                  <a:pt x="60" y="165"/>
                  <a:pt x="60" y="162"/>
                  <a:pt x="60" y="158"/>
                </a:cubicBezTo>
                <a:cubicBezTo>
                  <a:pt x="61" y="151"/>
                  <a:pt x="61" y="141"/>
                  <a:pt x="60" y="134"/>
                </a:cubicBezTo>
                <a:cubicBezTo>
                  <a:pt x="60" y="134"/>
                  <a:pt x="60" y="133"/>
                  <a:pt x="60" y="133"/>
                </a:cubicBezTo>
                <a:cubicBezTo>
                  <a:pt x="59" y="132"/>
                  <a:pt x="60" y="131"/>
                  <a:pt x="60" y="130"/>
                </a:cubicBezTo>
                <a:cubicBezTo>
                  <a:pt x="60" y="129"/>
                  <a:pt x="60" y="128"/>
                  <a:pt x="60" y="127"/>
                </a:cubicBezTo>
                <a:cubicBezTo>
                  <a:pt x="60" y="124"/>
                  <a:pt x="61" y="121"/>
                  <a:pt x="60" y="118"/>
                </a:cubicBezTo>
                <a:cubicBezTo>
                  <a:pt x="60" y="118"/>
                  <a:pt x="60" y="117"/>
                  <a:pt x="60" y="117"/>
                </a:cubicBezTo>
                <a:cubicBezTo>
                  <a:pt x="60" y="116"/>
                  <a:pt x="60" y="117"/>
                  <a:pt x="60" y="116"/>
                </a:cubicBezTo>
                <a:cubicBezTo>
                  <a:pt x="60" y="116"/>
                  <a:pt x="60" y="115"/>
                  <a:pt x="60" y="115"/>
                </a:cubicBezTo>
                <a:cubicBezTo>
                  <a:pt x="61" y="114"/>
                  <a:pt x="60" y="110"/>
                  <a:pt x="60" y="108"/>
                </a:cubicBezTo>
                <a:cubicBezTo>
                  <a:pt x="60" y="106"/>
                  <a:pt x="61" y="105"/>
                  <a:pt x="61" y="103"/>
                </a:cubicBezTo>
                <a:cubicBezTo>
                  <a:pt x="61" y="102"/>
                  <a:pt x="60" y="100"/>
                  <a:pt x="60" y="98"/>
                </a:cubicBezTo>
                <a:cubicBezTo>
                  <a:pt x="60" y="97"/>
                  <a:pt x="60" y="96"/>
                  <a:pt x="60" y="96"/>
                </a:cubicBezTo>
                <a:cubicBezTo>
                  <a:pt x="60" y="96"/>
                  <a:pt x="60" y="95"/>
                  <a:pt x="60" y="95"/>
                </a:cubicBezTo>
                <a:cubicBezTo>
                  <a:pt x="60" y="95"/>
                  <a:pt x="60" y="94"/>
                  <a:pt x="60" y="94"/>
                </a:cubicBezTo>
                <a:cubicBezTo>
                  <a:pt x="60" y="94"/>
                  <a:pt x="60" y="94"/>
                  <a:pt x="60" y="93"/>
                </a:cubicBezTo>
                <a:cubicBezTo>
                  <a:pt x="60" y="93"/>
                  <a:pt x="60" y="91"/>
                  <a:pt x="60" y="91"/>
                </a:cubicBezTo>
                <a:cubicBezTo>
                  <a:pt x="61" y="91"/>
                  <a:pt x="61" y="90"/>
                  <a:pt x="61" y="90"/>
                </a:cubicBezTo>
                <a:cubicBezTo>
                  <a:pt x="61" y="90"/>
                  <a:pt x="61" y="90"/>
                  <a:pt x="61" y="90"/>
                </a:cubicBezTo>
                <a:cubicBezTo>
                  <a:pt x="60" y="89"/>
                  <a:pt x="61" y="89"/>
                  <a:pt x="61" y="89"/>
                </a:cubicBezTo>
                <a:cubicBezTo>
                  <a:pt x="61" y="88"/>
                  <a:pt x="61" y="88"/>
                  <a:pt x="61" y="88"/>
                </a:cubicBezTo>
                <a:cubicBezTo>
                  <a:pt x="61" y="88"/>
                  <a:pt x="61" y="88"/>
                  <a:pt x="61" y="87"/>
                </a:cubicBezTo>
                <a:cubicBezTo>
                  <a:pt x="61" y="87"/>
                  <a:pt x="61" y="86"/>
                  <a:pt x="61" y="85"/>
                </a:cubicBezTo>
                <a:cubicBezTo>
                  <a:pt x="61" y="85"/>
                  <a:pt x="60" y="85"/>
                  <a:pt x="61" y="85"/>
                </a:cubicBezTo>
                <a:cubicBezTo>
                  <a:pt x="61" y="84"/>
                  <a:pt x="61" y="81"/>
                  <a:pt x="61" y="79"/>
                </a:cubicBezTo>
                <a:cubicBezTo>
                  <a:pt x="61" y="77"/>
                  <a:pt x="62" y="75"/>
                  <a:pt x="62" y="73"/>
                </a:cubicBezTo>
                <a:cubicBezTo>
                  <a:pt x="62" y="72"/>
                  <a:pt x="62" y="71"/>
                  <a:pt x="62" y="70"/>
                </a:cubicBezTo>
                <a:cubicBezTo>
                  <a:pt x="62" y="69"/>
                  <a:pt x="62" y="68"/>
                  <a:pt x="62" y="67"/>
                </a:cubicBezTo>
                <a:cubicBezTo>
                  <a:pt x="63" y="64"/>
                  <a:pt x="62" y="62"/>
                  <a:pt x="63" y="59"/>
                </a:cubicBezTo>
                <a:cubicBezTo>
                  <a:pt x="63" y="57"/>
                  <a:pt x="63" y="56"/>
                  <a:pt x="63" y="55"/>
                </a:cubicBezTo>
                <a:cubicBezTo>
                  <a:pt x="63" y="53"/>
                  <a:pt x="63" y="51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4" y="48"/>
                  <a:pt x="64" y="46"/>
                  <a:pt x="64" y="45"/>
                </a:cubicBezTo>
                <a:cubicBezTo>
                  <a:pt x="64" y="45"/>
                  <a:pt x="64" y="44"/>
                  <a:pt x="65" y="44"/>
                </a:cubicBezTo>
                <a:cubicBezTo>
                  <a:pt x="65" y="41"/>
                  <a:pt x="66" y="36"/>
                  <a:pt x="66" y="32"/>
                </a:cubicBezTo>
                <a:cubicBezTo>
                  <a:pt x="67" y="27"/>
                  <a:pt x="67" y="23"/>
                  <a:pt x="68" y="19"/>
                </a:cubicBezTo>
                <a:cubicBezTo>
                  <a:pt x="69" y="17"/>
                  <a:pt x="70" y="13"/>
                  <a:pt x="69" y="9"/>
                </a:cubicBezTo>
                <a:cubicBezTo>
                  <a:pt x="69" y="9"/>
                  <a:pt x="69" y="9"/>
                  <a:pt x="69" y="8"/>
                </a:cubicBezTo>
                <a:cubicBezTo>
                  <a:pt x="69" y="8"/>
                  <a:pt x="69" y="8"/>
                  <a:pt x="69" y="7"/>
                </a:cubicBezTo>
                <a:cubicBezTo>
                  <a:pt x="69" y="7"/>
                  <a:pt x="69" y="6"/>
                  <a:pt x="69" y="6"/>
                </a:cubicBezTo>
                <a:cubicBezTo>
                  <a:pt x="69" y="5"/>
                  <a:pt x="70" y="5"/>
                  <a:pt x="70" y="4"/>
                </a:cubicBezTo>
                <a:cubicBezTo>
                  <a:pt x="70" y="5"/>
                  <a:pt x="69" y="4"/>
                  <a:pt x="69" y="4"/>
                </a:cubicBezTo>
                <a:cubicBezTo>
                  <a:pt x="69" y="4"/>
                  <a:pt x="70" y="4"/>
                  <a:pt x="70" y="3"/>
                </a:cubicBezTo>
                <a:cubicBezTo>
                  <a:pt x="70" y="3"/>
                  <a:pt x="70" y="3"/>
                  <a:pt x="70" y="2"/>
                </a:cubicBezTo>
                <a:cubicBezTo>
                  <a:pt x="70" y="2"/>
                  <a:pt x="70" y="2"/>
                  <a:pt x="70" y="2"/>
                </a:cubicBezTo>
                <a:cubicBezTo>
                  <a:pt x="71" y="0"/>
                  <a:pt x="72" y="0"/>
                  <a:pt x="74" y="0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3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48" name="Freeform 12"/>
          <p:cNvSpPr>
            <a:spLocks noEditPoints="1"/>
          </p:cNvSpPr>
          <p:nvPr userDrawn="1"/>
        </p:nvSpPr>
        <p:spPr bwMode="auto">
          <a:xfrm flipH="1">
            <a:off x="431378" y="797314"/>
            <a:ext cx="744906" cy="1505652"/>
          </a:xfrm>
          <a:custGeom>
            <a:avLst/>
            <a:gdLst>
              <a:gd name="T0" fmla="*/ 289 w 425"/>
              <a:gd name="T1" fmla="*/ 256 h 860"/>
              <a:gd name="T2" fmla="*/ 191 w 425"/>
              <a:gd name="T3" fmla="*/ 226 h 860"/>
              <a:gd name="T4" fmla="*/ 143 w 425"/>
              <a:gd name="T5" fmla="*/ 157 h 860"/>
              <a:gd name="T6" fmla="*/ 170 w 425"/>
              <a:gd name="T7" fmla="*/ 72 h 860"/>
              <a:gd name="T8" fmla="*/ 276 w 425"/>
              <a:gd name="T9" fmla="*/ 41 h 860"/>
              <a:gd name="T10" fmla="*/ 355 w 425"/>
              <a:gd name="T11" fmla="*/ 84 h 860"/>
              <a:gd name="T12" fmla="*/ 386 w 425"/>
              <a:gd name="T13" fmla="*/ 189 h 860"/>
              <a:gd name="T14" fmla="*/ 395 w 425"/>
              <a:gd name="T15" fmla="*/ 131 h 860"/>
              <a:gd name="T16" fmla="*/ 336 w 425"/>
              <a:gd name="T17" fmla="*/ 52 h 860"/>
              <a:gd name="T18" fmla="*/ 223 w 425"/>
              <a:gd name="T19" fmla="*/ 34 h 860"/>
              <a:gd name="T20" fmla="*/ 146 w 425"/>
              <a:gd name="T21" fmla="*/ 94 h 860"/>
              <a:gd name="T22" fmla="*/ 166 w 425"/>
              <a:gd name="T23" fmla="*/ 206 h 860"/>
              <a:gd name="T24" fmla="*/ 284 w 425"/>
              <a:gd name="T25" fmla="*/ 260 h 860"/>
              <a:gd name="T26" fmla="*/ 375 w 425"/>
              <a:gd name="T27" fmla="*/ 83 h 860"/>
              <a:gd name="T28" fmla="*/ 354 w 425"/>
              <a:gd name="T29" fmla="*/ 72 h 860"/>
              <a:gd name="T30" fmla="*/ 328 w 425"/>
              <a:gd name="T31" fmla="*/ 54 h 860"/>
              <a:gd name="T32" fmla="*/ 159 w 425"/>
              <a:gd name="T33" fmla="*/ 102 h 860"/>
              <a:gd name="T34" fmla="*/ 208 w 425"/>
              <a:gd name="T35" fmla="*/ 61 h 860"/>
              <a:gd name="T36" fmla="*/ 161 w 425"/>
              <a:gd name="T37" fmla="*/ 118 h 860"/>
              <a:gd name="T38" fmla="*/ 187 w 425"/>
              <a:gd name="T39" fmla="*/ 89 h 860"/>
              <a:gd name="T40" fmla="*/ 292 w 425"/>
              <a:gd name="T41" fmla="*/ 101 h 860"/>
              <a:gd name="T42" fmla="*/ 206 w 425"/>
              <a:gd name="T43" fmla="*/ 130 h 860"/>
              <a:gd name="T44" fmla="*/ 281 w 425"/>
              <a:gd name="T45" fmla="*/ 200 h 860"/>
              <a:gd name="T46" fmla="*/ 287 w 425"/>
              <a:gd name="T47" fmla="*/ 194 h 860"/>
              <a:gd name="T48" fmla="*/ 210 w 425"/>
              <a:gd name="T49" fmla="*/ 131 h 860"/>
              <a:gd name="T50" fmla="*/ 303 w 425"/>
              <a:gd name="T51" fmla="*/ 115 h 860"/>
              <a:gd name="T52" fmla="*/ 332 w 425"/>
              <a:gd name="T53" fmla="*/ 817 h 860"/>
              <a:gd name="T54" fmla="*/ 327 w 425"/>
              <a:gd name="T55" fmla="*/ 660 h 860"/>
              <a:gd name="T56" fmla="*/ 354 w 425"/>
              <a:gd name="T57" fmla="*/ 610 h 860"/>
              <a:gd name="T58" fmla="*/ 356 w 425"/>
              <a:gd name="T59" fmla="*/ 555 h 860"/>
              <a:gd name="T60" fmla="*/ 343 w 425"/>
              <a:gd name="T61" fmla="*/ 499 h 860"/>
              <a:gd name="T62" fmla="*/ 373 w 425"/>
              <a:gd name="T63" fmla="*/ 439 h 860"/>
              <a:gd name="T64" fmla="*/ 377 w 425"/>
              <a:gd name="T65" fmla="*/ 307 h 860"/>
              <a:gd name="T66" fmla="*/ 424 w 425"/>
              <a:gd name="T67" fmla="*/ 133 h 860"/>
              <a:gd name="T68" fmla="*/ 395 w 425"/>
              <a:gd name="T69" fmla="*/ 58 h 860"/>
              <a:gd name="T70" fmla="*/ 298 w 425"/>
              <a:gd name="T71" fmla="*/ 5 h 860"/>
              <a:gd name="T72" fmla="*/ 180 w 425"/>
              <a:gd name="T73" fmla="*/ 19 h 860"/>
              <a:gd name="T74" fmla="*/ 107 w 425"/>
              <a:gd name="T75" fmla="*/ 139 h 860"/>
              <a:gd name="T76" fmla="*/ 77 w 425"/>
              <a:gd name="T77" fmla="*/ 293 h 860"/>
              <a:gd name="T78" fmla="*/ 76 w 425"/>
              <a:gd name="T79" fmla="*/ 439 h 860"/>
              <a:gd name="T80" fmla="*/ 75 w 425"/>
              <a:gd name="T81" fmla="*/ 426 h 860"/>
              <a:gd name="T82" fmla="*/ 55 w 425"/>
              <a:gd name="T83" fmla="*/ 436 h 860"/>
              <a:gd name="T84" fmla="*/ 87 w 425"/>
              <a:gd name="T85" fmla="*/ 296 h 860"/>
              <a:gd name="T86" fmla="*/ 105 w 425"/>
              <a:gd name="T87" fmla="*/ 187 h 860"/>
              <a:gd name="T88" fmla="*/ 151 w 425"/>
              <a:gd name="T89" fmla="*/ 57 h 860"/>
              <a:gd name="T90" fmla="*/ 251 w 425"/>
              <a:gd name="T91" fmla="*/ 5 h 860"/>
              <a:gd name="T92" fmla="*/ 369 w 425"/>
              <a:gd name="T93" fmla="*/ 35 h 860"/>
              <a:gd name="T94" fmla="*/ 411 w 425"/>
              <a:gd name="T95" fmla="*/ 104 h 860"/>
              <a:gd name="T96" fmla="*/ 384 w 425"/>
              <a:gd name="T97" fmla="*/ 266 h 860"/>
              <a:gd name="T98" fmla="*/ 373 w 425"/>
              <a:gd name="T99" fmla="*/ 415 h 860"/>
              <a:gd name="T100" fmla="*/ 374 w 425"/>
              <a:gd name="T101" fmla="*/ 467 h 860"/>
              <a:gd name="T102" fmla="*/ 361 w 425"/>
              <a:gd name="T103" fmla="*/ 517 h 860"/>
              <a:gd name="T104" fmla="*/ 360 w 425"/>
              <a:gd name="T105" fmla="*/ 566 h 860"/>
              <a:gd name="T106" fmla="*/ 328 w 425"/>
              <a:gd name="T107" fmla="*/ 622 h 860"/>
              <a:gd name="T108" fmla="*/ 302 w 425"/>
              <a:gd name="T109" fmla="*/ 712 h 860"/>
              <a:gd name="T110" fmla="*/ 250 w 425"/>
              <a:gd name="T111" fmla="*/ 783 h 860"/>
              <a:gd name="T112" fmla="*/ 331 w 425"/>
              <a:gd name="T113" fmla="*/ 829 h 860"/>
              <a:gd name="T114" fmla="*/ 263 w 425"/>
              <a:gd name="T115" fmla="*/ 788 h 860"/>
              <a:gd name="T116" fmla="*/ 328 w 425"/>
              <a:gd name="T117" fmla="*/ 802 h 860"/>
              <a:gd name="T118" fmla="*/ 57 w 425"/>
              <a:gd name="T119" fmla="*/ 485 h 860"/>
              <a:gd name="T120" fmla="*/ 61 w 425"/>
              <a:gd name="T121" fmla="*/ 526 h 860"/>
              <a:gd name="T122" fmla="*/ 5 w 425"/>
              <a:gd name="T123" fmla="*/ 569 h 860"/>
              <a:gd name="T124" fmla="*/ 15 w 425"/>
              <a:gd name="T125" fmla="*/ 590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25" h="860">
                <a:moveTo>
                  <a:pt x="366" y="226"/>
                </a:moveTo>
                <a:cubicBezTo>
                  <a:pt x="365" y="228"/>
                  <a:pt x="367" y="227"/>
                  <a:pt x="367" y="226"/>
                </a:cubicBezTo>
                <a:cubicBezTo>
                  <a:pt x="366" y="225"/>
                  <a:pt x="366" y="225"/>
                  <a:pt x="366" y="224"/>
                </a:cubicBezTo>
                <a:cubicBezTo>
                  <a:pt x="365" y="224"/>
                  <a:pt x="365" y="225"/>
                  <a:pt x="365" y="225"/>
                </a:cubicBezTo>
                <a:cubicBezTo>
                  <a:pt x="364" y="226"/>
                  <a:pt x="364" y="227"/>
                  <a:pt x="362" y="227"/>
                </a:cubicBezTo>
                <a:cubicBezTo>
                  <a:pt x="361" y="227"/>
                  <a:pt x="360" y="228"/>
                  <a:pt x="360" y="228"/>
                </a:cubicBezTo>
                <a:cubicBezTo>
                  <a:pt x="359" y="229"/>
                  <a:pt x="358" y="229"/>
                  <a:pt x="357" y="230"/>
                </a:cubicBezTo>
                <a:cubicBezTo>
                  <a:pt x="356" y="230"/>
                  <a:pt x="357" y="231"/>
                  <a:pt x="356" y="231"/>
                </a:cubicBezTo>
                <a:cubicBezTo>
                  <a:pt x="356" y="232"/>
                  <a:pt x="355" y="232"/>
                  <a:pt x="354" y="232"/>
                </a:cubicBezTo>
                <a:cubicBezTo>
                  <a:pt x="354" y="233"/>
                  <a:pt x="355" y="233"/>
                  <a:pt x="354" y="233"/>
                </a:cubicBezTo>
                <a:cubicBezTo>
                  <a:pt x="353" y="234"/>
                  <a:pt x="353" y="235"/>
                  <a:pt x="353" y="235"/>
                </a:cubicBezTo>
                <a:cubicBezTo>
                  <a:pt x="352" y="234"/>
                  <a:pt x="352" y="236"/>
                  <a:pt x="351" y="236"/>
                </a:cubicBezTo>
                <a:cubicBezTo>
                  <a:pt x="350" y="236"/>
                  <a:pt x="350" y="238"/>
                  <a:pt x="349" y="238"/>
                </a:cubicBezTo>
                <a:cubicBezTo>
                  <a:pt x="347" y="239"/>
                  <a:pt x="344" y="240"/>
                  <a:pt x="342" y="242"/>
                </a:cubicBezTo>
                <a:cubicBezTo>
                  <a:pt x="341" y="242"/>
                  <a:pt x="340" y="241"/>
                  <a:pt x="339" y="242"/>
                </a:cubicBezTo>
                <a:cubicBezTo>
                  <a:pt x="339" y="243"/>
                  <a:pt x="338" y="243"/>
                  <a:pt x="337" y="243"/>
                </a:cubicBezTo>
                <a:cubicBezTo>
                  <a:pt x="337" y="243"/>
                  <a:pt x="337" y="244"/>
                  <a:pt x="337" y="244"/>
                </a:cubicBezTo>
                <a:cubicBezTo>
                  <a:pt x="336" y="244"/>
                  <a:pt x="336" y="244"/>
                  <a:pt x="335" y="244"/>
                </a:cubicBezTo>
                <a:cubicBezTo>
                  <a:pt x="335" y="244"/>
                  <a:pt x="334" y="245"/>
                  <a:pt x="334" y="245"/>
                </a:cubicBezTo>
                <a:cubicBezTo>
                  <a:pt x="332" y="245"/>
                  <a:pt x="332" y="245"/>
                  <a:pt x="331" y="245"/>
                </a:cubicBezTo>
                <a:cubicBezTo>
                  <a:pt x="331" y="245"/>
                  <a:pt x="331" y="245"/>
                  <a:pt x="331" y="245"/>
                </a:cubicBezTo>
                <a:cubicBezTo>
                  <a:pt x="330" y="246"/>
                  <a:pt x="328" y="246"/>
                  <a:pt x="327" y="246"/>
                </a:cubicBezTo>
                <a:cubicBezTo>
                  <a:pt x="327" y="246"/>
                  <a:pt x="326" y="247"/>
                  <a:pt x="326" y="247"/>
                </a:cubicBezTo>
                <a:cubicBezTo>
                  <a:pt x="325" y="247"/>
                  <a:pt x="325" y="247"/>
                  <a:pt x="325" y="247"/>
                </a:cubicBezTo>
                <a:cubicBezTo>
                  <a:pt x="325" y="247"/>
                  <a:pt x="324" y="247"/>
                  <a:pt x="324" y="247"/>
                </a:cubicBezTo>
                <a:cubicBezTo>
                  <a:pt x="323" y="247"/>
                  <a:pt x="323" y="248"/>
                  <a:pt x="323" y="248"/>
                </a:cubicBezTo>
                <a:cubicBezTo>
                  <a:pt x="322" y="248"/>
                  <a:pt x="322" y="248"/>
                  <a:pt x="321" y="248"/>
                </a:cubicBezTo>
                <a:cubicBezTo>
                  <a:pt x="321" y="248"/>
                  <a:pt x="321" y="249"/>
                  <a:pt x="321" y="249"/>
                </a:cubicBezTo>
                <a:cubicBezTo>
                  <a:pt x="321" y="249"/>
                  <a:pt x="320" y="248"/>
                  <a:pt x="320" y="249"/>
                </a:cubicBezTo>
                <a:cubicBezTo>
                  <a:pt x="320" y="249"/>
                  <a:pt x="320" y="250"/>
                  <a:pt x="320" y="250"/>
                </a:cubicBezTo>
                <a:cubicBezTo>
                  <a:pt x="319" y="250"/>
                  <a:pt x="319" y="249"/>
                  <a:pt x="318" y="249"/>
                </a:cubicBezTo>
                <a:cubicBezTo>
                  <a:pt x="318" y="249"/>
                  <a:pt x="317" y="250"/>
                  <a:pt x="317" y="250"/>
                </a:cubicBezTo>
                <a:cubicBezTo>
                  <a:pt x="317" y="250"/>
                  <a:pt x="316" y="250"/>
                  <a:pt x="316" y="250"/>
                </a:cubicBezTo>
                <a:cubicBezTo>
                  <a:pt x="316" y="250"/>
                  <a:pt x="315" y="251"/>
                  <a:pt x="315" y="251"/>
                </a:cubicBezTo>
                <a:cubicBezTo>
                  <a:pt x="314" y="251"/>
                  <a:pt x="313" y="251"/>
                  <a:pt x="312" y="251"/>
                </a:cubicBezTo>
                <a:cubicBezTo>
                  <a:pt x="312" y="251"/>
                  <a:pt x="312" y="252"/>
                  <a:pt x="312" y="252"/>
                </a:cubicBezTo>
                <a:cubicBezTo>
                  <a:pt x="311" y="252"/>
                  <a:pt x="311" y="252"/>
                  <a:pt x="310" y="252"/>
                </a:cubicBezTo>
                <a:cubicBezTo>
                  <a:pt x="310" y="252"/>
                  <a:pt x="310" y="252"/>
                  <a:pt x="309" y="252"/>
                </a:cubicBezTo>
                <a:cubicBezTo>
                  <a:pt x="309" y="253"/>
                  <a:pt x="308" y="253"/>
                  <a:pt x="308" y="253"/>
                </a:cubicBezTo>
                <a:cubicBezTo>
                  <a:pt x="308" y="253"/>
                  <a:pt x="307" y="253"/>
                  <a:pt x="307" y="253"/>
                </a:cubicBezTo>
                <a:cubicBezTo>
                  <a:pt x="306" y="253"/>
                  <a:pt x="306" y="253"/>
                  <a:pt x="305" y="254"/>
                </a:cubicBezTo>
                <a:cubicBezTo>
                  <a:pt x="303" y="254"/>
                  <a:pt x="301" y="254"/>
                  <a:pt x="299" y="254"/>
                </a:cubicBezTo>
                <a:cubicBezTo>
                  <a:pt x="298" y="254"/>
                  <a:pt x="296" y="255"/>
                  <a:pt x="295" y="255"/>
                </a:cubicBezTo>
                <a:cubicBezTo>
                  <a:pt x="294" y="255"/>
                  <a:pt x="292" y="255"/>
                  <a:pt x="292" y="255"/>
                </a:cubicBezTo>
                <a:cubicBezTo>
                  <a:pt x="291" y="255"/>
                  <a:pt x="291" y="255"/>
                  <a:pt x="290" y="255"/>
                </a:cubicBezTo>
                <a:cubicBezTo>
                  <a:pt x="290" y="255"/>
                  <a:pt x="289" y="256"/>
                  <a:pt x="289" y="256"/>
                </a:cubicBezTo>
                <a:cubicBezTo>
                  <a:pt x="287" y="256"/>
                  <a:pt x="286" y="256"/>
                  <a:pt x="285" y="256"/>
                </a:cubicBezTo>
                <a:cubicBezTo>
                  <a:pt x="285" y="256"/>
                  <a:pt x="284" y="256"/>
                  <a:pt x="284" y="256"/>
                </a:cubicBezTo>
                <a:cubicBezTo>
                  <a:pt x="284" y="256"/>
                  <a:pt x="283" y="256"/>
                  <a:pt x="283" y="256"/>
                </a:cubicBezTo>
                <a:cubicBezTo>
                  <a:pt x="283" y="256"/>
                  <a:pt x="282" y="256"/>
                  <a:pt x="282" y="256"/>
                </a:cubicBezTo>
                <a:cubicBezTo>
                  <a:pt x="282" y="256"/>
                  <a:pt x="282" y="257"/>
                  <a:pt x="282" y="257"/>
                </a:cubicBezTo>
                <a:cubicBezTo>
                  <a:pt x="279" y="257"/>
                  <a:pt x="278" y="257"/>
                  <a:pt x="276" y="256"/>
                </a:cubicBezTo>
                <a:cubicBezTo>
                  <a:pt x="275" y="256"/>
                  <a:pt x="275" y="256"/>
                  <a:pt x="274" y="256"/>
                </a:cubicBezTo>
                <a:cubicBezTo>
                  <a:pt x="274" y="256"/>
                  <a:pt x="274" y="256"/>
                  <a:pt x="274" y="256"/>
                </a:cubicBezTo>
                <a:cubicBezTo>
                  <a:pt x="273" y="256"/>
                  <a:pt x="273" y="256"/>
                  <a:pt x="272" y="256"/>
                </a:cubicBezTo>
                <a:cubicBezTo>
                  <a:pt x="271" y="256"/>
                  <a:pt x="270" y="256"/>
                  <a:pt x="268" y="255"/>
                </a:cubicBezTo>
                <a:cubicBezTo>
                  <a:pt x="267" y="255"/>
                  <a:pt x="266" y="255"/>
                  <a:pt x="264" y="254"/>
                </a:cubicBezTo>
                <a:cubicBezTo>
                  <a:pt x="264" y="254"/>
                  <a:pt x="263" y="255"/>
                  <a:pt x="263" y="255"/>
                </a:cubicBezTo>
                <a:cubicBezTo>
                  <a:pt x="263" y="255"/>
                  <a:pt x="262" y="254"/>
                  <a:pt x="262" y="254"/>
                </a:cubicBezTo>
                <a:cubicBezTo>
                  <a:pt x="259" y="254"/>
                  <a:pt x="256" y="255"/>
                  <a:pt x="254" y="254"/>
                </a:cubicBezTo>
                <a:cubicBezTo>
                  <a:pt x="252" y="254"/>
                  <a:pt x="249" y="253"/>
                  <a:pt x="248" y="254"/>
                </a:cubicBezTo>
                <a:cubicBezTo>
                  <a:pt x="248" y="254"/>
                  <a:pt x="247" y="253"/>
                  <a:pt x="247" y="253"/>
                </a:cubicBezTo>
                <a:cubicBezTo>
                  <a:pt x="246" y="252"/>
                  <a:pt x="245" y="253"/>
                  <a:pt x="245" y="253"/>
                </a:cubicBezTo>
                <a:cubicBezTo>
                  <a:pt x="244" y="253"/>
                  <a:pt x="243" y="253"/>
                  <a:pt x="243" y="253"/>
                </a:cubicBezTo>
                <a:cubicBezTo>
                  <a:pt x="241" y="252"/>
                  <a:pt x="240" y="252"/>
                  <a:pt x="239" y="251"/>
                </a:cubicBezTo>
                <a:cubicBezTo>
                  <a:pt x="238" y="251"/>
                  <a:pt x="237" y="251"/>
                  <a:pt x="236" y="251"/>
                </a:cubicBezTo>
                <a:cubicBezTo>
                  <a:pt x="235" y="250"/>
                  <a:pt x="235" y="250"/>
                  <a:pt x="234" y="250"/>
                </a:cubicBezTo>
                <a:cubicBezTo>
                  <a:pt x="233" y="250"/>
                  <a:pt x="233" y="250"/>
                  <a:pt x="232" y="250"/>
                </a:cubicBezTo>
                <a:cubicBezTo>
                  <a:pt x="232" y="250"/>
                  <a:pt x="232" y="249"/>
                  <a:pt x="232" y="249"/>
                </a:cubicBezTo>
                <a:cubicBezTo>
                  <a:pt x="232" y="249"/>
                  <a:pt x="231" y="249"/>
                  <a:pt x="231" y="249"/>
                </a:cubicBezTo>
                <a:cubicBezTo>
                  <a:pt x="230" y="249"/>
                  <a:pt x="230" y="249"/>
                  <a:pt x="230" y="249"/>
                </a:cubicBezTo>
                <a:cubicBezTo>
                  <a:pt x="229" y="249"/>
                  <a:pt x="229" y="249"/>
                  <a:pt x="229" y="249"/>
                </a:cubicBezTo>
                <a:cubicBezTo>
                  <a:pt x="227" y="248"/>
                  <a:pt x="225" y="248"/>
                  <a:pt x="224" y="247"/>
                </a:cubicBezTo>
                <a:cubicBezTo>
                  <a:pt x="224" y="247"/>
                  <a:pt x="223" y="247"/>
                  <a:pt x="223" y="247"/>
                </a:cubicBezTo>
                <a:cubicBezTo>
                  <a:pt x="221" y="246"/>
                  <a:pt x="221" y="246"/>
                  <a:pt x="219" y="245"/>
                </a:cubicBezTo>
                <a:cubicBezTo>
                  <a:pt x="218" y="245"/>
                  <a:pt x="217" y="245"/>
                  <a:pt x="217" y="244"/>
                </a:cubicBezTo>
                <a:cubicBezTo>
                  <a:pt x="217" y="244"/>
                  <a:pt x="216" y="244"/>
                  <a:pt x="216" y="244"/>
                </a:cubicBezTo>
                <a:cubicBezTo>
                  <a:pt x="214" y="243"/>
                  <a:pt x="213" y="243"/>
                  <a:pt x="212" y="242"/>
                </a:cubicBezTo>
                <a:cubicBezTo>
                  <a:pt x="212" y="242"/>
                  <a:pt x="211" y="242"/>
                  <a:pt x="211" y="242"/>
                </a:cubicBezTo>
                <a:cubicBezTo>
                  <a:pt x="210" y="241"/>
                  <a:pt x="209" y="241"/>
                  <a:pt x="209" y="240"/>
                </a:cubicBezTo>
                <a:cubicBezTo>
                  <a:pt x="207" y="239"/>
                  <a:pt x="206" y="238"/>
                  <a:pt x="204" y="237"/>
                </a:cubicBezTo>
                <a:cubicBezTo>
                  <a:pt x="204" y="236"/>
                  <a:pt x="203" y="236"/>
                  <a:pt x="203" y="235"/>
                </a:cubicBezTo>
                <a:cubicBezTo>
                  <a:pt x="202" y="235"/>
                  <a:pt x="201" y="235"/>
                  <a:pt x="200" y="234"/>
                </a:cubicBezTo>
                <a:cubicBezTo>
                  <a:pt x="200" y="234"/>
                  <a:pt x="200" y="234"/>
                  <a:pt x="200" y="234"/>
                </a:cubicBezTo>
                <a:cubicBezTo>
                  <a:pt x="200" y="234"/>
                  <a:pt x="199" y="234"/>
                  <a:pt x="199" y="234"/>
                </a:cubicBezTo>
                <a:cubicBezTo>
                  <a:pt x="199" y="233"/>
                  <a:pt x="199" y="233"/>
                  <a:pt x="199" y="233"/>
                </a:cubicBezTo>
                <a:cubicBezTo>
                  <a:pt x="198" y="232"/>
                  <a:pt x="198" y="233"/>
                  <a:pt x="197" y="232"/>
                </a:cubicBezTo>
                <a:cubicBezTo>
                  <a:pt x="197" y="232"/>
                  <a:pt x="197" y="231"/>
                  <a:pt x="197" y="231"/>
                </a:cubicBezTo>
                <a:cubicBezTo>
                  <a:pt x="196" y="231"/>
                  <a:pt x="196" y="231"/>
                  <a:pt x="196" y="231"/>
                </a:cubicBezTo>
                <a:cubicBezTo>
                  <a:pt x="196" y="230"/>
                  <a:pt x="193" y="229"/>
                  <a:pt x="193" y="228"/>
                </a:cubicBezTo>
                <a:cubicBezTo>
                  <a:pt x="192" y="228"/>
                  <a:pt x="192" y="227"/>
                  <a:pt x="191" y="227"/>
                </a:cubicBezTo>
                <a:cubicBezTo>
                  <a:pt x="190" y="227"/>
                  <a:pt x="191" y="227"/>
                  <a:pt x="191" y="226"/>
                </a:cubicBezTo>
                <a:cubicBezTo>
                  <a:pt x="190" y="226"/>
                  <a:pt x="189" y="225"/>
                  <a:pt x="188" y="224"/>
                </a:cubicBezTo>
                <a:cubicBezTo>
                  <a:pt x="188" y="224"/>
                  <a:pt x="188" y="224"/>
                  <a:pt x="188" y="223"/>
                </a:cubicBezTo>
                <a:cubicBezTo>
                  <a:pt x="187" y="223"/>
                  <a:pt x="187" y="223"/>
                  <a:pt x="186" y="223"/>
                </a:cubicBezTo>
                <a:cubicBezTo>
                  <a:pt x="186" y="222"/>
                  <a:pt x="186" y="222"/>
                  <a:pt x="185" y="221"/>
                </a:cubicBezTo>
                <a:cubicBezTo>
                  <a:pt x="185" y="220"/>
                  <a:pt x="184" y="220"/>
                  <a:pt x="184" y="220"/>
                </a:cubicBezTo>
                <a:cubicBezTo>
                  <a:pt x="183" y="219"/>
                  <a:pt x="183" y="218"/>
                  <a:pt x="182" y="218"/>
                </a:cubicBezTo>
                <a:cubicBezTo>
                  <a:pt x="182" y="217"/>
                  <a:pt x="181" y="216"/>
                  <a:pt x="180" y="216"/>
                </a:cubicBezTo>
                <a:cubicBezTo>
                  <a:pt x="179" y="216"/>
                  <a:pt x="179" y="215"/>
                  <a:pt x="179" y="214"/>
                </a:cubicBezTo>
                <a:cubicBezTo>
                  <a:pt x="179" y="214"/>
                  <a:pt x="178" y="214"/>
                  <a:pt x="178" y="214"/>
                </a:cubicBezTo>
                <a:cubicBezTo>
                  <a:pt x="178" y="214"/>
                  <a:pt x="178" y="214"/>
                  <a:pt x="178" y="214"/>
                </a:cubicBezTo>
                <a:cubicBezTo>
                  <a:pt x="178" y="213"/>
                  <a:pt x="178" y="214"/>
                  <a:pt x="177" y="213"/>
                </a:cubicBezTo>
                <a:cubicBezTo>
                  <a:pt x="177" y="213"/>
                  <a:pt x="178" y="213"/>
                  <a:pt x="178" y="213"/>
                </a:cubicBezTo>
                <a:cubicBezTo>
                  <a:pt x="177" y="213"/>
                  <a:pt x="177" y="213"/>
                  <a:pt x="177" y="213"/>
                </a:cubicBezTo>
                <a:cubicBezTo>
                  <a:pt x="176" y="212"/>
                  <a:pt x="176" y="212"/>
                  <a:pt x="176" y="212"/>
                </a:cubicBezTo>
                <a:cubicBezTo>
                  <a:pt x="175" y="211"/>
                  <a:pt x="176" y="211"/>
                  <a:pt x="175" y="211"/>
                </a:cubicBezTo>
                <a:cubicBezTo>
                  <a:pt x="174" y="210"/>
                  <a:pt x="173" y="209"/>
                  <a:pt x="173" y="208"/>
                </a:cubicBezTo>
                <a:cubicBezTo>
                  <a:pt x="172" y="207"/>
                  <a:pt x="172" y="207"/>
                  <a:pt x="172" y="207"/>
                </a:cubicBezTo>
                <a:cubicBezTo>
                  <a:pt x="172" y="206"/>
                  <a:pt x="171" y="206"/>
                  <a:pt x="171" y="206"/>
                </a:cubicBezTo>
                <a:cubicBezTo>
                  <a:pt x="171" y="204"/>
                  <a:pt x="169" y="204"/>
                  <a:pt x="168" y="203"/>
                </a:cubicBezTo>
                <a:cubicBezTo>
                  <a:pt x="168" y="202"/>
                  <a:pt x="168" y="201"/>
                  <a:pt x="167" y="201"/>
                </a:cubicBezTo>
                <a:cubicBezTo>
                  <a:pt x="167" y="200"/>
                  <a:pt x="166" y="200"/>
                  <a:pt x="166" y="199"/>
                </a:cubicBezTo>
                <a:cubicBezTo>
                  <a:pt x="165" y="199"/>
                  <a:pt x="164" y="198"/>
                  <a:pt x="164" y="198"/>
                </a:cubicBezTo>
                <a:cubicBezTo>
                  <a:pt x="163" y="197"/>
                  <a:pt x="163" y="196"/>
                  <a:pt x="163" y="195"/>
                </a:cubicBezTo>
                <a:cubicBezTo>
                  <a:pt x="162" y="194"/>
                  <a:pt x="160" y="194"/>
                  <a:pt x="159" y="192"/>
                </a:cubicBezTo>
                <a:cubicBezTo>
                  <a:pt x="159" y="192"/>
                  <a:pt x="159" y="191"/>
                  <a:pt x="159" y="190"/>
                </a:cubicBezTo>
                <a:cubicBezTo>
                  <a:pt x="159" y="190"/>
                  <a:pt x="158" y="190"/>
                  <a:pt x="158" y="190"/>
                </a:cubicBezTo>
                <a:cubicBezTo>
                  <a:pt x="158" y="190"/>
                  <a:pt x="159" y="189"/>
                  <a:pt x="159" y="189"/>
                </a:cubicBezTo>
                <a:cubicBezTo>
                  <a:pt x="159" y="189"/>
                  <a:pt x="158" y="189"/>
                  <a:pt x="158" y="189"/>
                </a:cubicBezTo>
                <a:cubicBezTo>
                  <a:pt x="158" y="189"/>
                  <a:pt x="158" y="188"/>
                  <a:pt x="158" y="188"/>
                </a:cubicBezTo>
                <a:cubicBezTo>
                  <a:pt x="158" y="188"/>
                  <a:pt x="158" y="187"/>
                  <a:pt x="157" y="186"/>
                </a:cubicBezTo>
                <a:cubicBezTo>
                  <a:pt x="156" y="185"/>
                  <a:pt x="155" y="185"/>
                  <a:pt x="155" y="184"/>
                </a:cubicBezTo>
                <a:cubicBezTo>
                  <a:pt x="155" y="184"/>
                  <a:pt x="155" y="183"/>
                  <a:pt x="155" y="183"/>
                </a:cubicBezTo>
                <a:cubicBezTo>
                  <a:pt x="155" y="182"/>
                  <a:pt x="154" y="182"/>
                  <a:pt x="154" y="181"/>
                </a:cubicBezTo>
                <a:cubicBezTo>
                  <a:pt x="153" y="180"/>
                  <a:pt x="153" y="179"/>
                  <a:pt x="152" y="178"/>
                </a:cubicBezTo>
                <a:cubicBezTo>
                  <a:pt x="152" y="178"/>
                  <a:pt x="152" y="178"/>
                  <a:pt x="152" y="177"/>
                </a:cubicBezTo>
                <a:cubicBezTo>
                  <a:pt x="151" y="176"/>
                  <a:pt x="151" y="175"/>
                  <a:pt x="150" y="174"/>
                </a:cubicBezTo>
                <a:cubicBezTo>
                  <a:pt x="150" y="173"/>
                  <a:pt x="149" y="172"/>
                  <a:pt x="149" y="172"/>
                </a:cubicBezTo>
                <a:cubicBezTo>
                  <a:pt x="149" y="171"/>
                  <a:pt x="149" y="170"/>
                  <a:pt x="148" y="170"/>
                </a:cubicBezTo>
                <a:cubicBezTo>
                  <a:pt x="148" y="169"/>
                  <a:pt x="147" y="169"/>
                  <a:pt x="147" y="168"/>
                </a:cubicBezTo>
                <a:cubicBezTo>
                  <a:pt x="147" y="167"/>
                  <a:pt x="147" y="166"/>
                  <a:pt x="147" y="165"/>
                </a:cubicBezTo>
                <a:cubicBezTo>
                  <a:pt x="147" y="165"/>
                  <a:pt x="146" y="165"/>
                  <a:pt x="146" y="165"/>
                </a:cubicBezTo>
                <a:cubicBezTo>
                  <a:pt x="146" y="164"/>
                  <a:pt x="146" y="163"/>
                  <a:pt x="146" y="163"/>
                </a:cubicBezTo>
                <a:cubicBezTo>
                  <a:pt x="145" y="162"/>
                  <a:pt x="145" y="161"/>
                  <a:pt x="145" y="160"/>
                </a:cubicBezTo>
                <a:cubicBezTo>
                  <a:pt x="145" y="159"/>
                  <a:pt x="144" y="159"/>
                  <a:pt x="144" y="158"/>
                </a:cubicBezTo>
                <a:cubicBezTo>
                  <a:pt x="144" y="158"/>
                  <a:pt x="144" y="158"/>
                  <a:pt x="144" y="157"/>
                </a:cubicBezTo>
                <a:cubicBezTo>
                  <a:pt x="144" y="157"/>
                  <a:pt x="143" y="157"/>
                  <a:pt x="143" y="157"/>
                </a:cubicBezTo>
                <a:cubicBezTo>
                  <a:pt x="143" y="157"/>
                  <a:pt x="144" y="157"/>
                  <a:pt x="144" y="156"/>
                </a:cubicBezTo>
                <a:cubicBezTo>
                  <a:pt x="143" y="156"/>
                  <a:pt x="142" y="155"/>
                  <a:pt x="143" y="154"/>
                </a:cubicBezTo>
                <a:cubicBezTo>
                  <a:pt x="143" y="153"/>
                  <a:pt x="142" y="153"/>
                  <a:pt x="142" y="152"/>
                </a:cubicBezTo>
                <a:cubicBezTo>
                  <a:pt x="142" y="152"/>
                  <a:pt x="142" y="152"/>
                  <a:pt x="142" y="151"/>
                </a:cubicBezTo>
                <a:cubicBezTo>
                  <a:pt x="141" y="150"/>
                  <a:pt x="141" y="149"/>
                  <a:pt x="141" y="149"/>
                </a:cubicBezTo>
                <a:cubicBezTo>
                  <a:pt x="141" y="149"/>
                  <a:pt x="141" y="148"/>
                  <a:pt x="141" y="148"/>
                </a:cubicBezTo>
                <a:cubicBezTo>
                  <a:pt x="141" y="148"/>
                  <a:pt x="141" y="148"/>
                  <a:pt x="141" y="148"/>
                </a:cubicBezTo>
                <a:cubicBezTo>
                  <a:pt x="141" y="148"/>
                  <a:pt x="141" y="147"/>
                  <a:pt x="141" y="147"/>
                </a:cubicBezTo>
                <a:cubicBezTo>
                  <a:pt x="141" y="147"/>
                  <a:pt x="141" y="147"/>
                  <a:pt x="141" y="147"/>
                </a:cubicBezTo>
                <a:cubicBezTo>
                  <a:pt x="140" y="146"/>
                  <a:pt x="141" y="145"/>
                  <a:pt x="141" y="144"/>
                </a:cubicBezTo>
                <a:cubicBezTo>
                  <a:pt x="140" y="141"/>
                  <a:pt x="140" y="138"/>
                  <a:pt x="140" y="135"/>
                </a:cubicBezTo>
                <a:cubicBezTo>
                  <a:pt x="139" y="133"/>
                  <a:pt x="140" y="131"/>
                  <a:pt x="140" y="130"/>
                </a:cubicBezTo>
                <a:cubicBezTo>
                  <a:pt x="140" y="130"/>
                  <a:pt x="139" y="130"/>
                  <a:pt x="139" y="130"/>
                </a:cubicBezTo>
                <a:cubicBezTo>
                  <a:pt x="139" y="130"/>
                  <a:pt x="139" y="129"/>
                  <a:pt x="139" y="129"/>
                </a:cubicBezTo>
                <a:cubicBezTo>
                  <a:pt x="139" y="129"/>
                  <a:pt x="139" y="129"/>
                  <a:pt x="139" y="129"/>
                </a:cubicBezTo>
                <a:cubicBezTo>
                  <a:pt x="139" y="128"/>
                  <a:pt x="139" y="128"/>
                  <a:pt x="139" y="128"/>
                </a:cubicBezTo>
                <a:cubicBezTo>
                  <a:pt x="139" y="128"/>
                  <a:pt x="139" y="128"/>
                  <a:pt x="139" y="128"/>
                </a:cubicBezTo>
                <a:cubicBezTo>
                  <a:pt x="138" y="127"/>
                  <a:pt x="139" y="127"/>
                  <a:pt x="139" y="127"/>
                </a:cubicBezTo>
                <a:cubicBezTo>
                  <a:pt x="139" y="125"/>
                  <a:pt x="139" y="124"/>
                  <a:pt x="139" y="121"/>
                </a:cubicBezTo>
                <a:cubicBezTo>
                  <a:pt x="140" y="120"/>
                  <a:pt x="139" y="119"/>
                  <a:pt x="140" y="118"/>
                </a:cubicBezTo>
                <a:cubicBezTo>
                  <a:pt x="140" y="117"/>
                  <a:pt x="140" y="117"/>
                  <a:pt x="140" y="117"/>
                </a:cubicBezTo>
                <a:cubicBezTo>
                  <a:pt x="140" y="117"/>
                  <a:pt x="140" y="116"/>
                  <a:pt x="141" y="116"/>
                </a:cubicBezTo>
                <a:cubicBezTo>
                  <a:pt x="141" y="112"/>
                  <a:pt x="142" y="111"/>
                  <a:pt x="143" y="109"/>
                </a:cubicBezTo>
                <a:cubicBezTo>
                  <a:pt x="143" y="108"/>
                  <a:pt x="144" y="108"/>
                  <a:pt x="144" y="106"/>
                </a:cubicBezTo>
                <a:cubicBezTo>
                  <a:pt x="144" y="106"/>
                  <a:pt x="144" y="106"/>
                  <a:pt x="145" y="106"/>
                </a:cubicBezTo>
                <a:cubicBezTo>
                  <a:pt x="145" y="105"/>
                  <a:pt x="145" y="103"/>
                  <a:pt x="146" y="102"/>
                </a:cubicBezTo>
                <a:cubicBezTo>
                  <a:pt x="146" y="101"/>
                  <a:pt x="148" y="99"/>
                  <a:pt x="148" y="99"/>
                </a:cubicBezTo>
                <a:cubicBezTo>
                  <a:pt x="148" y="99"/>
                  <a:pt x="148" y="98"/>
                  <a:pt x="148" y="98"/>
                </a:cubicBezTo>
                <a:cubicBezTo>
                  <a:pt x="148" y="98"/>
                  <a:pt x="149" y="97"/>
                  <a:pt x="149" y="97"/>
                </a:cubicBezTo>
                <a:cubicBezTo>
                  <a:pt x="150" y="96"/>
                  <a:pt x="150" y="95"/>
                  <a:pt x="151" y="95"/>
                </a:cubicBezTo>
                <a:cubicBezTo>
                  <a:pt x="152" y="94"/>
                  <a:pt x="153" y="93"/>
                  <a:pt x="153" y="91"/>
                </a:cubicBezTo>
                <a:cubicBezTo>
                  <a:pt x="153" y="91"/>
                  <a:pt x="154" y="92"/>
                  <a:pt x="154" y="92"/>
                </a:cubicBezTo>
                <a:cubicBezTo>
                  <a:pt x="154" y="91"/>
                  <a:pt x="154" y="91"/>
                  <a:pt x="154" y="91"/>
                </a:cubicBezTo>
                <a:cubicBezTo>
                  <a:pt x="155" y="89"/>
                  <a:pt x="156" y="89"/>
                  <a:pt x="157" y="88"/>
                </a:cubicBezTo>
                <a:cubicBezTo>
                  <a:pt x="157" y="87"/>
                  <a:pt x="157" y="88"/>
                  <a:pt x="157" y="87"/>
                </a:cubicBezTo>
                <a:cubicBezTo>
                  <a:pt x="158" y="86"/>
                  <a:pt x="159" y="85"/>
                  <a:pt x="159" y="84"/>
                </a:cubicBezTo>
                <a:cubicBezTo>
                  <a:pt x="159" y="84"/>
                  <a:pt x="160" y="84"/>
                  <a:pt x="160" y="84"/>
                </a:cubicBezTo>
                <a:cubicBezTo>
                  <a:pt x="160" y="84"/>
                  <a:pt x="160" y="84"/>
                  <a:pt x="160" y="83"/>
                </a:cubicBezTo>
                <a:cubicBezTo>
                  <a:pt x="161" y="83"/>
                  <a:pt x="161" y="83"/>
                  <a:pt x="162" y="82"/>
                </a:cubicBezTo>
                <a:cubicBezTo>
                  <a:pt x="162" y="82"/>
                  <a:pt x="162" y="81"/>
                  <a:pt x="163" y="81"/>
                </a:cubicBezTo>
                <a:cubicBezTo>
                  <a:pt x="163" y="80"/>
                  <a:pt x="164" y="79"/>
                  <a:pt x="165" y="77"/>
                </a:cubicBezTo>
                <a:cubicBezTo>
                  <a:pt x="165" y="77"/>
                  <a:pt x="165" y="77"/>
                  <a:pt x="165" y="77"/>
                </a:cubicBezTo>
                <a:cubicBezTo>
                  <a:pt x="166" y="76"/>
                  <a:pt x="167" y="75"/>
                  <a:pt x="167" y="75"/>
                </a:cubicBezTo>
                <a:cubicBezTo>
                  <a:pt x="168" y="74"/>
                  <a:pt x="168" y="74"/>
                  <a:pt x="168" y="74"/>
                </a:cubicBezTo>
                <a:cubicBezTo>
                  <a:pt x="169" y="73"/>
                  <a:pt x="169" y="73"/>
                  <a:pt x="169" y="72"/>
                </a:cubicBezTo>
                <a:cubicBezTo>
                  <a:pt x="169" y="72"/>
                  <a:pt x="170" y="72"/>
                  <a:pt x="170" y="72"/>
                </a:cubicBezTo>
                <a:cubicBezTo>
                  <a:pt x="170" y="71"/>
                  <a:pt x="171" y="70"/>
                  <a:pt x="171" y="70"/>
                </a:cubicBezTo>
                <a:cubicBezTo>
                  <a:pt x="171" y="70"/>
                  <a:pt x="172" y="70"/>
                  <a:pt x="172" y="70"/>
                </a:cubicBezTo>
                <a:cubicBezTo>
                  <a:pt x="172" y="70"/>
                  <a:pt x="172" y="69"/>
                  <a:pt x="172" y="69"/>
                </a:cubicBezTo>
                <a:cubicBezTo>
                  <a:pt x="173" y="68"/>
                  <a:pt x="174" y="67"/>
                  <a:pt x="175" y="66"/>
                </a:cubicBezTo>
                <a:cubicBezTo>
                  <a:pt x="175" y="66"/>
                  <a:pt x="175" y="65"/>
                  <a:pt x="175" y="65"/>
                </a:cubicBezTo>
                <a:cubicBezTo>
                  <a:pt x="175" y="65"/>
                  <a:pt x="176" y="65"/>
                  <a:pt x="176" y="64"/>
                </a:cubicBezTo>
                <a:cubicBezTo>
                  <a:pt x="177" y="64"/>
                  <a:pt x="177" y="64"/>
                  <a:pt x="178" y="63"/>
                </a:cubicBezTo>
                <a:cubicBezTo>
                  <a:pt x="179" y="62"/>
                  <a:pt x="180" y="60"/>
                  <a:pt x="180" y="59"/>
                </a:cubicBezTo>
                <a:cubicBezTo>
                  <a:pt x="182" y="59"/>
                  <a:pt x="183" y="57"/>
                  <a:pt x="184" y="56"/>
                </a:cubicBezTo>
                <a:cubicBezTo>
                  <a:pt x="184" y="56"/>
                  <a:pt x="185" y="56"/>
                  <a:pt x="186" y="55"/>
                </a:cubicBezTo>
                <a:cubicBezTo>
                  <a:pt x="187" y="54"/>
                  <a:pt x="189" y="53"/>
                  <a:pt x="190" y="52"/>
                </a:cubicBezTo>
                <a:cubicBezTo>
                  <a:pt x="192" y="50"/>
                  <a:pt x="195" y="49"/>
                  <a:pt x="197" y="48"/>
                </a:cubicBezTo>
                <a:cubicBezTo>
                  <a:pt x="198" y="48"/>
                  <a:pt x="199" y="47"/>
                  <a:pt x="200" y="47"/>
                </a:cubicBezTo>
                <a:cubicBezTo>
                  <a:pt x="200" y="45"/>
                  <a:pt x="201" y="46"/>
                  <a:pt x="202" y="46"/>
                </a:cubicBezTo>
                <a:cubicBezTo>
                  <a:pt x="203" y="46"/>
                  <a:pt x="203" y="45"/>
                  <a:pt x="204" y="44"/>
                </a:cubicBezTo>
                <a:cubicBezTo>
                  <a:pt x="204" y="44"/>
                  <a:pt x="205" y="44"/>
                  <a:pt x="206" y="43"/>
                </a:cubicBezTo>
                <a:cubicBezTo>
                  <a:pt x="207" y="43"/>
                  <a:pt x="209" y="42"/>
                  <a:pt x="210" y="42"/>
                </a:cubicBezTo>
                <a:cubicBezTo>
                  <a:pt x="211" y="41"/>
                  <a:pt x="211" y="41"/>
                  <a:pt x="212" y="41"/>
                </a:cubicBezTo>
                <a:cubicBezTo>
                  <a:pt x="212" y="41"/>
                  <a:pt x="212" y="41"/>
                  <a:pt x="212" y="41"/>
                </a:cubicBezTo>
                <a:cubicBezTo>
                  <a:pt x="214" y="40"/>
                  <a:pt x="215" y="39"/>
                  <a:pt x="217" y="39"/>
                </a:cubicBezTo>
                <a:cubicBezTo>
                  <a:pt x="218" y="38"/>
                  <a:pt x="219" y="38"/>
                  <a:pt x="220" y="38"/>
                </a:cubicBezTo>
                <a:cubicBezTo>
                  <a:pt x="221" y="38"/>
                  <a:pt x="221" y="38"/>
                  <a:pt x="221" y="37"/>
                </a:cubicBezTo>
                <a:cubicBezTo>
                  <a:pt x="222" y="37"/>
                  <a:pt x="222" y="38"/>
                  <a:pt x="223" y="37"/>
                </a:cubicBezTo>
                <a:cubicBezTo>
                  <a:pt x="223" y="37"/>
                  <a:pt x="223" y="37"/>
                  <a:pt x="224" y="37"/>
                </a:cubicBezTo>
                <a:cubicBezTo>
                  <a:pt x="224" y="36"/>
                  <a:pt x="225" y="37"/>
                  <a:pt x="226" y="36"/>
                </a:cubicBezTo>
                <a:cubicBezTo>
                  <a:pt x="227" y="36"/>
                  <a:pt x="228" y="36"/>
                  <a:pt x="229" y="36"/>
                </a:cubicBezTo>
                <a:cubicBezTo>
                  <a:pt x="229" y="36"/>
                  <a:pt x="229" y="35"/>
                  <a:pt x="229" y="35"/>
                </a:cubicBezTo>
                <a:cubicBezTo>
                  <a:pt x="230" y="35"/>
                  <a:pt x="230" y="35"/>
                  <a:pt x="230" y="35"/>
                </a:cubicBezTo>
                <a:cubicBezTo>
                  <a:pt x="232" y="35"/>
                  <a:pt x="234" y="35"/>
                  <a:pt x="235" y="35"/>
                </a:cubicBezTo>
                <a:cubicBezTo>
                  <a:pt x="235" y="34"/>
                  <a:pt x="237" y="36"/>
                  <a:pt x="237" y="35"/>
                </a:cubicBezTo>
                <a:cubicBezTo>
                  <a:pt x="239" y="35"/>
                  <a:pt x="240" y="34"/>
                  <a:pt x="242" y="34"/>
                </a:cubicBezTo>
                <a:cubicBezTo>
                  <a:pt x="243" y="34"/>
                  <a:pt x="245" y="34"/>
                  <a:pt x="246" y="34"/>
                </a:cubicBezTo>
                <a:cubicBezTo>
                  <a:pt x="247" y="34"/>
                  <a:pt x="247" y="34"/>
                  <a:pt x="248" y="34"/>
                </a:cubicBezTo>
                <a:cubicBezTo>
                  <a:pt x="248" y="34"/>
                  <a:pt x="248" y="34"/>
                  <a:pt x="248" y="34"/>
                </a:cubicBezTo>
                <a:cubicBezTo>
                  <a:pt x="249" y="34"/>
                  <a:pt x="248" y="34"/>
                  <a:pt x="249" y="34"/>
                </a:cubicBezTo>
                <a:cubicBezTo>
                  <a:pt x="249" y="34"/>
                  <a:pt x="250" y="34"/>
                  <a:pt x="250" y="34"/>
                </a:cubicBezTo>
                <a:cubicBezTo>
                  <a:pt x="251" y="34"/>
                  <a:pt x="253" y="34"/>
                  <a:pt x="254" y="34"/>
                </a:cubicBezTo>
                <a:cubicBezTo>
                  <a:pt x="256" y="34"/>
                  <a:pt x="258" y="34"/>
                  <a:pt x="259" y="34"/>
                </a:cubicBezTo>
                <a:cubicBezTo>
                  <a:pt x="260" y="34"/>
                  <a:pt x="263" y="35"/>
                  <a:pt x="265" y="36"/>
                </a:cubicBezTo>
                <a:cubicBezTo>
                  <a:pt x="266" y="37"/>
                  <a:pt x="267" y="36"/>
                  <a:pt x="267" y="36"/>
                </a:cubicBezTo>
                <a:cubicBezTo>
                  <a:pt x="268" y="36"/>
                  <a:pt x="268" y="37"/>
                  <a:pt x="268" y="37"/>
                </a:cubicBezTo>
                <a:cubicBezTo>
                  <a:pt x="270" y="37"/>
                  <a:pt x="271" y="38"/>
                  <a:pt x="272" y="38"/>
                </a:cubicBezTo>
                <a:cubicBezTo>
                  <a:pt x="273" y="38"/>
                  <a:pt x="273" y="39"/>
                  <a:pt x="274" y="39"/>
                </a:cubicBezTo>
                <a:cubicBezTo>
                  <a:pt x="275" y="39"/>
                  <a:pt x="275" y="39"/>
                  <a:pt x="275" y="40"/>
                </a:cubicBezTo>
                <a:cubicBezTo>
                  <a:pt x="275" y="40"/>
                  <a:pt x="276" y="40"/>
                  <a:pt x="276" y="40"/>
                </a:cubicBezTo>
                <a:cubicBezTo>
                  <a:pt x="276" y="40"/>
                  <a:pt x="276" y="41"/>
                  <a:pt x="276" y="41"/>
                </a:cubicBezTo>
                <a:cubicBezTo>
                  <a:pt x="277" y="42"/>
                  <a:pt x="278" y="41"/>
                  <a:pt x="279" y="42"/>
                </a:cubicBezTo>
                <a:cubicBezTo>
                  <a:pt x="279" y="42"/>
                  <a:pt x="279" y="43"/>
                  <a:pt x="279" y="43"/>
                </a:cubicBezTo>
                <a:cubicBezTo>
                  <a:pt x="280" y="44"/>
                  <a:pt x="281" y="44"/>
                  <a:pt x="281" y="45"/>
                </a:cubicBezTo>
                <a:cubicBezTo>
                  <a:pt x="281" y="45"/>
                  <a:pt x="281" y="46"/>
                  <a:pt x="281" y="46"/>
                </a:cubicBezTo>
                <a:cubicBezTo>
                  <a:pt x="282" y="48"/>
                  <a:pt x="284" y="49"/>
                  <a:pt x="286" y="50"/>
                </a:cubicBezTo>
                <a:cubicBezTo>
                  <a:pt x="286" y="46"/>
                  <a:pt x="286" y="44"/>
                  <a:pt x="285" y="42"/>
                </a:cubicBezTo>
                <a:cubicBezTo>
                  <a:pt x="284" y="41"/>
                  <a:pt x="283" y="41"/>
                  <a:pt x="283" y="40"/>
                </a:cubicBezTo>
                <a:cubicBezTo>
                  <a:pt x="283" y="40"/>
                  <a:pt x="282" y="39"/>
                  <a:pt x="282" y="39"/>
                </a:cubicBezTo>
                <a:cubicBezTo>
                  <a:pt x="281" y="39"/>
                  <a:pt x="281" y="38"/>
                  <a:pt x="282" y="37"/>
                </a:cubicBezTo>
                <a:cubicBezTo>
                  <a:pt x="283" y="36"/>
                  <a:pt x="284" y="37"/>
                  <a:pt x="285" y="37"/>
                </a:cubicBezTo>
                <a:cubicBezTo>
                  <a:pt x="286" y="37"/>
                  <a:pt x="286" y="37"/>
                  <a:pt x="287" y="38"/>
                </a:cubicBezTo>
                <a:cubicBezTo>
                  <a:pt x="289" y="38"/>
                  <a:pt x="288" y="38"/>
                  <a:pt x="289" y="38"/>
                </a:cubicBezTo>
                <a:cubicBezTo>
                  <a:pt x="289" y="38"/>
                  <a:pt x="290" y="38"/>
                  <a:pt x="290" y="38"/>
                </a:cubicBezTo>
                <a:cubicBezTo>
                  <a:pt x="293" y="39"/>
                  <a:pt x="295" y="39"/>
                  <a:pt x="297" y="40"/>
                </a:cubicBezTo>
                <a:cubicBezTo>
                  <a:pt x="298" y="41"/>
                  <a:pt x="298" y="41"/>
                  <a:pt x="298" y="42"/>
                </a:cubicBezTo>
                <a:cubicBezTo>
                  <a:pt x="298" y="43"/>
                  <a:pt x="298" y="44"/>
                  <a:pt x="298" y="45"/>
                </a:cubicBezTo>
                <a:cubicBezTo>
                  <a:pt x="301" y="45"/>
                  <a:pt x="304" y="46"/>
                  <a:pt x="307" y="46"/>
                </a:cubicBezTo>
                <a:cubicBezTo>
                  <a:pt x="307" y="46"/>
                  <a:pt x="308" y="46"/>
                  <a:pt x="308" y="46"/>
                </a:cubicBezTo>
                <a:cubicBezTo>
                  <a:pt x="308" y="46"/>
                  <a:pt x="308" y="46"/>
                  <a:pt x="308" y="47"/>
                </a:cubicBezTo>
                <a:cubicBezTo>
                  <a:pt x="308" y="47"/>
                  <a:pt x="309" y="46"/>
                  <a:pt x="309" y="46"/>
                </a:cubicBezTo>
                <a:cubicBezTo>
                  <a:pt x="309" y="46"/>
                  <a:pt x="310" y="46"/>
                  <a:pt x="310" y="46"/>
                </a:cubicBezTo>
                <a:cubicBezTo>
                  <a:pt x="312" y="47"/>
                  <a:pt x="316" y="49"/>
                  <a:pt x="316" y="49"/>
                </a:cubicBezTo>
                <a:cubicBezTo>
                  <a:pt x="317" y="50"/>
                  <a:pt x="318" y="50"/>
                  <a:pt x="318" y="51"/>
                </a:cubicBezTo>
                <a:cubicBezTo>
                  <a:pt x="319" y="51"/>
                  <a:pt x="319" y="52"/>
                  <a:pt x="319" y="52"/>
                </a:cubicBezTo>
                <a:cubicBezTo>
                  <a:pt x="320" y="52"/>
                  <a:pt x="322" y="54"/>
                  <a:pt x="322" y="54"/>
                </a:cubicBezTo>
                <a:cubicBezTo>
                  <a:pt x="322" y="54"/>
                  <a:pt x="323" y="55"/>
                  <a:pt x="323" y="55"/>
                </a:cubicBezTo>
                <a:cubicBezTo>
                  <a:pt x="324" y="56"/>
                  <a:pt x="324" y="56"/>
                  <a:pt x="325" y="56"/>
                </a:cubicBezTo>
                <a:cubicBezTo>
                  <a:pt x="325" y="57"/>
                  <a:pt x="325" y="57"/>
                  <a:pt x="325" y="57"/>
                </a:cubicBezTo>
                <a:cubicBezTo>
                  <a:pt x="326" y="58"/>
                  <a:pt x="328" y="59"/>
                  <a:pt x="329" y="60"/>
                </a:cubicBezTo>
                <a:cubicBezTo>
                  <a:pt x="329" y="60"/>
                  <a:pt x="330" y="61"/>
                  <a:pt x="330" y="61"/>
                </a:cubicBezTo>
                <a:cubicBezTo>
                  <a:pt x="331" y="61"/>
                  <a:pt x="331" y="62"/>
                  <a:pt x="331" y="62"/>
                </a:cubicBezTo>
                <a:cubicBezTo>
                  <a:pt x="332" y="63"/>
                  <a:pt x="332" y="63"/>
                  <a:pt x="333" y="63"/>
                </a:cubicBezTo>
                <a:cubicBezTo>
                  <a:pt x="333" y="64"/>
                  <a:pt x="333" y="64"/>
                  <a:pt x="334" y="65"/>
                </a:cubicBezTo>
                <a:cubicBezTo>
                  <a:pt x="335" y="66"/>
                  <a:pt x="337" y="67"/>
                  <a:pt x="338" y="68"/>
                </a:cubicBezTo>
                <a:cubicBezTo>
                  <a:pt x="339" y="69"/>
                  <a:pt x="339" y="70"/>
                  <a:pt x="340" y="71"/>
                </a:cubicBezTo>
                <a:cubicBezTo>
                  <a:pt x="342" y="72"/>
                  <a:pt x="343" y="74"/>
                  <a:pt x="345" y="75"/>
                </a:cubicBezTo>
                <a:cubicBezTo>
                  <a:pt x="345" y="75"/>
                  <a:pt x="345" y="76"/>
                  <a:pt x="345" y="76"/>
                </a:cubicBezTo>
                <a:cubicBezTo>
                  <a:pt x="346" y="76"/>
                  <a:pt x="346" y="76"/>
                  <a:pt x="347" y="77"/>
                </a:cubicBezTo>
                <a:cubicBezTo>
                  <a:pt x="347" y="77"/>
                  <a:pt x="348" y="78"/>
                  <a:pt x="349" y="79"/>
                </a:cubicBezTo>
                <a:cubicBezTo>
                  <a:pt x="349" y="79"/>
                  <a:pt x="350" y="79"/>
                  <a:pt x="350" y="79"/>
                </a:cubicBezTo>
                <a:cubicBezTo>
                  <a:pt x="350" y="80"/>
                  <a:pt x="351" y="80"/>
                  <a:pt x="351" y="81"/>
                </a:cubicBezTo>
                <a:cubicBezTo>
                  <a:pt x="351" y="81"/>
                  <a:pt x="352" y="81"/>
                  <a:pt x="352" y="81"/>
                </a:cubicBezTo>
                <a:cubicBezTo>
                  <a:pt x="353" y="82"/>
                  <a:pt x="353" y="82"/>
                  <a:pt x="353" y="83"/>
                </a:cubicBezTo>
                <a:cubicBezTo>
                  <a:pt x="353" y="83"/>
                  <a:pt x="354" y="83"/>
                  <a:pt x="354" y="83"/>
                </a:cubicBezTo>
                <a:cubicBezTo>
                  <a:pt x="354" y="83"/>
                  <a:pt x="354" y="84"/>
                  <a:pt x="354" y="84"/>
                </a:cubicBezTo>
                <a:cubicBezTo>
                  <a:pt x="354" y="84"/>
                  <a:pt x="355" y="84"/>
                  <a:pt x="355" y="84"/>
                </a:cubicBezTo>
                <a:cubicBezTo>
                  <a:pt x="355" y="85"/>
                  <a:pt x="356" y="85"/>
                  <a:pt x="356" y="86"/>
                </a:cubicBezTo>
                <a:cubicBezTo>
                  <a:pt x="356" y="86"/>
                  <a:pt x="357" y="86"/>
                  <a:pt x="358" y="86"/>
                </a:cubicBezTo>
                <a:cubicBezTo>
                  <a:pt x="358" y="88"/>
                  <a:pt x="359" y="90"/>
                  <a:pt x="360" y="90"/>
                </a:cubicBezTo>
                <a:cubicBezTo>
                  <a:pt x="361" y="91"/>
                  <a:pt x="360" y="91"/>
                  <a:pt x="361" y="91"/>
                </a:cubicBezTo>
                <a:cubicBezTo>
                  <a:pt x="362" y="92"/>
                  <a:pt x="362" y="92"/>
                  <a:pt x="363" y="93"/>
                </a:cubicBezTo>
                <a:cubicBezTo>
                  <a:pt x="363" y="93"/>
                  <a:pt x="363" y="94"/>
                  <a:pt x="364" y="94"/>
                </a:cubicBezTo>
                <a:cubicBezTo>
                  <a:pt x="365" y="94"/>
                  <a:pt x="365" y="95"/>
                  <a:pt x="365" y="95"/>
                </a:cubicBezTo>
                <a:cubicBezTo>
                  <a:pt x="366" y="96"/>
                  <a:pt x="365" y="96"/>
                  <a:pt x="366" y="96"/>
                </a:cubicBezTo>
                <a:cubicBezTo>
                  <a:pt x="366" y="96"/>
                  <a:pt x="367" y="96"/>
                  <a:pt x="367" y="97"/>
                </a:cubicBezTo>
                <a:cubicBezTo>
                  <a:pt x="368" y="97"/>
                  <a:pt x="368" y="98"/>
                  <a:pt x="368" y="98"/>
                </a:cubicBezTo>
                <a:cubicBezTo>
                  <a:pt x="369" y="99"/>
                  <a:pt x="370" y="99"/>
                  <a:pt x="370" y="99"/>
                </a:cubicBezTo>
                <a:cubicBezTo>
                  <a:pt x="371" y="100"/>
                  <a:pt x="371" y="100"/>
                  <a:pt x="372" y="101"/>
                </a:cubicBezTo>
                <a:cubicBezTo>
                  <a:pt x="372" y="101"/>
                  <a:pt x="372" y="101"/>
                  <a:pt x="372" y="102"/>
                </a:cubicBezTo>
                <a:cubicBezTo>
                  <a:pt x="372" y="102"/>
                  <a:pt x="373" y="102"/>
                  <a:pt x="373" y="102"/>
                </a:cubicBezTo>
                <a:cubicBezTo>
                  <a:pt x="373" y="102"/>
                  <a:pt x="374" y="103"/>
                  <a:pt x="374" y="103"/>
                </a:cubicBezTo>
                <a:cubicBezTo>
                  <a:pt x="374" y="104"/>
                  <a:pt x="375" y="105"/>
                  <a:pt x="375" y="106"/>
                </a:cubicBezTo>
                <a:cubicBezTo>
                  <a:pt x="376" y="107"/>
                  <a:pt x="378" y="107"/>
                  <a:pt x="379" y="109"/>
                </a:cubicBezTo>
                <a:cubicBezTo>
                  <a:pt x="379" y="110"/>
                  <a:pt x="380" y="112"/>
                  <a:pt x="380" y="114"/>
                </a:cubicBezTo>
                <a:cubicBezTo>
                  <a:pt x="381" y="115"/>
                  <a:pt x="381" y="114"/>
                  <a:pt x="382" y="115"/>
                </a:cubicBezTo>
                <a:cubicBezTo>
                  <a:pt x="383" y="116"/>
                  <a:pt x="383" y="117"/>
                  <a:pt x="383" y="117"/>
                </a:cubicBezTo>
                <a:cubicBezTo>
                  <a:pt x="384" y="119"/>
                  <a:pt x="386" y="120"/>
                  <a:pt x="387" y="121"/>
                </a:cubicBezTo>
                <a:cubicBezTo>
                  <a:pt x="387" y="122"/>
                  <a:pt x="388" y="123"/>
                  <a:pt x="388" y="123"/>
                </a:cubicBezTo>
                <a:cubicBezTo>
                  <a:pt x="388" y="124"/>
                  <a:pt x="388" y="124"/>
                  <a:pt x="388" y="125"/>
                </a:cubicBezTo>
                <a:cubicBezTo>
                  <a:pt x="388" y="126"/>
                  <a:pt x="389" y="126"/>
                  <a:pt x="389" y="126"/>
                </a:cubicBezTo>
                <a:cubicBezTo>
                  <a:pt x="388" y="127"/>
                  <a:pt x="389" y="127"/>
                  <a:pt x="389" y="127"/>
                </a:cubicBezTo>
                <a:cubicBezTo>
                  <a:pt x="389" y="128"/>
                  <a:pt x="389" y="129"/>
                  <a:pt x="389" y="130"/>
                </a:cubicBezTo>
                <a:cubicBezTo>
                  <a:pt x="390" y="131"/>
                  <a:pt x="391" y="131"/>
                  <a:pt x="390" y="132"/>
                </a:cubicBezTo>
                <a:cubicBezTo>
                  <a:pt x="390" y="133"/>
                  <a:pt x="391" y="133"/>
                  <a:pt x="391" y="134"/>
                </a:cubicBezTo>
                <a:cubicBezTo>
                  <a:pt x="392" y="134"/>
                  <a:pt x="391" y="135"/>
                  <a:pt x="391" y="135"/>
                </a:cubicBezTo>
                <a:cubicBezTo>
                  <a:pt x="391" y="135"/>
                  <a:pt x="392" y="135"/>
                  <a:pt x="392" y="135"/>
                </a:cubicBezTo>
                <a:cubicBezTo>
                  <a:pt x="392" y="136"/>
                  <a:pt x="391" y="138"/>
                  <a:pt x="393" y="138"/>
                </a:cubicBezTo>
                <a:cubicBezTo>
                  <a:pt x="392" y="140"/>
                  <a:pt x="393" y="143"/>
                  <a:pt x="393" y="145"/>
                </a:cubicBezTo>
                <a:cubicBezTo>
                  <a:pt x="393" y="145"/>
                  <a:pt x="393" y="145"/>
                  <a:pt x="393" y="146"/>
                </a:cubicBezTo>
                <a:cubicBezTo>
                  <a:pt x="393" y="146"/>
                  <a:pt x="394" y="147"/>
                  <a:pt x="394" y="147"/>
                </a:cubicBezTo>
                <a:cubicBezTo>
                  <a:pt x="394" y="147"/>
                  <a:pt x="394" y="148"/>
                  <a:pt x="394" y="148"/>
                </a:cubicBezTo>
                <a:cubicBezTo>
                  <a:pt x="394" y="149"/>
                  <a:pt x="394" y="149"/>
                  <a:pt x="394" y="150"/>
                </a:cubicBezTo>
                <a:cubicBezTo>
                  <a:pt x="394" y="153"/>
                  <a:pt x="393" y="156"/>
                  <a:pt x="393" y="160"/>
                </a:cubicBezTo>
                <a:cubicBezTo>
                  <a:pt x="393" y="161"/>
                  <a:pt x="393" y="162"/>
                  <a:pt x="394" y="163"/>
                </a:cubicBezTo>
                <a:cubicBezTo>
                  <a:pt x="394" y="166"/>
                  <a:pt x="392" y="170"/>
                  <a:pt x="391" y="173"/>
                </a:cubicBezTo>
                <a:cubicBezTo>
                  <a:pt x="391" y="175"/>
                  <a:pt x="391" y="175"/>
                  <a:pt x="390" y="175"/>
                </a:cubicBezTo>
                <a:cubicBezTo>
                  <a:pt x="390" y="177"/>
                  <a:pt x="390" y="178"/>
                  <a:pt x="390" y="179"/>
                </a:cubicBezTo>
                <a:cubicBezTo>
                  <a:pt x="390" y="180"/>
                  <a:pt x="389" y="180"/>
                  <a:pt x="389" y="180"/>
                </a:cubicBezTo>
                <a:cubicBezTo>
                  <a:pt x="389" y="180"/>
                  <a:pt x="389" y="181"/>
                  <a:pt x="389" y="182"/>
                </a:cubicBezTo>
                <a:cubicBezTo>
                  <a:pt x="388" y="183"/>
                  <a:pt x="388" y="183"/>
                  <a:pt x="388" y="184"/>
                </a:cubicBezTo>
                <a:cubicBezTo>
                  <a:pt x="387" y="186"/>
                  <a:pt x="387" y="187"/>
                  <a:pt x="386" y="188"/>
                </a:cubicBezTo>
                <a:cubicBezTo>
                  <a:pt x="386" y="189"/>
                  <a:pt x="386" y="188"/>
                  <a:pt x="386" y="189"/>
                </a:cubicBezTo>
                <a:cubicBezTo>
                  <a:pt x="386" y="189"/>
                  <a:pt x="385" y="190"/>
                  <a:pt x="385" y="190"/>
                </a:cubicBezTo>
                <a:cubicBezTo>
                  <a:pt x="385" y="190"/>
                  <a:pt x="385" y="191"/>
                  <a:pt x="385" y="191"/>
                </a:cubicBezTo>
                <a:cubicBezTo>
                  <a:pt x="385" y="192"/>
                  <a:pt x="385" y="192"/>
                  <a:pt x="384" y="193"/>
                </a:cubicBezTo>
                <a:cubicBezTo>
                  <a:pt x="384" y="193"/>
                  <a:pt x="384" y="194"/>
                  <a:pt x="384" y="194"/>
                </a:cubicBezTo>
                <a:cubicBezTo>
                  <a:pt x="384" y="195"/>
                  <a:pt x="383" y="195"/>
                  <a:pt x="383" y="196"/>
                </a:cubicBezTo>
                <a:cubicBezTo>
                  <a:pt x="383" y="198"/>
                  <a:pt x="383" y="200"/>
                  <a:pt x="382" y="201"/>
                </a:cubicBezTo>
                <a:cubicBezTo>
                  <a:pt x="382" y="201"/>
                  <a:pt x="382" y="202"/>
                  <a:pt x="381" y="202"/>
                </a:cubicBezTo>
                <a:cubicBezTo>
                  <a:pt x="381" y="203"/>
                  <a:pt x="380" y="204"/>
                  <a:pt x="380" y="205"/>
                </a:cubicBezTo>
                <a:cubicBezTo>
                  <a:pt x="379" y="206"/>
                  <a:pt x="378" y="206"/>
                  <a:pt x="378" y="208"/>
                </a:cubicBezTo>
                <a:cubicBezTo>
                  <a:pt x="377" y="208"/>
                  <a:pt x="377" y="210"/>
                  <a:pt x="377" y="210"/>
                </a:cubicBezTo>
                <a:cubicBezTo>
                  <a:pt x="376" y="212"/>
                  <a:pt x="374" y="214"/>
                  <a:pt x="373" y="215"/>
                </a:cubicBezTo>
                <a:cubicBezTo>
                  <a:pt x="373" y="215"/>
                  <a:pt x="373" y="215"/>
                  <a:pt x="373" y="216"/>
                </a:cubicBezTo>
                <a:cubicBezTo>
                  <a:pt x="373" y="216"/>
                  <a:pt x="373" y="216"/>
                  <a:pt x="372" y="217"/>
                </a:cubicBezTo>
                <a:cubicBezTo>
                  <a:pt x="372" y="217"/>
                  <a:pt x="371" y="219"/>
                  <a:pt x="373" y="219"/>
                </a:cubicBezTo>
                <a:cubicBezTo>
                  <a:pt x="374" y="220"/>
                  <a:pt x="374" y="219"/>
                  <a:pt x="375" y="218"/>
                </a:cubicBezTo>
                <a:cubicBezTo>
                  <a:pt x="375" y="218"/>
                  <a:pt x="376" y="217"/>
                  <a:pt x="376" y="217"/>
                </a:cubicBezTo>
                <a:cubicBezTo>
                  <a:pt x="377" y="216"/>
                  <a:pt x="377" y="214"/>
                  <a:pt x="378" y="214"/>
                </a:cubicBezTo>
                <a:cubicBezTo>
                  <a:pt x="378" y="214"/>
                  <a:pt x="379" y="213"/>
                  <a:pt x="379" y="213"/>
                </a:cubicBezTo>
                <a:cubicBezTo>
                  <a:pt x="379" y="212"/>
                  <a:pt x="379" y="212"/>
                  <a:pt x="380" y="211"/>
                </a:cubicBezTo>
                <a:cubicBezTo>
                  <a:pt x="380" y="211"/>
                  <a:pt x="381" y="210"/>
                  <a:pt x="381" y="210"/>
                </a:cubicBezTo>
                <a:cubicBezTo>
                  <a:pt x="381" y="209"/>
                  <a:pt x="381" y="208"/>
                  <a:pt x="382" y="207"/>
                </a:cubicBezTo>
                <a:cubicBezTo>
                  <a:pt x="382" y="206"/>
                  <a:pt x="383" y="205"/>
                  <a:pt x="383" y="205"/>
                </a:cubicBezTo>
                <a:cubicBezTo>
                  <a:pt x="383" y="204"/>
                  <a:pt x="384" y="204"/>
                  <a:pt x="384" y="204"/>
                </a:cubicBezTo>
                <a:cubicBezTo>
                  <a:pt x="385" y="203"/>
                  <a:pt x="385" y="200"/>
                  <a:pt x="386" y="198"/>
                </a:cubicBezTo>
                <a:cubicBezTo>
                  <a:pt x="386" y="198"/>
                  <a:pt x="387" y="198"/>
                  <a:pt x="387" y="197"/>
                </a:cubicBezTo>
                <a:cubicBezTo>
                  <a:pt x="387" y="196"/>
                  <a:pt x="387" y="195"/>
                  <a:pt x="388" y="194"/>
                </a:cubicBezTo>
                <a:cubicBezTo>
                  <a:pt x="388" y="192"/>
                  <a:pt x="389" y="191"/>
                  <a:pt x="390" y="189"/>
                </a:cubicBezTo>
                <a:cubicBezTo>
                  <a:pt x="391" y="187"/>
                  <a:pt x="391" y="185"/>
                  <a:pt x="392" y="183"/>
                </a:cubicBezTo>
                <a:cubicBezTo>
                  <a:pt x="392" y="181"/>
                  <a:pt x="393" y="178"/>
                  <a:pt x="394" y="177"/>
                </a:cubicBezTo>
                <a:cubicBezTo>
                  <a:pt x="395" y="176"/>
                  <a:pt x="394" y="175"/>
                  <a:pt x="395" y="174"/>
                </a:cubicBezTo>
                <a:cubicBezTo>
                  <a:pt x="395" y="173"/>
                  <a:pt x="395" y="173"/>
                  <a:pt x="395" y="173"/>
                </a:cubicBezTo>
                <a:cubicBezTo>
                  <a:pt x="397" y="167"/>
                  <a:pt x="398" y="163"/>
                  <a:pt x="397" y="158"/>
                </a:cubicBezTo>
                <a:cubicBezTo>
                  <a:pt x="397" y="156"/>
                  <a:pt x="398" y="156"/>
                  <a:pt x="398" y="155"/>
                </a:cubicBezTo>
                <a:cubicBezTo>
                  <a:pt x="398" y="153"/>
                  <a:pt x="398" y="151"/>
                  <a:pt x="398" y="150"/>
                </a:cubicBezTo>
                <a:cubicBezTo>
                  <a:pt x="398" y="149"/>
                  <a:pt x="398" y="148"/>
                  <a:pt x="398" y="147"/>
                </a:cubicBezTo>
                <a:cubicBezTo>
                  <a:pt x="398" y="147"/>
                  <a:pt x="398" y="147"/>
                  <a:pt x="398" y="147"/>
                </a:cubicBezTo>
                <a:cubicBezTo>
                  <a:pt x="398" y="146"/>
                  <a:pt x="397" y="146"/>
                  <a:pt x="397" y="146"/>
                </a:cubicBezTo>
                <a:cubicBezTo>
                  <a:pt x="397" y="145"/>
                  <a:pt x="397" y="145"/>
                  <a:pt x="397" y="144"/>
                </a:cubicBezTo>
                <a:cubicBezTo>
                  <a:pt x="397" y="144"/>
                  <a:pt x="397" y="143"/>
                  <a:pt x="397" y="143"/>
                </a:cubicBezTo>
                <a:cubicBezTo>
                  <a:pt x="397" y="142"/>
                  <a:pt x="397" y="142"/>
                  <a:pt x="397" y="142"/>
                </a:cubicBezTo>
                <a:cubicBezTo>
                  <a:pt x="397" y="141"/>
                  <a:pt x="397" y="140"/>
                  <a:pt x="397" y="139"/>
                </a:cubicBezTo>
                <a:cubicBezTo>
                  <a:pt x="397" y="138"/>
                  <a:pt x="397" y="138"/>
                  <a:pt x="397" y="138"/>
                </a:cubicBezTo>
                <a:cubicBezTo>
                  <a:pt x="396" y="137"/>
                  <a:pt x="396" y="135"/>
                  <a:pt x="396" y="134"/>
                </a:cubicBezTo>
                <a:cubicBezTo>
                  <a:pt x="396" y="134"/>
                  <a:pt x="396" y="133"/>
                  <a:pt x="396" y="133"/>
                </a:cubicBezTo>
                <a:cubicBezTo>
                  <a:pt x="396" y="133"/>
                  <a:pt x="395" y="133"/>
                  <a:pt x="395" y="132"/>
                </a:cubicBezTo>
                <a:cubicBezTo>
                  <a:pt x="395" y="132"/>
                  <a:pt x="396" y="132"/>
                  <a:pt x="395" y="131"/>
                </a:cubicBezTo>
                <a:cubicBezTo>
                  <a:pt x="395" y="131"/>
                  <a:pt x="395" y="131"/>
                  <a:pt x="395" y="131"/>
                </a:cubicBezTo>
                <a:cubicBezTo>
                  <a:pt x="394" y="130"/>
                  <a:pt x="395" y="129"/>
                  <a:pt x="395" y="129"/>
                </a:cubicBezTo>
                <a:cubicBezTo>
                  <a:pt x="395" y="129"/>
                  <a:pt x="394" y="129"/>
                  <a:pt x="394" y="129"/>
                </a:cubicBezTo>
                <a:cubicBezTo>
                  <a:pt x="394" y="128"/>
                  <a:pt x="394" y="128"/>
                  <a:pt x="394" y="128"/>
                </a:cubicBezTo>
                <a:cubicBezTo>
                  <a:pt x="394" y="127"/>
                  <a:pt x="394" y="127"/>
                  <a:pt x="393" y="127"/>
                </a:cubicBezTo>
                <a:cubicBezTo>
                  <a:pt x="393" y="127"/>
                  <a:pt x="394" y="126"/>
                  <a:pt x="394" y="126"/>
                </a:cubicBezTo>
                <a:cubicBezTo>
                  <a:pt x="394" y="126"/>
                  <a:pt x="393" y="126"/>
                  <a:pt x="393" y="125"/>
                </a:cubicBezTo>
                <a:cubicBezTo>
                  <a:pt x="392" y="123"/>
                  <a:pt x="392" y="121"/>
                  <a:pt x="391" y="120"/>
                </a:cubicBezTo>
                <a:cubicBezTo>
                  <a:pt x="391" y="119"/>
                  <a:pt x="390" y="118"/>
                  <a:pt x="390" y="118"/>
                </a:cubicBezTo>
                <a:cubicBezTo>
                  <a:pt x="390" y="117"/>
                  <a:pt x="389" y="116"/>
                  <a:pt x="389" y="116"/>
                </a:cubicBezTo>
                <a:cubicBezTo>
                  <a:pt x="388" y="116"/>
                  <a:pt x="389" y="115"/>
                  <a:pt x="388" y="115"/>
                </a:cubicBezTo>
                <a:cubicBezTo>
                  <a:pt x="388" y="114"/>
                  <a:pt x="387" y="113"/>
                  <a:pt x="387" y="112"/>
                </a:cubicBezTo>
                <a:cubicBezTo>
                  <a:pt x="386" y="111"/>
                  <a:pt x="386" y="109"/>
                  <a:pt x="386" y="107"/>
                </a:cubicBezTo>
                <a:cubicBezTo>
                  <a:pt x="386" y="105"/>
                  <a:pt x="385" y="104"/>
                  <a:pt x="385" y="102"/>
                </a:cubicBezTo>
                <a:cubicBezTo>
                  <a:pt x="385" y="100"/>
                  <a:pt x="386" y="98"/>
                  <a:pt x="386" y="96"/>
                </a:cubicBezTo>
                <a:cubicBezTo>
                  <a:pt x="385" y="95"/>
                  <a:pt x="385" y="95"/>
                  <a:pt x="385" y="94"/>
                </a:cubicBezTo>
                <a:cubicBezTo>
                  <a:pt x="385" y="94"/>
                  <a:pt x="385" y="93"/>
                  <a:pt x="385" y="92"/>
                </a:cubicBezTo>
                <a:cubicBezTo>
                  <a:pt x="385" y="92"/>
                  <a:pt x="384" y="92"/>
                  <a:pt x="384" y="91"/>
                </a:cubicBezTo>
                <a:cubicBezTo>
                  <a:pt x="384" y="91"/>
                  <a:pt x="384" y="91"/>
                  <a:pt x="384" y="91"/>
                </a:cubicBezTo>
                <a:cubicBezTo>
                  <a:pt x="384" y="89"/>
                  <a:pt x="384" y="89"/>
                  <a:pt x="383" y="87"/>
                </a:cubicBezTo>
                <a:cubicBezTo>
                  <a:pt x="383" y="87"/>
                  <a:pt x="382" y="86"/>
                  <a:pt x="382" y="85"/>
                </a:cubicBezTo>
                <a:cubicBezTo>
                  <a:pt x="380" y="83"/>
                  <a:pt x="380" y="82"/>
                  <a:pt x="379" y="81"/>
                </a:cubicBezTo>
                <a:cubicBezTo>
                  <a:pt x="378" y="80"/>
                  <a:pt x="378" y="80"/>
                  <a:pt x="378" y="80"/>
                </a:cubicBezTo>
                <a:cubicBezTo>
                  <a:pt x="377" y="79"/>
                  <a:pt x="377" y="79"/>
                  <a:pt x="377" y="79"/>
                </a:cubicBezTo>
                <a:cubicBezTo>
                  <a:pt x="376" y="79"/>
                  <a:pt x="376" y="78"/>
                  <a:pt x="376" y="78"/>
                </a:cubicBezTo>
                <a:cubicBezTo>
                  <a:pt x="375" y="77"/>
                  <a:pt x="374" y="77"/>
                  <a:pt x="374" y="76"/>
                </a:cubicBezTo>
                <a:cubicBezTo>
                  <a:pt x="373" y="75"/>
                  <a:pt x="373" y="74"/>
                  <a:pt x="372" y="74"/>
                </a:cubicBezTo>
                <a:cubicBezTo>
                  <a:pt x="371" y="72"/>
                  <a:pt x="370" y="71"/>
                  <a:pt x="369" y="70"/>
                </a:cubicBezTo>
                <a:cubicBezTo>
                  <a:pt x="368" y="70"/>
                  <a:pt x="368" y="69"/>
                  <a:pt x="368" y="69"/>
                </a:cubicBezTo>
                <a:cubicBezTo>
                  <a:pt x="367" y="68"/>
                  <a:pt x="367" y="68"/>
                  <a:pt x="366" y="67"/>
                </a:cubicBezTo>
                <a:cubicBezTo>
                  <a:pt x="365" y="67"/>
                  <a:pt x="365" y="66"/>
                  <a:pt x="364" y="66"/>
                </a:cubicBezTo>
                <a:cubicBezTo>
                  <a:pt x="364" y="65"/>
                  <a:pt x="364" y="65"/>
                  <a:pt x="364" y="65"/>
                </a:cubicBezTo>
                <a:cubicBezTo>
                  <a:pt x="363" y="65"/>
                  <a:pt x="363" y="64"/>
                  <a:pt x="363" y="64"/>
                </a:cubicBezTo>
                <a:cubicBezTo>
                  <a:pt x="363" y="64"/>
                  <a:pt x="362" y="64"/>
                  <a:pt x="362" y="64"/>
                </a:cubicBezTo>
                <a:cubicBezTo>
                  <a:pt x="361" y="64"/>
                  <a:pt x="362" y="64"/>
                  <a:pt x="361" y="63"/>
                </a:cubicBezTo>
                <a:cubicBezTo>
                  <a:pt x="360" y="63"/>
                  <a:pt x="360" y="63"/>
                  <a:pt x="359" y="62"/>
                </a:cubicBezTo>
                <a:cubicBezTo>
                  <a:pt x="358" y="62"/>
                  <a:pt x="358" y="62"/>
                  <a:pt x="357" y="61"/>
                </a:cubicBezTo>
                <a:cubicBezTo>
                  <a:pt x="357" y="61"/>
                  <a:pt x="355" y="60"/>
                  <a:pt x="355" y="60"/>
                </a:cubicBezTo>
                <a:cubicBezTo>
                  <a:pt x="355" y="60"/>
                  <a:pt x="355" y="59"/>
                  <a:pt x="355" y="59"/>
                </a:cubicBezTo>
                <a:cubicBezTo>
                  <a:pt x="354" y="59"/>
                  <a:pt x="354" y="59"/>
                  <a:pt x="353" y="58"/>
                </a:cubicBezTo>
                <a:cubicBezTo>
                  <a:pt x="353" y="58"/>
                  <a:pt x="352" y="58"/>
                  <a:pt x="352" y="58"/>
                </a:cubicBezTo>
                <a:cubicBezTo>
                  <a:pt x="351" y="57"/>
                  <a:pt x="351" y="57"/>
                  <a:pt x="350" y="57"/>
                </a:cubicBezTo>
                <a:cubicBezTo>
                  <a:pt x="350" y="57"/>
                  <a:pt x="350" y="56"/>
                  <a:pt x="350" y="56"/>
                </a:cubicBezTo>
                <a:cubicBezTo>
                  <a:pt x="347" y="55"/>
                  <a:pt x="346" y="55"/>
                  <a:pt x="343" y="54"/>
                </a:cubicBezTo>
                <a:cubicBezTo>
                  <a:pt x="342" y="54"/>
                  <a:pt x="340" y="52"/>
                  <a:pt x="339" y="52"/>
                </a:cubicBezTo>
                <a:cubicBezTo>
                  <a:pt x="338" y="51"/>
                  <a:pt x="337" y="52"/>
                  <a:pt x="336" y="52"/>
                </a:cubicBezTo>
                <a:cubicBezTo>
                  <a:pt x="336" y="52"/>
                  <a:pt x="336" y="51"/>
                  <a:pt x="335" y="51"/>
                </a:cubicBezTo>
                <a:cubicBezTo>
                  <a:pt x="335" y="51"/>
                  <a:pt x="334" y="51"/>
                  <a:pt x="334" y="51"/>
                </a:cubicBezTo>
                <a:cubicBezTo>
                  <a:pt x="332" y="50"/>
                  <a:pt x="330" y="49"/>
                  <a:pt x="328" y="48"/>
                </a:cubicBezTo>
                <a:cubicBezTo>
                  <a:pt x="328" y="48"/>
                  <a:pt x="327" y="48"/>
                  <a:pt x="326" y="48"/>
                </a:cubicBezTo>
                <a:cubicBezTo>
                  <a:pt x="324" y="47"/>
                  <a:pt x="320" y="46"/>
                  <a:pt x="319" y="45"/>
                </a:cubicBezTo>
                <a:cubicBezTo>
                  <a:pt x="318" y="45"/>
                  <a:pt x="318" y="45"/>
                  <a:pt x="318" y="45"/>
                </a:cubicBezTo>
                <a:cubicBezTo>
                  <a:pt x="318" y="44"/>
                  <a:pt x="318" y="45"/>
                  <a:pt x="318" y="45"/>
                </a:cubicBezTo>
                <a:cubicBezTo>
                  <a:pt x="317" y="45"/>
                  <a:pt x="317" y="44"/>
                  <a:pt x="317" y="44"/>
                </a:cubicBezTo>
                <a:cubicBezTo>
                  <a:pt x="313" y="43"/>
                  <a:pt x="310" y="42"/>
                  <a:pt x="306" y="42"/>
                </a:cubicBezTo>
                <a:cubicBezTo>
                  <a:pt x="305" y="41"/>
                  <a:pt x="306" y="40"/>
                  <a:pt x="305" y="39"/>
                </a:cubicBezTo>
                <a:cubicBezTo>
                  <a:pt x="305" y="38"/>
                  <a:pt x="305" y="37"/>
                  <a:pt x="304" y="37"/>
                </a:cubicBezTo>
                <a:cubicBezTo>
                  <a:pt x="304" y="37"/>
                  <a:pt x="304" y="37"/>
                  <a:pt x="304" y="37"/>
                </a:cubicBezTo>
                <a:cubicBezTo>
                  <a:pt x="302" y="35"/>
                  <a:pt x="300" y="35"/>
                  <a:pt x="299" y="35"/>
                </a:cubicBezTo>
                <a:cubicBezTo>
                  <a:pt x="298" y="35"/>
                  <a:pt x="298" y="34"/>
                  <a:pt x="297" y="34"/>
                </a:cubicBezTo>
                <a:cubicBezTo>
                  <a:pt x="294" y="33"/>
                  <a:pt x="289" y="33"/>
                  <a:pt x="287" y="33"/>
                </a:cubicBezTo>
                <a:cubicBezTo>
                  <a:pt x="287" y="33"/>
                  <a:pt x="286" y="33"/>
                  <a:pt x="286" y="33"/>
                </a:cubicBezTo>
                <a:cubicBezTo>
                  <a:pt x="284" y="32"/>
                  <a:pt x="283" y="33"/>
                  <a:pt x="282" y="33"/>
                </a:cubicBezTo>
                <a:cubicBezTo>
                  <a:pt x="282" y="33"/>
                  <a:pt x="282" y="33"/>
                  <a:pt x="281" y="33"/>
                </a:cubicBezTo>
                <a:cubicBezTo>
                  <a:pt x="281" y="33"/>
                  <a:pt x="280" y="34"/>
                  <a:pt x="280" y="34"/>
                </a:cubicBezTo>
                <a:cubicBezTo>
                  <a:pt x="279" y="35"/>
                  <a:pt x="278" y="35"/>
                  <a:pt x="278" y="35"/>
                </a:cubicBezTo>
                <a:cubicBezTo>
                  <a:pt x="277" y="36"/>
                  <a:pt x="276" y="35"/>
                  <a:pt x="275" y="35"/>
                </a:cubicBezTo>
                <a:cubicBezTo>
                  <a:pt x="275" y="35"/>
                  <a:pt x="274" y="36"/>
                  <a:pt x="274" y="36"/>
                </a:cubicBezTo>
                <a:cubicBezTo>
                  <a:pt x="274" y="36"/>
                  <a:pt x="274" y="35"/>
                  <a:pt x="274" y="35"/>
                </a:cubicBezTo>
                <a:cubicBezTo>
                  <a:pt x="273" y="35"/>
                  <a:pt x="272" y="34"/>
                  <a:pt x="271" y="34"/>
                </a:cubicBezTo>
                <a:cubicBezTo>
                  <a:pt x="271" y="34"/>
                  <a:pt x="271" y="34"/>
                  <a:pt x="271" y="34"/>
                </a:cubicBezTo>
                <a:cubicBezTo>
                  <a:pt x="271" y="33"/>
                  <a:pt x="271" y="33"/>
                  <a:pt x="270" y="33"/>
                </a:cubicBezTo>
                <a:cubicBezTo>
                  <a:pt x="268" y="32"/>
                  <a:pt x="267" y="32"/>
                  <a:pt x="265" y="32"/>
                </a:cubicBezTo>
                <a:cubicBezTo>
                  <a:pt x="262" y="32"/>
                  <a:pt x="258" y="31"/>
                  <a:pt x="256" y="31"/>
                </a:cubicBezTo>
                <a:cubicBezTo>
                  <a:pt x="255" y="31"/>
                  <a:pt x="254" y="30"/>
                  <a:pt x="253" y="30"/>
                </a:cubicBezTo>
                <a:cubicBezTo>
                  <a:pt x="252" y="30"/>
                  <a:pt x="252" y="31"/>
                  <a:pt x="252" y="31"/>
                </a:cubicBezTo>
                <a:cubicBezTo>
                  <a:pt x="251" y="30"/>
                  <a:pt x="250" y="30"/>
                  <a:pt x="250" y="31"/>
                </a:cubicBezTo>
                <a:cubicBezTo>
                  <a:pt x="250" y="31"/>
                  <a:pt x="249" y="30"/>
                  <a:pt x="249" y="30"/>
                </a:cubicBezTo>
                <a:cubicBezTo>
                  <a:pt x="247" y="31"/>
                  <a:pt x="245" y="31"/>
                  <a:pt x="244" y="30"/>
                </a:cubicBezTo>
                <a:cubicBezTo>
                  <a:pt x="243" y="30"/>
                  <a:pt x="243" y="31"/>
                  <a:pt x="243" y="31"/>
                </a:cubicBezTo>
                <a:cubicBezTo>
                  <a:pt x="242" y="31"/>
                  <a:pt x="241" y="30"/>
                  <a:pt x="241" y="31"/>
                </a:cubicBezTo>
                <a:cubicBezTo>
                  <a:pt x="241" y="31"/>
                  <a:pt x="240" y="30"/>
                  <a:pt x="240" y="30"/>
                </a:cubicBezTo>
                <a:cubicBezTo>
                  <a:pt x="240" y="30"/>
                  <a:pt x="240" y="31"/>
                  <a:pt x="240" y="31"/>
                </a:cubicBezTo>
                <a:cubicBezTo>
                  <a:pt x="240" y="31"/>
                  <a:pt x="239" y="31"/>
                  <a:pt x="239" y="31"/>
                </a:cubicBezTo>
                <a:cubicBezTo>
                  <a:pt x="238" y="31"/>
                  <a:pt x="236" y="31"/>
                  <a:pt x="235" y="31"/>
                </a:cubicBezTo>
                <a:cubicBezTo>
                  <a:pt x="235" y="31"/>
                  <a:pt x="235" y="31"/>
                  <a:pt x="235" y="31"/>
                </a:cubicBezTo>
                <a:cubicBezTo>
                  <a:pt x="233" y="32"/>
                  <a:pt x="231" y="31"/>
                  <a:pt x="230" y="31"/>
                </a:cubicBezTo>
                <a:cubicBezTo>
                  <a:pt x="230" y="32"/>
                  <a:pt x="229" y="32"/>
                  <a:pt x="229" y="32"/>
                </a:cubicBezTo>
                <a:cubicBezTo>
                  <a:pt x="229" y="32"/>
                  <a:pt x="228" y="32"/>
                  <a:pt x="228" y="32"/>
                </a:cubicBezTo>
                <a:cubicBezTo>
                  <a:pt x="228" y="33"/>
                  <a:pt x="227" y="32"/>
                  <a:pt x="227" y="32"/>
                </a:cubicBezTo>
                <a:cubicBezTo>
                  <a:pt x="226" y="32"/>
                  <a:pt x="225" y="33"/>
                  <a:pt x="225" y="33"/>
                </a:cubicBezTo>
                <a:cubicBezTo>
                  <a:pt x="224" y="33"/>
                  <a:pt x="224" y="33"/>
                  <a:pt x="223" y="34"/>
                </a:cubicBezTo>
                <a:cubicBezTo>
                  <a:pt x="223" y="34"/>
                  <a:pt x="222" y="34"/>
                  <a:pt x="222" y="34"/>
                </a:cubicBezTo>
                <a:cubicBezTo>
                  <a:pt x="221" y="34"/>
                  <a:pt x="221" y="35"/>
                  <a:pt x="220" y="35"/>
                </a:cubicBezTo>
                <a:cubicBezTo>
                  <a:pt x="220" y="35"/>
                  <a:pt x="219" y="34"/>
                  <a:pt x="219" y="35"/>
                </a:cubicBezTo>
                <a:cubicBezTo>
                  <a:pt x="218" y="35"/>
                  <a:pt x="218" y="35"/>
                  <a:pt x="218" y="35"/>
                </a:cubicBezTo>
                <a:cubicBezTo>
                  <a:pt x="217" y="35"/>
                  <a:pt x="216" y="36"/>
                  <a:pt x="215" y="36"/>
                </a:cubicBezTo>
                <a:cubicBezTo>
                  <a:pt x="212" y="37"/>
                  <a:pt x="209" y="39"/>
                  <a:pt x="205" y="39"/>
                </a:cubicBezTo>
                <a:cubicBezTo>
                  <a:pt x="206" y="40"/>
                  <a:pt x="204" y="40"/>
                  <a:pt x="204" y="40"/>
                </a:cubicBezTo>
                <a:cubicBezTo>
                  <a:pt x="203" y="40"/>
                  <a:pt x="203" y="41"/>
                  <a:pt x="202" y="41"/>
                </a:cubicBezTo>
                <a:cubicBezTo>
                  <a:pt x="201" y="42"/>
                  <a:pt x="199" y="43"/>
                  <a:pt x="198" y="43"/>
                </a:cubicBezTo>
                <a:cubicBezTo>
                  <a:pt x="197" y="44"/>
                  <a:pt x="195" y="44"/>
                  <a:pt x="194" y="45"/>
                </a:cubicBezTo>
                <a:cubicBezTo>
                  <a:pt x="193" y="45"/>
                  <a:pt x="193" y="46"/>
                  <a:pt x="192" y="46"/>
                </a:cubicBezTo>
                <a:cubicBezTo>
                  <a:pt x="191" y="46"/>
                  <a:pt x="191" y="47"/>
                  <a:pt x="190" y="47"/>
                </a:cubicBezTo>
                <a:cubicBezTo>
                  <a:pt x="189" y="48"/>
                  <a:pt x="187" y="48"/>
                  <a:pt x="187" y="49"/>
                </a:cubicBezTo>
                <a:cubicBezTo>
                  <a:pt x="187" y="49"/>
                  <a:pt x="187" y="50"/>
                  <a:pt x="186" y="50"/>
                </a:cubicBezTo>
                <a:cubicBezTo>
                  <a:pt x="184" y="52"/>
                  <a:pt x="181" y="54"/>
                  <a:pt x="179" y="55"/>
                </a:cubicBezTo>
                <a:cubicBezTo>
                  <a:pt x="179" y="55"/>
                  <a:pt x="178" y="56"/>
                  <a:pt x="178" y="56"/>
                </a:cubicBezTo>
                <a:cubicBezTo>
                  <a:pt x="178" y="57"/>
                  <a:pt x="178" y="57"/>
                  <a:pt x="177" y="57"/>
                </a:cubicBezTo>
                <a:cubicBezTo>
                  <a:pt x="177" y="58"/>
                  <a:pt x="176" y="58"/>
                  <a:pt x="176" y="59"/>
                </a:cubicBezTo>
                <a:cubicBezTo>
                  <a:pt x="175" y="59"/>
                  <a:pt x="175" y="59"/>
                  <a:pt x="175" y="59"/>
                </a:cubicBezTo>
                <a:cubicBezTo>
                  <a:pt x="174" y="60"/>
                  <a:pt x="174" y="60"/>
                  <a:pt x="174" y="60"/>
                </a:cubicBezTo>
                <a:cubicBezTo>
                  <a:pt x="173" y="61"/>
                  <a:pt x="173" y="61"/>
                  <a:pt x="173" y="62"/>
                </a:cubicBezTo>
                <a:cubicBezTo>
                  <a:pt x="172" y="62"/>
                  <a:pt x="171" y="63"/>
                  <a:pt x="171" y="64"/>
                </a:cubicBezTo>
                <a:cubicBezTo>
                  <a:pt x="171" y="65"/>
                  <a:pt x="170" y="65"/>
                  <a:pt x="169" y="65"/>
                </a:cubicBezTo>
                <a:cubicBezTo>
                  <a:pt x="169" y="66"/>
                  <a:pt x="168" y="67"/>
                  <a:pt x="168" y="68"/>
                </a:cubicBezTo>
                <a:cubicBezTo>
                  <a:pt x="168" y="68"/>
                  <a:pt x="167" y="68"/>
                  <a:pt x="167" y="68"/>
                </a:cubicBezTo>
                <a:cubicBezTo>
                  <a:pt x="167" y="68"/>
                  <a:pt x="167" y="68"/>
                  <a:pt x="167" y="69"/>
                </a:cubicBezTo>
                <a:cubicBezTo>
                  <a:pt x="167" y="69"/>
                  <a:pt x="166" y="69"/>
                  <a:pt x="166" y="69"/>
                </a:cubicBezTo>
                <a:cubicBezTo>
                  <a:pt x="165" y="70"/>
                  <a:pt x="165" y="71"/>
                  <a:pt x="165" y="71"/>
                </a:cubicBezTo>
                <a:cubicBezTo>
                  <a:pt x="164" y="72"/>
                  <a:pt x="164" y="71"/>
                  <a:pt x="164" y="71"/>
                </a:cubicBezTo>
                <a:cubicBezTo>
                  <a:pt x="164" y="71"/>
                  <a:pt x="164" y="72"/>
                  <a:pt x="164" y="72"/>
                </a:cubicBezTo>
                <a:cubicBezTo>
                  <a:pt x="164" y="73"/>
                  <a:pt x="163" y="73"/>
                  <a:pt x="163" y="73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61" y="76"/>
                  <a:pt x="161" y="76"/>
                  <a:pt x="160" y="77"/>
                </a:cubicBezTo>
                <a:cubicBezTo>
                  <a:pt x="160" y="77"/>
                  <a:pt x="160" y="77"/>
                  <a:pt x="159" y="77"/>
                </a:cubicBezTo>
                <a:cubicBezTo>
                  <a:pt x="159" y="78"/>
                  <a:pt x="158" y="79"/>
                  <a:pt x="157" y="79"/>
                </a:cubicBezTo>
                <a:cubicBezTo>
                  <a:pt x="157" y="79"/>
                  <a:pt x="157" y="80"/>
                  <a:pt x="157" y="80"/>
                </a:cubicBezTo>
                <a:cubicBezTo>
                  <a:pt x="157" y="81"/>
                  <a:pt x="156" y="81"/>
                  <a:pt x="156" y="82"/>
                </a:cubicBezTo>
                <a:cubicBezTo>
                  <a:pt x="155" y="83"/>
                  <a:pt x="154" y="84"/>
                  <a:pt x="154" y="85"/>
                </a:cubicBezTo>
                <a:cubicBezTo>
                  <a:pt x="154" y="85"/>
                  <a:pt x="153" y="85"/>
                  <a:pt x="153" y="85"/>
                </a:cubicBezTo>
                <a:cubicBezTo>
                  <a:pt x="152" y="86"/>
                  <a:pt x="153" y="86"/>
                  <a:pt x="152" y="87"/>
                </a:cubicBezTo>
                <a:cubicBezTo>
                  <a:pt x="152" y="87"/>
                  <a:pt x="152" y="87"/>
                  <a:pt x="151" y="88"/>
                </a:cubicBezTo>
                <a:cubicBezTo>
                  <a:pt x="151" y="88"/>
                  <a:pt x="150" y="89"/>
                  <a:pt x="150" y="90"/>
                </a:cubicBezTo>
                <a:cubicBezTo>
                  <a:pt x="150" y="90"/>
                  <a:pt x="149" y="90"/>
                  <a:pt x="149" y="90"/>
                </a:cubicBezTo>
                <a:cubicBezTo>
                  <a:pt x="148" y="91"/>
                  <a:pt x="148" y="91"/>
                  <a:pt x="148" y="92"/>
                </a:cubicBezTo>
                <a:cubicBezTo>
                  <a:pt x="147" y="92"/>
                  <a:pt x="147" y="93"/>
                  <a:pt x="146" y="94"/>
                </a:cubicBezTo>
                <a:cubicBezTo>
                  <a:pt x="146" y="95"/>
                  <a:pt x="146" y="95"/>
                  <a:pt x="145" y="96"/>
                </a:cubicBezTo>
                <a:cubicBezTo>
                  <a:pt x="145" y="96"/>
                  <a:pt x="145" y="96"/>
                  <a:pt x="145" y="96"/>
                </a:cubicBezTo>
                <a:cubicBezTo>
                  <a:pt x="145" y="96"/>
                  <a:pt x="144" y="97"/>
                  <a:pt x="144" y="97"/>
                </a:cubicBezTo>
                <a:cubicBezTo>
                  <a:pt x="144" y="98"/>
                  <a:pt x="143" y="98"/>
                  <a:pt x="143" y="99"/>
                </a:cubicBezTo>
                <a:cubicBezTo>
                  <a:pt x="142" y="102"/>
                  <a:pt x="141" y="104"/>
                  <a:pt x="139" y="106"/>
                </a:cubicBezTo>
                <a:cubicBezTo>
                  <a:pt x="139" y="108"/>
                  <a:pt x="137" y="110"/>
                  <a:pt x="137" y="112"/>
                </a:cubicBezTo>
                <a:cubicBezTo>
                  <a:pt x="136" y="115"/>
                  <a:pt x="135" y="120"/>
                  <a:pt x="135" y="122"/>
                </a:cubicBezTo>
                <a:cubicBezTo>
                  <a:pt x="135" y="125"/>
                  <a:pt x="135" y="125"/>
                  <a:pt x="135" y="127"/>
                </a:cubicBezTo>
                <a:cubicBezTo>
                  <a:pt x="135" y="127"/>
                  <a:pt x="135" y="127"/>
                  <a:pt x="135" y="127"/>
                </a:cubicBezTo>
                <a:cubicBezTo>
                  <a:pt x="135" y="127"/>
                  <a:pt x="135" y="128"/>
                  <a:pt x="135" y="129"/>
                </a:cubicBezTo>
                <a:cubicBezTo>
                  <a:pt x="135" y="130"/>
                  <a:pt x="135" y="131"/>
                  <a:pt x="135" y="131"/>
                </a:cubicBezTo>
                <a:cubicBezTo>
                  <a:pt x="135" y="131"/>
                  <a:pt x="135" y="132"/>
                  <a:pt x="135" y="132"/>
                </a:cubicBezTo>
                <a:cubicBezTo>
                  <a:pt x="135" y="132"/>
                  <a:pt x="136" y="132"/>
                  <a:pt x="136" y="132"/>
                </a:cubicBezTo>
                <a:cubicBezTo>
                  <a:pt x="136" y="134"/>
                  <a:pt x="136" y="135"/>
                  <a:pt x="136" y="136"/>
                </a:cubicBezTo>
                <a:cubicBezTo>
                  <a:pt x="136" y="139"/>
                  <a:pt x="136" y="142"/>
                  <a:pt x="136" y="143"/>
                </a:cubicBezTo>
                <a:cubicBezTo>
                  <a:pt x="136" y="144"/>
                  <a:pt x="136" y="145"/>
                  <a:pt x="136" y="145"/>
                </a:cubicBezTo>
                <a:cubicBezTo>
                  <a:pt x="136" y="147"/>
                  <a:pt x="137" y="147"/>
                  <a:pt x="137" y="148"/>
                </a:cubicBezTo>
                <a:cubicBezTo>
                  <a:pt x="137" y="149"/>
                  <a:pt x="137" y="148"/>
                  <a:pt x="137" y="149"/>
                </a:cubicBezTo>
                <a:cubicBezTo>
                  <a:pt x="137" y="150"/>
                  <a:pt x="137" y="151"/>
                  <a:pt x="137" y="153"/>
                </a:cubicBezTo>
                <a:cubicBezTo>
                  <a:pt x="137" y="153"/>
                  <a:pt x="138" y="153"/>
                  <a:pt x="138" y="153"/>
                </a:cubicBezTo>
                <a:cubicBezTo>
                  <a:pt x="138" y="153"/>
                  <a:pt x="138" y="154"/>
                  <a:pt x="138" y="154"/>
                </a:cubicBezTo>
                <a:cubicBezTo>
                  <a:pt x="138" y="154"/>
                  <a:pt x="138" y="154"/>
                  <a:pt x="138" y="154"/>
                </a:cubicBezTo>
                <a:cubicBezTo>
                  <a:pt x="138" y="155"/>
                  <a:pt x="139" y="156"/>
                  <a:pt x="139" y="157"/>
                </a:cubicBezTo>
                <a:cubicBezTo>
                  <a:pt x="139" y="158"/>
                  <a:pt x="139" y="160"/>
                  <a:pt x="140" y="161"/>
                </a:cubicBezTo>
                <a:cubicBezTo>
                  <a:pt x="140" y="161"/>
                  <a:pt x="140" y="161"/>
                  <a:pt x="140" y="162"/>
                </a:cubicBezTo>
                <a:cubicBezTo>
                  <a:pt x="140" y="162"/>
                  <a:pt x="141" y="163"/>
                  <a:pt x="141" y="163"/>
                </a:cubicBezTo>
                <a:cubicBezTo>
                  <a:pt x="141" y="164"/>
                  <a:pt x="141" y="165"/>
                  <a:pt x="141" y="165"/>
                </a:cubicBezTo>
                <a:cubicBezTo>
                  <a:pt x="141" y="165"/>
                  <a:pt x="142" y="166"/>
                  <a:pt x="142" y="166"/>
                </a:cubicBezTo>
                <a:cubicBezTo>
                  <a:pt x="142" y="166"/>
                  <a:pt x="142" y="167"/>
                  <a:pt x="142" y="167"/>
                </a:cubicBezTo>
                <a:cubicBezTo>
                  <a:pt x="142" y="167"/>
                  <a:pt x="143" y="167"/>
                  <a:pt x="143" y="168"/>
                </a:cubicBezTo>
                <a:cubicBezTo>
                  <a:pt x="143" y="168"/>
                  <a:pt x="142" y="168"/>
                  <a:pt x="143" y="169"/>
                </a:cubicBezTo>
                <a:cubicBezTo>
                  <a:pt x="143" y="169"/>
                  <a:pt x="143" y="170"/>
                  <a:pt x="144" y="170"/>
                </a:cubicBezTo>
                <a:cubicBezTo>
                  <a:pt x="144" y="170"/>
                  <a:pt x="144" y="171"/>
                  <a:pt x="144" y="171"/>
                </a:cubicBezTo>
                <a:cubicBezTo>
                  <a:pt x="144" y="172"/>
                  <a:pt x="145" y="174"/>
                  <a:pt x="145" y="174"/>
                </a:cubicBezTo>
                <a:cubicBezTo>
                  <a:pt x="146" y="174"/>
                  <a:pt x="146" y="175"/>
                  <a:pt x="146" y="175"/>
                </a:cubicBezTo>
                <a:cubicBezTo>
                  <a:pt x="146" y="176"/>
                  <a:pt x="147" y="176"/>
                  <a:pt x="147" y="177"/>
                </a:cubicBezTo>
                <a:cubicBezTo>
                  <a:pt x="148" y="179"/>
                  <a:pt x="148" y="181"/>
                  <a:pt x="150" y="183"/>
                </a:cubicBezTo>
                <a:cubicBezTo>
                  <a:pt x="150" y="183"/>
                  <a:pt x="149" y="184"/>
                  <a:pt x="149" y="184"/>
                </a:cubicBezTo>
                <a:cubicBezTo>
                  <a:pt x="150" y="184"/>
                  <a:pt x="150" y="185"/>
                  <a:pt x="151" y="186"/>
                </a:cubicBezTo>
                <a:cubicBezTo>
                  <a:pt x="152" y="189"/>
                  <a:pt x="154" y="190"/>
                  <a:pt x="155" y="193"/>
                </a:cubicBezTo>
                <a:cubicBezTo>
                  <a:pt x="157" y="194"/>
                  <a:pt x="158" y="198"/>
                  <a:pt x="159" y="199"/>
                </a:cubicBezTo>
                <a:cubicBezTo>
                  <a:pt x="159" y="199"/>
                  <a:pt x="160" y="199"/>
                  <a:pt x="160" y="199"/>
                </a:cubicBezTo>
                <a:cubicBezTo>
                  <a:pt x="161" y="200"/>
                  <a:pt x="161" y="201"/>
                  <a:pt x="162" y="201"/>
                </a:cubicBezTo>
                <a:cubicBezTo>
                  <a:pt x="162" y="201"/>
                  <a:pt x="162" y="202"/>
                  <a:pt x="162" y="202"/>
                </a:cubicBezTo>
                <a:cubicBezTo>
                  <a:pt x="163" y="203"/>
                  <a:pt x="164" y="205"/>
                  <a:pt x="165" y="205"/>
                </a:cubicBezTo>
                <a:cubicBezTo>
                  <a:pt x="165" y="206"/>
                  <a:pt x="166" y="206"/>
                  <a:pt x="166" y="206"/>
                </a:cubicBezTo>
                <a:cubicBezTo>
                  <a:pt x="167" y="207"/>
                  <a:pt x="168" y="209"/>
                  <a:pt x="168" y="209"/>
                </a:cubicBezTo>
                <a:cubicBezTo>
                  <a:pt x="169" y="210"/>
                  <a:pt x="169" y="210"/>
                  <a:pt x="170" y="211"/>
                </a:cubicBezTo>
                <a:cubicBezTo>
                  <a:pt x="170" y="211"/>
                  <a:pt x="170" y="212"/>
                  <a:pt x="171" y="213"/>
                </a:cubicBezTo>
                <a:cubicBezTo>
                  <a:pt x="172" y="214"/>
                  <a:pt x="174" y="216"/>
                  <a:pt x="175" y="217"/>
                </a:cubicBezTo>
                <a:cubicBezTo>
                  <a:pt x="176" y="218"/>
                  <a:pt x="176" y="218"/>
                  <a:pt x="177" y="218"/>
                </a:cubicBezTo>
                <a:cubicBezTo>
                  <a:pt x="177" y="218"/>
                  <a:pt x="177" y="219"/>
                  <a:pt x="177" y="219"/>
                </a:cubicBezTo>
                <a:cubicBezTo>
                  <a:pt x="178" y="220"/>
                  <a:pt x="179" y="221"/>
                  <a:pt x="179" y="221"/>
                </a:cubicBezTo>
                <a:cubicBezTo>
                  <a:pt x="180" y="222"/>
                  <a:pt x="180" y="223"/>
                  <a:pt x="181" y="223"/>
                </a:cubicBezTo>
                <a:cubicBezTo>
                  <a:pt x="181" y="224"/>
                  <a:pt x="182" y="224"/>
                  <a:pt x="182" y="224"/>
                </a:cubicBezTo>
                <a:cubicBezTo>
                  <a:pt x="182" y="224"/>
                  <a:pt x="183" y="225"/>
                  <a:pt x="183" y="225"/>
                </a:cubicBezTo>
                <a:cubicBezTo>
                  <a:pt x="183" y="226"/>
                  <a:pt x="184" y="227"/>
                  <a:pt x="184" y="227"/>
                </a:cubicBezTo>
                <a:cubicBezTo>
                  <a:pt x="185" y="227"/>
                  <a:pt x="185" y="228"/>
                  <a:pt x="185" y="228"/>
                </a:cubicBezTo>
                <a:cubicBezTo>
                  <a:pt x="185" y="228"/>
                  <a:pt x="186" y="228"/>
                  <a:pt x="187" y="229"/>
                </a:cubicBezTo>
                <a:cubicBezTo>
                  <a:pt x="188" y="229"/>
                  <a:pt x="188" y="230"/>
                  <a:pt x="188" y="230"/>
                </a:cubicBezTo>
                <a:cubicBezTo>
                  <a:pt x="188" y="231"/>
                  <a:pt x="190" y="231"/>
                  <a:pt x="190" y="231"/>
                </a:cubicBezTo>
                <a:cubicBezTo>
                  <a:pt x="190" y="231"/>
                  <a:pt x="190" y="231"/>
                  <a:pt x="190" y="231"/>
                </a:cubicBezTo>
                <a:cubicBezTo>
                  <a:pt x="192" y="233"/>
                  <a:pt x="194" y="234"/>
                  <a:pt x="195" y="235"/>
                </a:cubicBezTo>
                <a:cubicBezTo>
                  <a:pt x="195" y="235"/>
                  <a:pt x="195" y="236"/>
                  <a:pt x="195" y="236"/>
                </a:cubicBezTo>
                <a:cubicBezTo>
                  <a:pt x="195" y="236"/>
                  <a:pt x="196" y="236"/>
                  <a:pt x="196" y="236"/>
                </a:cubicBezTo>
                <a:cubicBezTo>
                  <a:pt x="197" y="237"/>
                  <a:pt x="197" y="237"/>
                  <a:pt x="198" y="238"/>
                </a:cubicBezTo>
                <a:cubicBezTo>
                  <a:pt x="198" y="238"/>
                  <a:pt x="198" y="238"/>
                  <a:pt x="199" y="238"/>
                </a:cubicBezTo>
                <a:cubicBezTo>
                  <a:pt x="199" y="238"/>
                  <a:pt x="198" y="238"/>
                  <a:pt x="199" y="239"/>
                </a:cubicBezTo>
                <a:cubicBezTo>
                  <a:pt x="199" y="239"/>
                  <a:pt x="199" y="239"/>
                  <a:pt x="199" y="239"/>
                </a:cubicBezTo>
                <a:cubicBezTo>
                  <a:pt x="200" y="239"/>
                  <a:pt x="201" y="240"/>
                  <a:pt x="202" y="240"/>
                </a:cubicBezTo>
                <a:cubicBezTo>
                  <a:pt x="202" y="240"/>
                  <a:pt x="202" y="241"/>
                  <a:pt x="202" y="241"/>
                </a:cubicBezTo>
                <a:cubicBezTo>
                  <a:pt x="203" y="241"/>
                  <a:pt x="204" y="241"/>
                  <a:pt x="204" y="242"/>
                </a:cubicBezTo>
                <a:cubicBezTo>
                  <a:pt x="204" y="242"/>
                  <a:pt x="204" y="243"/>
                  <a:pt x="205" y="243"/>
                </a:cubicBezTo>
                <a:cubicBezTo>
                  <a:pt x="205" y="243"/>
                  <a:pt x="206" y="243"/>
                  <a:pt x="206" y="243"/>
                </a:cubicBezTo>
                <a:cubicBezTo>
                  <a:pt x="207" y="243"/>
                  <a:pt x="207" y="244"/>
                  <a:pt x="208" y="244"/>
                </a:cubicBezTo>
                <a:cubicBezTo>
                  <a:pt x="209" y="245"/>
                  <a:pt x="210" y="245"/>
                  <a:pt x="210" y="246"/>
                </a:cubicBezTo>
                <a:cubicBezTo>
                  <a:pt x="210" y="246"/>
                  <a:pt x="211" y="246"/>
                  <a:pt x="211" y="246"/>
                </a:cubicBezTo>
                <a:cubicBezTo>
                  <a:pt x="211" y="246"/>
                  <a:pt x="211" y="247"/>
                  <a:pt x="212" y="247"/>
                </a:cubicBezTo>
                <a:cubicBezTo>
                  <a:pt x="212" y="247"/>
                  <a:pt x="213" y="247"/>
                  <a:pt x="213" y="247"/>
                </a:cubicBezTo>
                <a:cubicBezTo>
                  <a:pt x="213" y="248"/>
                  <a:pt x="213" y="248"/>
                  <a:pt x="213" y="248"/>
                </a:cubicBezTo>
                <a:cubicBezTo>
                  <a:pt x="215" y="249"/>
                  <a:pt x="218" y="249"/>
                  <a:pt x="220" y="250"/>
                </a:cubicBezTo>
                <a:cubicBezTo>
                  <a:pt x="221" y="250"/>
                  <a:pt x="221" y="251"/>
                  <a:pt x="222" y="251"/>
                </a:cubicBezTo>
                <a:cubicBezTo>
                  <a:pt x="225" y="253"/>
                  <a:pt x="228" y="253"/>
                  <a:pt x="232" y="254"/>
                </a:cubicBezTo>
                <a:cubicBezTo>
                  <a:pt x="232" y="254"/>
                  <a:pt x="233" y="255"/>
                  <a:pt x="233" y="255"/>
                </a:cubicBezTo>
                <a:cubicBezTo>
                  <a:pt x="234" y="255"/>
                  <a:pt x="234" y="254"/>
                  <a:pt x="234" y="254"/>
                </a:cubicBezTo>
                <a:cubicBezTo>
                  <a:pt x="238" y="255"/>
                  <a:pt x="240" y="256"/>
                  <a:pt x="243" y="257"/>
                </a:cubicBezTo>
                <a:cubicBezTo>
                  <a:pt x="247" y="257"/>
                  <a:pt x="250" y="258"/>
                  <a:pt x="252" y="258"/>
                </a:cubicBezTo>
                <a:cubicBezTo>
                  <a:pt x="255" y="258"/>
                  <a:pt x="256" y="258"/>
                  <a:pt x="258" y="258"/>
                </a:cubicBezTo>
                <a:cubicBezTo>
                  <a:pt x="262" y="258"/>
                  <a:pt x="267" y="259"/>
                  <a:pt x="269" y="259"/>
                </a:cubicBezTo>
                <a:cubicBezTo>
                  <a:pt x="273" y="260"/>
                  <a:pt x="281" y="261"/>
                  <a:pt x="282" y="260"/>
                </a:cubicBezTo>
                <a:cubicBezTo>
                  <a:pt x="282" y="260"/>
                  <a:pt x="284" y="260"/>
                  <a:pt x="284" y="260"/>
                </a:cubicBezTo>
                <a:cubicBezTo>
                  <a:pt x="284" y="260"/>
                  <a:pt x="284" y="260"/>
                  <a:pt x="284" y="260"/>
                </a:cubicBezTo>
                <a:cubicBezTo>
                  <a:pt x="288" y="259"/>
                  <a:pt x="293" y="259"/>
                  <a:pt x="297" y="258"/>
                </a:cubicBezTo>
                <a:cubicBezTo>
                  <a:pt x="297" y="258"/>
                  <a:pt x="298" y="258"/>
                  <a:pt x="299" y="258"/>
                </a:cubicBezTo>
                <a:cubicBezTo>
                  <a:pt x="299" y="258"/>
                  <a:pt x="299" y="258"/>
                  <a:pt x="299" y="258"/>
                </a:cubicBezTo>
                <a:cubicBezTo>
                  <a:pt x="299" y="258"/>
                  <a:pt x="300" y="258"/>
                  <a:pt x="300" y="258"/>
                </a:cubicBezTo>
                <a:cubicBezTo>
                  <a:pt x="301" y="258"/>
                  <a:pt x="302" y="257"/>
                  <a:pt x="303" y="258"/>
                </a:cubicBezTo>
                <a:cubicBezTo>
                  <a:pt x="304" y="258"/>
                  <a:pt x="304" y="257"/>
                  <a:pt x="304" y="257"/>
                </a:cubicBezTo>
                <a:cubicBezTo>
                  <a:pt x="305" y="257"/>
                  <a:pt x="306" y="257"/>
                  <a:pt x="307" y="257"/>
                </a:cubicBezTo>
                <a:cubicBezTo>
                  <a:pt x="307" y="257"/>
                  <a:pt x="307" y="257"/>
                  <a:pt x="307" y="257"/>
                </a:cubicBezTo>
                <a:cubicBezTo>
                  <a:pt x="308" y="257"/>
                  <a:pt x="308" y="256"/>
                  <a:pt x="309" y="256"/>
                </a:cubicBezTo>
                <a:cubicBezTo>
                  <a:pt x="310" y="256"/>
                  <a:pt x="310" y="256"/>
                  <a:pt x="310" y="256"/>
                </a:cubicBezTo>
                <a:cubicBezTo>
                  <a:pt x="311" y="256"/>
                  <a:pt x="313" y="255"/>
                  <a:pt x="314" y="254"/>
                </a:cubicBezTo>
                <a:cubicBezTo>
                  <a:pt x="315" y="254"/>
                  <a:pt x="315" y="254"/>
                  <a:pt x="316" y="254"/>
                </a:cubicBezTo>
                <a:cubicBezTo>
                  <a:pt x="316" y="254"/>
                  <a:pt x="317" y="254"/>
                  <a:pt x="317" y="253"/>
                </a:cubicBezTo>
                <a:cubicBezTo>
                  <a:pt x="318" y="253"/>
                  <a:pt x="320" y="252"/>
                  <a:pt x="321" y="252"/>
                </a:cubicBezTo>
                <a:cubicBezTo>
                  <a:pt x="322" y="252"/>
                  <a:pt x="323" y="251"/>
                  <a:pt x="323" y="251"/>
                </a:cubicBezTo>
                <a:cubicBezTo>
                  <a:pt x="324" y="251"/>
                  <a:pt x="324" y="251"/>
                  <a:pt x="325" y="251"/>
                </a:cubicBezTo>
                <a:cubicBezTo>
                  <a:pt x="326" y="251"/>
                  <a:pt x="326" y="250"/>
                  <a:pt x="327" y="250"/>
                </a:cubicBezTo>
                <a:cubicBezTo>
                  <a:pt x="328" y="250"/>
                  <a:pt x="327" y="250"/>
                  <a:pt x="328" y="250"/>
                </a:cubicBezTo>
                <a:cubicBezTo>
                  <a:pt x="330" y="249"/>
                  <a:pt x="332" y="248"/>
                  <a:pt x="335" y="248"/>
                </a:cubicBezTo>
                <a:cubicBezTo>
                  <a:pt x="337" y="246"/>
                  <a:pt x="340" y="245"/>
                  <a:pt x="343" y="244"/>
                </a:cubicBezTo>
                <a:cubicBezTo>
                  <a:pt x="344" y="243"/>
                  <a:pt x="344" y="243"/>
                  <a:pt x="345" y="242"/>
                </a:cubicBezTo>
                <a:cubicBezTo>
                  <a:pt x="346" y="242"/>
                  <a:pt x="347" y="242"/>
                  <a:pt x="347" y="242"/>
                </a:cubicBezTo>
                <a:cubicBezTo>
                  <a:pt x="349" y="241"/>
                  <a:pt x="350" y="240"/>
                  <a:pt x="351" y="239"/>
                </a:cubicBezTo>
                <a:cubicBezTo>
                  <a:pt x="352" y="238"/>
                  <a:pt x="353" y="237"/>
                  <a:pt x="353" y="235"/>
                </a:cubicBezTo>
                <a:cubicBezTo>
                  <a:pt x="355" y="235"/>
                  <a:pt x="356" y="235"/>
                  <a:pt x="357" y="234"/>
                </a:cubicBezTo>
                <a:cubicBezTo>
                  <a:pt x="357" y="233"/>
                  <a:pt x="357" y="233"/>
                  <a:pt x="358" y="232"/>
                </a:cubicBezTo>
                <a:cubicBezTo>
                  <a:pt x="360" y="232"/>
                  <a:pt x="356" y="231"/>
                  <a:pt x="358" y="231"/>
                </a:cubicBezTo>
                <a:cubicBezTo>
                  <a:pt x="359" y="232"/>
                  <a:pt x="359" y="231"/>
                  <a:pt x="359" y="230"/>
                </a:cubicBezTo>
                <a:cubicBezTo>
                  <a:pt x="360" y="229"/>
                  <a:pt x="362" y="229"/>
                  <a:pt x="364" y="229"/>
                </a:cubicBezTo>
                <a:cubicBezTo>
                  <a:pt x="364" y="228"/>
                  <a:pt x="364" y="228"/>
                  <a:pt x="365" y="228"/>
                </a:cubicBezTo>
                <a:cubicBezTo>
                  <a:pt x="366" y="227"/>
                  <a:pt x="364" y="226"/>
                  <a:pt x="366" y="226"/>
                </a:cubicBezTo>
                <a:close/>
                <a:moveTo>
                  <a:pt x="342" y="60"/>
                </a:moveTo>
                <a:cubicBezTo>
                  <a:pt x="344" y="60"/>
                  <a:pt x="346" y="61"/>
                  <a:pt x="347" y="62"/>
                </a:cubicBezTo>
                <a:cubicBezTo>
                  <a:pt x="348" y="62"/>
                  <a:pt x="348" y="63"/>
                  <a:pt x="349" y="63"/>
                </a:cubicBezTo>
                <a:cubicBezTo>
                  <a:pt x="350" y="63"/>
                  <a:pt x="351" y="64"/>
                  <a:pt x="352" y="63"/>
                </a:cubicBezTo>
                <a:cubicBezTo>
                  <a:pt x="353" y="65"/>
                  <a:pt x="356" y="65"/>
                  <a:pt x="358" y="67"/>
                </a:cubicBezTo>
                <a:cubicBezTo>
                  <a:pt x="360" y="68"/>
                  <a:pt x="361" y="70"/>
                  <a:pt x="363" y="70"/>
                </a:cubicBezTo>
                <a:cubicBezTo>
                  <a:pt x="364" y="73"/>
                  <a:pt x="367" y="74"/>
                  <a:pt x="368" y="76"/>
                </a:cubicBezTo>
                <a:cubicBezTo>
                  <a:pt x="369" y="77"/>
                  <a:pt x="369" y="78"/>
                  <a:pt x="369" y="78"/>
                </a:cubicBezTo>
                <a:cubicBezTo>
                  <a:pt x="369" y="79"/>
                  <a:pt x="370" y="78"/>
                  <a:pt x="370" y="79"/>
                </a:cubicBezTo>
                <a:cubicBezTo>
                  <a:pt x="370" y="79"/>
                  <a:pt x="370" y="80"/>
                  <a:pt x="370" y="80"/>
                </a:cubicBezTo>
                <a:cubicBezTo>
                  <a:pt x="371" y="80"/>
                  <a:pt x="371" y="80"/>
                  <a:pt x="371" y="80"/>
                </a:cubicBezTo>
                <a:cubicBezTo>
                  <a:pt x="372" y="80"/>
                  <a:pt x="372" y="81"/>
                  <a:pt x="372" y="81"/>
                </a:cubicBezTo>
                <a:cubicBezTo>
                  <a:pt x="372" y="81"/>
                  <a:pt x="373" y="81"/>
                  <a:pt x="374" y="82"/>
                </a:cubicBezTo>
                <a:cubicBezTo>
                  <a:pt x="374" y="82"/>
                  <a:pt x="374" y="83"/>
                  <a:pt x="374" y="83"/>
                </a:cubicBezTo>
                <a:cubicBezTo>
                  <a:pt x="374" y="83"/>
                  <a:pt x="375" y="83"/>
                  <a:pt x="375" y="83"/>
                </a:cubicBezTo>
                <a:cubicBezTo>
                  <a:pt x="375" y="83"/>
                  <a:pt x="375" y="84"/>
                  <a:pt x="376" y="85"/>
                </a:cubicBezTo>
                <a:cubicBezTo>
                  <a:pt x="377" y="86"/>
                  <a:pt x="377" y="87"/>
                  <a:pt x="378" y="89"/>
                </a:cubicBezTo>
                <a:cubicBezTo>
                  <a:pt x="378" y="89"/>
                  <a:pt x="378" y="89"/>
                  <a:pt x="378" y="89"/>
                </a:cubicBezTo>
                <a:cubicBezTo>
                  <a:pt x="378" y="90"/>
                  <a:pt x="379" y="90"/>
                  <a:pt x="378" y="92"/>
                </a:cubicBezTo>
                <a:cubicBezTo>
                  <a:pt x="376" y="91"/>
                  <a:pt x="375" y="89"/>
                  <a:pt x="374" y="87"/>
                </a:cubicBezTo>
                <a:cubicBezTo>
                  <a:pt x="373" y="87"/>
                  <a:pt x="373" y="86"/>
                  <a:pt x="372" y="86"/>
                </a:cubicBezTo>
                <a:cubicBezTo>
                  <a:pt x="372" y="86"/>
                  <a:pt x="371" y="86"/>
                  <a:pt x="371" y="86"/>
                </a:cubicBezTo>
                <a:cubicBezTo>
                  <a:pt x="371" y="86"/>
                  <a:pt x="371" y="85"/>
                  <a:pt x="371" y="85"/>
                </a:cubicBezTo>
                <a:cubicBezTo>
                  <a:pt x="371" y="84"/>
                  <a:pt x="370" y="85"/>
                  <a:pt x="369" y="84"/>
                </a:cubicBezTo>
                <a:cubicBezTo>
                  <a:pt x="369" y="84"/>
                  <a:pt x="369" y="83"/>
                  <a:pt x="368" y="82"/>
                </a:cubicBezTo>
                <a:cubicBezTo>
                  <a:pt x="367" y="81"/>
                  <a:pt x="366" y="80"/>
                  <a:pt x="365" y="80"/>
                </a:cubicBezTo>
                <a:cubicBezTo>
                  <a:pt x="365" y="79"/>
                  <a:pt x="365" y="79"/>
                  <a:pt x="365" y="79"/>
                </a:cubicBezTo>
                <a:cubicBezTo>
                  <a:pt x="365" y="79"/>
                  <a:pt x="364" y="78"/>
                  <a:pt x="364" y="78"/>
                </a:cubicBezTo>
                <a:cubicBezTo>
                  <a:pt x="364" y="78"/>
                  <a:pt x="364" y="77"/>
                  <a:pt x="364" y="77"/>
                </a:cubicBezTo>
                <a:cubicBezTo>
                  <a:pt x="363" y="77"/>
                  <a:pt x="363" y="77"/>
                  <a:pt x="363" y="77"/>
                </a:cubicBezTo>
                <a:cubicBezTo>
                  <a:pt x="361" y="76"/>
                  <a:pt x="360" y="74"/>
                  <a:pt x="359" y="73"/>
                </a:cubicBezTo>
                <a:cubicBezTo>
                  <a:pt x="359" y="73"/>
                  <a:pt x="358" y="72"/>
                  <a:pt x="358" y="72"/>
                </a:cubicBezTo>
                <a:cubicBezTo>
                  <a:pt x="358" y="72"/>
                  <a:pt x="358" y="72"/>
                  <a:pt x="358" y="72"/>
                </a:cubicBezTo>
                <a:cubicBezTo>
                  <a:pt x="357" y="71"/>
                  <a:pt x="356" y="71"/>
                  <a:pt x="356" y="70"/>
                </a:cubicBezTo>
                <a:cubicBezTo>
                  <a:pt x="356" y="70"/>
                  <a:pt x="356" y="69"/>
                  <a:pt x="355" y="69"/>
                </a:cubicBezTo>
                <a:cubicBezTo>
                  <a:pt x="355" y="68"/>
                  <a:pt x="353" y="67"/>
                  <a:pt x="353" y="66"/>
                </a:cubicBezTo>
                <a:cubicBezTo>
                  <a:pt x="352" y="65"/>
                  <a:pt x="350" y="67"/>
                  <a:pt x="350" y="66"/>
                </a:cubicBezTo>
                <a:cubicBezTo>
                  <a:pt x="350" y="66"/>
                  <a:pt x="349" y="66"/>
                  <a:pt x="349" y="66"/>
                </a:cubicBezTo>
                <a:cubicBezTo>
                  <a:pt x="347" y="66"/>
                  <a:pt x="346" y="64"/>
                  <a:pt x="344" y="64"/>
                </a:cubicBezTo>
                <a:cubicBezTo>
                  <a:pt x="344" y="62"/>
                  <a:pt x="342" y="61"/>
                  <a:pt x="341" y="60"/>
                </a:cubicBezTo>
                <a:cubicBezTo>
                  <a:pt x="341" y="60"/>
                  <a:pt x="342" y="60"/>
                  <a:pt x="342" y="60"/>
                </a:cubicBezTo>
                <a:close/>
                <a:moveTo>
                  <a:pt x="330" y="54"/>
                </a:moveTo>
                <a:cubicBezTo>
                  <a:pt x="330" y="54"/>
                  <a:pt x="331" y="53"/>
                  <a:pt x="331" y="53"/>
                </a:cubicBezTo>
                <a:cubicBezTo>
                  <a:pt x="331" y="53"/>
                  <a:pt x="331" y="54"/>
                  <a:pt x="331" y="54"/>
                </a:cubicBezTo>
                <a:cubicBezTo>
                  <a:pt x="333" y="54"/>
                  <a:pt x="335" y="55"/>
                  <a:pt x="337" y="56"/>
                </a:cubicBezTo>
                <a:cubicBezTo>
                  <a:pt x="337" y="57"/>
                  <a:pt x="338" y="58"/>
                  <a:pt x="339" y="59"/>
                </a:cubicBezTo>
                <a:cubicBezTo>
                  <a:pt x="339" y="59"/>
                  <a:pt x="338" y="59"/>
                  <a:pt x="339" y="59"/>
                </a:cubicBezTo>
                <a:cubicBezTo>
                  <a:pt x="340" y="59"/>
                  <a:pt x="339" y="60"/>
                  <a:pt x="339" y="60"/>
                </a:cubicBezTo>
                <a:cubicBezTo>
                  <a:pt x="340" y="61"/>
                  <a:pt x="340" y="60"/>
                  <a:pt x="340" y="61"/>
                </a:cubicBezTo>
                <a:cubicBezTo>
                  <a:pt x="340" y="61"/>
                  <a:pt x="340" y="62"/>
                  <a:pt x="340" y="62"/>
                </a:cubicBezTo>
                <a:cubicBezTo>
                  <a:pt x="341" y="62"/>
                  <a:pt x="341" y="62"/>
                  <a:pt x="341" y="63"/>
                </a:cubicBezTo>
                <a:cubicBezTo>
                  <a:pt x="342" y="63"/>
                  <a:pt x="342" y="63"/>
                  <a:pt x="343" y="64"/>
                </a:cubicBezTo>
                <a:cubicBezTo>
                  <a:pt x="343" y="64"/>
                  <a:pt x="344" y="65"/>
                  <a:pt x="344" y="65"/>
                </a:cubicBezTo>
                <a:cubicBezTo>
                  <a:pt x="345" y="66"/>
                  <a:pt x="345" y="66"/>
                  <a:pt x="346" y="66"/>
                </a:cubicBezTo>
                <a:cubicBezTo>
                  <a:pt x="346" y="66"/>
                  <a:pt x="346" y="66"/>
                  <a:pt x="346" y="66"/>
                </a:cubicBezTo>
                <a:cubicBezTo>
                  <a:pt x="346" y="66"/>
                  <a:pt x="346" y="67"/>
                  <a:pt x="346" y="67"/>
                </a:cubicBezTo>
                <a:cubicBezTo>
                  <a:pt x="347" y="68"/>
                  <a:pt x="348" y="68"/>
                  <a:pt x="349" y="69"/>
                </a:cubicBezTo>
                <a:cubicBezTo>
                  <a:pt x="350" y="69"/>
                  <a:pt x="350" y="70"/>
                  <a:pt x="351" y="70"/>
                </a:cubicBezTo>
                <a:cubicBezTo>
                  <a:pt x="351" y="70"/>
                  <a:pt x="352" y="70"/>
                  <a:pt x="352" y="70"/>
                </a:cubicBezTo>
                <a:cubicBezTo>
                  <a:pt x="352" y="71"/>
                  <a:pt x="352" y="71"/>
                  <a:pt x="352" y="71"/>
                </a:cubicBezTo>
                <a:cubicBezTo>
                  <a:pt x="353" y="72"/>
                  <a:pt x="353" y="72"/>
                  <a:pt x="354" y="72"/>
                </a:cubicBezTo>
                <a:cubicBezTo>
                  <a:pt x="354" y="72"/>
                  <a:pt x="354" y="73"/>
                  <a:pt x="354" y="73"/>
                </a:cubicBezTo>
                <a:cubicBezTo>
                  <a:pt x="355" y="73"/>
                  <a:pt x="355" y="74"/>
                  <a:pt x="355" y="74"/>
                </a:cubicBezTo>
                <a:cubicBezTo>
                  <a:pt x="355" y="74"/>
                  <a:pt x="355" y="74"/>
                  <a:pt x="356" y="75"/>
                </a:cubicBezTo>
                <a:cubicBezTo>
                  <a:pt x="357" y="75"/>
                  <a:pt x="357" y="77"/>
                  <a:pt x="358" y="78"/>
                </a:cubicBezTo>
                <a:cubicBezTo>
                  <a:pt x="359" y="78"/>
                  <a:pt x="359" y="78"/>
                  <a:pt x="359" y="78"/>
                </a:cubicBezTo>
                <a:cubicBezTo>
                  <a:pt x="360" y="79"/>
                  <a:pt x="360" y="79"/>
                  <a:pt x="360" y="80"/>
                </a:cubicBezTo>
                <a:cubicBezTo>
                  <a:pt x="360" y="80"/>
                  <a:pt x="361" y="80"/>
                  <a:pt x="361" y="80"/>
                </a:cubicBezTo>
                <a:cubicBezTo>
                  <a:pt x="361" y="80"/>
                  <a:pt x="362" y="81"/>
                  <a:pt x="363" y="82"/>
                </a:cubicBezTo>
                <a:cubicBezTo>
                  <a:pt x="363" y="82"/>
                  <a:pt x="364" y="83"/>
                  <a:pt x="364" y="84"/>
                </a:cubicBezTo>
                <a:cubicBezTo>
                  <a:pt x="364" y="84"/>
                  <a:pt x="365" y="84"/>
                  <a:pt x="365" y="85"/>
                </a:cubicBezTo>
                <a:cubicBezTo>
                  <a:pt x="366" y="85"/>
                  <a:pt x="366" y="85"/>
                  <a:pt x="366" y="86"/>
                </a:cubicBezTo>
                <a:cubicBezTo>
                  <a:pt x="366" y="86"/>
                  <a:pt x="367" y="86"/>
                  <a:pt x="367" y="86"/>
                </a:cubicBezTo>
                <a:cubicBezTo>
                  <a:pt x="367" y="87"/>
                  <a:pt x="367" y="87"/>
                  <a:pt x="367" y="87"/>
                </a:cubicBezTo>
                <a:cubicBezTo>
                  <a:pt x="368" y="87"/>
                  <a:pt x="369" y="88"/>
                  <a:pt x="369" y="89"/>
                </a:cubicBezTo>
                <a:cubicBezTo>
                  <a:pt x="370" y="90"/>
                  <a:pt x="371" y="91"/>
                  <a:pt x="372" y="92"/>
                </a:cubicBezTo>
                <a:cubicBezTo>
                  <a:pt x="373" y="92"/>
                  <a:pt x="372" y="92"/>
                  <a:pt x="373" y="93"/>
                </a:cubicBezTo>
                <a:cubicBezTo>
                  <a:pt x="374" y="93"/>
                  <a:pt x="373" y="94"/>
                  <a:pt x="373" y="94"/>
                </a:cubicBezTo>
                <a:cubicBezTo>
                  <a:pt x="374" y="95"/>
                  <a:pt x="376" y="96"/>
                  <a:pt x="375" y="97"/>
                </a:cubicBezTo>
                <a:cubicBezTo>
                  <a:pt x="373" y="96"/>
                  <a:pt x="372" y="96"/>
                  <a:pt x="371" y="95"/>
                </a:cubicBezTo>
                <a:cubicBezTo>
                  <a:pt x="371" y="95"/>
                  <a:pt x="371" y="95"/>
                  <a:pt x="370" y="95"/>
                </a:cubicBezTo>
                <a:cubicBezTo>
                  <a:pt x="370" y="94"/>
                  <a:pt x="370" y="93"/>
                  <a:pt x="369" y="93"/>
                </a:cubicBezTo>
                <a:cubicBezTo>
                  <a:pt x="368" y="93"/>
                  <a:pt x="368" y="92"/>
                  <a:pt x="367" y="91"/>
                </a:cubicBezTo>
                <a:cubicBezTo>
                  <a:pt x="367" y="91"/>
                  <a:pt x="366" y="91"/>
                  <a:pt x="366" y="91"/>
                </a:cubicBezTo>
                <a:cubicBezTo>
                  <a:pt x="366" y="91"/>
                  <a:pt x="366" y="91"/>
                  <a:pt x="366" y="91"/>
                </a:cubicBezTo>
                <a:cubicBezTo>
                  <a:pt x="366" y="91"/>
                  <a:pt x="365" y="91"/>
                  <a:pt x="365" y="90"/>
                </a:cubicBezTo>
                <a:cubicBezTo>
                  <a:pt x="365" y="90"/>
                  <a:pt x="365" y="89"/>
                  <a:pt x="364" y="89"/>
                </a:cubicBezTo>
                <a:cubicBezTo>
                  <a:pt x="364" y="89"/>
                  <a:pt x="363" y="89"/>
                  <a:pt x="363" y="88"/>
                </a:cubicBezTo>
                <a:cubicBezTo>
                  <a:pt x="363" y="88"/>
                  <a:pt x="363" y="87"/>
                  <a:pt x="362" y="87"/>
                </a:cubicBezTo>
                <a:cubicBezTo>
                  <a:pt x="362" y="86"/>
                  <a:pt x="360" y="86"/>
                  <a:pt x="361" y="84"/>
                </a:cubicBezTo>
                <a:cubicBezTo>
                  <a:pt x="360" y="84"/>
                  <a:pt x="359" y="83"/>
                  <a:pt x="359" y="82"/>
                </a:cubicBezTo>
                <a:cubicBezTo>
                  <a:pt x="358" y="82"/>
                  <a:pt x="358" y="82"/>
                  <a:pt x="357" y="81"/>
                </a:cubicBezTo>
                <a:cubicBezTo>
                  <a:pt x="357" y="81"/>
                  <a:pt x="357" y="81"/>
                  <a:pt x="357" y="80"/>
                </a:cubicBezTo>
                <a:cubicBezTo>
                  <a:pt x="357" y="80"/>
                  <a:pt x="356" y="80"/>
                  <a:pt x="356" y="80"/>
                </a:cubicBezTo>
                <a:cubicBezTo>
                  <a:pt x="355" y="79"/>
                  <a:pt x="356" y="79"/>
                  <a:pt x="355" y="79"/>
                </a:cubicBezTo>
                <a:cubicBezTo>
                  <a:pt x="354" y="79"/>
                  <a:pt x="354" y="78"/>
                  <a:pt x="353" y="77"/>
                </a:cubicBezTo>
                <a:cubicBezTo>
                  <a:pt x="353" y="77"/>
                  <a:pt x="352" y="77"/>
                  <a:pt x="352" y="76"/>
                </a:cubicBezTo>
                <a:cubicBezTo>
                  <a:pt x="352" y="76"/>
                  <a:pt x="351" y="75"/>
                  <a:pt x="351" y="75"/>
                </a:cubicBezTo>
                <a:cubicBezTo>
                  <a:pt x="351" y="75"/>
                  <a:pt x="349" y="74"/>
                  <a:pt x="349" y="74"/>
                </a:cubicBezTo>
                <a:cubicBezTo>
                  <a:pt x="349" y="73"/>
                  <a:pt x="348" y="73"/>
                  <a:pt x="348" y="73"/>
                </a:cubicBezTo>
                <a:cubicBezTo>
                  <a:pt x="348" y="72"/>
                  <a:pt x="346" y="71"/>
                  <a:pt x="345" y="70"/>
                </a:cubicBezTo>
                <a:cubicBezTo>
                  <a:pt x="344" y="67"/>
                  <a:pt x="341" y="64"/>
                  <a:pt x="337" y="63"/>
                </a:cubicBezTo>
                <a:cubicBezTo>
                  <a:pt x="336" y="61"/>
                  <a:pt x="334" y="59"/>
                  <a:pt x="332" y="58"/>
                </a:cubicBezTo>
                <a:cubicBezTo>
                  <a:pt x="332" y="58"/>
                  <a:pt x="332" y="57"/>
                  <a:pt x="332" y="57"/>
                </a:cubicBezTo>
                <a:cubicBezTo>
                  <a:pt x="332" y="57"/>
                  <a:pt x="331" y="57"/>
                  <a:pt x="331" y="57"/>
                </a:cubicBezTo>
                <a:cubicBezTo>
                  <a:pt x="331" y="56"/>
                  <a:pt x="330" y="56"/>
                  <a:pt x="329" y="55"/>
                </a:cubicBezTo>
                <a:cubicBezTo>
                  <a:pt x="329" y="55"/>
                  <a:pt x="329" y="54"/>
                  <a:pt x="328" y="54"/>
                </a:cubicBezTo>
                <a:cubicBezTo>
                  <a:pt x="328" y="52"/>
                  <a:pt x="329" y="54"/>
                  <a:pt x="330" y="54"/>
                </a:cubicBezTo>
                <a:close/>
                <a:moveTo>
                  <a:pt x="213" y="64"/>
                </a:moveTo>
                <a:cubicBezTo>
                  <a:pt x="214" y="63"/>
                  <a:pt x="214" y="62"/>
                  <a:pt x="215" y="62"/>
                </a:cubicBezTo>
                <a:cubicBezTo>
                  <a:pt x="215" y="62"/>
                  <a:pt x="215" y="63"/>
                  <a:pt x="215" y="62"/>
                </a:cubicBezTo>
                <a:cubicBezTo>
                  <a:pt x="215" y="63"/>
                  <a:pt x="215" y="62"/>
                  <a:pt x="215" y="62"/>
                </a:cubicBezTo>
                <a:cubicBezTo>
                  <a:pt x="216" y="62"/>
                  <a:pt x="216" y="62"/>
                  <a:pt x="217" y="61"/>
                </a:cubicBezTo>
                <a:cubicBezTo>
                  <a:pt x="218" y="61"/>
                  <a:pt x="219" y="61"/>
                  <a:pt x="220" y="61"/>
                </a:cubicBezTo>
                <a:cubicBezTo>
                  <a:pt x="221" y="60"/>
                  <a:pt x="223" y="60"/>
                  <a:pt x="224" y="59"/>
                </a:cubicBezTo>
                <a:cubicBezTo>
                  <a:pt x="225" y="58"/>
                  <a:pt x="227" y="60"/>
                  <a:pt x="227" y="58"/>
                </a:cubicBezTo>
                <a:cubicBezTo>
                  <a:pt x="227" y="55"/>
                  <a:pt x="225" y="53"/>
                  <a:pt x="223" y="53"/>
                </a:cubicBezTo>
                <a:cubicBezTo>
                  <a:pt x="224" y="53"/>
                  <a:pt x="223" y="53"/>
                  <a:pt x="223" y="53"/>
                </a:cubicBezTo>
                <a:cubicBezTo>
                  <a:pt x="222" y="53"/>
                  <a:pt x="222" y="53"/>
                  <a:pt x="222" y="53"/>
                </a:cubicBezTo>
                <a:cubicBezTo>
                  <a:pt x="218" y="53"/>
                  <a:pt x="214" y="55"/>
                  <a:pt x="211" y="54"/>
                </a:cubicBezTo>
                <a:cubicBezTo>
                  <a:pt x="210" y="56"/>
                  <a:pt x="208" y="56"/>
                  <a:pt x="207" y="56"/>
                </a:cubicBezTo>
                <a:cubicBezTo>
                  <a:pt x="205" y="57"/>
                  <a:pt x="204" y="58"/>
                  <a:pt x="203" y="59"/>
                </a:cubicBezTo>
                <a:cubicBezTo>
                  <a:pt x="202" y="59"/>
                  <a:pt x="201" y="59"/>
                  <a:pt x="201" y="59"/>
                </a:cubicBezTo>
                <a:cubicBezTo>
                  <a:pt x="200" y="59"/>
                  <a:pt x="200" y="60"/>
                  <a:pt x="199" y="61"/>
                </a:cubicBezTo>
                <a:cubicBezTo>
                  <a:pt x="198" y="61"/>
                  <a:pt x="196" y="62"/>
                  <a:pt x="195" y="63"/>
                </a:cubicBezTo>
                <a:cubicBezTo>
                  <a:pt x="195" y="63"/>
                  <a:pt x="195" y="64"/>
                  <a:pt x="194" y="65"/>
                </a:cubicBezTo>
                <a:cubicBezTo>
                  <a:pt x="194" y="65"/>
                  <a:pt x="193" y="65"/>
                  <a:pt x="193" y="65"/>
                </a:cubicBezTo>
                <a:cubicBezTo>
                  <a:pt x="193" y="65"/>
                  <a:pt x="193" y="66"/>
                  <a:pt x="192" y="66"/>
                </a:cubicBezTo>
                <a:cubicBezTo>
                  <a:pt x="191" y="67"/>
                  <a:pt x="190" y="68"/>
                  <a:pt x="189" y="69"/>
                </a:cubicBezTo>
                <a:cubicBezTo>
                  <a:pt x="189" y="69"/>
                  <a:pt x="188" y="69"/>
                  <a:pt x="188" y="70"/>
                </a:cubicBezTo>
                <a:cubicBezTo>
                  <a:pt x="187" y="70"/>
                  <a:pt x="187" y="71"/>
                  <a:pt x="186" y="71"/>
                </a:cubicBezTo>
                <a:cubicBezTo>
                  <a:pt x="186" y="72"/>
                  <a:pt x="185" y="72"/>
                  <a:pt x="185" y="73"/>
                </a:cubicBezTo>
                <a:cubicBezTo>
                  <a:pt x="183" y="74"/>
                  <a:pt x="182" y="75"/>
                  <a:pt x="180" y="77"/>
                </a:cubicBezTo>
                <a:cubicBezTo>
                  <a:pt x="179" y="78"/>
                  <a:pt x="178" y="79"/>
                  <a:pt x="177" y="80"/>
                </a:cubicBezTo>
                <a:cubicBezTo>
                  <a:pt x="177" y="80"/>
                  <a:pt x="176" y="81"/>
                  <a:pt x="176" y="81"/>
                </a:cubicBezTo>
                <a:cubicBezTo>
                  <a:pt x="176" y="81"/>
                  <a:pt x="175" y="81"/>
                  <a:pt x="175" y="81"/>
                </a:cubicBezTo>
                <a:cubicBezTo>
                  <a:pt x="175" y="81"/>
                  <a:pt x="175" y="82"/>
                  <a:pt x="175" y="82"/>
                </a:cubicBezTo>
                <a:cubicBezTo>
                  <a:pt x="175" y="82"/>
                  <a:pt x="175" y="82"/>
                  <a:pt x="175" y="82"/>
                </a:cubicBezTo>
                <a:cubicBezTo>
                  <a:pt x="175" y="82"/>
                  <a:pt x="175" y="83"/>
                  <a:pt x="175" y="83"/>
                </a:cubicBezTo>
                <a:cubicBezTo>
                  <a:pt x="174" y="83"/>
                  <a:pt x="173" y="84"/>
                  <a:pt x="173" y="84"/>
                </a:cubicBezTo>
                <a:cubicBezTo>
                  <a:pt x="172" y="85"/>
                  <a:pt x="171" y="85"/>
                  <a:pt x="171" y="86"/>
                </a:cubicBezTo>
                <a:cubicBezTo>
                  <a:pt x="171" y="87"/>
                  <a:pt x="170" y="87"/>
                  <a:pt x="170" y="88"/>
                </a:cubicBezTo>
                <a:cubicBezTo>
                  <a:pt x="169" y="88"/>
                  <a:pt x="169" y="88"/>
                  <a:pt x="168" y="89"/>
                </a:cubicBezTo>
                <a:cubicBezTo>
                  <a:pt x="168" y="89"/>
                  <a:pt x="168" y="89"/>
                  <a:pt x="168" y="90"/>
                </a:cubicBezTo>
                <a:cubicBezTo>
                  <a:pt x="168" y="90"/>
                  <a:pt x="167" y="91"/>
                  <a:pt x="167" y="91"/>
                </a:cubicBezTo>
                <a:cubicBezTo>
                  <a:pt x="167" y="91"/>
                  <a:pt x="167" y="91"/>
                  <a:pt x="166" y="92"/>
                </a:cubicBezTo>
                <a:cubicBezTo>
                  <a:pt x="166" y="92"/>
                  <a:pt x="166" y="93"/>
                  <a:pt x="166" y="93"/>
                </a:cubicBezTo>
                <a:cubicBezTo>
                  <a:pt x="165" y="94"/>
                  <a:pt x="165" y="94"/>
                  <a:pt x="165" y="94"/>
                </a:cubicBezTo>
                <a:cubicBezTo>
                  <a:pt x="165" y="95"/>
                  <a:pt x="164" y="95"/>
                  <a:pt x="164" y="95"/>
                </a:cubicBezTo>
                <a:cubicBezTo>
                  <a:pt x="164" y="95"/>
                  <a:pt x="163" y="96"/>
                  <a:pt x="163" y="96"/>
                </a:cubicBezTo>
                <a:cubicBezTo>
                  <a:pt x="162" y="97"/>
                  <a:pt x="162" y="98"/>
                  <a:pt x="161" y="99"/>
                </a:cubicBezTo>
                <a:cubicBezTo>
                  <a:pt x="161" y="99"/>
                  <a:pt x="160" y="99"/>
                  <a:pt x="160" y="99"/>
                </a:cubicBezTo>
                <a:cubicBezTo>
                  <a:pt x="160" y="100"/>
                  <a:pt x="159" y="101"/>
                  <a:pt x="159" y="102"/>
                </a:cubicBezTo>
                <a:cubicBezTo>
                  <a:pt x="158" y="103"/>
                  <a:pt x="157" y="103"/>
                  <a:pt x="156" y="104"/>
                </a:cubicBezTo>
                <a:cubicBezTo>
                  <a:pt x="156" y="105"/>
                  <a:pt x="155" y="106"/>
                  <a:pt x="155" y="107"/>
                </a:cubicBezTo>
                <a:cubicBezTo>
                  <a:pt x="154" y="107"/>
                  <a:pt x="154" y="109"/>
                  <a:pt x="153" y="109"/>
                </a:cubicBezTo>
                <a:cubicBezTo>
                  <a:pt x="153" y="111"/>
                  <a:pt x="150" y="112"/>
                  <a:pt x="151" y="114"/>
                </a:cubicBezTo>
                <a:cubicBezTo>
                  <a:pt x="151" y="114"/>
                  <a:pt x="152" y="114"/>
                  <a:pt x="152" y="114"/>
                </a:cubicBezTo>
                <a:cubicBezTo>
                  <a:pt x="153" y="113"/>
                  <a:pt x="154" y="112"/>
                  <a:pt x="154" y="112"/>
                </a:cubicBezTo>
                <a:cubicBezTo>
                  <a:pt x="154" y="112"/>
                  <a:pt x="154" y="111"/>
                  <a:pt x="154" y="111"/>
                </a:cubicBezTo>
                <a:cubicBezTo>
                  <a:pt x="154" y="111"/>
                  <a:pt x="154" y="111"/>
                  <a:pt x="154" y="111"/>
                </a:cubicBezTo>
                <a:cubicBezTo>
                  <a:pt x="155" y="110"/>
                  <a:pt x="156" y="109"/>
                  <a:pt x="156" y="109"/>
                </a:cubicBezTo>
                <a:cubicBezTo>
                  <a:pt x="156" y="108"/>
                  <a:pt x="156" y="109"/>
                  <a:pt x="156" y="108"/>
                </a:cubicBezTo>
                <a:cubicBezTo>
                  <a:pt x="157" y="108"/>
                  <a:pt x="158" y="107"/>
                  <a:pt x="158" y="106"/>
                </a:cubicBezTo>
                <a:cubicBezTo>
                  <a:pt x="159" y="105"/>
                  <a:pt x="159" y="106"/>
                  <a:pt x="159" y="105"/>
                </a:cubicBezTo>
                <a:cubicBezTo>
                  <a:pt x="159" y="105"/>
                  <a:pt x="160" y="105"/>
                  <a:pt x="160" y="105"/>
                </a:cubicBezTo>
                <a:cubicBezTo>
                  <a:pt x="160" y="104"/>
                  <a:pt x="160" y="103"/>
                  <a:pt x="161" y="103"/>
                </a:cubicBezTo>
                <a:cubicBezTo>
                  <a:pt x="161" y="103"/>
                  <a:pt x="161" y="102"/>
                  <a:pt x="162" y="102"/>
                </a:cubicBezTo>
                <a:cubicBezTo>
                  <a:pt x="162" y="101"/>
                  <a:pt x="162" y="101"/>
                  <a:pt x="163" y="100"/>
                </a:cubicBezTo>
                <a:cubicBezTo>
                  <a:pt x="163" y="100"/>
                  <a:pt x="163" y="100"/>
                  <a:pt x="164" y="100"/>
                </a:cubicBezTo>
                <a:cubicBezTo>
                  <a:pt x="164" y="99"/>
                  <a:pt x="164" y="98"/>
                  <a:pt x="165" y="98"/>
                </a:cubicBezTo>
                <a:cubicBezTo>
                  <a:pt x="165" y="97"/>
                  <a:pt x="165" y="97"/>
                  <a:pt x="166" y="97"/>
                </a:cubicBezTo>
                <a:cubicBezTo>
                  <a:pt x="166" y="96"/>
                  <a:pt x="166" y="96"/>
                  <a:pt x="167" y="95"/>
                </a:cubicBezTo>
                <a:cubicBezTo>
                  <a:pt x="167" y="95"/>
                  <a:pt x="168" y="95"/>
                  <a:pt x="168" y="95"/>
                </a:cubicBezTo>
                <a:cubicBezTo>
                  <a:pt x="169" y="94"/>
                  <a:pt x="169" y="93"/>
                  <a:pt x="169" y="93"/>
                </a:cubicBezTo>
                <a:cubicBezTo>
                  <a:pt x="170" y="91"/>
                  <a:pt x="172" y="89"/>
                  <a:pt x="173" y="88"/>
                </a:cubicBezTo>
                <a:cubicBezTo>
                  <a:pt x="174" y="88"/>
                  <a:pt x="174" y="87"/>
                  <a:pt x="174" y="87"/>
                </a:cubicBezTo>
                <a:cubicBezTo>
                  <a:pt x="174" y="86"/>
                  <a:pt x="175" y="87"/>
                  <a:pt x="175" y="86"/>
                </a:cubicBezTo>
                <a:cubicBezTo>
                  <a:pt x="176" y="85"/>
                  <a:pt x="176" y="85"/>
                  <a:pt x="177" y="85"/>
                </a:cubicBezTo>
                <a:cubicBezTo>
                  <a:pt x="177" y="85"/>
                  <a:pt x="177" y="84"/>
                  <a:pt x="177" y="84"/>
                </a:cubicBezTo>
                <a:cubicBezTo>
                  <a:pt x="177" y="84"/>
                  <a:pt x="178" y="83"/>
                  <a:pt x="178" y="83"/>
                </a:cubicBezTo>
                <a:cubicBezTo>
                  <a:pt x="178" y="83"/>
                  <a:pt x="179" y="83"/>
                  <a:pt x="179" y="82"/>
                </a:cubicBezTo>
                <a:cubicBezTo>
                  <a:pt x="180" y="82"/>
                  <a:pt x="180" y="81"/>
                  <a:pt x="180" y="81"/>
                </a:cubicBezTo>
                <a:cubicBezTo>
                  <a:pt x="181" y="81"/>
                  <a:pt x="181" y="81"/>
                  <a:pt x="182" y="80"/>
                </a:cubicBezTo>
                <a:cubicBezTo>
                  <a:pt x="182" y="80"/>
                  <a:pt x="182" y="80"/>
                  <a:pt x="182" y="79"/>
                </a:cubicBezTo>
                <a:cubicBezTo>
                  <a:pt x="182" y="79"/>
                  <a:pt x="183" y="79"/>
                  <a:pt x="183" y="78"/>
                </a:cubicBezTo>
                <a:cubicBezTo>
                  <a:pt x="184" y="78"/>
                  <a:pt x="185" y="77"/>
                  <a:pt x="186" y="76"/>
                </a:cubicBezTo>
                <a:cubicBezTo>
                  <a:pt x="187" y="75"/>
                  <a:pt x="189" y="74"/>
                  <a:pt x="190" y="73"/>
                </a:cubicBezTo>
                <a:cubicBezTo>
                  <a:pt x="191" y="73"/>
                  <a:pt x="191" y="72"/>
                  <a:pt x="191" y="72"/>
                </a:cubicBezTo>
                <a:cubicBezTo>
                  <a:pt x="192" y="72"/>
                  <a:pt x="192" y="72"/>
                  <a:pt x="193" y="72"/>
                </a:cubicBezTo>
                <a:cubicBezTo>
                  <a:pt x="193" y="72"/>
                  <a:pt x="193" y="71"/>
                  <a:pt x="193" y="70"/>
                </a:cubicBezTo>
                <a:cubicBezTo>
                  <a:pt x="194" y="70"/>
                  <a:pt x="194" y="70"/>
                  <a:pt x="195" y="70"/>
                </a:cubicBezTo>
                <a:cubicBezTo>
                  <a:pt x="195" y="70"/>
                  <a:pt x="195" y="69"/>
                  <a:pt x="195" y="69"/>
                </a:cubicBezTo>
                <a:cubicBezTo>
                  <a:pt x="195" y="69"/>
                  <a:pt x="195" y="70"/>
                  <a:pt x="196" y="69"/>
                </a:cubicBezTo>
                <a:cubicBezTo>
                  <a:pt x="196" y="69"/>
                  <a:pt x="196" y="69"/>
                  <a:pt x="196" y="68"/>
                </a:cubicBezTo>
                <a:cubicBezTo>
                  <a:pt x="197" y="68"/>
                  <a:pt x="198" y="67"/>
                  <a:pt x="199" y="67"/>
                </a:cubicBezTo>
                <a:cubicBezTo>
                  <a:pt x="199" y="67"/>
                  <a:pt x="199" y="66"/>
                  <a:pt x="199" y="66"/>
                </a:cubicBezTo>
                <a:cubicBezTo>
                  <a:pt x="201" y="65"/>
                  <a:pt x="203" y="64"/>
                  <a:pt x="204" y="62"/>
                </a:cubicBezTo>
                <a:cubicBezTo>
                  <a:pt x="206" y="63"/>
                  <a:pt x="207" y="60"/>
                  <a:pt x="208" y="61"/>
                </a:cubicBezTo>
                <a:cubicBezTo>
                  <a:pt x="209" y="61"/>
                  <a:pt x="210" y="60"/>
                  <a:pt x="210" y="60"/>
                </a:cubicBezTo>
                <a:cubicBezTo>
                  <a:pt x="211" y="59"/>
                  <a:pt x="212" y="58"/>
                  <a:pt x="212" y="58"/>
                </a:cubicBezTo>
                <a:cubicBezTo>
                  <a:pt x="213" y="59"/>
                  <a:pt x="216" y="57"/>
                  <a:pt x="216" y="59"/>
                </a:cubicBezTo>
                <a:cubicBezTo>
                  <a:pt x="216" y="61"/>
                  <a:pt x="214" y="60"/>
                  <a:pt x="214" y="60"/>
                </a:cubicBezTo>
                <a:cubicBezTo>
                  <a:pt x="214" y="60"/>
                  <a:pt x="214" y="61"/>
                  <a:pt x="214" y="61"/>
                </a:cubicBezTo>
                <a:cubicBezTo>
                  <a:pt x="214" y="61"/>
                  <a:pt x="214" y="61"/>
                  <a:pt x="214" y="61"/>
                </a:cubicBezTo>
                <a:cubicBezTo>
                  <a:pt x="214" y="61"/>
                  <a:pt x="214" y="62"/>
                  <a:pt x="213" y="62"/>
                </a:cubicBezTo>
                <a:cubicBezTo>
                  <a:pt x="213" y="63"/>
                  <a:pt x="212" y="63"/>
                  <a:pt x="211" y="63"/>
                </a:cubicBezTo>
                <a:cubicBezTo>
                  <a:pt x="211" y="63"/>
                  <a:pt x="211" y="64"/>
                  <a:pt x="211" y="64"/>
                </a:cubicBezTo>
                <a:cubicBezTo>
                  <a:pt x="211" y="64"/>
                  <a:pt x="211" y="64"/>
                  <a:pt x="211" y="64"/>
                </a:cubicBezTo>
                <a:cubicBezTo>
                  <a:pt x="210" y="64"/>
                  <a:pt x="211" y="65"/>
                  <a:pt x="210" y="65"/>
                </a:cubicBezTo>
                <a:cubicBezTo>
                  <a:pt x="210" y="65"/>
                  <a:pt x="209" y="66"/>
                  <a:pt x="209" y="66"/>
                </a:cubicBezTo>
                <a:cubicBezTo>
                  <a:pt x="207" y="67"/>
                  <a:pt x="207" y="68"/>
                  <a:pt x="206" y="69"/>
                </a:cubicBezTo>
                <a:cubicBezTo>
                  <a:pt x="205" y="70"/>
                  <a:pt x="204" y="70"/>
                  <a:pt x="204" y="71"/>
                </a:cubicBezTo>
                <a:cubicBezTo>
                  <a:pt x="205" y="71"/>
                  <a:pt x="206" y="70"/>
                  <a:pt x="207" y="70"/>
                </a:cubicBezTo>
                <a:cubicBezTo>
                  <a:pt x="208" y="69"/>
                  <a:pt x="208" y="68"/>
                  <a:pt x="208" y="68"/>
                </a:cubicBezTo>
                <a:cubicBezTo>
                  <a:pt x="208" y="68"/>
                  <a:pt x="209" y="68"/>
                  <a:pt x="209" y="68"/>
                </a:cubicBezTo>
                <a:cubicBezTo>
                  <a:pt x="210" y="68"/>
                  <a:pt x="210" y="67"/>
                  <a:pt x="210" y="66"/>
                </a:cubicBezTo>
                <a:cubicBezTo>
                  <a:pt x="210" y="66"/>
                  <a:pt x="211" y="67"/>
                  <a:pt x="211" y="67"/>
                </a:cubicBezTo>
                <a:cubicBezTo>
                  <a:pt x="211" y="66"/>
                  <a:pt x="211" y="66"/>
                  <a:pt x="211" y="66"/>
                </a:cubicBezTo>
                <a:cubicBezTo>
                  <a:pt x="211" y="65"/>
                  <a:pt x="212" y="64"/>
                  <a:pt x="213" y="64"/>
                </a:cubicBezTo>
                <a:close/>
                <a:moveTo>
                  <a:pt x="199" y="76"/>
                </a:moveTo>
                <a:cubicBezTo>
                  <a:pt x="200" y="75"/>
                  <a:pt x="203" y="74"/>
                  <a:pt x="204" y="72"/>
                </a:cubicBezTo>
                <a:cubicBezTo>
                  <a:pt x="204" y="72"/>
                  <a:pt x="204" y="71"/>
                  <a:pt x="203" y="71"/>
                </a:cubicBezTo>
                <a:cubicBezTo>
                  <a:pt x="201" y="73"/>
                  <a:pt x="199" y="75"/>
                  <a:pt x="197" y="76"/>
                </a:cubicBezTo>
                <a:cubicBezTo>
                  <a:pt x="197" y="76"/>
                  <a:pt x="197" y="77"/>
                  <a:pt x="197" y="77"/>
                </a:cubicBezTo>
                <a:cubicBezTo>
                  <a:pt x="196" y="78"/>
                  <a:pt x="195" y="78"/>
                  <a:pt x="194" y="79"/>
                </a:cubicBezTo>
                <a:cubicBezTo>
                  <a:pt x="194" y="80"/>
                  <a:pt x="193" y="80"/>
                  <a:pt x="192" y="81"/>
                </a:cubicBezTo>
                <a:cubicBezTo>
                  <a:pt x="192" y="83"/>
                  <a:pt x="190" y="83"/>
                  <a:pt x="189" y="85"/>
                </a:cubicBezTo>
                <a:cubicBezTo>
                  <a:pt x="188" y="85"/>
                  <a:pt x="187" y="87"/>
                  <a:pt x="187" y="87"/>
                </a:cubicBezTo>
                <a:cubicBezTo>
                  <a:pt x="186" y="88"/>
                  <a:pt x="185" y="88"/>
                  <a:pt x="185" y="89"/>
                </a:cubicBezTo>
                <a:cubicBezTo>
                  <a:pt x="185" y="89"/>
                  <a:pt x="184" y="90"/>
                  <a:pt x="184" y="90"/>
                </a:cubicBezTo>
                <a:cubicBezTo>
                  <a:pt x="184" y="91"/>
                  <a:pt x="184" y="90"/>
                  <a:pt x="183" y="91"/>
                </a:cubicBezTo>
                <a:cubicBezTo>
                  <a:pt x="183" y="92"/>
                  <a:pt x="183" y="92"/>
                  <a:pt x="182" y="93"/>
                </a:cubicBezTo>
                <a:cubicBezTo>
                  <a:pt x="181" y="93"/>
                  <a:pt x="180" y="95"/>
                  <a:pt x="178" y="96"/>
                </a:cubicBezTo>
                <a:cubicBezTo>
                  <a:pt x="178" y="97"/>
                  <a:pt x="177" y="98"/>
                  <a:pt x="176" y="99"/>
                </a:cubicBezTo>
                <a:cubicBezTo>
                  <a:pt x="175" y="99"/>
                  <a:pt x="175" y="100"/>
                  <a:pt x="174" y="100"/>
                </a:cubicBezTo>
                <a:cubicBezTo>
                  <a:pt x="174" y="101"/>
                  <a:pt x="172" y="102"/>
                  <a:pt x="172" y="104"/>
                </a:cubicBezTo>
                <a:cubicBezTo>
                  <a:pt x="171" y="104"/>
                  <a:pt x="171" y="105"/>
                  <a:pt x="171" y="105"/>
                </a:cubicBezTo>
                <a:cubicBezTo>
                  <a:pt x="171" y="105"/>
                  <a:pt x="170" y="105"/>
                  <a:pt x="169" y="106"/>
                </a:cubicBezTo>
                <a:cubicBezTo>
                  <a:pt x="169" y="106"/>
                  <a:pt x="169" y="107"/>
                  <a:pt x="169" y="107"/>
                </a:cubicBezTo>
                <a:cubicBezTo>
                  <a:pt x="168" y="108"/>
                  <a:pt x="168" y="108"/>
                  <a:pt x="168" y="108"/>
                </a:cubicBezTo>
                <a:cubicBezTo>
                  <a:pt x="167" y="108"/>
                  <a:pt x="167" y="109"/>
                  <a:pt x="167" y="110"/>
                </a:cubicBezTo>
                <a:cubicBezTo>
                  <a:pt x="166" y="110"/>
                  <a:pt x="165" y="112"/>
                  <a:pt x="165" y="112"/>
                </a:cubicBezTo>
                <a:cubicBezTo>
                  <a:pt x="164" y="113"/>
                  <a:pt x="163" y="114"/>
                  <a:pt x="163" y="115"/>
                </a:cubicBezTo>
                <a:cubicBezTo>
                  <a:pt x="162" y="115"/>
                  <a:pt x="162" y="117"/>
                  <a:pt x="161" y="118"/>
                </a:cubicBezTo>
                <a:cubicBezTo>
                  <a:pt x="160" y="117"/>
                  <a:pt x="160" y="120"/>
                  <a:pt x="159" y="119"/>
                </a:cubicBezTo>
                <a:cubicBezTo>
                  <a:pt x="159" y="121"/>
                  <a:pt x="157" y="121"/>
                  <a:pt x="157" y="121"/>
                </a:cubicBezTo>
                <a:cubicBezTo>
                  <a:pt x="156" y="123"/>
                  <a:pt x="157" y="123"/>
                  <a:pt x="156" y="124"/>
                </a:cubicBezTo>
                <a:cubicBezTo>
                  <a:pt x="156" y="124"/>
                  <a:pt x="155" y="125"/>
                  <a:pt x="155" y="125"/>
                </a:cubicBezTo>
                <a:cubicBezTo>
                  <a:pt x="155" y="126"/>
                  <a:pt x="155" y="126"/>
                  <a:pt x="155" y="126"/>
                </a:cubicBezTo>
                <a:cubicBezTo>
                  <a:pt x="155" y="126"/>
                  <a:pt x="155" y="127"/>
                  <a:pt x="155" y="127"/>
                </a:cubicBezTo>
                <a:cubicBezTo>
                  <a:pt x="154" y="127"/>
                  <a:pt x="154" y="127"/>
                  <a:pt x="153" y="128"/>
                </a:cubicBezTo>
                <a:cubicBezTo>
                  <a:pt x="153" y="128"/>
                  <a:pt x="153" y="128"/>
                  <a:pt x="152" y="129"/>
                </a:cubicBezTo>
                <a:cubicBezTo>
                  <a:pt x="151" y="130"/>
                  <a:pt x="151" y="131"/>
                  <a:pt x="150" y="131"/>
                </a:cubicBezTo>
                <a:cubicBezTo>
                  <a:pt x="146" y="131"/>
                  <a:pt x="150" y="124"/>
                  <a:pt x="147" y="123"/>
                </a:cubicBezTo>
                <a:cubicBezTo>
                  <a:pt x="146" y="124"/>
                  <a:pt x="145" y="129"/>
                  <a:pt x="146" y="130"/>
                </a:cubicBezTo>
                <a:cubicBezTo>
                  <a:pt x="146" y="130"/>
                  <a:pt x="146" y="130"/>
                  <a:pt x="146" y="131"/>
                </a:cubicBezTo>
                <a:cubicBezTo>
                  <a:pt x="146" y="131"/>
                  <a:pt x="146" y="131"/>
                  <a:pt x="146" y="131"/>
                </a:cubicBezTo>
                <a:cubicBezTo>
                  <a:pt x="146" y="131"/>
                  <a:pt x="146" y="131"/>
                  <a:pt x="146" y="132"/>
                </a:cubicBezTo>
                <a:cubicBezTo>
                  <a:pt x="146" y="132"/>
                  <a:pt x="147" y="134"/>
                  <a:pt x="147" y="134"/>
                </a:cubicBezTo>
                <a:cubicBezTo>
                  <a:pt x="147" y="134"/>
                  <a:pt x="148" y="134"/>
                  <a:pt x="148" y="134"/>
                </a:cubicBezTo>
                <a:cubicBezTo>
                  <a:pt x="148" y="134"/>
                  <a:pt x="148" y="135"/>
                  <a:pt x="148" y="135"/>
                </a:cubicBezTo>
                <a:cubicBezTo>
                  <a:pt x="150" y="137"/>
                  <a:pt x="153" y="133"/>
                  <a:pt x="153" y="133"/>
                </a:cubicBezTo>
                <a:cubicBezTo>
                  <a:pt x="154" y="132"/>
                  <a:pt x="155" y="132"/>
                  <a:pt x="155" y="131"/>
                </a:cubicBezTo>
                <a:cubicBezTo>
                  <a:pt x="155" y="130"/>
                  <a:pt x="155" y="131"/>
                  <a:pt x="155" y="131"/>
                </a:cubicBezTo>
                <a:cubicBezTo>
                  <a:pt x="156" y="129"/>
                  <a:pt x="155" y="129"/>
                  <a:pt x="156" y="128"/>
                </a:cubicBezTo>
                <a:cubicBezTo>
                  <a:pt x="156" y="128"/>
                  <a:pt x="157" y="127"/>
                  <a:pt x="157" y="127"/>
                </a:cubicBezTo>
                <a:cubicBezTo>
                  <a:pt x="157" y="126"/>
                  <a:pt x="157" y="127"/>
                  <a:pt x="157" y="126"/>
                </a:cubicBezTo>
                <a:cubicBezTo>
                  <a:pt x="158" y="125"/>
                  <a:pt x="159" y="123"/>
                  <a:pt x="160" y="122"/>
                </a:cubicBezTo>
                <a:cubicBezTo>
                  <a:pt x="160" y="122"/>
                  <a:pt x="160" y="121"/>
                  <a:pt x="160" y="121"/>
                </a:cubicBezTo>
                <a:cubicBezTo>
                  <a:pt x="161" y="120"/>
                  <a:pt x="161" y="120"/>
                  <a:pt x="161" y="119"/>
                </a:cubicBezTo>
                <a:cubicBezTo>
                  <a:pt x="161" y="119"/>
                  <a:pt x="162" y="119"/>
                  <a:pt x="162" y="119"/>
                </a:cubicBezTo>
                <a:cubicBezTo>
                  <a:pt x="162" y="118"/>
                  <a:pt x="162" y="118"/>
                  <a:pt x="162" y="118"/>
                </a:cubicBezTo>
                <a:cubicBezTo>
                  <a:pt x="163" y="117"/>
                  <a:pt x="163" y="116"/>
                  <a:pt x="164" y="116"/>
                </a:cubicBezTo>
                <a:cubicBezTo>
                  <a:pt x="165" y="115"/>
                  <a:pt x="165" y="115"/>
                  <a:pt x="166" y="113"/>
                </a:cubicBezTo>
                <a:cubicBezTo>
                  <a:pt x="166" y="113"/>
                  <a:pt x="166" y="113"/>
                  <a:pt x="166" y="113"/>
                </a:cubicBezTo>
                <a:cubicBezTo>
                  <a:pt x="167" y="112"/>
                  <a:pt x="168" y="111"/>
                  <a:pt x="169" y="110"/>
                </a:cubicBezTo>
                <a:cubicBezTo>
                  <a:pt x="171" y="108"/>
                  <a:pt x="172" y="105"/>
                  <a:pt x="174" y="104"/>
                </a:cubicBezTo>
                <a:cubicBezTo>
                  <a:pt x="174" y="102"/>
                  <a:pt x="175" y="102"/>
                  <a:pt x="175" y="101"/>
                </a:cubicBezTo>
                <a:cubicBezTo>
                  <a:pt x="176" y="101"/>
                  <a:pt x="176" y="101"/>
                  <a:pt x="176" y="101"/>
                </a:cubicBezTo>
                <a:cubicBezTo>
                  <a:pt x="177" y="100"/>
                  <a:pt x="178" y="100"/>
                  <a:pt x="178" y="99"/>
                </a:cubicBezTo>
                <a:cubicBezTo>
                  <a:pt x="178" y="99"/>
                  <a:pt x="179" y="98"/>
                  <a:pt x="179" y="98"/>
                </a:cubicBezTo>
                <a:cubicBezTo>
                  <a:pt x="179" y="98"/>
                  <a:pt x="180" y="98"/>
                  <a:pt x="180" y="97"/>
                </a:cubicBezTo>
                <a:cubicBezTo>
                  <a:pt x="180" y="97"/>
                  <a:pt x="180" y="97"/>
                  <a:pt x="180" y="96"/>
                </a:cubicBezTo>
                <a:cubicBezTo>
                  <a:pt x="181" y="95"/>
                  <a:pt x="182" y="96"/>
                  <a:pt x="182" y="94"/>
                </a:cubicBezTo>
                <a:cubicBezTo>
                  <a:pt x="183" y="93"/>
                  <a:pt x="184" y="93"/>
                  <a:pt x="184" y="92"/>
                </a:cubicBezTo>
                <a:cubicBezTo>
                  <a:pt x="185" y="92"/>
                  <a:pt x="185" y="92"/>
                  <a:pt x="185" y="91"/>
                </a:cubicBezTo>
                <a:cubicBezTo>
                  <a:pt x="185" y="91"/>
                  <a:pt x="186" y="91"/>
                  <a:pt x="185" y="91"/>
                </a:cubicBezTo>
                <a:cubicBezTo>
                  <a:pt x="185" y="91"/>
                  <a:pt x="187" y="89"/>
                  <a:pt x="187" y="89"/>
                </a:cubicBezTo>
                <a:cubicBezTo>
                  <a:pt x="187" y="89"/>
                  <a:pt x="187" y="89"/>
                  <a:pt x="188" y="89"/>
                </a:cubicBezTo>
                <a:cubicBezTo>
                  <a:pt x="188" y="89"/>
                  <a:pt x="187" y="88"/>
                  <a:pt x="187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9" y="87"/>
                  <a:pt x="189" y="87"/>
                  <a:pt x="189" y="87"/>
                </a:cubicBezTo>
                <a:cubicBezTo>
                  <a:pt x="190" y="87"/>
                  <a:pt x="190" y="86"/>
                  <a:pt x="190" y="86"/>
                </a:cubicBezTo>
                <a:cubicBezTo>
                  <a:pt x="190" y="86"/>
                  <a:pt x="191" y="85"/>
                  <a:pt x="191" y="85"/>
                </a:cubicBezTo>
                <a:cubicBezTo>
                  <a:pt x="191" y="85"/>
                  <a:pt x="191" y="85"/>
                  <a:pt x="192" y="84"/>
                </a:cubicBezTo>
                <a:cubicBezTo>
                  <a:pt x="192" y="84"/>
                  <a:pt x="193" y="84"/>
                  <a:pt x="193" y="84"/>
                </a:cubicBezTo>
                <a:cubicBezTo>
                  <a:pt x="193" y="83"/>
                  <a:pt x="193" y="82"/>
                  <a:pt x="193" y="82"/>
                </a:cubicBezTo>
                <a:cubicBezTo>
                  <a:pt x="193" y="82"/>
                  <a:pt x="194" y="81"/>
                  <a:pt x="194" y="81"/>
                </a:cubicBezTo>
                <a:cubicBezTo>
                  <a:pt x="195" y="80"/>
                  <a:pt x="196" y="80"/>
                  <a:pt x="196" y="78"/>
                </a:cubicBezTo>
                <a:cubicBezTo>
                  <a:pt x="196" y="79"/>
                  <a:pt x="197" y="78"/>
                  <a:pt x="197" y="78"/>
                </a:cubicBezTo>
                <a:cubicBezTo>
                  <a:pt x="198" y="78"/>
                  <a:pt x="198" y="77"/>
                  <a:pt x="199" y="76"/>
                </a:cubicBezTo>
                <a:close/>
                <a:moveTo>
                  <a:pt x="314" y="177"/>
                </a:moveTo>
                <a:cubicBezTo>
                  <a:pt x="314" y="176"/>
                  <a:pt x="315" y="175"/>
                  <a:pt x="316" y="173"/>
                </a:cubicBezTo>
                <a:cubicBezTo>
                  <a:pt x="316" y="172"/>
                  <a:pt x="316" y="170"/>
                  <a:pt x="317" y="168"/>
                </a:cubicBezTo>
                <a:cubicBezTo>
                  <a:pt x="317" y="166"/>
                  <a:pt x="317" y="164"/>
                  <a:pt x="318" y="162"/>
                </a:cubicBezTo>
                <a:cubicBezTo>
                  <a:pt x="318" y="161"/>
                  <a:pt x="317" y="160"/>
                  <a:pt x="318" y="160"/>
                </a:cubicBezTo>
                <a:cubicBezTo>
                  <a:pt x="319" y="160"/>
                  <a:pt x="319" y="155"/>
                  <a:pt x="319" y="155"/>
                </a:cubicBezTo>
                <a:cubicBezTo>
                  <a:pt x="319" y="154"/>
                  <a:pt x="319" y="153"/>
                  <a:pt x="319" y="152"/>
                </a:cubicBezTo>
                <a:cubicBezTo>
                  <a:pt x="319" y="150"/>
                  <a:pt x="319" y="148"/>
                  <a:pt x="319" y="146"/>
                </a:cubicBezTo>
                <a:cubicBezTo>
                  <a:pt x="318" y="143"/>
                  <a:pt x="318" y="141"/>
                  <a:pt x="318" y="139"/>
                </a:cubicBezTo>
                <a:cubicBezTo>
                  <a:pt x="317" y="139"/>
                  <a:pt x="318" y="138"/>
                  <a:pt x="317" y="138"/>
                </a:cubicBezTo>
                <a:cubicBezTo>
                  <a:pt x="317" y="137"/>
                  <a:pt x="317" y="137"/>
                  <a:pt x="317" y="136"/>
                </a:cubicBezTo>
                <a:cubicBezTo>
                  <a:pt x="316" y="135"/>
                  <a:pt x="317" y="134"/>
                  <a:pt x="316" y="133"/>
                </a:cubicBezTo>
                <a:cubicBezTo>
                  <a:pt x="316" y="133"/>
                  <a:pt x="316" y="133"/>
                  <a:pt x="316" y="132"/>
                </a:cubicBezTo>
                <a:cubicBezTo>
                  <a:pt x="316" y="132"/>
                  <a:pt x="316" y="131"/>
                  <a:pt x="316" y="131"/>
                </a:cubicBezTo>
                <a:cubicBezTo>
                  <a:pt x="316" y="131"/>
                  <a:pt x="316" y="130"/>
                  <a:pt x="316" y="130"/>
                </a:cubicBezTo>
                <a:cubicBezTo>
                  <a:pt x="316" y="130"/>
                  <a:pt x="316" y="130"/>
                  <a:pt x="316" y="130"/>
                </a:cubicBezTo>
                <a:cubicBezTo>
                  <a:pt x="315" y="129"/>
                  <a:pt x="316" y="127"/>
                  <a:pt x="315" y="126"/>
                </a:cubicBezTo>
                <a:cubicBezTo>
                  <a:pt x="315" y="126"/>
                  <a:pt x="315" y="126"/>
                  <a:pt x="315" y="126"/>
                </a:cubicBezTo>
                <a:cubicBezTo>
                  <a:pt x="315" y="125"/>
                  <a:pt x="315" y="125"/>
                  <a:pt x="315" y="125"/>
                </a:cubicBezTo>
                <a:cubicBezTo>
                  <a:pt x="314" y="124"/>
                  <a:pt x="314" y="123"/>
                  <a:pt x="313" y="123"/>
                </a:cubicBezTo>
                <a:cubicBezTo>
                  <a:pt x="313" y="122"/>
                  <a:pt x="313" y="122"/>
                  <a:pt x="313" y="121"/>
                </a:cubicBezTo>
                <a:cubicBezTo>
                  <a:pt x="313" y="120"/>
                  <a:pt x="312" y="120"/>
                  <a:pt x="312" y="119"/>
                </a:cubicBezTo>
                <a:cubicBezTo>
                  <a:pt x="311" y="118"/>
                  <a:pt x="309" y="114"/>
                  <a:pt x="308" y="114"/>
                </a:cubicBezTo>
                <a:cubicBezTo>
                  <a:pt x="308" y="114"/>
                  <a:pt x="308" y="113"/>
                  <a:pt x="308" y="113"/>
                </a:cubicBezTo>
                <a:cubicBezTo>
                  <a:pt x="308" y="113"/>
                  <a:pt x="307" y="113"/>
                  <a:pt x="307" y="113"/>
                </a:cubicBezTo>
                <a:cubicBezTo>
                  <a:pt x="307" y="113"/>
                  <a:pt x="307" y="112"/>
                  <a:pt x="307" y="112"/>
                </a:cubicBezTo>
                <a:cubicBezTo>
                  <a:pt x="307" y="111"/>
                  <a:pt x="306" y="112"/>
                  <a:pt x="306" y="111"/>
                </a:cubicBezTo>
                <a:cubicBezTo>
                  <a:pt x="306" y="111"/>
                  <a:pt x="306" y="111"/>
                  <a:pt x="306" y="111"/>
                </a:cubicBezTo>
                <a:cubicBezTo>
                  <a:pt x="306" y="111"/>
                  <a:pt x="305" y="111"/>
                  <a:pt x="305" y="111"/>
                </a:cubicBezTo>
                <a:cubicBezTo>
                  <a:pt x="305" y="111"/>
                  <a:pt x="305" y="110"/>
                  <a:pt x="305" y="110"/>
                </a:cubicBezTo>
                <a:cubicBezTo>
                  <a:pt x="305" y="110"/>
                  <a:pt x="304" y="110"/>
                  <a:pt x="304" y="110"/>
                </a:cubicBezTo>
                <a:cubicBezTo>
                  <a:pt x="302" y="108"/>
                  <a:pt x="300" y="107"/>
                  <a:pt x="298" y="105"/>
                </a:cubicBezTo>
                <a:cubicBezTo>
                  <a:pt x="297" y="104"/>
                  <a:pt x="295" y="102"/>
                  <a:pt x="294" y="102"/>
                </a:cubicBezTo>
                <a:cubicBezTo>
                  <a:pt x="294" y="101"/>
                  <a:pt x="294" y="101"/>
                  <a:pt x="294" y="101"/>
                </a:cubicBezTo>
                <a:cubicBezTo>
                  <a:pt x="293" y="101"/>
                  <a:pt x="292" y="101"/>
                  <a:pt x="292" y="101"/>
                </a:cubicBezTo>
                <a:cubicBezTo>
                  <a:pt x="291" y="101"/>
                  <a:pt x="292" y="100"/>
                  <a:pt x="291" y="100"/>
                </a:cubicBezTo>
                <a:cubicBezTo>
                  <a:pt x="290" y="99"/>
                  <a:pt x="288" y="99"/>
                  <a:pt x="287" y="98"/>
                </a:cubicBezTo>
                <a:cubicBezTo>
                  <a:pt x="284" y="97"/>
                  <a:pt x="280" y="97"/>
                  <a:pt x="277" y="97"/>
                </a:cubicBezTo>
                <a:cubicBezTo>
                  <a:pt x="277" y="97"/>
                  <a:pt x="277" y="96"/>
                  <a:pt x="277" y="96"/>
                </a:cubicBezTo>
                <a:cubicBezTo>
                  <a:pt x="276" y="96"/>
                  <a:pt x="276" y="96"/>
                  <a:pt x="275" y="96"/>
                </a:cubicBezTo>
                <a:cubicBezTo>
                  <a:pt x="275" y="96"/>
                  <a:pt x="275" y="95"/>
                  <a:pt x="275" y="95"/>
                </a:cubicBezTo>
                <a:cubicBezTo>
                  <a:pt x="273" y="94"/>
                  <a:pt x="273" y="96"/>
                  <a:pt x="273" y="95"/>
                </a:cubicBezTo>
                <a:cubicBezTo>
                  <a:pt x="273" y="94"/>
                  <a:pt x="271" y="94"/>
                  <a:pt x="270" y="94"/>
                </a:cubicBezTo>
                <a:cubicBezTo>
                  <a:pt x="266" y="93"/>
                  <a:pt x="261" y="92"/>
                  <a:pt x="258" y="92"/>
                </a:cubicBezTo>
                <a:cubicBezTo>
                  <a:pt x="258" y="92"/>
                  <a:pt x="256" y="92"/>
                  <a:pt x="256" y="92"/>
                </a:cubicBezTo>
                <a:cubicBezTo>
                  <a:pt x="255" y="92"/>
                  <a:pt x="255" y="92"/>
                  <a:pt x="255" y="93"/>
                </a:cubicBezTo>
                <a:cubicBezTo>
                  <a:pt x="255" y="93"/>
                  <a:pt x="254" y="92"/>
                  <a:pt x="254" y="92"/>
                </a:cubicBezTo>
                <a:cubicBezTo>
                  <a:pt x="253" y="92"/>
                  <a:pt x="252" y="93"/>
                  <a:pt x="251" y="93"/>
                </a:cubicBezTo>
                <a:cubicBezTo>
                  <a:pt x="250" y="93"/>
                  <a:pt x="249" y="93"/>
                  <a:pt x="248" y="94"/>
                </a:cubicBezTo>
                <a:cubicBezTo>
                  <a:pt x="247" y="94"/>
                  <a:pt x="247" y="94"/>
                  <a:pt x="247" y="94"/>
                </a:cubicBezTo>
                <a:cubicBezTo>
                  <a:pt x="247" y="95"/>
                  <a:pt x="246" y="94"/>
                  <a:pt x="245" y="95"/>
                </a:cubicBezTo>
                <a:cubicBezTo>
                  <a:pt x="245" y="95"/>
                  <a:pt x="245" y="95"/>
                  <a:pt x="245" y="95"/>
                </a:cubicBezTo>
                <a:cubicBezTo>
                  <a:pt x="244" y="96"/>
                  <a:pt x="244" y="95"/>
                  <a:pt x="243" y="96"/>
                </a:cubicBezTo>
                <a:cubicBezTo>
                  <a:pt x="243" y="96"/>
                  <a:pt x="243" y="96"/>
                  <a:pt x="243" y="96"/>
                </a:cubicBezTo>
                <a:cubicBezTo>
                  <a:pt x="242" y="97"/>
                  <a:pt x="241" y="96"/>
                  <a:pt x="241" y="97"/>
                </a:cubicBezTo>
                <a:cubicBezTo>
                  <a:pt x="241" y="97"/>
                  <a:pt x="240" y="97"/>
                  <a:pt x="240" y="97"/>
                </a:cubicBezTo>
                <a:cubicBezTo>
                  <a:pt x="239" y="98"/>
                  <a:pt x="239" y="97"/>
                  <a:pt x="238" y="98"/>
                </a:cubicBezTo>
                <a:cubicBezTo>
                  <a:pt x="238" y="98"/>
                  <a:pt x="237" y="98"/>
                  <a:pt x="237" y="99"/>
                </a:cubicBezTo>
                <a:cubicBezTo>
                  <a:pt x="235" y="100"/>
                  <a:pt x="233" y="101"/>
                  <a:pt x="231" y="103"/>
                </a:cubicBezTo>
                <a:cubicBezTo>
                  <a:pt x="230" y="103"/>
                  <a:pt x="229" y="104"/>
                  <a:pt x="228" y="105"/>
                </a:cubicBezTo>
                <a:cubicBezTo>
                  <a:pt x="227" y="105"/>
                  <a:pt x="227" y="106"/>
                  <a:pt x="226" y="106"/>
                </a:cubicBezTo>
                <a:cubicBezTo>
                  <a:pt x="226" y="107"/>
                  <a:pt x="225" y="107"/>
                  <a:pt x="225" y="107"/>
                </a:cubicBezTo>
                <a:cubicBezTo>
                  <a:pt x="225" y="107"/>
                  <a:pt x="225" y="108"/>
                  <a:pt x="224" y="108"/>
                </a:cubicBezTo>
                <a:cubicBezTo>
                  <a:pt x="224" y="109"/>
                  <a:pt x="223" y="109"/>
                  <a:pt x="223" y="109"/>
                </a:cubicBezTo>
                <a:cubicBezTo>
                  <a:pt x="222" y="110"/>
                  <a:pt x="221" y="110"/>
                  <a:pt x="220" y="111"/>
                </a:cubicBezTo>
                <a:cubicBezTo>
                  <a:pt x="220" y="111"/>
                  <a:pt x="220" y="111"/>
                  <a:pt x="220" y="112"/>
                </a:cubicBezTo>
                <a:cubicBezTo>
                  <a:pt x="220" y="112"/>
                  <a:pt x="220" y="112"/>
                  <a:pt x="220" y="112"/>
                </a:cubicBezTo>
                <a:cubicBezTo>
                  <a:pt x="220" y="112"/>
                  <a:pt x="220" y="112"/>
                  <a:pt x="219" y="113"/>
                </a:cubicBezTo>
                <a:cubicBezTo>
                  <a:pt x="219" y="113"/>
                  <a:pt x="219" y="113"/>
                  <a:pt x="218" y="113"/>
                </a:cubicBezTo>
                <a:cubicBezTo>
                  <a:pt x="218" y="113"/>
                  <a:pt x="218" y="113"/>
                  <a:pt x="218" y="114"/>
                </a:cubicBezTo>
                <a:cubicBezTo>
                  <a:pt x="218" y="114"/>
                  <a:pt x="218" y="114"/>
                  <a:pt x="218" y="114"/>
                </a:cubicBezTo>
                <a:cubicBezTo>
                  <a:pt x="217" y="115"/>
                  <a:pt x="216" y="116"/>
                  <a:pt x="215" y="117"/>
                </a:cubicBezTo>
                <a:cubicBezTo>
                  <a:pt x="214" y="118"/>
                  <a:pt x="213" y="118"/>
                  <a:pt x="213" y="119"/>
                </a:cubicBezTo>
                <a:cubicBezTo>
                  <a:pt x="212" y="119"/>
                  <a:pt x="212" y="120"/>
                  <a:pt x="211" y="121"/>
                </a:cubicBezTo>
                <a:cubicBezTo>
                  <a:pt x="211" y="121"/>
                  <a:pt x="210" y="122"/>
                  <a:pt x="210" y="122"/>
                </a:cubicBezTo>
                <a:cubicBezTo>
                  <a:pt x="210" y="123"/>
                  <a:pt x="209" y="123"/>
                  <a:pt x="209" y="124"/>
                </a:cubicBezTo>
                <a:cubicBezTo>
                  <a:pt x="209" y="124"/>
                  <a:pt x="209" y="125"/>
                  <a:pt x="208" y="125"/>
                </a:cubicBezTo>
                <a:cubicBezTo>
                  <a:pt x="208" y="125"/>
                  <a:pt x="208" y="125"/>
                  <a:pt x="208" y="126"/>
                </a:cubicBezTo>
                <a:cubicBezTo>
                  <a:pt x="208" y="126"/>
                  <a:pt x="208" y="126"/>
                  <a:pt x="208" y="126"/>
                </a:cubicBezTo>
                <a:cubicBezTo>
                  <a:pt x="207" y="127"/>
                  <a:pt x="207" y="128"/>
                  <a:pt x="207" y="129"/>
                </a:cubicBezTo>
                <a:cubicBezTo>
                  <a:pt x="207" y="129"/>
                  <a:pt x="206" y="129"/>
                  <a:pt x="206" y="130"/>
                </a:cubicBezTo>
                <a:cubicBezTo>
                  <a:pt x="205" y="132"/>
                  <a:pt x="204" y="136"/>
                  <a:pt x="204" y="138"/>
                </a:cubicBezTo>
                <a:cubicBezTo>
                  <a:pt x="204" y="139"/>
                  <a:pt x="204" y="139"/>
                  <a:pt x="204" y="139"/>
                </a:cubicBezTo>
                <a:cubicBezTo>
                  <a:pt x="204" y="140"/>
                  <a:pt x="203" y="140"/>
                  <a:pt x="203" y="141"/>
                </a:cubicBezTo>
                <a:cubicBezTo>
                  <a:pt x="203" y="141"/>
                  <a:pt x="204" y="141"/>
                  <a:pt x="204" y="141"/>
                </a:cubicBezTo>
                <a:cubicBezTo>
                  <a:pt x="204" y="143"/>
                  <a:pt x="204" y="147"/>
                  <a:pt x="204" y="148"/>
                </a:cubicBezTo>
                <a:cubicBezTo>
                  <a:pt x="204" y="148"/>
                  <a:pt x="204" y="149"/>
                  <a:pt x="204" y="149"/>
                </a:cubicBezTo>
                <a:cubicBezTo>
                  <a:pt x="204" y="151"/>
                  <a:pt x="204" y="154"/>
                  <a:pt x="204" y="154"/>
                </a:cubicBezTo>
                <a:cubicBezTo>
                  <a:pt x="204" y="155"/>
                  <a:pt x="204" y="155"/>
                  <a:pt x="204" y="155"/>
                </a:cubicBezTo>
                <a:cubicBezTo>
                  <a:pt x="204" y="156"/>
                  <a:pt x="205" y="156"/>
                  <a:pt x="205" y="157"/>
                </a:cubicBezTo>
                <a:cubicBezTo>
                  <a:pt x="206" y="157"/>
                  <a:pt x="205" y="157"/>
                  <a:pt x="205" y="158"/>
                </a:cubicBezTo>
                <a:cubicBezTo>
                  <a:pt x="205" y="158"/>
                  <a:pt x="206" y="159"/>
                  <a:pt x="206" y="159"/>
                </a:cubicBezTo>
                <a:cubicBezTo>
                  <a:pt x="206" y="159"/>
                  <a:pt x="206" y="160"/>
                  <a:pt x="206" y="160"/>
                </a:cubicBezTo>
                <a:cubicBezTo>
                  <a:pt x="206" y="161"/>
                  <a:pt x="207" y="161"/>
                  <a:pt x="207" y="162"/>
                </a:cubicBezTo>
                <a:cubicBezTo>
                  <a:pt x="207" y="162"/>
                  <a:pt x="208" y="163"/>
                  <a:pt x="208" y="163"/>
                </a:cubicBezTo>
                <a:cubicBezTo>
                  <a:pt x="208" y="165"/>
                  <a:pt x="209" y="166"/>
                  <a:pt x="209" y="167"/>
                </a:cubicBezTo>
                <a:cubicBezTo>
                  <a:pt x="210" y="168"/>
                  <a:pt x="210" y="169"/>
                  <a:pt x="210" y="169"/>
                </a:cubicBezTo>
                <a:cubicBezTo>
                  <a:pt x="211" y="169"/>
                  <a:pt x="210" y="170"/>
                  <a:pt x="211" y="170"/>
                </a:cubicBezTo>
                <a:cubicBezTo>
                  <a:pt x="211" y="170"/>
                  <a:pt x="211" y="170"/>
                  <a:pt x="212" y="170"/>
                </a:cubicBezTo>
                <a:cubicBezTo>
                  <a:pt x="212" y="171"/>
                  <a:pt x="213" y="173"/>
                  <a:pt x="213" y="174"/>
                </a:cubicBezTo>
                <a:cubicBezTo>
                  <a:pt x="213" y="174"/>
                  <a:pt x="214" y="174"/>
                  <a:pt x="214" y="174"/>
                </a:cubicBezTo>
                <a:cubicBezTo>
                  <a:pt x="215" y="175"/>
                  <a:pt x="215" y="176"/>
                  <a:pt x="216" y="176"/>
                </a:cubicBezTo>
                <a:cubicBezTo>
                  <a:pt x="217" y="176"/>
                  <a:pt x="217" y="177"/>
                  <a:pt x="218" y="178"/>
                </a:cubicBezTo>
                <a:cubicBezTo>
                  <a:pt x="218" y="178"/>
                  <a:pt x="218" y="179"/>
                  <a:pt x="219" y="179"/>
                </a:cubicBezTo>
                <a:cubicBezTo>
                  <a:pt x="220" y="180"/>
                  <a:pt x="221" y="181"/>
                  <a:pt x="221" y="181"/>
                </a:cubicBezTo>
                <a:cubicBezTo>
                  <a:pt x="222" y="182"/>
                  <a:pt x="222" y="182"/>
                  <a:pt x="222" y="182"/>
                </a:cubicBezTo>
                <a:cubicBezTo>
                  <a:pt x="223" y="183"/>
                  <a:pt x="224" y="183"/>
                  <a:pt x="224" y="184"/>
                </a:cubicBezTo>
                <a:cubicBezTo>
                  <a:pt x="224" y="184"/>
                  <a:pt x="225" y="184"/>
                  <a:pt x="225" y="185"/>
                </a:cubicBezTo>
                <a:cubicBezTo>
                  <a:pt x="226" y="185"/>
                  <a:pt x="227" y="185"/>
                  <a:pt x="229" y="186"/>
                </a:cubicBezTo>
                <a:cubicBezTo>
                  <a:pt x="229" y="186"/>
                  <a:pt x="228" y="187"/>
                  <a:pt x="229" y="187"/>
                </a:cubicBezTo>
                <a:cubicBezTo>
                  <a:pt x="229" y="187"/>
                  <a:pt x="230" y="187"/>
                  <a:pt x="230" y="187"/>
                </a:cubicBezTo>
                <a:cubicBezTo>
                  <a:pt x="231" y="189"/>
                  <a:pt x="234" y="189"/>
                  <a:pt x="235" y="191"/>
                </a:cubicBezTo>
                <a:cubicBezTo>
                  <a:pt x="235" y="191"/>
                  <a:pt x="237" y="191"/>
                  <a:pt x="237" y="192"/>
                </a:cubicBezTo>
                <a:cubicBezTo>
                  <a:pt x="238" y="192"/>
                  <a:pt x="238" y="192"/>
                  <a:pt x="238" y="193"/>
                </a:cubicBezTo>
                <a:cubicBezTo>
                  <a:pt x="238" y="193"/>
                  <a:pt x="238" y="193"/>
                  <a:pt x="239" y="193"/>
                </a:cubicBezTo>
                <a:cubicBezTo>
                  <a:pt x="239" y="193"/>
                  <a:pt x="239" y="193"/>
                  <a:pt x="239" y="193"/>
                </a:cubicBezTo>
                <a:cubicBezTo>
                  <a:pt x="241" y="194"/>
                  <a:pt x="244" y="195"/>
                  <a:pt x="245" y="196"/>
                </a:cubicBezTo>
                <a:cubicBezTo>
                  <a:pt x="245" y="196"/>
                  <a:pt x="246" y="196"/>
                  <a:pt x="246" y="196"/>
                </a:cubicBezTo>
                <a:cubicBezTo>
                  <a:pt x="249" y="198"/>
                  <a:pt x="256" y="199"/>
                  <a:pt x="260" y="200"/>
                </a:cubicBezTo>
                <a:cubicBezTo>
                  <a:pt x="261" y="200"/>
                  <a:pt x="261" y="200"/>
                  <a:pt x="262" y="200"/>
                </a:cubicBezTo>
                <a:cubicBezTo>
                  <a:pt x="265" y="199"/>
                  <a:pt x="269" y="201"/>
                  <a:pt x="271" y="200"/>
                </a:cubicBezTo>
                <a:cubicBezTo>
                  <a:pt x="273" y="200"/>
                  <a:pt x="274" y="200"/>
                  <a:pt x="276" y="200"/>
                </a:cubicBezTo>
                <a:cubicBezTo>
                  <a:pt x="276" y="200"/>
                  <a:pt x="276" y="200"/>
                  <a:pt x="276" y="200"/>
                </a:cubicBezTo>
                <a:cubicBezTo>
                  <a:pt x="278" y="200"/>
                  <a:pt x="279" y="200"/>
                  <a:pt x="279" y="200"/>
                </a:cubicBezTo>
                <a:cubicBezTo>
                  <a:pt x="279" y="200"/>
                  <a:pt x="280" y="200"/>
                  <a:pt x="280" y="200"/>
                </a:cubicBezTo>
                <a:cubicBezTo>
                  <a:pt x="280" y="200"/>
                  <a:pt x="280" y="199"/>
                  <a:pt x="280" y="199"/>
                </a:cubicBezTo>
                <a:cubicBezTo>
                  <a:pt x="281" y="199"/>
                  <a:pt x="281" y="200"/>
                  <a:pt x="281" y="200"/>
                </a:cubicBezTo>
                <a:cubicBezTo>
                  <a:pt x="281" y="200"/>
                  <a:pt x="281" y="199"/>
                  <a:pt x="281" y="199"/>
                </a:cubicBezTo>
                <a:cubicBezTo>
                  <a:pt x="282" y="199"/>
                  <a:pt x="282" y="199"/>
                  <a:pt x="282" y="199"/>
                </a:cubicBezTo>
                <a:cubicBezTo>
                  <a:pt x="283" y="199"/>
                  <a:pt x="283" y="199"/>
                  <a:pt x="284" y="199"/>
                </a:cubicBezTo>
                <a:cubicBezTo>
                  <a:pt x="285" y="198"/>
                  <a:pt x="285" y="198"/>
                  <a:pt x="286" y="198"/>
                </a:cubicBezTo>
                <a:cubicBezTo>
                  <a:pt x="286" y="198"/>
                  <a:pt x="286" y="198"/>
                  <a:pt x="286" y="198"/>
                </a:cubicBezTo>
                <a:cubicBezTo>
                  <a:pt x="286" y="197"/>
                  <a:pt x="287" y="198"/>
                  <a:pt x="287" y="198"/>
                </a:cubicBezTo>
                <a:cubicBezTo>
                  <a:pt x="287" y="198"/>
                  <a:pt x="288" y="197"/>
                  <a:pt x="288" y="197"/>
                </a:cubicBezTo>
                <a:cubicBezTo>
                  <a:pt x="289" y="197"/>
                  <a:pt x="290" y="197"/>
                  <a:pt x="291" y="197"/>
                </a:cubicBezTo>
                <a:cubicBezTo>
                  <a:pt x="291" y="196"/>
                  <a:pt x="291" y="196"/>
                  <a:pt x="292" y="196"/>
                </a:cubicBezTo>
                <a:cubicBezTo>
                  <a:pt x="292" y="196"/>
                  <a:pt x="293" y="196"/>
                  <a:pt x="293" y="196"/>
                </a:cubicBezTo>
                <a:cubicBezTo>
                  <a:pt x="293" y="195"/>
                  <a:pt x="294" y="195"/>
                  <a:pt x="294" y="195"/>
                </a:cubicBezTo>
                <a:cubicBezTo>
                  <a:pt x="295" y="195"/>
                  <a:pt x="295" y="195"/>
                  <a:pt x="296" y="195"/>
                </a:cubicBezTo>
                <a:cubicBezTo>
                  <a:pt x="296" y="195"/>
                  <a:pt x="296" y="194"/>
                  <a:pt x="296" y="194"/>
                </a:cubicBezTo>
                <a:cubicBezTo>
                  <a:pt x="297" y="194"/>
                  <a:pt x="297" y="194"/>
                  <a:pt x="298" y="194"/>
                </a:cubicBezTo>
                <a:cubicBezTo>
                  <a:pt x="299" y="193"/>
                  <a:pt x="301" y="192"/>
                  <a:pt x="302" y="191"/>
                </a:cubicBezTo>
                <a:cubicBezTo>
                  <a:pt x="302" y="191"/>
                  <a:pt x="303" y="191"/>
                  <a:pt x="303" y="191"/>
                </a:cubicBezTo>
                <a:cubicBezTo>
                  <a:pt x="304" y="191"/>
                  <a:pt x="304" y="190"/>
                  <a:pt x="304" y="190"/>
                </a:cubicBezTo>
                <a:cubicBezTo>
                  <a:pt x="304" y="190"/>
                  <a:pt x="304" y="190"/>
                  <a:pt x="305" y="190"/>
                </a:cubicBezTo>
                <a:cubicBezTo>
                  <a:pt x="306" y="190"/>
                  <a:pt x="306" y="189"/>
                  <a:pt x="307" y="188"/>
                </a:cubicBezTo>
                <a:cubicBezTo>
                  <a:pt x="307" y="188"/>
                  <a:pt x="308" y="187"/>
                  <a:pt x="308" y="187"/>
                </a:cubicBezTo>
                <a:cubicBezTo>
                  <a:pt x="308" y="186"/>
                  <a:pt x="308" y="185"/>
                  <a:pt x="309" y="184"/>
                </a:cubicBezTo>
                <a:cubicBezTo>
                  <a:pt x="309" y="184"/>
                  <a:pt x="310" y="183"/>
                  <a:pt x="310" y="183"/>
                </a:cubicBezTo>
                <a:cubicBezTo>
                  <a:pt x="311" y="181"/>
                  <a:pt x="312" y="180"/>
                  <a:pt x="313" y="179"/>
                </a:cubicBezTo>
                <a:cubicBezTo>
                  <a:pt x="313" y="179"/>
                  <a:pt x="313" y="178"/>
                  <a:pt x="313" y="178"/>
                </a:cubicBezTo>
                <a:cubicBezTo>
                  <a:pt x="313" y="177"/>
                  <a:pt x="314" y="178"/>
                  <a:pt x="314" y="177"/>
                </a:cubicBezTo>
                <a:close/>
                <a:moveTo>
                  <a:pt x="312" y="174"/>
                </a:moveTo>
                <a:cubicBezTo>
                  <a:pt x="311" y="175"/>
                  <a:pt x="311" y="176"/>
                  <a:pt x="310" y="177"/>
                </a:cubicBezTo>
                <a:cubicBezTo>
                  <a:pt x="310" y="177"/>
                  <a:pt x="309" y="177"/>
                  <a:pt x="309" y="177"/>
                </a:cubicBezTo>
                <a:cubicBezTo>
                  <a:pt x="309" y="177"/>
                  <a:pt x="309" y="178"/>
                  <a:pt x="309" y="178"/>
                </a:cubicBezTo>
                <a:cubicBezTo>
                  <a:pt x="309" y="178"/>
                  <a:pt x="308" y="179"/>
                  <a:pt x="308" y="179"/>
                </a:cubicBezTo>
                <a:cubicBezTo>
                  <a:pt x="307" y="179"/>
                  <a:pt x="307" y="180"/>
                  <a:pt x="307" y="181"/>
                </a:cubicBezTo>
                <a:cubicBezTo>
                  <a:pt x="307" y="181"/>
                  <a:pt x="307" y="181"/>
                  <a:pt x="306" y="182"/>
                </a:cubicBezTo>
                <a:cubicBezTo>
                  <a:pt x="305" y="184"/>
                  <a:pt x="304" y="186"/>
                  <a:pt x="302" y="187"/>
                </a:cubicBezTo>
                <a:cubicBezTo>
                  <a:pt x="301" y="188"/>
                  <a:pt x="300" y="188"/>
                  <a:pt x="299" y="189"/>
                </a:cubicBezTo>
                <a:cubicBezTo>
                  <a:pt x="299" y="190"/>
                  <a:pt x="298" y="190"/>
                  <a:pt x="298" y="190"/>
                </a:cubicBezTo>
                <a:cubicBezTo>
                  <a:pt x="298" y="190"/>
                  <a:pt x="297" y="190"/>
                  <a:pt x="297" y="190"/>
                </a:cubicBezTo>
                <a:cubicBezTo>
                  <a:pt x="297" y="191"/>
                  <a:pt x="296" y="190"/>
                  <a:pt x="296" y="191"/>
                </a:cubicBezTo>
                <a:cubicBezTo>
                  <a:pt x="295" y="191"/>
                  <a:pt x="295" y="191"/>
                  <a:pt x="295" y="191"/>
                </a:cubicBezTo>
                <a:cubicBezTo>
                  <a:pt x="295" y="192"/>
                  <a:pt x="294" y="191"/>
                  <a:pt x="294" y="191"/>
                </a:cubicBezTo>
                <a:cubicBezTo>
                  <a:pt x="294" y="191"/>
                  <a:pt x="294" y="192"/>
                  <a:pt x="294" y="192"/>
                </a:cubicBezTo>
                <a:cubicBezTo>
                  <a:pt x="294" y="192"/>
                  <a:pt x="293" y="191"/>
                  <a:pt x="293" y="192"/>
                </a:cubicBezTo>
                <a:cubicBezTo>
                  <a:pt x="293" y="192"/>
                  <a:pt x="293" y="192"/>
                  <a:pt x="293" y="192"/>
                </a:cubicBezTo>
                <a:cubicBezTo>
                  <a:pt x="293" y="192"/>
                  <a:pt x="292" y="192"/>
                  <a:pt x="292" y="192"/>
                </a:cubicBezTo>
                <a:cubicBezTo>
                  <a:pt x="291" y="192"/>
                  <a:pt x="291" y="192"/>
                  <a:pt x="290" y="193"/>
                </a:cubicBezTo>
                <a:cubicBezTo>
                  <a:pt x="289" y="193"/>
                  <a:pt x="290" y="193"/>
                  <a:pt x="289" y="193"/>
                </a:cubicBezTo>
                <a:cubicBezTo>
                  <a:pt x="289" y="193"/>
                  <a:pt x="288" y="194"/>
                  <a:pt x="287" y="194"/>
                </a:cubicBezTo>
                <a:cubicBezTo>
                  <a:pt x="287" y="194"/>
                  <a:pt x="286" y="195"/>
                  <a:pt x="286" y="195"/>
                </a:cubicBezTo>
                <a:cubicBezTo>
                  <a:pt x="286" y="195"/>
                  <a:pt x="285" y="195"/>
                  <a:pt x="284" y="195"/>
                </a:cubicBezTo>
                <a:cubicBezTo>
                  <a:pt x="284" y="195"/>
                  <a:pt x="283" y="196"/>
                  <a:pt x="283" y="196"/>
                </a:cubicBezTo>
                <a:cubicBezTo>
                  <a:pt x="282" y="196"/>
                  <a:pt x="282" y="196"/>
                  <a:pt x="282" y="196"/>
                </a:cubicBezTo>
                <a:cubicBezTo>
                  <a:pt x="282" y="196"/>
                  <a:pt x="282" y="196"/>
                  <a:pt x="282" y="196"/>
                </a:cubicBezTo>
                <a:cubicBezTo>
                  <a:pt x="281" y="196"/>
                  <a:pt x="281" y="196"/>
                  <a:pt x="281" y="196"/>
                </a:cubicBezTo>
                <a:cubicBezTo>
                  <a:pt x="280" y="197"/>
                  <a:pt x="277" y="197"/>
                  <a:pt x="275" y="197"/>
                </a:cubicBezTo>
                <a:cubicBezTo>
                  <a:pt x="275" y="197"/>
                  <a:pt x="274" y="197"/>
                  <a:pt x="274" y="197"/>
                </a:cubicBezTo>
                <a:cubicBezTo>
                  <a:pt x="274" y="197"/>
                  <a:pt x="274" y="197"/>
                  <a:pt x="273" y="197"/>
                </a:cubicBezTo>
                <a:cubicBezTo>
                  <a:pt x="272" y="197"/>
                  <a:pt x="271" y="197"/>
                  <a:pt x="270" y="197"/>
                </a:cubicBezTo>
                <a:cubicBezTo>
                  <a:pt x="268" y="197"/>
                  <a:pt x="267" y="197"/>
                  <a:pt x="266" y="197"/>
                </a:cubicBezTo>
                <a:cubicBezTo>
                  <a:pt x="265" y="197"/>
                  <a:pt x="264" y="196"/>
                  <a:pt x="263" y="196"/>
                </a:cubicBezTo>
                <a:cubicBezTo>
                  <a:pt x="259" y="196"/>
                  <a:pt x="253" y="195"/>
                  <a:pt x="250" y="194"/>
                </a:cubicBezTo>
                <a:cubicBezTo>
                  <a:pt x="249" y="193"/>
                  <a:pt x="249" y="194"/>
                  <a:pt x="248" y="193"/>
                </a:cubicBezTo>
                <a:cubicBezTo>
                  <a:pt x="248" y="193"/>
                  <a:pt x="248" y="193"/>
                  <a:pt x="248" y="193"/>
                </a:cubicBezTo>
                <a:cubicBezTo>
                  <a:pt x="246" y="192"/>
                  <a:pt x="244" y="192"/>
                  <a:pt x="243" y="191"/>
                </a:cubicBezTo>
                <a:cubicBezTo>
                  <a:pt x="242" y="190"/>
                  <a:pt x="241" y="189"/>
                  <a:pt x="240" y="188"/>
                </a:cubicBezTo>
                <a:cubicBezTo>
                  <a:pt x="239" y="188"/>
                  <a:pt x="238" y="188"/>
                  <a:pt x="237" y="188"/>
                </a:cubicBezTo>
                <a:cubicBezTo>
                  <a:pt x="237" y="187"/>
                  <a:pt x="237" y="187"/>
                  <a:pt x="237" y="187"/>
                </a:cubicBezTo>
                <a:cubicBezTo>
                  <a:pt x="237" y="187"/>
                  <a:pt x="236" y="187"/>
                  <a:pt x="235" y="187"/>
                </a:cubicBezTo>
                <a:cubicBezTo>
                  <a:pt x="235" y="187"/>
                  <a:pt x="236" y="186"/>
                  <a:pt x="236" y="186"/>
                </a:cubicBezTo>
                <a:cubicBezTo>
                  <a:pt x="233" y="185"/>
                  <a:pt x="230" y="183"/>
                  <a:pt x="228" y="182"/>
                </a:cubicBezTo>
                <a:cubicBezTo>
                  <a:pt x="228" y="181"/>
                  <a:pt x="227" y="181"/>
                  <a:pt x="227" y="181"/>
                </a:cubicBezTo>
                <a:cubicBezTo>
                  <a:pt x="227" y="181"/>
                  <a:pt x="227" y="180"/>
                  <a:pt x="227" y="180"/>
                </a:cubicBezTo>
                <a:cubicBezTo>
                  <a:pt x="226" y="179"/>
                  <a:pt x="226" y="180"/>
                  <a:pt x="225" y="179"/>
                </a:cubicBezTo>
                <a:cubicBezTo>
                  <a:pt x="225" y="179"/>
                  <a:pt x="225" y="179"/>
                  <a:pt x="225" y="178"/>
                </a:cubicBezTo>
                <a:cubicBezTo>
                  <a:pt x="224" y="178"/>
                  <a:pt x="223" y="177"/>
                  <a:pt x="222" y="176"/>
                </a:cubicBezTo>
                <a:cubicBezTo>
                  <a:pt x="221" y="176"/>
                  <a:pt x="221" y="176"/>
                  <a:pt x="220" y="175"/>
                </a:cubicBezTo>
                <a:cubicBezTo>
                  <a:pt x="220" y="175"/>
                  <a:pt x="220" y="174"/>
                  <a:pt x="219" y="174"/>
                </a:cubicBezTo>
                <a:cubicBezTo>
                  <a:pt x="219" y="174"/>
                  <a:pt x="219" y="173"/>
                  <a:pt x="219" y="173"/>
                </a:cubicBezTo>
                <a:cubicBezTo>
                  <a:pt x="219" y="173"/>
                  <a:pt x="218" y="173"/>
                  <a:pt x="218" y="173"/>
                </a:cubicBezTo>
                <a:cubicBezTo>
                  <a:pt x="217" y="172"/>
                  <a:pt x="217" y="171"/>
                  <a:pt x="217" y="170"/>
                </a:cubicBezTo>
                <a:cubicBezTo>
                  <a:pt x="216" y="169"/>
                  <a:pt x="215" y="168"/>
                  <a:pt x="214" y="166"/>
                </a:cubicBezTo>
                <a:cubicBezTo>
                  <a:pt x="213" y="166"/>
                  <a:pt x="213" y="165"/>
                  <a:pt x="212" y="165"/>
                </a:cubicBezTo>
                <a:cubicBezTo>
                  <a:pt x="212" y="164"/>
                  <a:pt x="212" y="163"/>
                  <a:pt x="211" y="161"/>
                </a:cubicBezTo>
                <a:cubicBezTo>
                  <a:pt x="211" y="161"/>
                  <a:pt x="211" y="161"/>
                  <a:pt x="211" y="160"/>
                </a:cubicBezTo>
                <a:cubicBezTo>
                  <a:pt x="210" y="159"/>
                  <a:pt x="209" y="158"/>
                  <a:pt x="209" y="156"/>
                </a:cubicBezTo>
                <a:cubicBezTo>
                  <a:pt x="209" y="156"/>
                  <a:pt x="209" y="155"/>
                  <a:pt x="209" y="155"/>
                </a:cubicBezTo>
                <a:cubicBezTo>
                  <a:pt x="209" y="155"/>
                  <a:pt x="208" y="154"/>
                  <a:pt x="208" y="154"/>
                </a:cubicBezTo>
                <a:cubicBezTo>
                  <a:pt x="208" y="153"/>
                  <a:pt x="208" y="153"/>
                  <a:pt x="208" y="153"/>
                </a:cubicBezTo>
                <a:cubicBezTo>
                  <a:pt x="208" y="152"/>
                  <a:pt x="208" y="152"/>
                  <a:pt x="208" y="151"/>
                </a:cubicBezTo>
                <a:cubicBezTo>
                  <a:pt x="208" y="150"/>
                  <a:pt x="208" y="150"/>
                  <a:pt x="208" y="150"/>
                </a:cubicBezTo>
                <a:cubicBezTo>
                  <a:pt x="208" y="149"/>
                  <a:pt x="208" y="149"/>
                  <a:pt x="208" y="148"/>
                </a:cubicBezTo>
                <a:cubicBezTo>
                  <a:pt x="208" y="147"/>
                  <a:pt x="207" y="144"/>
                  <a:pt x="207" y="143"/>
                </a:cubicBezTo>
                <a:cubicBezTo>
                  <a:pt x="207" y="141"/>
                  <a:pt x="208" y="137"/>
                  <a:pt x="209" y="134"/>
                </a:cubicBezTo>
                <a:cubicBezTo>
                  <a:pt x="209" y="133"/>
                  <a:pt x="210" y="133"/>
                  <a:pt x="210" y="131"/>
                </a:cubicBezTo>
                <a:cubicBezTo>
                  <a:pt x="211" y="130"/>
                  <a:pt x="211" y="129"/>
                  <a:pt x="211" y="128"/>
                </a:cubicBezTo>
                <a:cubicBezTo>
                  <a:pt x="211" y="128"/>
                  <a:pt x="212" y="128"/>
                  <a:pt x="212" y="127"/>
                </a:cubicBezTo>
                <a:cubicBezTo>
                  <a:pt x="213" y="126"/>
                  <a:pt x="213" y="125"/>
                  <a:pt x="214" y="124"/>
                </a:cubicBezTo>
                <a:cubicBezTo>
                  <a:pt x="214" y="124"/>
                  <a:pt x="214" y="124"/>
                  <a:pt x="214" y="124"/>
                </a:cubicBezTo>
                <a:cubicBezTo>
                  <a:pt x="214" y="123"/>
                  <a:pt x="215" y="123"/>
                  <a:pt x="216" y="122"/>
                </a:cubicBezTo>
                <a:cubicBezTo>
                  <a:pt x="216" y="122"/>
                  <a:pt x="216" y="122"/>
                  <a:pt x="216" y="122"/>
                </a:cubicBezTo>
                <a:cubicBezTo>
                  <a:pt x="216" y="121"/>
                  <a:pt x="217" y="121"/>
                  <a:pt x="217" y="120"/>
                </a:cubicBezTo>
                <a:cubicBezTo>
                  <a:pt x="218" y="120"/>
                  <a:pt x="218" y="120"/>
                  <a:pt x="219" y="119"/>
                </a:cubicBezTo>
                <a:cubicBezTo>
                  <a:pt x="219" y="119"/>
                  <a:pt x="220" y="118"/>
                  <a:pt x="220" y="117"/>
                </a:cubicBezTo>
                <a:cubicBezTo>
                  <a:pt x="220" y="117"/>
                  <a:pt x="220" y="117"/>
                  <a:pt x="221" y="117"/>
                </a:cubicBezTo>
                <a:cubicBezTo>
                  <a:pt x="221" y="116"/>
                  <a:pt x="221" y="116"/>
                  <a:pt x="222" y="116"/>
                </a:cubicBezTo>
                <a:cubicBezTo>
                  <a:pt x="222" y="116"/>
                  <a:pt x="223" y="115"/>
                  <a:pt x="223" y="114"/>
                </a:cubicBezTo>
                <a:cubicBezTo>
                  <a:pt x="224" y="114"/>
                  <a:pt x="224" y="114"/>
                  <a:pt x="225" y="113"/>
                </a:cubicBezTo>
                <a:cubicBezTo>
                  <a:pt x="225" y="113"/>
                  <a:pt x="225" y="112"/>
                  <a:pt x="225" y="112"/>
                </a:cubicBezTo>
                <a:cubicBezTo>
                  <a:pt x="225" y="112"/>
                  <a:pt x="225" y="112"/>
                  <a:pt x="225" y="112"/>
                </a:cubicBezTo>
                <a:cubicBezTo>
                  <a:pt x="226" y="112"/>
                  <a:pt x="227" y="111"/>
                  <a:pt x="228" y="111"/>
                </a:cubicBezTo>
                <a:cubicBezTo>
                  <a:pt x="228" y="110"/>
                  <a:pt x="229" y="110"/>
                  <a:pt x="230" y="110"/>
                </a:cubicBezTo>
                <a:cubicBezTo>
                  <a:pt x="230" y="109"/>
                  <a:pt x="230" y="109"/>
                  <a:pt x="230" y="109"/>
                </a:cubicBezTo>
                <a:cubicBezTo>
                  <a:pt x="231" y="108"/>
                  <a:pt x="234" y="106"/>
                  <a:pt x="236" y="104"/>
                </a:cubicBezTo>
                <a:cubicBezTo>
                  <a:pt x="237" y="103"/>
                  <a:pt x="238" y="102"/>
                  <a:pt x="240" y="102"/>
                </a:cubicBezTo>
                <a:cubicBezTo>
                  <a:pt x="240" y="102"/>
                  <a:pt x="241" y="101"/>
                  <a:pt x="241" y="101"/>
                </a:cubicBezTo>
                <a:cubicBezTo>
                  <a:pt x="242" y="101"/>
                  <a:pt x="243" y="100"/>
                  <a:pt x="245" y="100"/>
                </a:cubicBezTo>
                <a:cubicBezTo>
                  <a:pt x="246" y="100"/>
                  <a:pt x="246" y="99"/>
                  <a:pt x="247" y="99"/>
                </a:cubicBezTo>
                <a:cubicBezTo>
                  <a:pt x="247" y="98"/>
                  <a:pt x="248" y="98"/>
                  <a:pt x="248" y="98"/>
                </a:cubicBezTo>
                <a:cubicBezTo>
                  <a:pt x="250" y="98"/>
                  <a:pt x="252" y="97"/>
                  <a:pt x="254" y="96"/>
                </a:cubicBezTo>
                <a:cubicBezTo>
                  <a:pt x="255" y="96"/>
                  <a:pt x="256" y="96"/>
                  <a:pt x="257" y="96"/>
                </a:cubicBezTo>
                <a:cubicBezTo>
                  <a:pt x="258" y="96"/>
                  <a:pt x="260" y="95"/>
                  <a:pt x="263" y="96"/>
                </a:cubicBezTo>
                <a:cubicBezTo>
                  <a:pt x="263" y="98"/>
                  <a:pt x="259" y="97"/>
                  <a:pt x="259" y="100"/>
                </a:cubicBezTo>
                <a:cubicBezTo>
                  <a:pt x="262" y="101"/>
                  <a:pt x="265" y="100"/>
                  <a:pt x="269" y="100"/>
                </a:cubicBezTo>
                <a:cubicBezTo>
                  <a:pt x="270" y="100"/>
                  <a:pt x="270" y="100"/>
                  <a:pt x="271" y="100"/>
                </a:cubicBezTo>
                <a:cubicBezTo>
                  <a:pt x="271" y="100"/>
                  <a:pt x="271" y="101"/>
                  <a:pt x="272" y="101"/>
                </a:cubicBezTo>
                <a:cubicBezTo>
                  <a:pt x="272" y="101"/>
                  <a:pt x="272" y="101"/>
                  <a:pt x="272" y="101"/>
                </a:cubicBezTo>
                <a:cubicBezTo>
                  <a:pt x="273" y="101"/>
                  <a:pt x="273" y="101"/>
                  <a:pt x="273" y="101"/>
                </a:cubicBezTo>
                <a:cubicBezTo>
                  <a:pt x="275" y="101"/>
                  <a:pt x="277" y="101"/>
                  <a:pt x="279" y="101"/>
                </a:cubicBezTo>
                <a:cubicBezTo>
                  <a:pt x="282" y="102"/>
                  <a:pt x="285" y="101"/>
                  <a:pt x="288" y="103"/>
                </a:cubicBezTo>
                <a:cubicBezTo>
                  <a:pt x="289" y="103"/>
                  <a:pt x="290" y="103"/>
                  <a:pt x="290" y="104"/>
                </a:cubicBezTo>
                <a:cubicBezTo>
                  <a:pt x="290" y="104"/>
                  <a:pt x="290" y="104"/>
                  <a:pt x="291" y="104"/>
                </a:cubicBezTo>
                <a:cubicBezTo>
                  <a:pt x="291" y="104"/>
                  <a:pt x="292" y="105"/>
                  <a:pt x="292" y="106"/>
                </a:cubicBezTo>
                <a:cubicBezTo>
                  <a:pt x="293" y="106"/>
                  <a:pt x="294" y="108"/>
                  <a:pt x="295" y="109"/>
                </a:cubicBezTo>
                <a:cubicBezTo>
                  <a:pt x="296" y="110"/>
                  <a:pt x="297" y="109"/>
                  <a:pt x="298" y="110"/>
                </a:cubicBezTo>
                <a:cubicBezTo>
                  <a:pt x="298" y="110"/>
                  <a:pt x="298" y="111"/>
                  <a:pt x="298" y="111"/>
                </a:cubicBezTo>
                <a:cubicBezTo>
                  <a:pt x="298" y="111"/>
                  <a:pt x="299" y="111"/>
                  <a:pt x="299" y="111"/>
                </a:cubicBezTo>
                <a:cubicBezTo>
                  <a:pt x="299" y="111"/>
                  <a:pt x="299" y="111"/>
                  <a:pt x="299" y="112"/>
                </a:cubicBezTo>
                <a:cubicBezTo>
                  <a:pt x="300" y="112"/>
                  <a:pt x="301" y="113"/>
                  <a:pt x="302" y="114"/>
                </a:cubicBezTo>
                <a:cubicBezTo>
                  <a:pt x="302" y="114"/>
                  <a:pt x="302" y="114"/>
                  <a:pt x="302" y="114"/>
                </a:cubicBezTo>
                <a:cubicBezTo>
                  <a:pt x="303" y="114"/>
                  <a:pt x="303" y="115"/>
                  <a:pt x="303" y="115"/>
                </a:cubicBezTo>
                <a:cubicBezTo>
                  <a:pt x="303" y="116"/>
                  <a:pt x="304" y="115"/>
                  <a:pt x="304" y="116"/>
                </a:cubicBezTo>
                <a:cubicBezTo>
                  <a:pt x="305" y="116"/>
                  <a:pt x="305" y="117"/>
                  <a:pt x="305" y="118"/>
                </a:cubicBezTo>
                <a:cubicBezTo>
                  <a:pt x="306" y="119"/>
                  <a:pt x="307" y="119"/>
                  <a:pt x="306" y="120"/>
                </a:cubicBezTo>
                <a:cubicBezTo>
                  <a:pt x="308" y="120"/>
                  <a:pt x="308" y="122"/>
                  <a:pt x="309" y="123"/>
                </a:cubicBezTo>
                <a:cubicBezTo>
                  <a:pt x="309" y="123"/>
                  <a:pt x="308" y="123"/>
                  <a:pt x="309" y="123"/>
                </a:cubicBezTo>
                <a:cubicBezTo>
                  <a:pt x="310" y="124"/>
                  <a:pt x="309" y="125"/>
                  <a:pt x="309" y="126"/>
                </a:cubicBezTo>
                <a:cubicBezTo>
                  <a:pt x="310" y="126"/>
                  <a:pt x="310" y="126"/>
                  <a:pt x="310" y="127"/>
                </a:cubicBezTo>
                <a:cubicBezTo>
                  <a:pt x="310" y="127"/>
                  <a:pt x="311" y="129"/>
                  <a:pt x="311" y="130"/>
                </a:cubicBezTo>
                <a:cubicBezTo>
                  <a:pt x="311" y="130"/>
                  <a:pt x="311" y="131"/>
                  <a:pt x="311" y="131"/>
                </a:cubicBezTo>
                <a:cubicBezTo>
                  <a:pt x="312" y="132"/>
                  <a:pt x="312" y="133"/>
                  <a:pt x="312" y="135"/>
                </a:cubicBezTo>
                <a:cubicBezTo>
                  <a:pt x="312" y="135"/>
                  <a:pt x="312" y="135"/>
                  <a:pt x="312" y="136"/>
                </a:cubicBezTo>
                <a:cubicBezTo>
                  <a:pt x="313" y="136"/>
                  <a:pt x="314" y="140"/>
                  <a:pt x="314" y="141"/>
                </a:cubicBezTo>
                <a:cubicBezTo>
                  <a:pt x="314" y="142"/>
                  <a:pt x="314" y="142"/>
                  <a:pt x="314" y="142"/>
                </a:cubicBezTo>
                <a:cubicBezTo>
                  <a:pt x="314" y="143"/>
                  <a:pt x="314" y="145"/>
                  <a:pt x="314" y="146"/>
                </a:cubicBezTo>
                <a:cubicBezTo>
                  <a:pt x="314" y="146"/>
                  <a:pt x="315" y="146"/>
                  <a:pt x="315" y="146"/>
                </a:cubicBezTo>
                <a:cubicBezTo>
                  <a:pt x="315" y="147"/>
                  <a:pt x="315" y="148"/>
                  <a:pt x="315" y="150"/>
                </a:cubicBezTo>
                <a:cubicBezTo>
                  <a:pt x="315" y="150"/>
                  <a:pt x="314" y="151"/>
                  <a:pt x="314" y="152"/>
                </a:cubicBezTo>
                <a:cubicBezTo>
                  <a:pt x="314" y="152"/>
                  <a:pt x="315" y="152"/>
                  <a:pt x="315" y="152"/>
                </a:cubicBezTo>
                <a:cubicBezTo>
                  <a:pt x="315" y="153"/>
                  <a:pt x="315" y="153"/>
                  <a:pt x="315" y="153"/>
                </a:cubicBezTo>
                <a:cubicBezTo>
                  <a:pt x="315" y="155"/>
                  <a:pt x="315" y="156"/>
                  <a:pt x="314" y="157"/>
                </a:cubicBezTo>
                <a:cubicBezTo>
                  <a:pt x="314" y="160"/>
                  <a:pt x="313" y="164"/>
                  <a:pt x="313" y="168"/>
                </a:cubicBezTo>
                <a:cubicBezTo>
                  <a:pt x="312" y="170"/>
                  <a:pt x="313" y="172"/>
                  <a:pt x="312" y="174"/>
                </a:cubicBezTo>
                <a:close/>
                <a:moveTo>
                  <a:pt x="148" y="119"/>
                </a:moveTo>
                <a:cubicBezTo>
                  <a:pt x="148" y="119"/>
                  <a:pt x="148" y="119"/>
                  <a:pt x="148" y="119"/>
                </a:cubicBezTo>
                <a:cubicBezTo>
                  <a:pt x="149" y="120"/>
                  <a:pt x="148" y="121"/>
                  <a:pt x="149" y="121"/>
                </a:cubicBezTo>
                <a:cubicBezTo>
                  <a:pt x="148" y="119"/>
                  <a:pt x="151" y="118"/>
                  <a:pt x="149" y="116"/>
                </a:cubicBezTo>
                <a:cubicBezTo>
                  <a:pt x="149" y="117"/>
                  <a:pt x="149" y="117"/>
                  <a:pt x="148" y="118"/>
                </a:cubicBezTo>
                <a:cubicBezTo>
                  <a:pt x="148" y="117"/>
                  <a:pt x="149" y="118"/>
                  <a:pt x="148" y="118"/>
                </a:cubicBezTo>
                <a:cubicBezTo>
                  <a:pt x="148" y="118"/>
                  <a:pt x="148" y="118"/>
                  <a:pt x="148" y="119"/>
                </a:cubicBezTo>
                <a:close/>
                <a:moveTo>
                  <a:pt x="367" y="224"/>
                </a:moveTo>
                <a:cubicBezTo>
                  <a:pt x="368" y="223"/>
                  <a:pt x="369" y="224"/>
                  <a:pt x="370" y="224"/>
                </a:cubicBezTo>
                <a:cubicBezTo>
                  <a:pt x="370" y="223"/>
                  <a:pt x="371" y="223"/>
                  <a:pt x="371" y="222"/>
                </a:cubicBezTo>
                <a:cubicBezTo>
                  <a:pt x="372" y="221"/>
                  <a:pt x="373" y="221"/>
                  <a:pt x="373" y="220"/>
                </a:cubicBezTo>
                <a:cubicBezTo>
                  <a:pt x="373" y="220"/>
                  <a:pt x="372" y="220"/>
                  <a:pt x="371" y="219"/>
                </a:cubicBezTo>
                <a:cubicBezTo>
                  <a:pt x="370" y="221"/>
                  <a:pt x="369" y="221"/>
                  <a:pt x="369" y="221"/>
                </a:cubicBezTo>
                <a:cubicBezTo>
                  <a:pt x="368" y="221"/>
                  <a:pt x="369" y="222"/>
                  <a:pt x="368" y="222"/>
                </a:cubicBezTo>
                <a:cubicBezTo>
                  <a:pt x="368" y="222"/>
                  <a:pt x="367" y="222"/>
                  <a:pt x="367" y="222"/>
                </a:cubicBezTo>
                <a:cubicBezTo>
                  <a:pt x="367" y="223"/>
                  <a:pt x="367" y="224"/>
                  <a:pt x="367" y="224"/>
                </a:cubicBezTo>
                <a:close/>
                <a:moveTo>
                  <a:pt x="97" y="253"/>
                </a:moveTo>
                <a:cubicBezTo>
                  <a:pt x="96" y="252"/>
                  <a:pt x="95" y="252"/>
                  <a:pt x="94" y="252"/>
                </a:cubicBezTo>
                <a:cubicBezTo>
                  <a:pt x="94" y="253"/>
                  <a:pt x="94" y="254"/>
                  <a:pt x="95" y="254"/>
                </a:cubicBezTo>
                <a:cubicBezTo>
                  <a:pt x="95" y="254"/>
                  <a:pt x="97" y="254"/>
                  <a:pt x="97" y="253"/>
                </a:cubicBezTo>
                <a:close/>
                <a:moveTo>
                  <a:pt x="331" y="829"/>
                </a:moveTo>
                <a:cubicBezTo>
                  <a:pt x="330" y="828"/>
                  <a:pt x="331" y="826"/>
                  <a:pt x="331" y="826"/>
                </a:cubicBezTo>
                <a:cubicBezTo>
                  <a:pt x="331" y="824"/>
                  <a:pt x="331" y="822"/>
                  <a:pt x="331" y="820"/>
                </a:cubicBezTo>
                <a:cubicBezTo>
                  <a:pt x="332" y="819"/>
                  <a:pt x="332" y="818"/>
                  <a:pt x="332" y="817"/>
                </a:cubicBezTo>
                <a:cubicBezTo>
                  <a:pt x="331" y="817"/>
                  <a:pt x="332" y="817"/>
                  <a:pt x="332" y="817"/>
                </a:cubicBezTo>
                <a:cubicBezTo>
                  <a:pt x="332" y="814"/>
                  <a:pt x="332" y="812"/>
                  <a:pt x="332" y="809"/>
                </a:cubicBezTo>
                <a:cubicBezTo>
                  <a:pt x="333" y="801"/>
                  <a:pt x="333" y="793"/>
                  <a:pt x="333" y="787"/>
                </a:cubicBezTo>
                <a:cubicBezTo>
                  <a:pt x="334" y="786"/>
                  <a:pt x="335" y="782"/>
                  <a:pt x="333" y="782"/>
                </a:cubicBezTo>
                <a:cubicBezTo>
                  <a:pt x="332" y="780"/>
                  <a:pt x="331" y="782"/>
                  <a:pt x="330" y="783"/>
                </a:cubicBezTo>
                <a:cubicBezTo>
                  <a:pt x="330" y="783"/>
                  <a:pt x="330" y="783"/>
                  <a:pt x="330" y="783"/>
                </a:cubicBezTo>
                <a:cubicBezTo>
                  <a:pt x="329" y="783"/>
                  <a:pt x="329" y="783"/>
                  <a:pt x="328" y="784"/>
                </a:cubicBezTo>
                <a:cubicBezTo>
                  <a:pt x="328" y="784"/>
                  <a:pt x="327" y="784"/>
                  <a:pt x="327" y="784"/>
                </a:cubicBezTo>
                <a:cubicBezTo>
                  <a:pt x="326" y="784"/>
                  <a:pt x="326" y="784"/>
                  <a:pt x="326" y="784"/>
                </a:cubicBezTo>
                <a:cubicBezTo>
                  <a:pt x="325" y="784"/>
                  <a:pt x="324" y="784"/>
                  <a:pt x="322" y="784"/>
                </a:cubicBezTo>
                <a:cubicBezTo>
                  <a:pt x="321" y="785"/>
                  <a:pt x="319" y="785"/>
                  <a:pt x="317" y="784"/>
                </a:cubicBezTo>
                <a:cubicBezTo>
                  <a:pt x="315" y="784"/>
                  <a:pt x="312" y="782"/>
                  <a:pt x="310" y="782"/>
                </a:cubicBezTo>
                <a:cubicBezTo>
                  <a:pt x="309" y="781"/>
                  <a:pt x="308" y="781"/>
                  <a:pt x="308" y="781"/>
                </a:cubicBezTo>
                <a:cubicBezTo>
                  <a:pt x="307" y="781"/>
                  <a:pt x="307" y="781"/>
                  <a:pt x="307" y="781"/>
                </a:cubicBezTo>
                <a:cubicBezTo>
                  <a:pt x="307" y="780"/>
                  <a:pt x="304" y="780"/>
                  <a:pt x="304" y="780"/>
                </a:cubicBezTo>
                <a:cubicBezTo>
                  <a:pt x="302" y="779"/>
                  <a:pt x="301" y="779"/>
                  <a:pt x="299" y="778"/>
                </a:cubicBezTo>
                <a:cubicBezTo>
                  <a:pt x="298" y="775"/>
                  <a:pt x="298" y="773"/>
                  <a:pt x="299" y="769"/>
                </a:cubicBezTo>
                <a:cubicBezTo>
                  <a:pt x="300" y="768"/>
                  <a:pt x="300" y="767"/>
                  <a:pt x="301" y="766"/>
                </a:cubicBezTo>
                <a:cubicBezTo>
                  <a:pt x="302" y="760"/>
                  <a:pt x="304" y="754"/>
                  <a:pt x="305" y="748"/>
                </a:cubicBezTo>
                <a:cubicBezTo>
                  <a:pt x="305" y="746"/>
                  <a:pt x="305" y="744"/>
                  <a:pt x="305" y="743"/>
                </a:cubicBezTo>
                <a:cubicBezTo>
                  <a:pt x="305" y="741"/>
                  <a:pt x="305" y="741"/>
                  <a:pt x="305" y="740"/>
                </a:cubicBezTo>
                <a:cubicBezTo>
                  <a:pt x="306" y="735"/>
                  <a:pt x="307" y="729"/>
                  <a:pt x="307" y="726"/>
                </a:cubicBezTo>
                <a:cubicBezTo>
                  <a:pt x="307" y="724"/>
                  <a:pt x="307" y="723"/>
                  <a:pt x="307" y="722"/>
                </a:cubicBezTo>
                <a:cubicBezTo>
                  <a:pt x="307" y="721"/>
                  <a:pt x="307" y="720"/>
                  <a:pt x="307" y="720"/>
                </a:cubicBezTo>
                <a:cubicBezTo>
                  <a:pt x="307" y="719"/>
                  <a:pt x="307" y="719"/>
                  <a:pt x="307" y="718"/>
                </a:cubicBezTo>
                <a:cubicBezTo>
                  <a:pt x="307" y="718"/>
                  <a:pt x="307" y="717"/>
                  <a:pt x="307" y="717"/>
                </a:cubicBezTo>
                <a:cubicBezTo>
                  <a:pt x="307" y="712"/>
                  <a:pt x="307" y="707"/>
                  <a:pt x="308" y="703"/>
                </a:cubicBezTo>
                <a:cubicBezTo>
                  <a:pt x="309" y="697"/>
                  <a:pt x="309" y="692"/>
                  <a:pt x="310" y="686"/>
                </a:cubicBezTo>
                <a:cubicBezTo>
                  <a:pt x="311" y="685"/>
                  <a:pt x="311" y="685"/>
                  <a:pt x="311" y="684"/>
                </a:cubicBezTo>
                <a:cubicBezTo>
                  <a:pt x="311" y="684"/>
                  <a:pt x="311" y="683"/>
                  <a:pt x="311" y="682"/>
                </a:cubicBezTo>
                <a:cubicBezTo>
                  <a:pt x="312" y="681"/>
                  <a:pt x="312" y="680"/>
                  <a:pt x="312" y="679"/>
                </a:cubicBezTo>
                <a:cubicBezTo>
                  <a:pt x="312" y="679"/>
                  <a:pt x="312" y="679"/>
                  <a:pt x="312" y="679"/>
                </a:cubicBezTo>
                <a:cubicBezTo>
                  <a:pt x="312" y="678"/>
                  <a:pt x="313" y="678"/>
                  <a:pt x="313" y="677"/>
                </a:cubicBezTo>
                <a:cubicBezTo>
                  <a:pt x="313" y="676"/>
                  <a:pt x="313" y="675"/>
                  <a:pt x="314" y="674"/>
                </a:cubicBezTo>
                <a:cubicBezTo>
                  <a:pt x="314" y="673"/>
                  <a:pt x="315" y="671"/>
                  <a:pt x="315" y="670"/>
                </a:cubicBezTo>
                <a:cubicBezTo>
                  <a:pt x="315" y="671"/>
                  <a:pt x="315" y="670"/>
                  <a:pt x="315" y="670"/>
                </a:cubicBezTo>
                <a:cubicBezTo>
                  <a:pt x="315" y="670"/>
                  <a:pt x="315" y="669"/>
                  <a:pt x="315" y="669"/>
                </a:cubicBezTo>
                <a:cubicBezTo>
                  <a:pt x="316" y="667"/>
                  <a:pt x="317" y="666"/>
                  <a:pt x="317" y="663"/>
                </a:cubicBezTo>
                <a:cubicBezTo>
                  <a:pt x="318" y="663"/>
                  <a:pt x="318" y="663"/>
                  <a:pt x="319" y="663"/>
                </a:cubicBezTo>
                <a:cubicBezTo>
                  <a:pt x="319" y="663"/>
                  <a:pt x="319" y="663"/>
                  <a:pt x="320" y="662"/>
                </a:cubicBezTo>
                <a:cubicBezTo>
                  <a:pt x="321" y="662"/>
                  <a:pt x="321" y="663"/>
                  <a:pt x="322" y="662"/>
                </a:cubicBezTo>
                <a:cubicBezTo>
                  <a:pt x="323" y="662"/>
                  <a:pt x="323" y="662"/>
                  <a:pt x="323" y="662"/>
                </a:cubicBezTo>
                <a:cubicBezTo>
                  <a:pt x="324" y="661"/>
                  <a:pt x="324" y="662"/>
                  <a:pt x="325" y="661"/>
                </a:cubicBezTo>
                <a:cubicBezTo>
                  <a:pt x="325" y="661"/>
                  <a:pt x="325" y="661"/>
                  <a:pt x="325" y="661"/>
                </a:cubicBezTo>
                <a:cubicBezTo>
                  <a:pt x="325" y="660"/>
                  <a:pt x="326" y="661"/>
                  <a:pt x="326" y="661"/>
                </a:cubicBezTo>
                <a:cubicBezTo>
                  <a:pt x="326" y="661"/>
                  <a:pt x="327" y="660"/>
                  <a:pt x="327" y="660"/>
                </a:cubicBezTo>
                <a:cubicBezTo>
                  <a:pt x="328" y="660"/>
                  <a:pt x="329" y="660"/>
                  <a:pt x="329" y="660"/>
                </a:cubicBezTo>
                <a:cubicBezTo>
                  <a:pt x="330" y="660"/>
                  <a:pt x="330" y="659"/>
                  <a:pt x="330" y="659"/>
                </a:cubicBezTo>
                <a:cubicBezTo>
                  <a:pt x="331" y="659"/>
                  <a:pt x="332" y="659"/>
                  <a:pt x="332" y="659"/>
                </a:cubicBezTo>
                <a:cubicBezTo>
                  <a:pt x="333" y="659"/>
                  <a:pt x="333" y="658"/>
                  <a:pt x="334" y="658"/>
                </a:cubicBezTo>
                <a:cubicBezTo>
                  <a:pt x="334" y="658"/>
                  <a:pt x="334" y="658"/>
                  <a:pt x="335" y="658"/>
                </a:cubicBezTo>
                <a:cubicBezTo>
                  <a:pt x="335" y="658"/>
                  <a:pt x="335" y="658"/>
                  <a:pt x="335" y="658"/>
                </a:cubicBezTo>
                <a:cubicBezTo>
                  <a:pt x="336" y="657"/>
                  <a:pt x="337" y="658"/>
                  <a:pt x="338" y="658"/>
                </a:cubicBezTo>
                <a:cubicBezTo>
                  <a:pt x="338" y="658"/>
                  <a:pt x="338" y="657"/>
                  <a:pt x="338" y="657"/>
                </a:cubicBezTo>
                <a:cubicBezTo>
                  <a:pt x="339" y="656"/>
                  <a:pt x="340" y="656"/>
                  <a:pt x="342" y="656"/>
                </a:cubicBezTo>
                <a:cubicBezTo>
                  <a:pt x="344" y="654"/>
                  <a:pt x="346" y="652"/>
                  <a:pt x="349" y="650"/>
                </a:cubicBezTo>
                <a:cubicBezTo>
                  <a:pt x="349" y="649"/>
                  <a:pt x="350" y="648"/>
                  <a:pt x="350" y="648"/>
                </a:cubicBezTo>
                <a:cubicBezTo>
                  <a:pt x="350" y="648"/>
                  <a:pt x="350" y="647"/>
                  <a:pt x="351" y="647"/>
                </a:cubicBezTo>
                <a:cubicBezTo>
                  <a:pt x="351" y="647"/>
                  <a:pt x="352" y="646"/>
                  <a:pt x="353" y="647"/>
                </a:cubicBezTo>
                <a:cubicBezTo>
                  <a:pt x="354" y="646"/>
                  <a:pt x="355" y="646"/>
                  <a:pt x="355" y="644"/>
                </a:cubicBezTo>
                <a:cubicBezTo>
                  <a:pt x="354" y="643"/>
                  <a:pt x="355" y="643"/>
                  <a:pt x="354" y="642"/>
                </a:cubicBezTo>
                <a:cubicBezTo>
                  <a:pt x="353" y="642"/>
                  <a:pt x="352" y="642"/>
                  <a:pt x="351" y="642"/>
                </a:cubicBezTo>
                <a:cubicBezTo>
                  <a:pt x="350" y="642"/>
                  <a:pt x="350" y="642"/>
                  <a:pt x="349" y="642"/>
                </a:cubicBezTo>
                <a:cubicBezTo>
                  <a:pt x="349" y="641"/>
                  <a:pt x="348" y="642"/>
                  <a:pt x="347" y="641"/>
                </a:cubicBezTo>
                <a:cubicBezTo>
                  <a:pt x="346" y="641"/>
                  <a:pt x="346" y="640"/>
                  <a:pt x="345" y="640"/>
                </a:cubicBezTo>
                <a:cubicBezTo>
                  <a:pt x="343" y="640"/>
                  <a:pt x="342" y="640"/>
                  <a:pt x="340" y="640"/>
                </a:cubicBezTo>
                <a:cubicBezTo>
                  <a:pt x="340" y="640"/>
                  <a:pt x="340" y="639"/>
                  <a:pt x="339" y="639"/>
                </a:cubicBezTo>
                <a:cubicBezTo>
                  <a:pt x="338" y="639"/>
                  <a:pt x="338" y="639"/>
                  <a:pt x="337" y="638"/>
                </a:cubicBezTo>
                <a:cubicBezTo>
                  <a:pt x="337" y="638"/>
                  <a:pt x="336" y="638"/>
                  <a:pt x="336" y="638"/>
                </a:cubicBezTo>
                <a:cubicBezTo>
                  <a:pt x="335" y="637"/>
                  <a:pt x="335" y="636"/>
                  <a:pt x="334" y="636"/>
                </a:cubicBezTo>
                <a:cubicBezTo>
                  <a:pt x="333" y="636"/>
                  <a:pt x="333" y="635"/>
                  <a:pt x="333" y="635"/>
                </a:cubicBezTo>
                <a:cubicBezTo>
                  <a:pt x="333" y="635"/>
                  <a:pt x="332" y="634"/>
                  <a:pt x="332" y="634"/>
                </a:cubicBezTo>
                <a:cubicBezTo>
                  <a:pt x="331" y="634"/>
                  <a:pt x="330" y="633"/>
                  <a:pt x="329" y="633"/>
                </a:cubicBezTo>
                <a:cubicBezTo>
                  <a:pt x="329" y="632"/>
                  <a:pt x="329" y="632"/>
                  <a:pt x="329" y="632"/>
                </a:cubicBezTo>
                <a:cubicBezTo>
                  <a:pt x="329" y="631"/>
                  <a:pt x="328" y="631"/>
                  <a:pt x="328" y="631"/>
                </a:cubicBezTo>
                <a:cubicBezTo>
                  <a:pt x="327" y="631"/>
                  <a:pt x="325" y="630"/>
                  <a:pt x="325" y="629"/>
                </a:cubicBezTo>
                <a:cubicBezTo>
                  <a:pt x="324" y="629"/>
                  <a:pt x="324" y="628"/>
                  <a:pt x="324" y="628"/>
                </a:cubicBezTo>
                <a:cubicBezTo>
                  <a:pt x="323" y="627"/>
                  <a:pt x="322" y="628"/>
                  <a:pt x="322" y="627"/>
                </a:cubicBezTo>
                <a:cubicBezTo>
                  <a:pt x="324" y="626"/>
                  <a:pt x="327" y="626"/>
                  <a:pt x="329" y="626"/>
                </a:cubicBezTo>
                <a:cubicBezTo>
                  <a:pt x="332" y="626"/>
                  <a:pt x="334" y="625"/>
                  <a:pt x="337" y="625"/>
                </a:cubicBezTo>
                <a:cubicBezTo>
                  <a:pt x="338" y="625"/>
                  <a:pt x="338" y="624"/>
                  <a:pt x="339" y="624"/>
                </a:cubicBezTo>
                <a:cubicBezTo>
                  <a:pt x="339" y="624"/>
                  <a:pt x="339" y="624"/>
                  <a:pt x="340" y="624"/>
                </a:cubicBezTo>
                <a:cubicBezTo>
                  <a:pt x="341" y="623"/>
                  <a:pt x="341" y="622"/>
                  <a:pt x="343" y="622"/>
                </a:cubicBezTo>
                <a:cubicBezTo>
                  <a:pt x="344" y="621"/>
                  <a:pt x="345" y="620"/>
                  <a:pt x="346" y="619"/>
                </a:cubicBezTo>
                <a:cubicBezTo>
                  <a:pt x="346" y="619"/>
                  <a:pt x="346" y="619"/>
                  <a:pt x="346" y="618"/>
                </a:cubicBezTo>
                <a:cubicBezTo>
                  <a:pt x="346" y="618"/>
                  <a:pt x="347" y="618"/>
                  <a:pt x="347" y="618"/>
                </a:cubicBezTo>
                <a:cubicBezTo>
                  <a:pt x="348" y="618"/>
                  <a:pt x="348" y="618"/>
                  <a:pt x="348" y="617"/>
                </a:cubicBezTo>
                <a:cubicBezTo>
                  <a:pt x="349" y="617"/>
                  <a:pt x="349" y="616"/>
                  <a:pt x="349" y="616"/>
                </a:cubicBezTo>
                <a:cubicBezTo>
                  <a:pt x="349" y="616"/>
                  <a:pt x="350" y="616"/>
                  <a:pt x="350" y="615"/>
                </a:cubicBezTo>
                <a:cubicBezTo>
                  <a:pt x="352" y="614"/>
                  <a:pt x="352" y="614"/>
                  <a:pt x="353" y="612"/>
                </a:cubicBezTo>
                <a:cubicBezTo>
                  <a:pt x="353" y="612"/>
                  <a:pt x="353" y="612"/>
                  <a:pt x="354" y="612"/>
                </a:cubicBezTo>
                <a:cubicBezTo>
                  <a:pt x="354" y="611"/>
                  <a:pt x="354" y="611"/>
                  <a:pt x="354" y="610"/>
                </a:cubicBezTo>
                <a:cubicBezTo>
                  <a:pt x="355" y="610"/>
                  <a:pt x="355" y="610"/>
                  <a:pt x="355" y="610"/>
                </a:cubicBezTo>
                <a:cubicBezTo>
                  <a:pt x="356" y="609"/>
                  <a:pt x="356" y="608"/>
                  <a:pt x="356" y="608"/>
                </a:cubicBezTo>
                <a:cubicBezTo>
                  <a:pt x="357" y="607"/>
                  <a:pt x="358" y="606"/>
                  <a:pt x="358" y="606"/>
                </a:cubicBezTo>
                <a:cubicBezTo>
                  <a:pt x="358" y="606"/>
                  <a:pt x="358" y="605"/>
                  <a:pt x="358" y="605"/>
                </a:cubicBezTo>
                <a:cubicBezTo>
                  <a:pt x="358" y="604"/>
                  <a:pt x="361" y="604"/>
                  <a:pt x="360" y="602"/>
                </a:cubicBezTo>
                <a:cubicBezTo>
                  <a:pt x="359" y="600"/>
                  <a:pt x="356" y="601"/>
                  <a:pt x="354" y="600"/>
                </a:cubicBezTo>
                <a:cubicBezTo>
                  <a:pt x="354" y="600"/>
                  <a:pt x="353" y="599"/>
                  <a:pt x="352" y="599"/>
                </a:cubicBezTo>
                <a:cubicBezTo>
                  <a:pt x="352" y="598"/>
                  <a:pt x="350" y="598"/>
                  <a:pt x="350" y="598"/>
                </a:cubicBezTo>
                <a:cubicBezTo>
                  <a:pt x="346" y="597"/>
                  <a:pt x="343" y="597"/>
                  <a:pt x="340" y="597"/>
                </a:cubicBezTo>
                <a:cubicBezTo>
                  <a:pt x="337" y="596"/>
                  <a:pt x="334" y="596"/>
                  <a:pt x="331" y="595"/>
                </a:cubicBezTo>
                <a:cubicBezTo>
                  <a:pt x="330" y="595"/>
                  <a:pt x="329" y="595"/>
                  <a:pt x="328" y="595"/>
                </a:cubicBezTo>
                <a:cubicBezTo>
                  <a:pt x="326" y="595"/>
                  <a:pt x="324" y="594"/>
                  <a:pt x="322" y="593"/>
                </a:cubicBezTo>
                <a:cubicBezTo>
                  <a:pt x="320" y="592"/>
                  <a:pt x="318" y="592"/>
                  <a:pt x="317" y="590"/>
                </a:cubicBezTo>
                <a:cubicBezTo>
                  <a:pt x="319" y="590"/>
                  <a:pt x="319" y="588"/>
                  <a:pt x="321" y="589"/>
                </a:cubicBezTo>
                <a:cubicBezTo>
                  <a:pt x="321" y="587"/>
                  <a:pt x="323" y="588"/>
                  <a:pt x="323" y="588"/>
                </a:cubicBezTo>
                <a:cubicBezTo>
                  <a:pt x="324" y="588"/>
                  <a:pt x="324" y="587"/>
                  <a:pt x="324" y="587"/>
                </a:cubicBezTo>
                <a:cubicBezTo>
                  <a:pt x="324" y="587"/>
                  <a:pt x="325" y="587"/>
                  <a:pt x="325" y="587"/>
                </a:cubicBezTo>
                <a:cubicBezTo>
                  <a:pt x="325" y="587"/>
                  <a:pt x="325" y="586"/>
                  <a:pt x="326" y="586"/>
                </a:cubicBezTo>
                <a:cubicBezTo>
                  <a:pt x="326" y="586"/>
                  <a:pt x="327" y="587"/>
                  <a:pt x="328" y="586"/>
                </a:cubicBezTo>
                <a:cubicBezTo>
                  <a:pt x="329" y="586"/>
                  <a:pt x="330" y="583"/>
                  <a:pt x="332" y="584"/>
                </a:cubicBezTo>
                <a:cubicBezTo>
                  <a:pt x="333" y="584"/>
                  <a:pt x="332" y="583"/>
                  <a:pt x="333" y="583"/>
                </a:cubicBezTo>
                <a:cubicBezTo>
                  <a:pt x="333" y="583"/>
                  <a:pt x="334" y="582"/>
                  <a:pt x="334" y="582"/>
                </a:cubicBezTo>
                <a:cubicBezTo>
                  <a:pt x="335" y="582"/>
                  <a:pt x="335" y="582"/>
                  <a:pt x="336" y="581"/>
                </a:cubicBezTo>
                <a:cubicBezTo>
                  <a:pt x="336" y="581"/>
                  <a:pt x="336" y="582"/>
                  <a:pt x="336" y="582"/>
                </a:cubicBezTo>
                <a:cubicBezTo>
                  <a:pt x="337" y="582"/>
                  <a:pt x="337" y="581"/>
                  <a:pt x="337" y="581"/>
                </a:cubicBezTo>
                <a:cubicBezTo>
                  <a:pt x="337" y="581"/>
                  <a:pt x="337" y="581"/>
                  <a:pt x="338" y="581"/>
                </a:cubicBezTo>
                <a:cubicBezTo>
                  <a:pt x="338" y="581"/>
                  <a:pt x="338" y="581"/>
                  <a:pt x="338" y="580"/>
                </a:cubicBezTo>
                <a:cubicBezTo>
                  <a:pt x="339" y="580"/>
                  <a:pt x="340" y="580"/>
                  <a:pt x="340" y="580"/>
                </a:cubicBezTo>
                <a:cubicBezTo>
                  <a:pt x="341" y="580"/>
                  <a:pt x="341" y="579"/>
                  <a:pt x="342" y="579"/>
                </a:cubicBezTo>
                <a:cubicBezTo>
                  <a:pt x="345" y="578"/>
                  <a:pt x="347" y="577"/>
                  <a:pt x="350" y="575"/>
                </a:cubicBezTo>
                <a:cubicBezTo>
                  <a:pt x="350" y="575"/>
                  <a:pt x="351" y="575"/>
                  <a:pt x="351" y="574"/>
                </a:cubicBezTo>
                <a:cubicBezTo>
                  <a:pt x="352" y="574"/>
                  <a:pt x="353" y="574"/>
                  <a:pt x="354" y="573"/>
                </a:cubicBezTo>
                <a:cubicBezTo>
                  <a:pt x="354" y="572"/>
                  <a:pt x="357" y="573"/>
                  <a:pt x="357" y="572"/>
                </a:cubicBezTo>
                <a:cubicBezTo>
                  <a:pt x="358" y="571"/>
                  <a:pt x="358" y="571"/>
                  <a:pt x="359" y="570"/>
                </a:cubicBezTo>
                <a:cubicBezTo>
                  <a:pt x="359" y="570"/>
                  <a:pt x="359" y="570"/>
                  <a:pt x="359" y="570"/>
                </a:cubicBezTo>
                <a:cubicBezTo>
                  <a:pt x="360" y="569"/>
                  <a:pt x="360" y="569"/>
                  <a:pt x="361" y="568"/>
                </a:cubicBezTo>
                <a:cubicBezTo>
                  <a:pt x="361" y="568"/>
                  <a:pt x="361" y="568"/>
                  <a:pt x="362" y="568"/>
                </a:cubicBezTo>
                <a:cubicBezTo>
                  <a:pt x="362" y="568"/>
                  <a:pt x="362" y="567"/>
                  <a:pt x="362" y="567"/>
                </a:cubicBezTo>
                <a:cubicBezTo>
                  <a:pt x="363" y="566"/>
                  <a:pt x="364" y="565"/>
                  <a:pt x="365" y="565"/>
                </a:cubicBezTo>
                <a:cubicBezTo>
                  <a:pt x="365" y="564"/>
                  <a:pt x="366" y="562"/>
                  <a:pt x="366" y="560"/>
                </a:cubicBezTo>
                <a:cubicBezTo>
                  <a:pt x="367" y="560"/>
                  <a:pt x="368" y="559"/>
                  <a:pt x="369" y="559"/>
                </a:cubicBezTo>
                <a:cubicBezTo>
                  <a:pt x="371" y="558"/>
                  <a:pt x="372" y="557"/>
                  <a:pt x="372" y="556"/>
                </a:cubicBezTo>
                <a:cubicBezTo>
                  <a:pt x="371" y="555"/>
                  <a:pt x="369" y="555"/>
                  <a:pt x="369" y="555"/>
                </a:cubicBezTo>
                <a:cubicBezTo>
                  <a:pt x="368" y="555"/>
                  <a:pt x="368" y="555"/>
                  <a:pt x="368" y="555"/>
                </a:cubicBezTo>
                <a:cubicBezTo>
                  <a:pt x="365" y="555"/>
                  <a:pt x="361" y="555"/>
                  <a:pt x="358" y="555"/>
                </a:cubicBezTo>
                <a:cubicBezTo>
                  <a:pt x="357" y="555"/>
                  <a:pt x="357" y="555"/>
                  <a:pt x="356" y="555"/>
                </a:cubicBezTo>
                <a:cubicBezTo>
                  <a:pt x="356" y="555"/>
                  <a:pt x="356" y="555"/>
                  <a:pt x="355" y="555"/>
                </a:cubicBezTo>
                <a:cubicBezTo>
                  <a:pt x="353" y="554"/>
                  <a:pt x="352" y="553"/>
                  <a:pt x="350" y="553"/>
                </a:cubicBezTo>
                <a:cubicBezTo>
                  <a:pt x="349" y="553"/>
                  <a:pt x="349" y="553"/>
                  <a:pt x="348" y="553"/>
                </a:cubicBezTo>
                <a:cubicBezTo>
                  <a:pt x="346" y="552"/>
                  <a:pt x="344" y="552"/>
                  <a:pt x="342" y="551"/>
                </a:cubicBezTo>
                <a:cubicBezTo>
                  <a:pt x="338" y="550"/>
                  <a:pt x="335" y="549"/>
                  <a:pt x="331" y="548"/>
                </a:cubicBezTo>
                <a:cubicBezTo>
                  <a:pt x="330" y="548"/>
                  <a:pt x="330" y="547"/>
                  <a:pt x="329" y="547"/>
                </a:cubicBezTo>
                <a:cubicBezTo>
                  <a:pt x="327" y="547"/>
                  <a:pt x="328" y="547"/>
                  <a:pt x="326" y="547"/>
                </a:cubicBezTo>
                <a:cubicBezTo>
                  <a:pt x="326" y="547"/>
                  <a:pt x="325" y="547"/>
                  <a:pt x="324" y="546"/>
                </a:cubicBezTo>
                <a:cubicBezTo>
                  <a:pt x="325" y="545"/>
                  <a:pt x="327" y="545"/>
                  <a:pt x="328" y="545"/>
                </a:cubicBezTo>
                <a:cubicBezTo>
                  <a:pt x="328" y="544"/>
                  <a:pt x="329" y="544"/>
                  <a:pt x="329" y="544"/>
                </a:cubicBezTo>
                <a:cubicBezTo>
                  <a:pt x="331" y="544"/>
                  <a:pt x="333" y="544"/>
                  <a:pt x="334" y="543"/>
                </a:cubicBezTo>
                <a:cubicBezTo>
                  <a:pt x="335" y="543"/>
                  <a:pt x="335" y="543"/>
                  <a:pt x="335" y="543"/>
                </a:cubicBezTo>
                <a:cubicBezTo>
                  <a:pt x="335" y="543"/>
                  <a:pt x="337" y="543"/>
                  <a:pt x="337" y="543"/>
                </a:cubicBezTo>
                <a:cubicBezTo>
                  <a:pt x="338" y="542"/>
                  <a:pt x="338" y="542"/>
                  <a:pt x="338" y="542"/>
                </a:cubicBezTo>
                <a:cubicBezTo>
                  <a:pt x="339" y="542"/>
                  <a:pt x="340" y="542"/>
                  <a:pt x="340" y="541"/>
                </a:cubicBezTo>
                <a:cubicBezTo>
                  <a:pt x="341" y="541"/>
                  <a:pt x="342" y="540"/>
                  <a:pt x="343" y="540"/>
                </a:cubicBezTo>
                <a:cubicBezTo>
                  <a:pt x="343" y="540"/>
                  <a:pt x="344" y="539"/>
                  <a:pt x="344" y="539"/>
                </a:cubicBezTo>
                <a:cubicBezTo>
                  <a:pt x="344" y="539"/>
                  <a:pt x="345" y="539"/>
                  <a:pt x="345" y="539"/>
                </a:cubicBezTo>
                <a:cubicBezTo>
                  <a:pt x="345" y="539"/>
                  <a:pt x="346" y="539"/>
                  <a:pt x="346" y="539"/>
                </a:cubicBezTo>
                <a:cubicBezTo>
                  <a:pt x="348" y="537"/>
                  <a:pt x="349" y="536"/>
                  <a:pt x="351" y="535"/>
                </a:cubicBezTo>
                <a:cubicBezTo>
                  <a:pt x="351" y="534"/>
                  <a:pt x="352" y="534"/>
                  <a:pt x="352" y="534"/>
                </a:cubicBezTo>
                <a:cubicBezTo>
                  <a:pt x="353" y="533"/>
                  <a:pt x="354" y="532"/>
                  <a:pt x="355" y="532"/>
                </a:cubicBezTo>
                <a:cubicBezTo>
                  <a:pt x="356" y="531"/>
                  <a:pt x="356" y="530"/>
                  <a:pt x="357" y="530"/>
                </a:cubicBezTo>
                <a:cubicBezTo>
                  <a:pt x="358" y="529"/>
                  <a:pt x="360" y="528"/>
                  <a:pt x="361" y="528"/>
                </a:cubicBezTo>
                <a:cubicBezTo>
                  <a:pt x="361" y="527"/>
                  <a:pt x="361" y="527"/>
                  <a:pt x="361" y="527"/>
                </a:cubicBezTo>
                <a:cubicBezTo>
                  <a:pt x="361" y="526"/>
                  <a:pt x="362" y="526"/>
                  <a:pt x="363" y="525"/>
                </a:cubicBezTo>
                <a:cubicBezTo>
                  <a:pt x="363" y="524"/>
                  <a:pt x="363" y="525"/>
                  <a:pt x="363" y="525"/>
                </a:cubicBezTo>
                <a:cubicBezTo>
                  <a:pt x="364" y="524"/>
                  <a:pt x="365" y="523"/>
                  <a:pt x="365" y="523"/>
                </a:cubicBezTo>
                <a:cubicBezTo>
                  <a:pt x="366" y="521"/>
                  <a:pt x="367" y="519"/>
                  <a:pt x="368" y="518"/>
                </a:cubicBezTo>
                <a:cubicBezTo>
                  <a:pt x="369" y="518"/>
                  <a:pt x="371" y="517"/>
                  <a:pt x="371" y="517"/>
                </a:cubicBezTo>
                <a:cubicBezTo>
                  <a:pt x="371" y="517"/>
                  <a:pt x="372" y="516"/>
                  <a:pt x="372" y="516"/>
                </a:cubicBezTo>
                <a:cubicBezTo>
                  <a:pt x="373" y="516"/>
                  <a:pt x="372" y="515"/>
                  <a:pt x="373" y="514"/>
                </a:cubicBezTo>
                <a:cubicBezTo>
                  <a:pt x="373" y="513"/>
                  <a:pt x="370" y="512"/>
                  <a:pt x="370" y="512"/>
                </a:cubicBezTo>
                <a:cubicBezTo>
                  <a:pt x="369" y="513"/>
                  <a:pt x="367" y="512"/>
                  <a:pt x="366" y="512"/>
                </a:cubicBezTo>
                <a:cubicBezTo>
                  <a:pt x="364" y="513"/>
                  <a:pt x="361" y="514"/>
                  <a:pt x="359" y="514"/>
                </a:cubicBezTo>
                <a:cubicBezTo>
                  <a:pt x="356" y="514"/>
                  <a:pt x="349" y="512"/>
                  <a:pt x="348" y="511"/>
                </a:cubicBezTo>
                <a:cubicBezTo>
                  <a:pt x="348" y="510"/>
                  <a:pt x="347" y="510"/>
                  <a:pt x="347" y="510"/>
                </a:cubicBezTo>
                <a:cubicBezTo>
                  <a:pt x="345" y="510"/>
                  <a:pt x="344" y="509"/>
                  <a:pt x="343" y="509"/>
                </a:cubicBezTo>
                <a:cubicBezTo>
                  <a:pt x="340" y="507"/>
                  <a:pt x="336" y="506"/>
                  <a:pt x="335" y="504"/>
                </a:cubicBezTo>
                <a:cubicBezTo>
                  <a:pt x="335" y="504"/>
                  <a:pt x="334" y="504"/>
                  <a:pt x="334" y="504"/>
                </a:cubicBezTo>
                <a:cubicBezTo>
                  <a:pt x="334" y="504"/>
                  <a:pt x="333" y="504"/>
                  <a:pt x="333" y="503"/>
                </a:cubicBezTo>
                <a:cubicBezTo>
                  <a:pt x="332" y="502"/>
                  <a:pt x="330" y="503"/>
                  <a:pt x="331" y="502"/>
                </a:cubicBezTo>
                <a:cubicBezTo>
                  <a:pt x="334" y="501"/>
                  <a:pt x="337" y="501"/>
                  <a:pt x="340" y="500"/>
                </a:cubicBezTo>
                <a:cubicBezTo>
                  <a:pt x="341" y="500"/>
                  <a:pt x="341" y="500"/>
                  <a:pt x="341" y="499"/>
                </a:cubicBezTo>
                <a:cubicBezTo>
                  <a:pt x="341" y="499"/>
                  <a:pt x="342" y="500"/>
                  <a:pt x="342" y="499"/>
                </a:cubicBezTo>
                <a:cubicBezTo>
                  <a:pt x="343" y="499"/>
                  <a:pt x="343" y="499"/>
                  <a:pt x="343" y="499"/>
                </a:cubicBezTo>
                <a:cubicBezTo>
                  <a:pt x="343" y="499"/>
                  <a:pt x="344" y="499"/>
                  <a:pt x="344" y="499"/>
                </a:cubicBezTo>
                <a:cubicBezTo>
                  <a:pt x="346" y="499"/>
                  <a:pt x="347" y="498"/>
                  <a:pt x="348" y="498"/>
                </a:cubicBezTo>
                <a:cubicBezTo>
                  <a:pt x="349" y="498"/>
                  <a:pt x="350" y="498"/>
                  <a:pt x="350" y="498"/>
                </a:cubicBezTo>
                <a:cubicBezTo>
                  <a:pt x="351" y="498"/>
                  <a:pt x="351" y="497"/>
                  <a:pt x="352" y="497"/>
                </a:cubicBezTo>
                <a:cubicBezTo>
                  <a:pt x="352" y="497"/>
                  <a:pt x="352" y="497"/>
                  <a:pt x="352" y="497"/>
                </a:cubicBezTo>
                <a:cubicBezTo>
                  <a:pt x="353" y="496"/>
                  <a:pt x="354" y="496"/>
                  <a:pt x="355" y="496"/>
                </a:cubicBezTo>
                <a:cubicBezTo>
                  <a:pt x="355" y="496"/>
                  <a:pt x="356" y="495"/>
                  <a:pt x="357" y="495"/>
                </a:cubicBezTo>
                <a:cubicBezTo>
                  <a:pt x="357" y="495"/>
                  <a:pt x="357" y="495"/>
                  <a:pt x="357" y="495"/>
                </a:cubicBezTo>
                <a:cubicBezTo>
                  <a:pt x="359" y="494"/>
                  <a:pt x="361" y="494"/>
                  <a:pt x="362" y="494"/>
                </a:cubicBezTo>
                <a:cubicBezTo>
                  <a:pt x="363" y="494"/>
                  <a:pt x="362" y="493"/>
                  <a:pt x="363" y="493"/>
                </a:cubicBezTo>
                <a:cubicBezTo>
                  <a:pt x="365" y="493"/>
                  <a:pt x="365" y="492"/>
                  <a:pt x="367" y="492"/>
                </a:cubicBezTo>
                <a:cubicBezTo>
                  <a:pt x="367" y="491"/>
                  <a:pt x="368" y="491"/>
                  <a:pt x="368" y="491"/>
                </a:cubicBezTo>
                <a:cubicBezTo>
                  <a:pt x="368" y="491"/>
                  <a:pt x="369" y="491"/>
                  <a:pt x="369" y="491"/>
                </a:cubicBezTo>
                <a:cubicBezTo>
                  <a:pt x="369" y="491"/>
                  <a:pt x="370" y="490"/>
                  <a:pt x="371" y="490"/>
                </a:cubicBezTo>
                <a:cubicBezTo>
                  <a:pt x="371" y="490"/>
                  <a:pt x="372" y="489"/>
                  <a:pt x="372" y="489"/>
                </a:cubicBezTo>
                <a:cubicBezTo>
                  <a:pt x="375" y="488"/>
                  <a:pt x="377" y="486"/>
                  <a:pt x="379" y="485"/>
                </a:cubicBezTo>
                <a:cubicBezTo>
                  <a:pt x="379" y="485"/>
                  <a:pt x="379" y="484"/>
                  <a:pt x="379" y="484"/>
                </a:cubicBezTo>
                <a:cubicBezTo>
                  <a:pt x="380" y="483"/>
                  <a:pt x="382" y="482"/>
                  <a:pt x="383" y="482"/>
                </a:cubicBezTo>
                <a:cubicBezTo>
                  <a:pt x="383" y="481"/>
                  <a:pt x="384" y="480"/>
                  <a:pt x="384" y="480"/>
                </a:cubicBezTo>
                <a:cubicBezTo>
                  <a:pt x="385" y="479"/>
                  <a:pt x="386" y="479"/>
                  <a:pt x="386" y="478"/>
                </a:cubicBezTo>
                <a:cubicBezTo>
                  <a:pt x="386" y="478"/>
                  <a:pt x="387" y="477"/>
                  <a:pt x="388" y="477"/>
                </a:cubicBezTo>
                <a:cubicBezTo>
                  <a:pt x="389" y="477"/>
                  <a:pt x="389" y="476"/>
                  <a:pt x="390" y="475"/>
                </a:cubicBezTo>
                <a:cubicBezTo>
                  <a:pt x="390" y="475"/>
                  <a:pt x="391" y="475"/>
                  <a:pt x="391" y="475"/>
                </a:cubicBezTo>
                <a:cubicBezTo>
                  <a:pt x="391" y="474"/>
                  <a:pt x="392" y="474"/>
                  <a:pt x="392" y="473"/>
                </a:cubicBezTo>
                <a:cubicBezTo>
                  <a:pt x="391" y="471"/>
                  <a:pt x="390" y="471"/>
                  <a:pt x="389" y="470"/>
                </a:cubicBezTo>
                <a:cubicBezTo>
                  <a:pt x="388" y="469"/>
                  <a:pt x="387" y="469"/>
                  <a:pt x="386" y="468"/>
                </a:cubicBezTo>
                <a:cubicBezTo>
                  <a:pt x="384" y="467"/>
                  <a:pt x="382" y="466"/>
                  <a:pt x="382" y="466"/>
                </a:cubicBezTo>
                <a:cubicBezTo>
                  <a:pt x="382" y="465"/>
                  <a:pt x="381" y="465"/>
                  <a:pt x="381" y="465"/>
                </a:cubicBezTo>
                <a:cubicBezTo>
                  <a:pt x="380" y="465"/>
                  <a:pt x="378" y="464"/>
                  <a:pt x="377" y="464"/>
                </a:cubicBezTo>
                <a:cubicBezTo>
                  <a:pt x="377" y="463"/>
                  <a:pt x="376" y="464"/>
                  <a:pt x="376" y="463"/>
                </a:cubicBezTo>
                <a:cubicBezTo>
                  <a:pt x="375" y="463"/>
                  <a:pt x="374" y="462"/>
                  <a:pt x="373" y="461"/>
                </a:cubicBezTo>
                <a:cubicBezTo>
                  <a:pt x="371" y="460"/>
                  <a:pt x="369" y="460"/>
                  <a:pt x="368" y="460"/>
                </a:cubicBezTo>
                <a:cubicBezTo>
                  <a:pt x="367" y="459"/>
                  <a:pt x="366" y="459"/>
                  <a:pt x="366" y="458"/>
                </a:cubicBezTo>
                <a:cubicBezTo>
                  <a:pt x="363" y="457"/>
                  <a:pt x="360" y="456"/>
                  <a:pt x="358" y="454"/>
                </a:cubicBezTo>
                <a:cubicBezTo>
                  <a:pt x="358" y="453"/>
                  <a:pt x="357" y="454"/>
                  <a:pt x="356" y="453"/>
                </a:cubicBezTo>
                <a:cubicBezTo>
                  <a:pt x="356" y="453"/>
                  <a:pt x="356" y="452"/>
                  <a:pt x="356" y="452"/>
                </a:cubicBezTo>
                <a:cubicBezTo>
                  <a:pt x="355" y="452"/>
                  <a:pt x="355" y="452"/>
                  <a:pt x="354" y="451"/>
                </a:cubicBezTo>
                <a:cubicBezTo>
                  <a:pt x="353" y="450"/>
                  <a:pt x="351" y="450"/>
                  <a:pt x="350" y="449"/>
                </a:cubicBezTo>
                <a:cubicBezTo>
                  <a:pt x="350" y="448"/>
                  <a:pt x="348" y="446"/>
                  <a:pt x="348" y="445"/>
                </a:cubicBezTo>
                <a:cubicBezTo>
                  <a:pt x="352" y="444"/>
                  <a:pt x="356" y="443"/>
                  <a:pt x="360" y="442"/>
                </a:cubicBezTo>
                <a:cubicBezTo>
                  <a:pt x="362" y="442"/>
                  <a:pt x="363" y="442"/>
                  <a:pt x="364" y="442"/>
                </a:cubicBezTo>
                <a:cubicBezTo>
                  <a:pt x="364" y="442"/>
                  <a:pt x="365" y="442"/>
                  <a:pt x="365" y="442"/>
                </a:cubicBezTo>
                <a:cubicBezTo>
                  <a:pt x="365" y="442"/>
                  <a:pt x="366" y="441"/>
                  <a:pt x="366" y="441"/>
                </a:cubicBezTo>
                <a:cubicBezTo>
                  <a:pt x="367" y="441"/>
                  <a:pt x="368" y="441"/>
                  <a:pt x="369" y="441"/>
                </a:cubicBezTo>
                <a:cubicBezTo>
                  <a:pt x="369" y="441"/>
                  <a:pt x="370" y="440"/>
                  <a:pt x="370" y="440"/>
                </a:cubicBezTo>
                <a:cubicBezTo>
                  <a:pt x="371" y="439"/>
                  <a:pt x="373" y="439"/>
                  <a:pt x="373" y="439"/>
                </a:cubicBezTo>
                <a:cubicBezTo>
                  <a:pt x="374" y="439"/>
                  <a:pt x="375" y="438"/>
                  <a:pt x="376" y="438"/>
                </a:cubicBezTo>
                <a:cubicBezTo>
                  <a:pt x="377" y="437"/>
                  <a:pt x="377" y="437"/>
                  <a:pt x="378" y="437"/>
                </a:cubicBezTo>
                <a:cubicBezTo>
                  <a:pt x="379" y="436"/>
                  <a:pt x="379" y="436"/>
                  <a:pt x="379" y="436"/>
                </a:cubicBezTo>
                <a:cubicBezTo>
                  <a:pt x="380" y="435"/>
                  <a:pt x="382" y="435"/>
                  <a:pt x="383" y="435"/>
                </a:cubicBezTo>
                <a:cubicBezTo>
                  <a:pt x="384" y="434"/>
                  <a:pt x="385" y="434"/>
                  <a:pt x="386" y="433"/>
                </a:cubicBezTo>
                <a:cubicBezTo>
                  <a:pt x="389" y="432"/>
                  <a:pt x="391" y="432"/>
                  <a:pt x="393" y="430"/>
                </a:cubicBezTo>
                <a:cubicBezTo>
                  <a:pt x="394" y="430"/>
                  <a:pt x="395" y="429"/>
                  <a:pt x="396" y="428"/>
                </a:cubicBezTo>
                <a:cubicBezTo>
                  <a:pt x="397" y="428"/>
                  <a:pt x="399" y="428"/>
                  <a:pt x="399" y="427"/>
                </a:cubicBezTo>
                <a:cubicBezTo>
                  <a:pt x="399" y="424"/>
                  <a:pt x="396" y="424"/>
                  <a:pt x="395" y="423"/>
                </a:cubicBezTo>
                <a:cubicBezTo>
                  <a:pt x="395" y="423"/>
                  <a:pt x="395" y="423"/>
                  <a:pt x="395" y="423"/>
                </a:cubicBezTo>
                <a:cubicBezTo>
                  <a:pt x="392" y="421"/>
                  <a:pt x="390" y="420"/>
                  <a:pt x="386" y="419"/>
                </a:cubicBezTo>
                <a:cubicBezTo>
                  <a:pt x="386" y="419"/>
                  <a:pt x="385" y="419"/>
                  <a:pt x="385" y="418"/>
                </a:cubicBezTo>
                <a:cubicBezTo>
                  <a:pt x="384" y="418"/>
                  <a:pt x="384" y="417"/>
                  <a:pt x="384" y="417"/>
                </a:cubicBezTo>
                <a:cubicBezTo>
                  <a:pt x="384" y="417"/>
                  <a:pt x="383" y="418"/>
                  <a:pt x="383" y="417"/>
                </a:cubicBezTo>
                <a:cubicBezTo>
                  <a:pt x="382" y="417"/>
                  <a:pt x="382" y="417"/>
                  <a:pt x="382" y="417"/>
                </a:cubicBezTo>
                <a:cubicBezTo>
                  <a:pt x="381" y="416"/>
                  <a:pt x="381" y="416"/>
                  <a:pt x="381" y="416"/>
                </a:cubicBezTo>
                <a:cubicBezTo>
                  <a:pt x="380" y="416"/>
                  <a:pt x="380" y="415"/>
                  <a:pt x="380" y="415"/>
                </a:cubicBezTo>
                <a:cubicBezTo>
                  <a:pt x="380" y="415"/>
                  <a:pt x="380" y="415"/>
                  <a:pt x="379" y="415"/>
                </a:cubicBezTo>
                <a:cubicBezTo>
                  <a:pt x="379" y="414"/>
                  <a:pt x="379" y="414"/>
                  <a:pt x="379" y="414"/>
                </a:cubicBezTo>
                <a:cubicBezTo>
                  <a:pt x="378" y="413"/>
                  <a:pt x="377" y="413"/>
                  <a:pt x="376" y="413"/>
                </a:cubicBezTo>
                <a:cubicBezTo>
                  <a:pt x="374" y="412"/>
                  <a:pt x="373" y="411"/>
                  <a:pt x="372" y="411"/>
                </a:cubicBezTo>
                <a:cubicBezTo>
                  <a:pt x="371" y="410"/>
                  <a:pt x="370" y="409"/>
                  <a:pt x="369" y="409"/>
                </a:cubicBezTo>
                <a:cubicBezTo>
                  <a:pt x="368" y="409"/>
                  <a:pt x="368" y="408"/>
                  <a:pt x="368" y="408"/>
                </a:cubicBezTo>
                <a:cubicBezTo>
                  <a:pt x="367" y="408"/>
                  <a:pt x="367" y="408"/>
                  <a:pt x="366" y="407"/>
                </a:cubicBezTo>
                <a:cubicBezTo>
                  <a:pt x="366" y="407"/>
                  <a:pt x="366" y="407"/>
                  <a:pt x="366" y="407"/>
                </a:cubicBezTo>
                <a:cubicBezTo>
                  <a:pt x="362" y="404"/>
                  <a:pt x="358" y="403"/>
                  <a:pt x="357" y="400"/>
                </a:cubicBezTo>
                <a:cubicBezTo>
                  <a:pt x="357" y="396"/>
                  <a:pt x="357" y="393"/>
                  <a:pt x="358" y="389"/>
                </a:cubicBezTo>
                <a:cubicBezTo>
                  <a:pt x="358" y="389"/>
                  <a:pt x="358" y="388"/>
                  <a:pt x="358" y="388"/>
                </a:cubicBezTo>
                <a:cubicBezTo>
                  <a:pt x="358" y="388"/>
                  <a:pt x="358" y="388"/>
                  <a:pt x="358" y="387"/>
                </a:cubicBezTo>
                <a:cubicBezTo>
                  <a:pt x="359" y="386"/>
                  <a:pt x="359" y="384"/>
                  <a:pt x="359" y="383"/>
                </a:cubicBezTo>
                <a:cubicBezTo>
                  <a:pt x="359" y="381"/>
                  <a:pt x="360" y="380"/>
                  <a:pt x="360" y="380"/>
                </a:cubicBezTo>
                <a:cubicBezTo>
                  <a:pt x="360" y="380"/>
                  <a:pt x="360" y="380"/>
                  <a:pt x="360" y="380"/>
                </a:cubicBezTo>
                <a:cubicBezTo>
                  <a:pt x="360" y="378"/>
                  <a:pt x="360" y="377"/>
                  <a:pt x="361" y="376"/>
                </a:cubicBezTo>
                <a:cubicBezTo>
                  <a:pt x="361" y="375"/>
                  <a:pt x="361" y="374"/>
                  <a:pt x="361" y="373"/>
                </a:cubicBezTo>
                <a:cubicBezTo>
                  <a:pt x="361" y="372"/>
                  <a:pt x="361" y="372"/>
                  <a:pt x="362" y="371"/>
                </a:cubicBezTo>
                <a:cubicBezTo>
                  <a:pt x="362" y="370"/>
                  <a:pt x="362" y="370"/>
                  <a:pt x="362" y="369"/>
                </a:cubicBezTo>
                <a:cubicBezTo>
                  <a:pt x="362" y="369"/>
                  <a:pt x="362" y="369"/>
                  <a:pt x="362" y="369"/>
                </a:cubicBezTo>
                <a:cubicBezTo>
                  <a:pt x="362" y="367"/>
                  <a:pt x="363" y="365"/>
                  <a:pt x="362" y="364"/>
                </a:cubicBezTo>
                <a:cubicBezTo>
                  <a:pt x="362" y="364"/>
                  <a:pt x="363" y="363"/>
                  <a:pt x="363" y="363"/>
                </a:cubicBezTo>
                <a:cubicBezTo>
                  <a:pt x="363" y="359"/>
                  <a:pt x="365" y="355"/>
                  <a:pt x="365" y="352"/>
                </a:cubicBezTo>
                <a:cubicBezTo>
                  <a:pt x="366" y="348"/>
                  <a:pt x="367" y="344"/>
                  <a:pt x="368" y="342"/>
                </a:cubicBezTo>
                <a:cubicBezTo>
                  <a:pt x="369" y="338"/>
                  <a:pt x="371" y="335"/>
                  <a:pt x="372" y="331"/>
                </a:cubicBezTo>
                <a:cubicBezTo>
                  <a:pt x="373" y="328"/>
                  <a:pt x="373" y="324"/>
                  <a:pt x="374" y="320"/>
                </a:cubicBezTo>
                <a:cubicBezTo>
                  <a:pt x="375" y="318"/>
                  <a:pt x="376" y="315"/>
                  <a:pt x="376" y="313"/>
                </a:cubicBezTo>
                <a:cubicBezTo>
                  <a:pt x="376" y="311"/>
                  <a:pt x="376" y="308"/>
                  <a:pt x="376" y="308"/>
                </a:cubicBezTo>
                <a:cubicBezTo>
                  <a:pt x="377" y="308"/>
                  <a:pt x="377" y="308"/>
                  <a:pt x="377" y="307"/>
                </a:cubicBezTo>
                <a:cubicBezTo>
                  <a:pt x="379" y="303"/>
                  <a:pt x="380" y="297"/>
                  <a:pt x="381" y="292"/>
                </a:cubicBezTo>
                <a:cubicBezTo>
                  <a:pt x="381" y="291"/>
                  <a:pt x="381" y="290"/>
                  <a:pt x="381" y="288"/>
                </a:cubicBezTo>
                <a:cubicBezTo>
                  <a:pt x="381" y="288"/>
                  <a:pt x="382" y="287"/>
                  <a:pt x="382" y="286"/>
                </a:cubicBezTo>
                <a:cubicBezTo>
                  <a:pt x="383" y="284"/>
                  <a:pt x="383" y="282"/>
                  <a:pt x="384" y="281"/>
                </a:cubicBezTo>
                <a:cubicBezTo>
                  <a:pt x="384" y="278"/>
                  <a:pt x="385" y="276"/>
                  <a:pt x="386" y="273"/>
                </a:cubicBezTo>
                <a:cubicBezTo>
                  <a:pt x="386" y="272"/>
                  <a:pt x="387" y="270"/>
                  <a:pt x="388" y="269"/>
                </a:cubicBezTo>
                <a:cubicBezTo>
                  <a:pt x="388" y="266"/>
                  <a:pt x="389" y="262"/>
                  <a:pt x="390" y="262"/>
                </a:cubicBezTo>
                <a:cubicBezTo>
                  <a:pt x="390" y="262"/>
                  <a:pt x="390" y="261"/>
                  <a:pt x="390" y="261"/>
                </a:cubicBezTo>
                <a:cubicBezTo>
                  <a:pt x="391" y="260"/>
                  <a:pt x="391" y="260"/>
                  <a:pt x="391" y="260"/>
                </a:cubicBezTo>
                <a:cubicBezTo>
                  <a:pt x="392" y="259"/>
                  <a:pt x="392" y="258"/>
                  <a:pt x="393" y="258"/>
                </a:cubicBezTo>
                <a:cubicBezTo>
                  <a:pt x="393" y="255"/>
                  <a:pt x="394" y="251"/>
                  <a:pt x="394" y="250"/>
                </a:cubicBezTo>
                <a:cubicBezTo>
                  <a:pt x="395" y="249"/>
                  <a:pt x="396" y="248"/>
                  <a:pt x="396" y="246"/>
                </a:cubicBezTo>
                <a:cubicBezTo>
                  <a:pt x="396" y="246"/>
                  <a:pt x="397" y="247"/>
                  <a:pt x="397" y="247"/>
                </a:cubicBezTo>
                <a:cubicBezTo>
                  <a:pt x="397" y="247"/>
                  <a:pt x="397" y="246"/>
                  <a:pt x="397" y="246"/>
                </a:cubicBezTo>
                <a:cubicBezTo>
                  <a:pt x="397" y="244"/>
                  <a:pt x="398" y="243"/>
                  <a:pt x="398" y="242"/>
                </a:cubicBezTo>
                <a:cubicBezTo>
                  <a:pt x="400" y="240"/>
                  <a:pt x="400" y="236"/>
                  <a:pt x="401" y="235"/>
                </a:cubicBezTo>
                <a:cubicBezTo>
                  <a:pt x="402" y="235"/>
                  <a:pt x="402" y="233"/>
                  <a:pt x="402" y="233"/>
                </a:cubicBezTo>
                <a:cubicBezTo>
                  <a:pt x="402" y="233"/>
                  <a:pt x="402" y="233"/>
                  <a:pt x="402" y="233"/>
                </a:cubicBezTo>
                <a:cubicBezTo>
                  <a:pt x="403" y="232"/>
                  <a:pt x="403" y="231"/>
                  <a:pt x="403" y="231"/>
                </a:cubicBezTo>
                <a:cubicBezTo>
                  <a:pt x="403" y="230"/>
                  <a:pt x="404" y="229"/>
                  <a:pt x="404" y="229"/>
                </a:cubicBezTo>
                <a:cubicBezTo>
                  <a:pt x="404" y="227"/>
                  <a:pt x="405" y="226"/>
                  <a:pt x="405" y="225"/>
                </a:cubicBezTo>
                <a:cubicBezTo>
                  <a:pt x="406" y="222"/>
                  <a:pt x="408" y="219"/>
                  <a:pt x="409" y="217"/>
                </a:cubicBezTo>
                <a:cubicBezTo>
                  <a:pt x="409" y="216"/>
                  <a:pt x="409" y="214"/>
                  <a:pt x="409" y="214"/>
                </a:cubicBezTo>
                <a:cubicBezTo>
                  <a:pt x="409" y="213"/>
                  <a:pt x="410" y="213"/>
                  <a:pt x="410" y="212"/>
                </a:cubicBezTo>
                <a:cubicBezTo>
                  <a:pt x="410" y="212"/>
                  <a:pt x="410" y="212"/>
                  <a:pt x="410" y="212"/>
                </a:cubicBezTo>
                <a:cubicBezTo>
                  <a:pt x="410" y="211"/>
                  <a:pt x="410" y="211"/>
                  <a:pt x="410" y="211"/>
                </a:cubicBezTo>
                <a:cubicBezTo>
                  <a:pt x="410" y="211"/>
                  <a:pt x="411" y="210"/>
                  <a:pt x="411" y="210"/>
                </a:cubicBezTo>
                <a:cubicBezTo>
                  <a:pt x="411" y="208"/>
                  <a:pt x="412" y="207"/>
                  <a:pt x="412" y="205"/>
                </a:cubicBezTo>
                <a:cubicBezTo>
                  <a:pt x="413" y="204"/>
                  <a:pt x="414" y="201"/>
                  <a:pt x="414" y="200"/>
                </a:cubicBezTo>
                <a:cubicBezTo>
                  <a:pt x="415" y="195"/>
                  <a:pt x="417" y="191"/>
                  <a:pt x="418" y="187"/>
                </a:cubicBezTo>
                <a:cubicBezTo>
                  <a:pt x="420" y="182"/>
                  <a:pt x="420" y="178"/>
                  <a:pt x="421" y="173"/>
                </a:cubicBezTo>
                <a:cubicBezTo>
                  <a:pt x="421" y="173"/>
                  <a:pt x="421" y="171"/>
                  <a:pt x="421" y="171"/>
                </a:cubicBezTo>
                <a:cubicBezTo>
                  <a:pt x="421" y="171"/>
                  <a:pt x="421" y="172"/>
                  <a:pt x="422" y="171"/>
                </a:cubicBezTo>
                <a:cubicBezTo>
                  <a:pt x="422" y="170"/>
                  <a:pt x="421" y="170"/>
                  <a:pt x="421" y="170"/>
                </a:cubicBezTo>
                <a:cubicBezTo>
                  <a:pt x="421" y="169"/>
                  <a:pt x="422" y="169"/>
                  <a:pt x="421" y="168"/>
                </a:cubicBezTo>
                <a:cubicBezTo>
                  <a:pt x="421" y="168"/>
                  <a:pt x="421" y="167"/>
                  <a:pt x="421" y="167"/>
                </a:cubicBezTo>
                <a:cubicBezTo>
                  <a:pt x="421" y="165"/>
                  <a:pt x="421" y="165"/>
                  <a:pt x="421" y="164"/>
                </a:cubicBezTo>
                <a:cubicBezTo>
                  <a:pt x="421" y="163"/>
                  <a:pt x="422" y="160"/>
                  <a:pt x="422" y="159"/>
                </a:cubicBezTo>
                <a:cubicBezTo>
                  <a:pt x="422" y="158"/>
                  <a:pt x="422" y="158"/>
                  <a:pt x="422" y="158"/>
                </a:cubicBezTo>
                <a:cubicBezTo>
                  <a:pt x="422" y="157"/>
                  <a:pt x="422" y="157"/>
                  <a:pt x="422" y="156"/>
                </a:cubicBezTo>
                <a:cubicBezTo>
                  <a:pt x="422" y="155"/>
                  <a:pt x="422" y="154"/>
                  <a:pt x="422" y="154"/>
                </a:cubicBezTo>
                <a:cubicBezTo>
                  <a:pt x="422" y="151"/>
                  <a:pt x="423" y="149"/>
                  <a:pt x="423" y="146"/>
                </a:cubicBezTo>
                <a:cubicBezTo>
                  <a:pt x="423" y="144"/>
                  <a:pt x="423" y="143"/>
                  <a:pt x="423" y="141"/>
                </a:cubicBezTo>
                <a:cubicBezTo>
                  <a:pt x="423" y="140"/>
                  <a:pt x="423" y="138"/>
                  <a:pt x="424" y="137"/>
                </a:cubicBezTo>
                <a:cubicBezTo>
                  <a:pt x="424" y="137"/>
                  <a:pt x="423" y="137"/>
                  <a:pt x="423" y="137"/>
                </a:cubicBezTo>
                <a:cubicBezTo>
                  <a:pt x="423" y="135"/>
                  <a:pt x="424" y="134"/>
                  <a:pt x="424" y="133"/>
                </a:cubicBezTo>
                <a:cubicBezTo>
                  <a:pt x="424" y="133"/>
                  <a:pt x="424" y="132"/>
                  <a:pt x="424" y="132"/>
                </a:cubicBezTo>
                <a:cubicBezTo>
                  <a:pt x="424" y="132"/>
                  <a:pt x="424" y="132"/>
                  <a:pt x="424" y="131"/>
                </a:cubicBezTo>
                <a:cubicBezTo>
                  <a:pt x="424" y="131"/>
                  <a:pt x="424" y="131"/>
                  <a:pt x="424" y="130"/>
                </a:cubicBezTo>
                <a:cubicBezTo>
                  <a:pt x="424" y="128"/>
                  <a:pt x="425" y="128"/>
                  <a:pt x="424" y="127"/>
                </a:cubicBezTo>
                <a:cubicBezTo>
                  <a:pt x="424" y="127"/>
                  <a:pt x="424" y="125"/>
                  <a:pt x="424" y="125"/>
                </a:cubicBezTo>
                <a:cubicBezTo>
                  <a:pt x="424" y="124"/>
                  <a:pt x="424" y="124"/>
                  <a:pt x="424" y="123"/>
                </a:cubicBezTo>
                <a:cubicBezTo>
                  <a:pt x="424" y="123"/>
                  <a:pt x="423" y="122"/>
                  <a:pt x="423" y="122"/>
                </a:cubicBezTo>
                <a:cubicBezTo>
                  <a:pt x="423" y="121"/>
                  <a:pt x="423" y="121"/>
                  <a:pt x="423" y="121"/>
                </a:cubicBezTo>
                <a:cubicBezTo>
                  <a:pt x="423" y="121"/>
                  <a:pt x="423" y="120"/>
                  <a:pt x="423" y="120"/>
                </a:cubicBezTo>
                <a:cubicBezTo>
                  <a:pt x="423" y="120"/>
                  <a:pt x="423" y="120"/>
                  <a:pt x="423" y="120"/>
                </a:cubicBezTo>
                <a:cubicBezTo>
                  <a:pt x="423" y="120"/>
                  <a:pt x="423" y="119"/>
                  <a:pt x="423" y="119"/>
                </a:cubicBezTo>
                <a:cubicBezTo>
                  <a:pt x="423" y="118"/>
                  <a:pt x="422" y="117"/>
                  <a:pt x="422" y="117"/>
                </a:cubicBezTo>
                <a:cubicBezTo>
                  <a:pt x="422" y="116"/>
                  <a:pt x="422" y="116"/>
                  <a:pt x="422" y="116"/>
                </a:cubicBezTo>
                <a:cubicBezTo>
                  <a:pt x="422" y="115"/>
                  <a:pt x="421" y="114"/>
                  <a:pt x="421" y="114"/>
                </a:cubicBezTo>
                <a:cubicBezTo>
                  <a:pt x="421" y="114"/>
                  <a:pt x="421" y="112"/>
                  <a:pt x="421" y="112"/>
                </a:cubicBezTo>
                <a:cubicBezTo>
                  <a:pt x="421" y="112"/>
                  <a:pt x="420" y="112"/>
                  <a:pt x="420" y="112"/>
                </a:cubicBezTo>
                <a:cubicBezTo>
                  <a:pt x="420" y="111"/>
                  <a:pt x="420" y="111"/>
                  <a:pt x="420" y="110"/>
                </a:cubicBezTo>
                <a:cubicBezTo>
                  <a:pt x="420" y="110"/>
                  <a:pt x="419" y="109"/>
                  <a:pt x="419" y="108"/>
                </a:cubicBezTo>
                <a:cubicBezTo>
                  <a:pt x="419" y="108"/>
                  <a:pt x="419" y="108"/>
                  <a:pt x="418" y="107"/>
                </a:cubicBezTo>
                <a:cubicBezTo>
                  <a:pt x="418" y="107"/>
                  <a:pt x="419" y="107"/>
                  <a:pt x="418" y="106"/>
                </a:cubicBezTo>
                <a:cubicBezTo>
                  <a:pt x="418" y="105"/>
                  <a:pt x="417" y="104"/>
                  <a:pt x="417" y="104"/>
                </a:cubicBezTo>
                <a:cubicBezTo>
                  <a:pt x="416" y="103"/>
                  <a:pt x="417" y="103"/>
                  <a:pt x="417" y="103"/>
                </a:cubicBezTo>
                <a:cubicBezTo>
                  <a:pt x="417" y="102"/>
                  <a:pt x="416" y="101"/>
                  <a:pt x="416" y="101"/>
                </a:cubicBezTo>
                <a:cubicBezTo>
                  <a:pt x="416" y="101"/>
                  <a:pt x="415" y="99"/>
                  <a:pt x="415" y="99"/>
                </a:cubicBezTo>
                <a:cubicBezTo>
                  <a:pt x="416" y="99"/>
                  <a:pt x="415" y="99"/>
                  <a:pt x="415" y="99"/>
                </a:cubicBezTo>
                <a:cubicBezTo>
                  <a:pt x="415" y="97"/>
                  <a:pt x="415" y="96"/>
                  <a:pt x="415" y="94"/>
                </a:cubicBezTo>
                <a:cubicBezTo>
                  <a:pt x="415" y="93"/>
                  <a:pt x="414" y="93"/>
                  <a:pt x="414" y="93"/>
                </a:cubicBezTo>
                <a:cubicBezTo>
                  <a:pt x="414" y="92"/>
                  <a:pt x="414" y="91"/>
                  <a:pt x="414" y="91"/>
                </a:cubicBezTo>
                <a:cubicBezTo>
                  <a:pt x="414" y="90"/>
                  <a:pt x="413" y="90"/>
                  <a:pt x="413" y="89"/>
                </a:cubicBezTo>
                <a:cubicBezTo>
                  <a:pt x="412" y="89"/>
                  <a:pt x="413" y="89"/>
                  <a:pt x="413" y="88"/>
                </a:cubicBezTo>
                <a:cubicBezTo>
                  <a:pt x="413" y="88"/>
                  <a:pt x="412" y="88"/>
                  <a:pt x="412" y="88"/>
                </a:cubicBezTo>
                <a:cubicBezTo>
                  <a:pt x="412" y="87"/>
                  <a:pt x="411" y="86"/>
                  <a:pt x="411" y="85"/>
                </a:cubicBezTo>
                <a:cubicBezTo>
                  <a:pt x="411" y="83"/>
                  <a:pt x="410" y="82"/>
                  <a:pt x="410" y="81"/>
                </a:cubicBezTo>
                <a:cubicBezTo>
                  <a:pt x="410" y="81"/>
                  <a:pt x="409" y="81"/>
                  <a:pt x="409" y="80"/>
                </a:cubicBezTo>
                <a:cubicBezTo>
                  <a:pt x="409" y="80"/>
                  <a:pt x="409" y="79"/>
                  <a:pt x="408" y="79"/>
                </a:cubicBezTo>
                <a:cubicBezTo>
                  <a:pt x="408" y="77"/>
                  <a:pt x="407" y="77"/>
                  <a:pt x="406" y="76"/>
                </a:cubicBezTo>
                <a:cubicBezTo>
                  <a:pt x="406" y="75"/>
                  <a:pt x="406" y="74"/>
                  <a:pt x="406" y="73"/>
                </a:cubicBezTo>
                <a:cubicBezTo>
                  <a:pt x="406" y="72"/>
                  <a:pt x="405" y="72"/>
                  <a:pt x="405" y="72"/>
                </a:cubicBezTo>
                <a:cubicBezTo>
                  <a:pt x="405" y="71"/>
                  <a:pt x="405" y="71"/>
                  <a:pt x="405" y="70"/>
                </a:cubicBezTo>
                <a:cubicBezTo>
                  <a:pt x="404" y="69"/>
                  <a:pt x="404" y="68"/>
                  <a:pt x="403" y="67"/>
                </a:cubicBezTo>
                <a:cubicBezTo>
                  <a:pt x="402" y="67"/>
                  <a:pt x="402" y="67"/>
                  <a:pt x="401" y="66"/>
                </a:cubicBezTo>
                <a:cubicBezTo>
                  <a:pt x="401" y="65"/>
                  <a:pt x="401" y="64"/>
                  <a:pt x="400" y="63"/>
                </a:cubicBezTo>
                <a:cubicBezTo>
                  <a:pt x="400" y="63"/>
                  <a:pt x="399" y="63"/>
                  <a:pt x="399" y="63"/>
                </a:cubicBezTo>
                <a:cubicBezTo>
                  <a:pt x="398" y="62"/>
                  <a:pt x="398" y="61"/>
                  <a:pt x="397" y="60"/>
                </a:cubicBezTo>
                <a:cubicBezTo>
                  <a:pt x="397" y="60"/>
                  <a:pt x="396" y="59"/>
                  <a:pt x="396" y="59"/>
                </a:cubicBezTo>
                <a:cubicBezTo>
                  <a:pt x="396" y="59"/>
                  <a:pt x="396" y="58"/>
                  <a:pt x="395" y="58"/>
                </a:cubicBezTo>
                <a:cubicBezTo>
                  <a:pt x="394" y="57"/>
                  <a:pt x="394" y="57"/>
                  <a:pt x="394" y="56"/>
                </a:cubicBezTo>
                <a:cubicBezTo>
                  <a:pt x="394" y="56"/>
                  <a:pt x="393" y="56"/>
                  <a:pt x="393" y="56"/>
                </a:cubicBezTo>
                <a:cubicBezTo>
                  <a:pt x="392" y="55"/>
                  <a:pt x="392" y="54"/>
                  <a:pt x="392" y="54"/>
                </a:cubicBezTo>
                <a:cubicBezTo>
                  <a:pt x="392" y="54"/>
                  <a:pt x="391" y="54"/>
                  <a:pt x="391" y="54"/>
                </a:cubicBezTo>
                <a:cubicBezTo>
                  <a:pt x="390" y="53"/>
                  <a:pt x="390" y="53"/>
                  <a:pt x="390" y="52"/>
                </a:cubicBezTo>
                <a:cubicBezTo>
                  <a:pt x="389" y="51"/>
                  <a:pt x="388" y="50"/>
                  <a:pt x="387" y="49"/>
                </a:cubicBezTo>
                <a:cubicBezTo>
                  <a:pt x="387" y="48"/>
                  <a:pt x="386" y="47"/>
                  <a:pt x="385" y="47"/>
                </a:cubicBezTo>
                <a:cubicBezTo>
                  <a:pt x="385" y="46"/>
                  <a:pt x="384" y="45"/>
                  <a:pt x="384" y="44"/>
                </a:cubicBezTo>
                <a:cubicBezTo>
                  <a:pt x="383" y="43"/>
                  <a:pt x="383" y="43"/>
                  <a:pt x="382" y="43"/>
                </a:cubicBezTo>
                <a:cubicBezTo>
                  <a:pt x="382" y="43"/>
                  <a:pt x="382" y="42"/>
                  <a:pt x="382" y="42"/>
                </a:cubicBezTo>
                <a:cubicBezTo>
                  <a:pt x="381" y="41"/>
                  <a:pt x="380" y="41"/>
                  <a:pt x="380" y="40"/>
                </a:cubicBezTo>
                <a:cubicBezTo>
                  <a:pt x="379" y="40"/>
                  <a:pt x="379" y="39"/>
                  <a:pt x="379" y="39"/>
                </a:cubicBezTo>
                <a:cubicBezTo>
                  <a:pt x="378" y="38"/>
                  <a:pt x="377" y="37"/>
                  <a:pt x="376" y="37"/>
                </a:cubicBezTo>
                <a:cubicBezTo>
                  <a:pt x="376" y="36"/>
                  <a:pt x="376" y="36"/>
                  <a:pt x="376" y="35"/>
                </a:cubicBezTo>
                <a:cubicBezTo>
                  <a:pt x="375" y="34"/>
                  <a:pt x="375" y="34"/>
                  <a:pt x="374" y="34"/>
                </a:cubicBezTo>
                <a:cubicBezTo>
                  <a:pt x="374" y="34"/>
                  <a:pt x="374" y="33"/>
                  <a:pt x="374" y="33"/>
                </a:cubicBezTo>
                <a:cubicBezTo>
                  <a:pt x="373" y="32"/>
                  <a:pt x="373" y="32"/>
                  <a:pt x="372" y="32"/>
                </a:cubicBezTo>
                <a:cubicBezTo>
                  <a:pt x="371" y="31"/>
                  <a:pt x="370" y="31"/>
                  <a:pt x="370" y="31"/>
                </a:cubicBezTo>
                <a:cubicBezTo>
                  <a:pt x="369" y="30"/>
                  <a:pt x="368" y="29"/>
                  <a:pt x="367" y="28"/>
                </a:cubicBezTo>
                <a:cubicBezTo>
                  <a:pt x="366" y="28"/>
                  <a:pt x="366" y="28"/>
                  <a:pt x="365" y="27"/>
                </a:cubicBezTo>
                <a:cubicBezTo>
                  <a:pt x="364" y="27"/>
                  <a:pt x="365" y="27"/>
                  <a:pt x="364" y="27"/>
                </a:cubicBezTo>
                <a:cubicBezTo>
                  <a:pt x="363" y="26"/>
                  <a:pt x="362" y="26"/>
                  <a:pt x="360" y="26"/>
                </a:cubicBezTo>
                <a:cubicBezTo>
                  <a:pt x="359" y="25"/>
                  <a:pt x="357" y="24"/>
                  <a:pt x="356" y="23"/>
                </a:cubicBezTo>
                <a:cubicBezTo>
                  <a:pt x="356" y="23"/>
                  <a:pt x="356" y="23"/>
                  <a:pt x="356" y="23"/>
                </a:cubicBezTo>
                <a:cubicBezTo>
                  <a:pt x="355" y="23"/>
                  <a:pt x="355" y="22"/>
                  <a:pt x="354" y="22"/>
                </a:cubicBezTo>
                <a:cubicBezTo>
                  <a:pt x="354" y="22"/>
                  <a:pt x="354" y="21"/>
                  <a:pt x="354" y="21"/>
                </a:cubicBezTo>
                <a:cubicBezTo>
                  <a:pt x="352" y="20"/>
                  <a:pt x="349" y="20"/>
                  <a:pt x="348" y="19"/>
                </a:cubicBezTo>
                <a:cubicBezTo>
                  <a:pt x="348" y="18"/>
                  <a:pt x="347" y="18"/>
                  <a:pt x="346" y="18"/>
                </a:cubicBezTo>
                <a:cubicBezTo>
                  <a:pt x="346" y="18"/>
                  <a:pt x="346" y="18"/>
                  <a:pt x="346" y="18"/>
                </a:cubicBezTo>
                <a:cubicBezTo>
                  <a:pt x="345" y="17"/>
                  <a:pt x="342" y="17"/>
                  <a:pt x="341" y="16"/>
                </a:cubicBezTo>
                <a:cubicBezTo>
                  <a:pt x="341" y="16"/>
                  <a:pt x="341" y="16"/>
                  <a:pt x="341" y="16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39" y="14"/>
                  <a:pt x="336" y="14"/>
                  <a:pt x="335" y="14"/>
                </a:cubicBezTo>
                <a:cubicBezTo>
                  <a:pt x="330" y="13"/>
                  <a:pt x="325" y="10"/>
                  <a:pt x="320" y="8"/>
                </a:cubicBezTo>
                <a:cubicBezTo>
                  <a:pt x="319" y="8"/>
                  <a:pt x="317" y="8"/>
                  <a:pt x="317" y="8"/>
                </a:cubicBezTo>
                <a:cubicBezTo>
                  <a:pt x="317" y="8"/>
                  <a:pt x="316" y="7"/>
                  <a:pt x="317" y="7"/>
                </a:cubicBezTo>
                <a:cubicBezTo>
                  <a:pt x="316" y="7"/>
                  <a:pt x="315" y="7"/>
                  <a:pt x="315" y="7"/>
                </a:cubicBezTo>
                <a:cubicBezTo>
                  <a:pt x="315" y="7"/>
                  <a:pt x="315" y="7"/>
                  <a:pt x="315" y="7"/>
                </a:cubicBezTo>
                <a:cubicBezTo>
                  <a:pt x="314" y="7"/>
                  <a:pt x="314" y="7"/>
                  <a:pt x="314" y="7"/>
                </a:cubicBezTo>
                <a:cubicBezTo>
                  <a:pt x="313" y="6"/>
                  <a:pt x="313" y="7"/>
                  <a:pt x="313" y="7"/>
                </a:cubicBezTo>
                <a:cubicBezTo>
                  <a:pt x="313" y="7"/>
                  <a:pt x="313" y="6"/>
                  <a:pt x="312" y="6"/>
                </a:cubicBezTo>
                <a:cubicBezTo>
                  <a:pt x="312" y="6"/>
                  <a:pt x="312" y="7"/>
                  <a:pt x="311" y="7"/>
                </a:cubicBezTo>
                <a:cubicBezTo>
                  <a:pt x="311" y="6"/>
                  <a:pt x="311" y="7"/>
                  <a:pt x="311" y="7"/>
                </a:cubicBezTo>
                <a:cubicBezTo>
                  <a:pt x="310" y="7"/>
                  <a:pt x="309" y="6"/>
                  <a:pt x="308" y="6"/>
                </a:cubicBezTo>
                <a:cubicBezTo>
                  <a:pt x="305" y="6"/>
                  <a:pt x="302" y="6"/>
                  <a:pt x="298" y="5"/>
                </a:cubicBezTo>
                <a:cubicBezTo>
                  <a:pt x="296" y="4"/>
                  <a:pt x="296" y="4"/>
                  <a:pt x="295" y="4"/>
                </a:cubicBezTo>
                <a:cubicBezTo>
                  <a:pt x="295" y="4"/>
                  <a:pt x="295" y="4"/>
                  <a:pt x="294" y="4"/>
                </a:cubicBezTo>
                <a:cubicBezTo>
                  <a:pt x="294" y="4"/>
                  <a:pt x="294" y="4"/>
                  <a:pt x="293" y="4"/>
                </a:cubicBezTo>
                <a:cubicBezTo>
                  <a:pt x="292" y="4"/>
                  <a:pt x="292" y="4"/>
                  <a:pt x="292" y="3"/>
                </a:cubicBezTo>
                <a:cubicBezTo>
                  <a:pt x="291" y="3"/>
                  <a:pt x="291" y="3"/>
                  <a:pt x="291" y="3"/>
                </a:cubicBezTo>
                <a:cubicBezTo>
                  <a:pt x="287" y="2"/>
                  <a:pt x="286" y="2"/>
                  <a:pt x="283" y="2"/>
                </a:cubicBezTo>
                <a:cubicBezTo>
                  <a:pt x="282" y="2"/>
                  <a:pt x="280" y="1"/>
                  <a:pt x="279" y="1"/>
                </a:cubicBezTo>
                <a:cubicBezTo>
                  <a:pt x="279" y="1"/>
                  <a:pt x="279" y="1"/>
                  <a:pt x="278" y="1"/>
                </a:cubicBezTo>
                <a:cubicBezTo>
                  <a:pt x="278" y="1"/>
                  <a:pt x="278" y="1"/>
                  <a:pt x="278" y="1"/>
                </a:cubicBezTo>
                <a:cubicBezTo>
                  <a:pt x="277" y="0"/>
                  <a:pt x="277" y="1"/>
                  <a:pt x="277" y="1"/>
                </a:cubicBezTo>
                <a:cubicBezTo>
                  <a:pt x="275" y="1"/>
                  <a:pt x="273" y="0"/>
                  <a:pt x="272" y="0"/>
                </a:cubicBezTo>
                <a:cubicBezTo>
                  <a:pt x="272" y="0"/>
                  <a:pt x="272" y="1"/>
                  <a:pt x="272" y="1"/>
                </a:cubicBezTo>
                <a:cubicBezTo>
                  <a:pt x="271" y="1"/>
                  <a:pt x="271" y="0"/>
                  <a:pt x="271" y="0"/>
                </a:cubicBezTo>
                <a:cubicBezTo>
                  <a:pt x="269" y="0"/>
                  <a:pt x="268" y="1"/>
                  <a:pt x="266" y="1"/>
                </a:cubicBezTo>
                <a:cubicBezTo>
                  <a:pt x="265" y="1"/>
                  <a:pt x="263" y="0"/>
                  <a:pt x="262" y="0"/>
                </a:cubicBezTo>
                <a:cubicBezTo>
                  <a:pt x="258" y="0"/>
                  <a:pt x="252" y="0"/>
                  <a:pt x="248" y="0"/>
                </a:cubicBezTo>
                <a:cubicBezTo>
                  <a:pt x="248" y="0"/>
                  <a:pt x="248" y="0"/>
                  <a:pt x="248" y="0"/>
                </a:cubicBezTo>
                <a:cubicBezTo>
                  <a:pt x="245" y="1"/>
                  <a:pt x="240" y="0"/>
                  <a:pt x="239" y="1"/>
                </a:cubicBezTo>
                <a:cubicBezTo>
                  <a:pt x="238" y="1"/>
                  <a:pt x="238" y="1"/>
                  <a:pt x="238" y="1"/>
                </a:cubicBezTo>
                <a:cubicBezTo>
                  <a:pt x="236" y="1"/>
                  <a:pt x="235" y="1"/>
                  <a:pt x="234" y="1"/>
                </a:cubicBezTo>
                <a:cubicBezTo>
                  <a:pt x="233" y="1"/>
                  <a:pt x="230" y="1"/>
                  <a:pt x="230" y="2"/>
                </a:cubicBezTo>
                <a:cubicBezTo>
                  <a:pt x="229" y="2"/>
                  <a:pt x="228" y="2"/>
                  <a:pt x="227" y="2"/>
                </a:cubicBezTo>
                <a:cubicBezTo>
                  <a:pt x="227" y="2"/>
                  <a:pt x="227" y="2"/>
                  <a:pt x="226" y="2"/>
                </a:cubicBezTo>
                <a:cubicBezTo>
                  <a:pt x="226" y="2"/>
                  <a:pt x="226" y="2"/>
                  <a:pt x="225" y="3"/>
                </a:cubicBezTo>
                <a:cubicBezTo>
                  <a:pt x="224" y="3"/>
                  <a:pt x="224" y="3"/>
                  <a:pt x="223" y="4"/>
                </a:cubicBezTo>
                <a:cubicBezTo>
                  <a:pt x="222" y="4"/>
                  <a:pt x="221" y="4"/>
                  <a:pt x="220" y="4"/>
                </a:cubicBezTo>
                <a:cubicBezTo>
                  <a:pt x="220" y="5"/>
                  <a:pt x="219" y="6"/>
                  <a:pt x="218" y="5"/>
                </a:cubicBezTo>
                <a:cubicBezTo>
                  <a:pt x="217" y="6"/>
                  <a:pt x="217" y="4"/>
                  <a:pt x="215" y="5"/>
                </a:cubicBezTo>
                <a:cubicBezTo>
                  <a:pt x="214" y="5"/>
                  <a:pt x="212" y="6"/>
                  <a:pt x="211" y="6"/>
                </a:cubicBezTo>
                <a:cubicBezTo>
                  <a:pt x="211" y="6"/>
                  <a:pt x="210" y="7"/>
                  <a:pt x="210" y="6"/>
                </a:cubicBezTo>
                <a:cubicBezTo>
                  <a:pt x="210" y="6"/>
                  <a:pt x="210" y="7"/>
                  <a:pt x="210" y="7"/>
                </a:cubicBezTo>
                <a:cubicBezTo>
                  <a:pt x="209" y="7"/>
                  <a:pt x="208" y="7"/>
                  <a:pt x="207" y="7"/>
                </a:cubicBezTo>
                <a:cubicBezTo>
                  <a:pt x="206" y="8"/>
                  <a:pt x="206" y="8"/>
                  <a:pt x="205" y="8"/>
                </a:cubicBezTo>
                <a:cubicBezTo>
                  <a:pt x="205" y="8"/>
                  <a:pt x="204" y="8"/>
                  <a:pt x="204" y="8"/>
                </a:cubicBezTo>
                <a:cubicBezTo>
                  <a:pt x="203" y="8"/>
                  <a:pt x="202" y="9"/>
                  <a:pt x="202" y="9"/>
                </a:cubicBezTo>
                <a:cubicBezTo>
                  <a:pt x="201" y="9"/>
                  <a:pt x="202" y="9"/>
                  <a:pt x="201" y="9"/>
                </a:cubicBezTo>
                <a:cubicBezTo>
                  <a:pt x="201" y="9"/>
                  <a:pt x="200" y="9"/>
                  <a:pt x="200" y="9"/>
                </a:cubicBezTo>
                <a:cubicBezTo>
                  <a:pt x="200" y="9"/>
                  <a:pt x="199" y="10"/>
                  <a:pt x="199" y="10"/>
                </a:cubicBezTo>
                <a:cubicBezTo>
                  <a:pt x="199" y="10"/>
                  <a:pt x="198" y="9"/>
                  <a:pt x="198" y="9"/>
                </a:cubicBezTo>
                <a:cubicBezTo>
                  <a:pt x="198" y="10"/>
                  <a:pt x="198" y="10"/>
                  <a:pt x="197" y="10"/>
                </a:cubicBezTo>
                <a:cubicBezTo>
                  <a:pt x="197" y="11"/>
                  <a:pt x="196" y="10"/>
                  <a:pt x="196" y="11"/>
                </a:cubicBezTo>
                <a:cubicBezTo>
                  <a:pt x="196" y="11"/>
                  <a:pt x="196" y="11"/>
                  <a:pt x="195" y="11"/>
                </a:cubicBezTo>
                <a:cubicBezTo>
                  <a:pt x="195" y="11"/>
                  <a:pt x="195" y="11"/>
                  <a:pt x="194" y="11"/>
                </a:cubicBezTo>
                <a:cubicBezTo>
                  <a:pt x="194" y="11"/>
                  <a:pt x="193" y="12"/>
                  <a:pt x="193" y="12"/>
                </a:cubicBezTo>
                <a:cubicBezTo>
                  <a:pt x="192" y="12"/>
                  <a:pt x="192" y="12"/>
                  <a:pt x="191" y="12"/>
                </a:cubicBezTo>
                <a:cubicBezTo>
                  <a:pt x="188" y="15"/>
                  <a:pt x="183" y="17"/>
                  <a:pt x="180" y="19"/>
                </a:cubicBezTo>
                <a:cubicBezTo>
                  <a:pt x="179" y="20"/>
                  <a:pt x="179" y="21"/>
                  <a:pt x="178" y="21"/>
                </a:cubicBezTo>
                <a:cubicBezTo>
                  <a:pt x="177" y="22"/>
                  <a:pt x="175" y="23"/>
                  <a:pt x="174" y="23"/>
                </a:cubicBezTo>
                <a:cubicBezTo>
                  <a:pt x="173" y="24"/>
                  <a:pt x="173" y="26"/>
                  <a:pt x="172" y="27"/>
                </a:cubicBezTo>
                <a:cubicBezTo>
                  <a:pt x="171" y="28"/>
                  <a:pt x="169" y="29"/>
                  <a:pt x="169" y="30"/>
                </a:cubicBezTo>
                <a:cubicBezTo>
                  <a:pt x="167" y="31"/>
                  <a:pt x="167" y="32"/>
                  <a:pt x="166" y="33"/>
                </a:cubicBezTo>
                <a:cubicBezTo>
                  <a:pt x="165" y="33"/>
                  <a:pt x="165" y="33"/>
                  <a:pt x="164" y="33"/>
                </a:cubicBezTo>
                <a:cubicBezTo>
                  <a:pt x="164" y="34"/>
                  <a:pt x="164" y="34"/>
                  <a:pt x="164" y="35"/>
                </a:cubicBezTo>
                <a:cubicBezTo>
                  <a:pt x="163" y="35"/>
                  <a:pt x="163" y="35"/>
                  <a:pt x="163" y="35"/>
                </a:cubicBezTo>
                <a:cubicBezTo>
                  <a:pt x="162" y="36"/>
                  <a:pt x="161" y="37"/>
                  <a:pt x="161" y="37"/>
                </a:cubicBezTo>
                <a:cubicBezTo>
                  <a:pt x="161" y="37"/>
                  <a:pt x="161" y="38"/>
                  <a:pt x="161" y="38"/>
                </a:cubicBezTo>
                <a:cubicBezTo>
                  <a:pt x="161" y="38"/>
                  <a:pt x="160" y="39"/>
                  <a:pt x="160" y="39"/>
                </a:cubicBezTo>
                <a:cubicBezTo>
                  <a:pt x="159" y="39"/>
                  <a:pt x="159" y="40"/>
                  <a:pt x="159" y="40"/>
                </a:cubicBezTo>
                <a:cubicBezTo>
                  <a:pt x="159" y="40"/>
                  <a:pt x="159" y="40"/>
                  <a:pt x="159" y="40"/>
                </a:cubicBezTo>
                <a:cubicBezTo>
                  <a:pt x="157" y="42"/>
                  <a:pt x="157" y="42"/>
                  <a:pt x="156" y="43"/>
                </a:cubicBezTo>
                <a:cubicBezTo>
                  <a:pt x="156" y="44"/>
                  <a:pt x="155" y="44"/>
                  <a:pt x="155" y="44"/>
                </a:cubicBezTo>
                <a:cubicBezTo>
                  <a:pt x="154" y="45"/>
                  <a:pt x="154" y="45"/>
                  <a:pt x="154" y="45"/>
                </a:cubicBezTo>
                <a:cubicBezTo>
                  <a:pt x="153" y="47"/>
                  <a:pt x="151" y="49"/>
                  <a:pt x="150" y="50"/>
                </a:cubicBezTo>
                <a:cubicBezTo>
                  <a:pt x="149" y="51"/>
                  <a:pt x="149" y="51"/>
                  <a:pt x="148" y="52"/>
                </a:cubicBezTo>
                <a:cubicBezTo>
                  <a:pt x="148" y="53"/>
                  <a:pt x="147" y="54"/>
                  <a:pt x="147" y="55"/>
                </a:cubicBezTo>
                <a:cubicBezTo>
                  <a:pt x="146" y="55"/>
                  <a:pt x="146" y="55"/>
                  <a:pt x="145" y="56"/>
                </a:cubicBezTo>
                <a:cubicBezTo>
                  <a:pt x="145" y="56"/>
                  <a:pt x="145" y="57"/>
                  <a:pt x="145" y="57"/>
                </a:cubicBezTo>
                <a:cubicBezTo>
                  <a:pt x="144" y="57"/>
                  <a:pt x="144" y="57"/>
                  <a:pt x="144" y="58"/>
                </a:cubicBezTo>
                <a:cubicBezTo>
                  <a:pt x="143" y="58"/>
                  <a:pt x="142" y="60"/>
                  <a:pt x="141" y="61"/>
                </a:cubicBezTo>
                <a:cubicBezTo>
                  <a:pt x="141" y="62"/>
                  <a:pt x="141" y="62"/>
                  <a:pt x="141" y="63"/>
                </a:cubicBezTo>
                <a:cubicBezTo>
                  <a:pt x="140" y="63"/>
                  <a:pt x="140" y="64"/>
                  <a:pt x="140" y="64"/>
                </a:cubicBezTo>
                <a:cubicBezTo>
                  <a:pt x="139" y="65"/>
                  <a:pt x="139" y="65"/>
                  <a:pt x="139" y="65"/>
                </a:cubicBezTo>
                <a:cubicBezTo>
                  <a:pt x="138" y="66"/>
                  <a:pt x="138" y="65"/>
                  <a:pt x="138" y="65"/>
                </a:cubicBezTo>
                <a:cubicBezTo>
                  <a:pt x="138" y="66"/>
                  <a:pt x="138" y="67"/>
                  <a:pt x="137" y="67"/>
                </a:cubicBezTo>
                <a:cubicBezTo>
                  <a:pt x="136" y="68"/>
                  <a:pt x="135" y="70"/>
                  <a:pt x="135" y="71"/>
                </a:cubicBezTo>
                <a:cubicBezTo>
                  <a:pt x="134" y="73"/>
                  <a:pt x="133" y="75"/>
                  <a:pt x="132" y="77"/>
                </a:cubicBezTo>
                <a:cubicBezTo>
                  <a:pt x="131" y="78"/>
                  <a:pt x="131" y="79"/>
                  <a:pt x="130" y="81"/>
                </a:cubicBezTo>
                <a:cubicBezTo>
                  <a:pt x="129" y="83"/>
                  <a:pt x="127" y="86"/>
                  <a:pt x="126" y="88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25" y="90"/>
                  <a:pt x="125" y="91"/>
                  <a:pt x="124" y="93"/>
                </a:cubicBezTo>
                <a:cubicBezTo>
                  <a:pt x="124" y="95"/>
                  <a:pt x="123" y="98"/>
                  <a:pt x="122" y="99"/>
                </a:cubicBezTo>
                <a:cubicBezTo>
                  <a:pt x="122" y="100"/>
                  <a:pt x="121" y="101"/>
                  <a:pt x="121" y="102"/>
                </a:cubicBezTo>
                <a:cubicBezTo>
                  <a:pt x="121" y="102"/>
                  <a:pt x="121" y="102"/>
                  <a:pt x="121" y="102"/>
                </a:cubicBezTo>
                <a:cubicBezTo>
                  <a:pt x="120" y="102"/>
                  <a:pt x="120" y="103"/>
                  <a:pt x="120" y="103"/>
                </a:cubicBezTo>
                <a:cubicBezTo>
                  <a:pt x="120" y="104"/>
                  <a:pt x="120" y="104"/>
                  <a:pt x="119" y="105"/>
                </a:cubicBezTo>
                <a:cubicBezTo>
                  <a:pt x="119" y="105"/>
                  <a:pt x="119" y="105"/>
                  <a:pt x="119" y="105"/>
                </a:cubicBezTo>
                <a:cubicBezTo>
                  <a:pt x="117" y="109"/>
                  <a:pt x="115" y="113"/>
                  <a:pt x="114" y="117"/>
                </a:cubicBezTo>
                <a:cubicBezTo>
                  <a:pt x="114" y="117"/>
                  <a:pt x="113" y="117"/>
                  <a:pt x="113" y="117"/>
                </a:cubicBezTo>
                <a:cubicBezTo>
                  <a:pt x="112" y="120"/>
                  <a:pt x="112" y="122"/>
                  <a:pt x="111" y="124"/>
                </a:cubicBezTo>
                <a:cubicBezTo>
                  <a:pt x="110" y="129"/>
                  <a:pt x="108" y="133"/>
                  <a:pt x="107" y="137"/>
                </a:cubicBezTo>
                <a:cubicBezTo>
                  <a:pt x="107" y="138"/>
                  <a:pt x="108" y="138"/>
                  <a:pt x="107" y="138"/>
                </a:cubicBezTo>
                <a:cubicBezTo>
                  <a:pt x="107" y="138"/>
                  <a:pt x="107" y="139"/>
                  <a:pt x="107" y="139"/>
                </a:cubicBezTo>
                <a:cubicBezTo>
                  <a:pt x="108" y="139"/>
                  <a:pt x="107" y="141"/>
                  <a:pt x="107" y="141"/>
                </a:cubicBezTo>
                <a:cubicBezTo>
                  <a:pt x="107" y="143"/>
                  <a:pt x="106" y="145"/>
                  <a:pt x="105" y="147"/>
                </a:cubicBezTo>
                <a:cubicBezTo>
                  <a:pt x="104" y="153"/>
                  <a:pt x="102" y="161"/>
                  <a:pt x="101" y="167"/>
                </a:cubicBezTo>
                <a:cubicBezTo>
                  <a:pt x="101" y="168"/>
                  <a:pt x="101" y="170"/>
                  <a:pt x="100" y="171"/>
                </a:cubicBezTo>
                <a:cubicBezTo>
                  <a:pt x="100" y="172"/>
                  <a:pt x="101" y="173"/>
                  <a:pt x="101" y="174"/>
                </a:cubicBezTo>
                <a:cubicBezTo>
                  <a:pt x="101" y="176"/>
                  <a:pt x="100" y="177"/>
                  <a:pt x="100" y="179"/>
                </a:cubicBezTo>
                <a:cubicBezTo>
                  <a:pt x="100" y="179"/>
                  <a:pt x="101" y="179"/>
                  <a:pt x="101" y="179"/>
                </a:cubicBezTo>
                <a:cubicBezTo>
                  <a:pt x="101" y="180"/>
                  <a:pt x="100" y="180"/>
                  <a:pt x="101" y="180"/>
                </a:cubicBezTo>
                <a:cubicBezTo>
                  <a:pt x="101" y="181"/>
                  <a:pt x="101" y="182"/>
                  <a:pt x="101" y="183"/>
                </a:cubicBezTo>
                <a:cubicBezTo>
                  <a:pt x="101" y="184"/>
                  <a:pt x="101" y="184"/>
                  <a:pt x="101" y="185"/>
                </a:cubicBezTo>
                <a:cubicBezTo>
                  <a:pt x="101" y="186"/>
                  <a:pt x="101" y="186"/>
                  <a:pt x="101" y="186"/>
                </a:cubicBezTo>
                <a:cubicBezTo>
                  <a:pt x="101" y="187"/>
                  <a:pt x="101" y="188"/>
                  <a:pt x="101" y="190"/>
                </a:cubicBezTo>
                <a:cubicBezTo>
                  <a:pt x="101" y="190"/>
                  <a:pt x="101" y="190"/>
                  <a:pt x="101" y="190"/>
                </a:cubicBezTo>
                <a:cubicBezTo>
                  <a:pt x="102" y="190"/>
                  <a:pt x="101" y="191"/>
                  <a:pt x="101" y="192"/>
                </a:cubicBezTo>
                <a:cubicBezTo>
                  <a:pt x="101" y="192"/>
                  <a:pt x="102" y="192"/>
                  <a:pt x="102" y="192"/>
                </a:cubicBezTo>
                <a:cubicBezTo>
                  <a:pt x="102" y="192"/>
                  <a:pt x="101" y="193"/>
                  <a:pt x="101" y="194"/>
                </a:cubicBezTo>
                <a:cubicBezTo>
                  <a:pt x="101" y="196"/>
                  <a:pt x="101" y="199"/>
                  <a:pt x="102" y="202"/>
                </a:cubicBezTo>
                <a:cubicBezTo>
                  <a:pt x="102" y="204"/>
                  <a:pt x="102" y="207"/>
                  <a:pt x="102" y="209"/>
                </a:cubicBezTo>
                <a:cubicBezTo>
                  <a:pt x="102" y="209"/>
                  <a:pt x="102" y="209"/>
                  <a:pt x="102" y="210"/>
                </a:cubicBezTo>
                <a:cubicBezTo>
                  <a:pt x="102" y="211"/>
                  <a:pt x="102" y="213"/>
                  <a:pt x="103" y="213"/>
                </a:cubicBezTo>
                <a:cubicBezTo>
                  <a:pt x="103" y="213"/>
                  <a:pt x="103" y="214"/>
                  <a:pt x="103" y="214"/>
                </a:cubicBezTo>
                <a:cubicBezTo>
                  <a:pt x="102" y="214"/>
                  <a:pt x="103" y="214"/>
                  <a:pt x="103" y="214"/>
                </a:cubicBezTo>
                <a:cubicBezTo>
                  <a:pt x="103" y="215"/>
                  <a:pt x="102" y="216"/>
                  <a:pt x="102" y="217"/>
                </a:cubicBezTo>
                <a:cubicBezTo>
                  <a:pt x="102" y="217"/>
                  <a:pt x="103" y="217"/>
                  <a:pt x="103" y="217"/>
                </a:cubicBezTo>
                <a:cubicBezTo>
                  <a:pt x="103" y="218"/>
                  <a:pt x="103" y="218"/>
                  <a:pt x="103" y="218"/>
                </a:cubicBezTo>
                <a:cubicBezTo>
                  <a:pt x="103" y="220"/>
                  <a:pt x="103" y="224"/>
                  <a:pt x="103" y="225"/>
                </a:cubicBezTo>
                <a:cubicBezTo>
                  <a:pt x="103" y="227"/>
                  <a:pt x="102" y="228"/>
                  <a:pt x="102" y="229"/>
                </a:cubicBezTo>
                <a:cubicBezTo>
                  <a:pt x="102" y="230"/>
                  <a:pt x="103" y="231"/>
                  <a:pt x="103" y="233"/>
                </a:cubicBezTo>
                <a:cubicBezTo>
                  <a:pt x="102" y="234"/>
                  <a:pt x="102" y="235"/>
                  <a:pt x="102" y="236"/>
                </a:cubicBezTo>
                <a:cubicBezTo>
                  <a:pt x="102" y="236"/>
                  <a:pt x="102" y="236"/>
                  <a:pt x="102" y="237"/>
                </a:cubicBezTo>
                <a:cubicBezTo>
                  <a:pt x="102" y="238"/>
                  <a:pt x="102" y="239"/>
                  <a:pt x="103" y="240"/>
                </a:cubicBezTo>
                <a:cubicBezTo>
                  <a:pt x="103" y="241"/>
                  <a:pt x="103" y="242"/>
                  <a:pt x="102" y="243"/>
                </a:cubicBezTo>
                <a:cubicBezTo>
                  <a:pt x="101" y="244"/>
                  <a:pt x="100" y="244"/>
                  <a:pt x="99" y="246"/>
                </a:cubicBezTo>
                <a:cubicBezTo>
                  <a:pt x="98" y="247"/>
                  <a:pt x="99" y="249"/>
                  <a:pt x="98" y="250"/>
                </a:cubicBezTo>
                <a:cubicBezTo>
                  <a:pt x="98" y="251"/>
                  <a:pt x="98" y="251"/>
                  <a:pt x="98" y="252"/>
                </a:cubicBezTo>
                <a:cubicBezTo>
                  <a:pt x="97" y="255"/>
                  <a:pt x="96" y="259"/>
                  <a:pt x="96" y="261"/>
                </a:cubicBezTo>
                <a:cubicBezTo>
                  <a:pt x="95" y="263"/>
                  <a:pt x="95" y="264"/>
                  <a:pt x="95" y="266"/>
                </a:cubicBezTo>
                <a:cubicBezTo>
                  <a:pt x="94" y="268"/>
                  <a:pt x="94" y="270"/>
                  <a:pt x="94" y="272"/>
                </a:cubicBezTo>
                <a:cubicBezTo>
                  <a:pt x="93" y="276"/>
                  <a:pt x="92" y="280"/>
                  <a:pt x="91" y="283"/>
                </a:cubicBezTo>
                <a:cubicBezTo>
                  <a:pt x="91" y="284"/>
                  <a:pt x="91" y="287"/>
                  <a:pt x="91" y="288"/>
                </a:cubicBezTo>
                <a:cubicBezTo>
                  <a:pt x="90" y="288"/>
                  <a:pt x="90" y="291"/>
                  <a:pt x="89" y="291"/>
                </a:cubicBezTo>
                <a:cubicBezTo>
                  <a:pt x="86" y="290"/>
                  <a:pt x="85" y="288"/>
                  <a:pt x="82" y="287"/>
                </a:cubicBezTo>
                <a:cubicBezTo>
                  <a:pt x="81" y="287"/>
                  <a:pt x="81" y="288"/>
                  <a:pt x="80" y="287"/>
                </a:cubicBezTo>
                <a:cubicBezTo>
                  <a:pt x="79" y="287"/>
                  <a:pt x="79" y="287"/>
                  <a:pt x="79" y="287"/>
                </a:cubicBezTo>
                <a:cubicBezTo>
                  <a:pt x="78" y="287"/>
                  <a:pt x="78" y="287"/>
                  <a:pt x="78" y="287"/>
                </a:cubicBezTo>
                <a:cubicBezTo>
                  <a:pt x="76" y="288"/>
                  <a:pt x="76" y="292"/>
                  <a:pt x="77" y="293"/>
                </a:cubicBezTo>
                <a:cubicBezTo>
                  <a:pt x="74" y="296"/>
                  <a:pt x="74" y="303"/>
                  <a:pt x="73" y="307"/>
                </a:cubicBezTo>
                <a:cubicBezTo>
                  <a:pt x="73" y="307"/>
                  <a:pt x="73" y="308"/>
                  <a:pt x="73" y="308"/>
                </a:cubicBezTo>
                <a:cubicBezTo>
                  <a:pt x="73" y="309"/>
                  <a:pt x="73" y="309"/>
                  <a:pt x="73" y="310"/>
                </a:cubicBezTo>
                <a:cubicBezTo>
                  <a:pt x="73" y="311"/>
                  <a:pt x="73" y="312"/>
                  <a:pt x="73" y="313"/>
                </a:cubicBezTo>
                <a:cubicBezTo>
                  <a:pt x="73" y="314"/>
                  <a:pt x="73" y="315"/>
                  <a:pt x="73" y="316"/>
                </a:cubicBezTo>
                <a:cubicBezTo>
                  <a:pt x="73" y="317"/>
                  <a:pt x="73" y="317"/>
                  <a:pt x="73" y="318"/>
                </a:cubicBezTo>
                <a:cubicBezTo>
                  <a:pt x="73" y="318"/>
                  <a:pt x="72" y="318"/>
                  <a:pt x="72" y="318"/>
                </a:cubicBezTo>
                <a:cubicBezTo>
                  <a:pt x="72" y="319"/>
                  <a:pt x="72" y="320"/>
                  <a:pt x="72" y="321"/>
                </a:cubicBezTo>
                <a:cubicBezTo>
                  <a:pt x="72" y="324"/>
                  <a:pt x="71" y="328"/>
                  <a:pt x="70" y="332"/>
                </a:cubicBezTo>
                <a:cubicBezTo>
                  <a:pt x="70" y="336"/>
                  <a:pt x="68" y="344"/>
                  <a:pt x="68" y="347"/>
                </a:cubicBezTo>
                <a:cubicBezTo>
                  <a:pt x="68" y="348"/>
                  <a:pt x="68" y="348"/>
                  <a:pt x="68" y="348"/>
                </a:cubicBezTo>
                <a:cubicBezTo>
                  <a:pt x="67" y="349"/>
                  <a:pt x="67" y="352"/>
                  <a:pt x="67" y="353"/>
                </a:cubicBezTo>
                <a:cubicBezTo>
                  <a:pt x="66" y="356"/>
                  <a:pt x="65" y="359"/>
                  <a:pt x="65" y="361"/>
                </a:cubicBezTo>
                <a:cubicBezTo>
                  <a:pt x="64" y="363"/>
                  <a:pt x="65" y="364"/>
                  <a:pt x="64" y="365"/>
                </a:cubicBezTo>
                <a:cubicBezTo>
                  <a:pt x="64" y="365"/>
                  <a:pt x="64" y="365"/>
                  <a:pt x="64" y="365"/>
                </a:cubicBezTo>
                <a:cubicBezTo>
                  <a:pt x="64" y="366"/>
                  <a:pt x="64" y="366"/>
                  <a:pt x="64" y="366"/>
                </a:cubicBezTo>
                <a:cubicBezTo>
                  <a:pt x="64" y="368"/>
                  <a:pt x="63" y="372"/>
                  <a:pt x="63" y="373"/>
                </a:cubicBezTo>
                <a:cubicBezTo>
                  <a:pt x="64" y="373"/>
                  <a:pt x="63" y="376"/>
                  <a:pt x="63" y="377"/>
                </a:cubicBezTo>
                <a:cubicBezTo>
                  <a:pt x="62" y="377"/>
                  <a:pt x="63" y="378"/>
                  <a:pt x="63" y="378"/>
                </a:cubicBezTo>
                <a:cubicBezTo>
                  <a:pt x="62" y="383"/>
                  <a:pt x="61" y="386"/>
                  <a:pt x="61" y="390"/>
                </a:cubicBezTo>
                <a:cubicBezTo>
                  <a:pt x="61" y="391"/>
                  <a:pt x="61" y="392"/>
                  <a:pt x="61" y="394"/>
                </a:cubicBezTo>
                <a:cubicBezTo>
                  <a:pt x="61" y="396"/>
                  <a:pt x="60" y="398"/>
                  <a:pt x="60" y="399"/>
                </a:cubicBezTo>
                <a:cubicBezTo>
                  <a:pt x="60" y="399"/>
                  <a:pt x="60" y="400"/>
                  <a:pt x="60" y="400"/>
                </a:cubicBezTo>
                <a:cubicBezTo>
                  <a:pt x="60" y="400"/>
                  <a:pt x="61" y="400"/>
                  <a:pt x="61" y="400"/>
                </a:cubicBezTo>
                <a:cubicBezTo>
                  <a:pt x="61" y="402"/>
                  <a:pt x="60" y="406"/>
                  <a:pt x="60" y="407"/>
                </a:cubicBezTo>
                <a:cubicBezTo>
                  <a:pt x="61" y="407"/>
                  <a:pt x="60" y="407"/>
                  <a:pt x="60" y="407"/>
                </a:cubicBezTo>
                <a:cubicBezTo>
                  <a:pt x="59" y="409"/>
                  <a:pt x="60" y="409"/>
                  <a:pt x="60" y="410"/>
                </a:cubicBezTo>
                <a:cubicBezTo>
                  <a:pt x="60" y="413"/>
                  <a:pt x="59" y="415"/>
                  <a:pt x="58" y="418"/>
                </a:cubicBezTo>
                <a:cubicBezTo>
                  <a:pt x="57" y="421"/>
                  <a:pt x="56" y="427"/>
                  <a:pt x="54" y="428"/>
                </a:cubicBezTo>
                <a:cubicBezTo>
                  <a:pt x="54" y="428"/>
                  <a:pt x="54" y="430"/>
                  <a:pt x="54" y="430"/>
                </a:cubicBezTo>
                <a:cubicBezTo>
                  <a:pt x="53" y="430"/>
                  <a:pt x="53" y="430"/>
                  <a:pt x="53" y="430"/>
                </a:cubicBezTo>
                <a:cubicBezTo>
                  <a:pt x="53" y="431"/>
                  <a:pt x="53" y="432"/>
                  <a:pt x="52" y="433"/>
                </a:cubicBezTo>
                <a:cubicBezTo>
                  <a:pt x="51" y="436"/>
                  <a:pt x="50" y="441"/>
                  <a:pt x="50" y="445"/>
                </a:cubicBezTo>
                <a:cubicBezTo>
                  <a:pt x="49" y="446"/>
                  <a:pt x="51" y="447"/>
                  <a:pt x="50" y="449"/>
                </a:cubicBezTo>
                <a:cubicBezTo>
                  <a:pt x="51" y="450"/>
                  <a:pt x="49" y="452"/>
                  <a:pt x="50" y="453"/>
                </a:cubicBezTo>
                <a:cubicBezTo>
                  <a:pt x="51" y="453"/>
                  <a:pt x="51" y="454"/>
                  <a:pt x="51" y="455"/>
                </a:cubicBezTo>
                <a:cubicBezTo>
                  <a:pt x="52" y="456"/>
                  <a:pt x="55" y="456"/>
                  <a:pt x="55" y="457"/>
                </a:cubicBezTo>
                <a:cubicBezTo>
                  <a:pt x="56" y="458"/>
                  <a:pt x="58" y="459"/>
                  <a:pt x="59" y="459"/>
                </a:cubicBezTo>
                <a:cubicBezTo>
                  <a:pt x="63" y="460"/>
                  <a:pt x="68" y="461"/>
                  <a:pt x="72" y="460"/>
                </a:cubicBezTo>
                <a:cubicBezTo>
                  <a:pt x="74" y="459"/>
                  <a:pt x="72" y="458"/>
                  <a:pt x="72" y="456"/>
                </a:cubicBezTo>
                <a:cubicBezTo>
                  <a:pt x="73" y="456"/>
                  <a:pt x="73" y="456"/>
                  <a:pt x="74" y="455"/>
                </a:cubicBezTo>
                <a:cubicBezTo>
                  <a:pt x="74" y="455"/>
                  <a:pt x="75" y="455"/>
                  <a:pt x="75" y="454"/>
                </a:cubicBezTo>
                <a:cubicBezTo>
                  <a:pt x="74" y="454"/>
                  <a:pt x="74" y="453"/>
                  <a:pt x="74" y="452"/>
                </a:cubicBezTo>
                <a:cubicBezTo>
                  <a:pt x="75" y="449"/>
                  <a:pt x="75" y="446"/>
                  <a:pt x="75" y="443"/>
                </a:cubicBezTo>
                <a:cubicBezTo>
                  <a:pt x="75" y="442"/>
                  <a:pt x="76" y="442"/>
                  <a:pt x="76" y="441"/>
                </a:cubicBezTo>
                <a:cubicBezTo>
                  <a:pt x="76" y="441"/>
                  <a:pt x="76" y="440"/>
                  <a:pt x="76" y="439"/>
                </a:cubicBezTo>
                <a:cubicBezTo>
                  <a:pt x="77" y="432"/>
                  <a:pt x="79" y="423"/>
                  <a:pt x="80" y="416"/>
                </a:cubicBezTo>
                <a:cubicBezTo>
                  <a:pt x="81" y="409"/>
                  <a:pt x="83" y="401"/>
                  <a:pt x="83" y="395"/>
                </a:cubicBezTo>
                <a:cubicBezTo>
                  <a:pt x="84" y="394"/>
                  <a:pt x="84" y="393"/>
                  <a:pt x="84" y="392"/>
                </a:cubicBezTo>
                <a:cubicBezTo>
                  <a:pt x="84" y="392"/>
                  <a:pt x="84" y="391"/>
                  <a:pt x="84" y="391"/>
                </a:cubicBezTo>
                <a:cubicBezTo>
                  <a:pt x="84" y="391"/>
                  <a:pt x="84" y="391"/>
                  <a:pt x="85" y="390"/>
                </a:cubicBezTo>
                <a:cubicBezTo>
                  <a:pt x="85" y="389"/>
                  <a:pt x="84" y="389"/>
                  <a:pt x="84" y="388"/>
                </a:cubicBezTo>
                <a:cubicBezTo>
                  <a:pt x="85" y="387"/>
                  <a:pt x="85" y="387"/>
                  <a:pt x="85" y="386"/>
                </a:cubicBezTo>
                <a:cubicBezTo>
                  <a:pt x="86" y="385"/>
                  <a:pt x="85" y="385"/>
                  <a:pt x="85" y="384"/>
                </a:cubicBezTo>
                <a:cubicBezTo>
                  <a:pt x="86" y="378"/>
                  <a:pt x="87" y="372"/>
                  <a:pt x="89" y="367"/>
                </a:cubicBezTo>
                <a:cubicBezTo>
                  <a:pt x="89" y="365"/>
                  <a:pt x="90" y="364"/>
                  <a:pt x="90" y="363"/>
                </a:cubicBezTo>
                <a:cubicBezTo>
                  <a:pt x="90" y="362"/>
                  <a:pt x="90" y="361"/>
                  <a:pt x="90" y="361"/>
                </a:cubicBezTo>
                <a:cubicBezTo>
                  <a:pt x="90" y="359"/>
                  <a:pt x="90" y="359"/>
                  <a:pt x="91" y="358"/>
                </a:cubicBezTo>
                <a:cubicBezTo>
                  <a:pt x="92" y="354"/>
                  <a:pt x="92" y="350"/>
                  <a:pt x="92" y="347"/>
                </a:cubicBezTo>
                <a:cubicBezTo>
                  <a:pt x="92" y="343"/>
                  <a:pt x="94" y="338"/>
                  <a:pt x="95" y="335"/>
                </a:cubicBezTo>
                <a:cubicBezTo>
                  <a:pt x="95" y="334"/>
                  <a:pt x="95" y="333"/>
                  <a:pt x="95" y="333"/>
                </a:cubicBezTo>
                <a:cubicBezTo>
                  <a:pt x="95" y="333"/>
                  <a:pt x="95" y="333"/>
                  <a:pt x="95" y="333"/>
                </a:cubicBezTo>
                <a:cubicBezTo>
                  <a:pt x="96" y="331"/>
                  <a:pt x="95" y="330"/>
                  <a:pt x="96" y="328"/>
                </a:cubicBezTo>
                <a:cubicBezTo>
                  <a:pt x="96" y="327"/>
                  <a:pt x="97" y="326"/>
                  <a:pt x="97" y="325"/>
                </a:cubicBezTo>
                <a:cubicBezTo>
                  <a:pt x="98" y="322"/>
                  <a:pt x="98" y="320"/>
                  <a:pt x="98" y="318"/>
                </a:cubicBezTo>
                <a:cubicBezTo>
                  <a:pt x="99" y="315"/>
                  <a:pt x="100" y="312"/>
                  <a:pt x="100" y="310"/>
                </a:cubicBezTo>
                <a:cubicBezTo>
                  <a:pt x="101" y="310"/>
                  <a:pt x="101" y="309"/>
                  <a:pt x="101" y="309"/>
                </a:cubicBezTo>
                <a:cubicBezTo>
                  <a:pt x="101" y="308"/>
                  <a:pt x="101" y="308"/>
                  <a:pt x="101" y="308"/>
                </a:cubicBezTo>
                <a:cubicBezTo>
                  <a:pt x="102" y="306"/>
                  <a:pt x="102" y="304"/>
                  <a:pt x="103" y="302"/>
                </a:cubicBezTo>
                <a:cubicBezTo>
                  <a:pt x="103" y="301"/>
                  <a:pt x="104" y="300"/>
                  <a:pt x="105" y="299"/>
                </a:cubicBezTo>
                <a:cubicBezTo>
                  <a:pt x="103" y="299"/>
                  <a:pt x="102" y="300"/>
                  <a:pt x="102" y="300"/>
                </a:cubicBezTo>
                <a:cubicBezTo>
                  <a:pt x="101" y="301"/>
                  <a:pt x="101" y="302"/>
                  <a:pt x="101" y="302"/>
                </a:cubicBezTo>
                <a:cubicBezTo>
                  <a:pt x="100" y="303"/>
                  <a:pt x="100" y="302"/>
                  <a:pt x="100" y="303"/>
                </a:cubicBezTo>
                <a:cubicBezTo>
                  <a:pt x="100" y="303"/>
                  <a:pt x="99" y="303"/>
                  <a:pt x="99" y="303"/>
                </a:cubicBezTo>
                <a:cubicBezTo>
                  <a:pt x="99" y="304"/>
                  <a:pt x="99" y="305"/>
                  <a:pt x="99" y="307"/>
                </a:cubicBezTo>
                <a:cubicBezTo>
                  <a:pt x="98" y="308"/>
                  <a:pt x="98" y="309"/>
                  <a:pt x="98" y="309"/>
                </a:cubicBezTo>
                <a:cubicBezTo>
                  <a:pt x="95" y="319"/>
                  <a:pt x="94" y="331"/>
                  <a:pt x="91" y="341"/>
                </a:cubicBezTo>
                <a:cubicBezTo>
                  <a:pt x="90" y="343"/>
                  <a:pt x="89" y="345"/>
                  <a:pt x="89" y="346"/>
                </a:cubicBezTo>
                <a:cubicBezTo>
                  <a:pt x="89" y="347"/>
                  <a:pt x="89" y="347"/>
                  <a:pt x="89" y="347"/>
                </a:cubicBezTo>
                <a:cubicBezTo>
                  <a:pt x="89" y="348"/>
                  <a:pt x="89" y="349"/>
                  <a:pt x="89" y="349"/>
                </a:cubicBezTo>
                <a:cubicBezTo>
                  <a:pt x="88" y="355"/>
                  <a:pt x="88" y="360"/>
                  <a:pt x="87" y="365"/>
                </a:cubicBezTo>
                <a:cubicBezTo>
                  <a:pt x="86" y="372"/>
                  <a:pt x="83" y="379"/>
                  <a:pt x="82" y="386"/>
                </a:cubicBezTo>
                <a:cubicBezTo>
                  <a:pt x="82" y="388"/>
                  <a:pt x="82" y="389"/>
                  <a:pt x="81" y="391"/>
                </a:cubicBezTo>
                <a:cubicBezTo>
                  <a:pt x="81" y="396"/>
                  <a:pt x="79" y="403"/>
                  <a:pt x="78" y="408"/>
                </a:cubicBezTo>
                <a:cubicBezTo>
                  <a:pt x="78" y="408"/>
                  <a:pt x="79" y="409"/>
                  <a:pt x="79" y="409"/>
                </a:cubicBezTo>
                <a:cubicBezTo>
                  <a:pt x="79" y="409"/>
                  <a:pt x="78" y="410"/>
                  <a:pt x="78" y="410"/>
                </a:cubicBezTo>
                <a:cubicBezTo>
                  <a:pt x="77" y="412"/>
                  <a:pt x="77" y="414"/>
                  <a:pt x="77" y="415"/>
                </a:cubicBezTo>
                <a:cubicBezTo>
                  <a:pt x="77" y="416"/>
                  <a:pt x="77" y="416"/>
                  <a:pt x="77" y="417"/>
                </a:cubicBezTo>
                <a:cubicBezTo>
                  <a:pt x="76" y="419"/>
                  <a:pt x="76" y="421"/>
                  <a:pt x="76" y="421"/>
                </a:cubicBezTo>
                <a:cubicBezTo>
                  <a:pt x="76" y="422"/>
                  <a:pt x="75" y="422"/>
                  <a:pt x="75" y="423"/>
                </a:cubicBezTo>
                <a:cubicBezTo>
                  <a:pt x="75" y="423"/>
                  <a:pt x="76" y="423"/>
                  <a:pt x="76" y="423"/>
                </a:cubicBezTo>
                <a:cubicBezTo>
                  <a:pt x="76" y="424"/>
                  <a:pt x="75" y="425"/>
                  <a:pt x="75" y="426"/>
                </a:cubicBezTo>
                <a:cubicBezTo>
                  <a:pt x="75" y="427"/>
                  <a:pt x="75" y="428"/>
                  <a:pt x="75" y="429"/>
                </a:cubicBezTo>
                <a:cubicBezTo>
                  <a:pt x="74" y="429"/>
                  <a:pt x="75" y="430"/>
                  <a:pt x="75" y="430"/>
                </a:cubicBezTo>
                <a:cubicBezTo>
                  <a:pt x="75" y="431"/>
                  <a:pt x="74" y="432"/>
                  <a:pt x="74" y="432"/>
                </a:cubicBezTo>
                <a:cubicBezTo>
                  <a:pt x="74" y="433"/>
                  <a:pt x="74" y="434"/>
                  <a:pt x="74" y="435"/>
                </a:cubicBezTo>
                <a:cubicBezTo>
                  <a:pt x="74" y="437"/>
                  <a:pt x="73" y="438"/>
                  <a:pt x="73" y="438"/>
                </a:cubicBezTo>
                <a:cubicBezTo>
                  <a:pt x="73" y="439"/>
                  <a:pt x="73" y="440"/>
                  <a:pt x="73" y="441"/>
                </a:cubicBezTo>
                <a:cubicBezTo>
                  <a:pt x="72" y="442"/>
                  <a:pt x="71" y="443"/>
                  <a:pt x="71" y="444"/>
                </a:cubicBezTo>
                <a:cubicBezTo>
                  <a:pt x="70" y="446"/>
                  <a:pt x="71" y="447"/>
                  <a:pt x="71" y="447"/>
                </a:cubicBezTo>
                <a:cubicBezTo>
                  <a:pt x="71" y="448"/>
                  <a:pt x="70" y="448"/>
                  <a:pt x="70" y="448"/>
                </a:cubicBezTo>
                <a:cubicBezTo>
                  <a:pt x="70" y="449"/>
                  <a:pt x="69" y="451"/>
                  <a:pt x="68" y="451"/>
                </a:cubicBezTo>
                <a:cubicBezTo>
                  <a:pt x="64" y="450"/>
                  <a:pt x="67" y="445"/>
                  <a:pt x="68" y="442"/>
                </a:cubicBezTo>
                <a:cubicBezTo>
                  <a:pt x="69" y="438"/>
                  <a:pt x="70" y="433"/>
                  <a:pt x="71" y="429"/>
                </a:cubicBezTo>
                <a:cubicBezTo>
                  <a:pt x="71" y="428"/>
                  <a:pt x="72" y="428"/>
                  <a:pt x="72" y="427"/>
                </a:cubicBezTo>
                <a:cubicBezTo>
                  <a:pt x="72" y="427"/>
                  <a:pt x="72" y="427"/>
                  <a:pt x="72" y="426"/>
                </a:cubicBezTo>
                <a:cubicBezTo>
                  <a:pt x="72" y="426"/>
                  <a:pt x="72" y="426"/>
                  <a:pt x="72" y="425"/>
                </a:cubicBezTo>
                <a:cubicBezTo>
                  <a:pt x="73" y="424"/>
                  <a:pt x="73" y="423"/>
                  <a:pt x="73" y="422"/>
                </a:cubicBezTo>
                <a:cubicBezTo>
                  <a:pt x="73" y="422"/>
                  <a:pt x="73" y="422"/>
                  <a:pt x="73" y="422"/>
                </a:cubicBezTo>
                <a:cubicBezTo>
                  <a:pt x="73" y="421"/>
                  <a:pt x="73" y="421"/>
                  <a:pt x="73" y="421"/>
                </a:cubicBezTo>
                <a:cubicBezTo>
                  <a:pt x="74" y="419"/>
                  <a:pt x="75" y="418"/>
                  <a:pt x="74" y="417"/>
                </a:cubicBezTo>
                <a:cubicBezTo>
                  <a:pt x="73" y="416"/>
                  <a:pt x="74" y="418"/>
                  <a:pt x="73" y="418"/>
                </a:cubicBezTo>
                <a:cubicBezTo>
                  <a:pt x="73" y="418"/>
                  <a:pt x="73" y="418"/>
                  <a:pt x="73" y="418"/>
                </a:cubicBezTo>
                <a:cubicBezTo>
                  <a:pt x="73" y="418"/>
                  <a:pt x="72" y="420"/>
                  <a:pt x="72" y="420"/>
                </a:cubicBezTo>
                <a:cubicBezTo>
                  <a:pt x="72" y="420"/>
                  <a:pt x="72" y="420"/>
                  <a:pt x="72" y="421"/>
                </a:cubicBezTo>
                <a:cubicBezTo>
                  <a:pt x="70" y="424"/>
                  <a:pt x="69" y="428"/>
                  <a:pt x="69" y="432"/>
                </a:cubicBezTo>
                <a:cubicBezTo>
                  <a:pt x="68" y="433"/>
                  <a:pt x="68" y="433"/>
                  <a:pt x="68" y="434"/>
                </a:cubicBezTo>
                <a:cubicBezTo>
                  <a:pt x="68" y="434"/>
                  <a:pt x="68" y="435"/>
                  <a:pt x="68" y="435"/>
                </a:cubicBezTo>
                <a:cubicBezTo>
                  <a:pt x="68" y="436"/>
                  <a:pt x="67" y="436"/>
                  <a:pt x="67" y="436"/>
                </a:cubicBezTo>
                <a:cubicBezTo>
                  <a:pt x="68" y="436"/>
                  <a:pt x="67" y="437"/>
                  <a:pt x="67" y="437"/>
                </a:cubicBezTo>
                <a:cubicBezTo>
                  <a:pt x="67" y="438"/>
                  <a:pt x="69" y="438"/>
                  <a:pt x="68" y="439"/>
                </a:cubicBezTo>
                <a:cubicBezTo>
                  <a:pt x="66" y="440"/>
                  <a:pt x="67" y="443"/>
                  <a:pt x="66" y="444"/>
                </a:cubicBezTo>
                <a:cubicBezTo>
                  <a:pt x="66" y="444"/>
                  <a:pt x="65" y="443"/>
                  <a:pt x="65" y="444"/>
                </a:cubicBezTo>
                <a:cubicBezTo>
                  <a:pt x="64" y="446"/>
                  <a:pt x="65" y="447"/>
                  <a:pt x="65" y="447"/>
                </a:cubicBezTo>
                <a:cubicBezTo>
                  <a:pt x="62" y="446"/>
                  <a:pt x="63" y="451"/>
                  <a:pt x="61" y="451"/>
                </a:cubicBezTo>
                <a:cubicBezTo>
                  <a:pt x="60" y="453"/>
                  <a:pt x="62" y="454"/>
                  <a:pt x="61" y="455"/>
                </a:cubicBezTo>
                <a:cubicBezTo>
                  <a:pt x="58" y="454"/>
                  <a:pt x="55" y="454"/>
                  <a:pt x="54" y="453"/>
                </a:cubicBezTo>
                <a:cubicBezTo>
                  <a:pt x="54" y="452"/>
                  <a:pt x="54" y="451"/>
                  <a:pt x="54" y="450"/>
                </a:cubicBezTo>
                <a:cubicBezTo>
                  <a:pt x="56" y="450"/>
                  <a:pt x="54" y="448"/>
                  <a:pt x="54" y="447"/>
                </a:cubicBezTo>
                <a:cubicBezTo>
                  <a:pt x="55" y="447"/>
                  <a:pt x="56" y="447"/>
                  <a:pt x="56" y="446"/>
                </a:cubicBezTo>
                <a:cubicBezTo>
                  <a:pt x="56" y="446"/>
                  <a:pt x="55" y="446"/>
                  <a:pt x="55" y="446"/>
                </a:cubicBezTo>
                <a:cubicBezTo>
                  <a:pt x="55" y="447"/>
                  <a:pt x="55" y="447"/>
                  <a:pt x="55" y="447"/>
                </a:cubicBezTo>
                <a:cubicBezTo>
                  <a:pt x="55" y="446"/>
                  <a:pt x="54" y="446"/>
                  <a:pt x="54" y="446"/>
                </a:cubicBezTo>
                <a:cubicBezTo>
                  <a:pt x="55" y="444"/>
                  <a:pt x="55" y="443"/>
                  <a:pt x="54" y="442"/>
                </a:cubicBezTo>
                <a:cubicBezTo>
                  <a:pt x="54" y="442"/>
                  <a:pt x="55" y="442"/>
                  <a:pt x="55" y="442"/>
                </a:cubicBezTo>
                <a:cubicBezTo>
                  <a:pt x="55" y="441"/>
                  <a:pt x="56" y="440"/>
                  <a:pt x="56" y="438"/>
                </a:cubicBezTo>
                <a:cubicBezTo>
                  <a:pt x="54" y="437"/>
                  <a:pt x="55" y="440"/>
                  <a:pt x="54" y="439"/>
                </a:cubicBezTo>
                <a:cubicBezTo>
                  <a:pt x="54" y="437"/>
                  <a:pt x="55" y="436"/>
                  <a:pt x="55" y="436"/>
                </a:cubicBezTo>
                <a:cubicBezTo>
                  <a:pt x="55" y="436"/>
                  <a:pt x="55" y="434"/>
                  <a:pt x="56" y="435"/>
                </a:cubicBezTo>
                <a:cubicBezTo>
                  <a:pt x="56" y="435"/>
                  <a:pt x="56" y="436"/>
                  <a:pt x="56" y="437"/>
                </a:cubicBezTo>
                <a:cubicBezTo>
                  <a:pt x="56" y="437"/>
                  <a:pt x="57" y="438"/>
                  <a:pt x="58" y="438"/>
                </a:cubicBezTo>
                <a:cubicBezTo>
                  <a:pt x="58" y="435"/>
                  <a:pt x="59" y="432"/>
                  <a:pt x="59" y="429"/>
                </a:cubicBezTo>
                <a:cubicBezTo>
                  <a:pt x="59" y="429"/>
                  <a:pt x="59" y="428"/>
                  <a:pt x="59" y="428"/>
                </a:cubicBezTo>
                <a:cubicBezTo>
                  <a:pt x="59" y="427"/>
                  <a:pt x="60" y="426"/>
                  <a:pt x="60" y="425"/>
                </a:cubicBezTo>
                <a:cubicBezTo>
                  <a:pt x="60" y="424"/>
                  <a:pt x="60" y="423"/>
                  <a:pt x="60" y="422"/>
                </a:cubicBezTo>
                <a:cubicBezTo>
                  <a:pt x="60" y="422"/>
                  <a:pt x="61" y="422"/>
                  <a:pt x="61" y="422"/>
                </a:cubicBezTo>
                <a:cubicBezTo>
                  <a:pt x="61" y="421"/>
                  <a:pt x="60" y="421"/>
                  <a:pt x="60" y="420"/>
                </a:cubicBezTo>
                <a:cubicBezTo>
                  <a:pt x="61" y="416"/>
                  <a:pt x="62" y="412"/>
                  <a:pt x="62" y="409"/>
                </a:cubicBezTo>
                <a:cubicBezTo>
                  <a:pt x="63" y="405"/>
                  <a:pt x="63" y="402"/>
                  <a:pt x="63" y="399"/>
                </a:cubicBezTo>
                <a:cubicBezTo>
                  <a:pt x="64" y="397"/>
                  <a:pt x="63" y="395"/>
                  <a:pt x="64" y="394"/>
                </a:cubicBezTo>
                <a:cubicBezTo>
                  <a:pt x="64" y="392"/>
                  <a:pt x="64" y="390"/>
                  <a:pt x="64" y="389"/>
                </a:cubicBezTo>
                <a:cubicBezTo>
                  <a:pt x="64" y="389"/>
                  <a:pt x="64" y="389"/>
                  <a:pt x="64" y="389"/>
                </a:cubicBezTo>
                <a:cubicBezTo>
                  <a:pt x="64" y="388"/>
                  <a:pt x="64" y="387"/>
                  <a:pt x="64" y="386"/>
                </a:cubicBezTo>
                <a:cubicBezTo>
                  <a:pt x="65" y="385"/>
                  <a:pt x="64" y="384"/>
                  <a:pt x="65" y="384"/>
                </a:cubicBezTo>
                <a:cubicBezTo>
                  <a:pt x="65" y="383"/>
                  <a:pt x="65" y="384"/>
                  <a:pt x="65" y="383"/>
                </a:cubicBezTo>
                <a:cubicBezTo>
                  <a:pt x="65" y="383"/>
                  <a:pt x="64" y="383"/>
                  <a:pt x="65" y="383"/>
                </a:cubicBezTo>
                <a:cubicBezTo>
                  <a:pt x="66" y="382"/>
                  <a:pt x="65" y="382"/>
                  <a:pt x="65" y="382"/>
                </a:cubicBezTo>
                <a:cubicBezTo>
                  <a:pt x="65" y="381"/>
                  <a:pt x="66" y="382"/>
                  <a:pt x="65" y="381"/>
                </a:cubicBezTo>
                <a:cubicBezTo>
                  <a:pt x="65" y="381"/>
                  <a:pt x="65" y="380"/>
                  <a:pt x="65" y="380"/>
                </a:cubicBezTo>
                <a:cubicBezTo>
                  <a:pt x="65" y="378"/>
                  <a:pt x="67" y="377"/>
                  <a:pt x="66" y="376"/>
                </a:cubicBezTo>
                <a:cubicBezTo>
                  <a:pt x="66" y="376"/>
                  <a:pt x="66" y="375"/>
                  <a:pt x="66" y="375"/>
                </a:cubicBezTo>
                <a:cubicBezTo>
                  <a:pt x="66" y="373"/>
                  <a:pt x="67" y="372"/>
                  <a:pt x="67" y="370"/>
                </a:cubicBezTo>
                <a:cubicBezTo>
                  <a:pt x="67" y="368"/>
                  <a:pt x="69" y="361"/>
                  <a:pt x="68" y="360"/>
                </a:cubicBezTo>
                <a:cubicBezTo>
                  <a:pt x="68" y="359"/>
                  <a:pt x="69" y="359"/>
                  <a:pt x="69" y="359"/>
                </a:cubicBezTo>
                <a:cubicBezTo>
                  <a:pt x="69" y="358"/>
                  <a:pt x="70" y="357"/>
                  <a:pt x="70" y="356"/>
                </a:cubicBezTo>
                <a:cubicBezTo>
                  <a:pt x="70" y="355"/>
                  <a:pt x="69" y="355"/>
                  <a:pt x="70" y="354"/>
                </a:cubicBezTo>
                <a:cubicBezTo>
                  <a:pt x="70" y="354"/>
                  <a:pt x="70" y="353"/>
                  <a:pt x="70" y="353"/>
                </a:cubicBezTo>
                <a:cubicBezTo>
                  <a:pt x="71" y="352"/>
                  <a:pt x="71" y="351"/>
                  <a:pt x="72" y="350"/>
                </a:cubicBezTo>
                <a:cubicBezTo>
                  <a:pt x="72" y="349"/>
                  <a:pt x="71" y="348"/>
                  <a:pt x="71" y="348"/>
                </a:cubicBezTo>
                <a:cubicBezTo>
                  <a:pt x="72" y="347"/>
                  <a:pt x="72" y="346"/>
                  <a:pt x="72" y="345"/>
                </a:cubicBezTo>
                <a:cubicBezTo>
                  <a:pt x="73" y="339"/>
                  <a:pt x="74" y="332"/>
                  <a:pt x="75" y="327"/>
                </a:cubicBezTo>
                <a:cubicBezTo>
                  <a:pt x="75" y="326"/>
                  <a:pt x="75" y="326"/>
                  <a:pt x="75" y="326"/>
                </a:cubicBezTo>
                <a:cubicBezTo>
                  <a:pt x="75" y="326"/>
                  <a:pt x="76" y="325"/>
                  <a:pt x="76" y="325"/>
                </a:cubicBezTo>
                <a:cubicBezTo>
                  <a:pt x="76" y="325"/>
                  <a:pt x="76" y="325"/>
                  <a:pt x="76" y="324"/>
                </a:cubicBezTo>
                <a:cubicBezTo>
                  <a:pt x="76" y="324"/>
                  <a:pt x="76" y="323"/>
                  <a:pt x="76" y="322"/>
                </a:cubicBezTo>
                <a:cubicBezTo>
                  <a:pt x="76" y="319"/>
                  <a:pt x="76" y="316"/>
                  <a:pt x="77" y="313"/>
                </a:cubicBezTo>
                <a:cubicBezTo>
                  <a:pt x="77" y="312"/>
                  <a:pt x="77" y="311"/>
                  <a:pt x="77" y="310"/>
                </a:cubicBezTo>
                <a:cubicBezTo>
                  <a:pt x="77" y="309"/>
                  <a:pt x="76" y="310"/>
                  <a:pt x="76" y="309"/>
                </a:cubicBezTo>
                <a:cubicBezTo>
                  <a:pt x="77" y="309"/>
                  <a:pt x="77" y="309"/>
                  <a:pt x="77" y="309"/>
                </a:cubicBezTo>
                <a:cubicBezTo>
                  <a:pt x="77" y="308"/>
                  <a:pt x="77" y="308"/>
                  <a:pt x="77" y="307"/>
                </a:cubicBezTo>
                <a:cubicBezTo>
                  <a:pt x="77" y="304"/>
                  <a:pt x="80" y="296"/>
                  <a:pt x="79" y="295"/>
                </a:cubicBezTo>
                <a:cubicBezTo>
                  <a:pt x="79" y="295"/>
                  <a:pt x="79" y="295"/>
                  <a:pt x="79" y="295"/>
                </a:cubicBezTo>
                <a:cubicBezTo>
                  <a:pt x="80" y="294"/>
                  <a:pt x="79" y="291"/>
                  <a:pt x="81" y="291"/>
                </a:cubicBezTo>
                <a:cubicBezTo>
                  <a:pt x="84" y="293"/>
                  <a:pt x="86" y="294"/>
                  <a:pt x="87" y="296"/>
                </a:cubicBezTo>
                <a:cubicBezTo>
                  <a:pt x="89" y="300"/>
                  <a:pt x="83" y="308"/>
                  <a:pt x="90" y="309"/>
                </a:cubicBezTo>
                <a:cubicBezTo>
                  <a:pt x="92" y="305"/>
                  <a:pt x="90" y="301"/>
                  <a:pt x="92" y="298"/>
                </a:cubicBezTo>
                <a:cubicBezTo>
                  <a:pt x="94" y="300"/>
                  <a:pt x="96" y="299"/>
                  <a:pt x="98" y="300"/>
                </a:cubicBezTo>
                <a:cubicBezTo>
                  <a:pt x="100" y="300"/>
                  <a:pt x="99" y="297"/>
                  <a:pt x="101" y="298"/>
                </a:cubicBezTo>
                <a:cubicBezTo>
                  <a:pt x="102" y="298"/>
                  <a:pt x="103" y="297"/>
                  <a:pt x="103" y="296"/>
                </a:cubicBezTo>
                <a:cubicBezTo>
                  <a:pt x="101" y="292"/>
                  <a:pt x="96" y="294"/>
                  <a:pt x="92" y="292"/>
                </a:cubicBezTo>
                <a:cubicBezTo>
                  <a:pt x="93" y="290"/>
                  <a:pt x="94" y="287"/>
                  <a:pt x="94" y="285"/>
                </a:cubicBezTo>
                <a:cubicBezTo>
                  <a:pt x="94" y="285"/>
                  <a:pt x="95" y="284"/>
                  <a:pt x="95" y="284"/>
                </a:cubicBezTo>
                <a:cubicBezTo>
                  <a:pt x="95" y="283"/>
                  <a:pt x="95" y="283"/>
                  <a:pt x="95" y="282"/>
                </a:cubicBezTo>
                <a:cubicBezTo>
                  <a:pt x="95" y="281"/>
                  <a:pt x="95" y="278"/>
                  <a:pt x="96" y="277"/>
                </a:cubicBezTo>
                <a:cubicBezTo>
                  <a:pt x="96" y="276"/>
                  <a:pt x="96" y="275"/>
                  <a:pt x="97" y="274"/>
                </a:cubicBezTo>
                <a:cubicBezTo>
                  <a:pt x="97" y="271"/>
                  <a:pt x="97" y="269"/>
                  <a:pt x="98" y="267"/>
                </a:cubicBezTo>
                <a:cubicBezTo>
                  <a:pt x="98" y="266"/>
                  <a:pt x="98" y="266"/>
                  <a:pt x="98" y="266"/>
                </a:cubicBezTo>
                <a:cubicBezTo>
                  <a:pt x="98" y="266"/>
                  <a:pt x="98" y="266"/>
                  <a:pt x="98" y="265"/>
                </a:cubicBezTo>
                <a:cubicBezTo>
                  <a:pt x="98" y="263"/>
                  <a:pt x="99" y="259"/>
                  <a:pt x="99" y="257"/>
                </a:cubicBezTo>
                <a:cubicBezTo>
                  <a:pt x="100" y="256"/>
                  <a:pt x="100" y="255"/>
                  <a:pt x="101" y="254"/>
                </a:cubicBezTo>
                <a:cubicBezTo>
                  <a:pt x="102" y="256"/>
                  <a:pt x="100" y="260"/>
                  <a:pt x="100" y="262"/>
                </a:cubicBezTo>
                <a:cubicBezTo>
                  <a:pt x="99" y="262"/>
                  <a:pt x="100" y="263"/>
                  <a:pt x="100" y="263"/>
                </a:cubicBezTo>
                <a:cubicBezTo>
                  <a:pt x="100" y="264"/>
                  <a:pt x="99" y="263"/>
                  <a:pt x="100" y="264"/>
                </a:cubicBezTo>
                <a:cubicBezTo>
                  <a:pt x="100" y="264"/>
                  <a:pt x="99" y="264"/>
                  <a:pt x="99" y="264"/>
                </a:cubicBezTo>
                <a:cubicBezTo>
                  <a:pt x="99" y="265"/>
                  <a:pt x="99" y="267"/>
                  <a:pt x="99" y="267"/>
                </a:cubicBezTo>
                <a:cubicBezTo>
                  <a:pt x="99" y="267"/>
                  <a:pt x="100" y="267"/>
                  <a:pt x="100" y="268"/>
                </a:cubicBezTo>
                <a:cubicBezTo>
                  <a:pt x="104" y="269"/>
                  <a:pt x="104" y="266"/>
                  <a:pt x="105" y="264"/>
                </a:cubicBezTo>
                <a:cubicBezTo>
                  <a:pt x="105" y="261"/>
                  <a:pt x="106" y="257"/>
                  <a:pt x="106" y="255"/>
                </a:cubicBezTo>
                <a:cubicBezTo>
                  <a:pt x="106" y="254"/>
                  <a:pt x="106" y="253"/>
                  <a:pt x="106" y="252"/>
                </a:cubicBezTo>
                <a:cubicBezTo>
                  <a:pt x="106" y="251"/>
                  <a:pt x="107" y="250"/>
                  <a:pt x="107" y="249"/>
                </a:cubicBezTo>
                <a:cubicBezTo>
                  <a:pt x="107" y="248"/>
                  <a:pt x="107" y="247"/>
                  <a:pt x="107" y="246"/>
                </a:cubicBezTo>
                <a:cubicBezTo>
                  <a:pt x="107" y="244"/>
                  <a:pt x="107" y="242"/>
                  <a:pt x="107" y="240"/>
                </a:cubicBezTo>
                <a:cubicBezTo>
                  <a:pt x="107" y="240"/>
                  <a:pt x="107" y="240"/>
                  <a:pt x="107" y="240"/>
                </a:cubicBezTo>
                <a:cubicBezTo>
                  <a:pt x="107" y="240"/>
                  <a:pt x="107" y="239"/>
                  <a:pt x="107" y="239"/>
                </a:cubicBezTo>
                <a:cubicBezTo>
                  <a:pt x="107" y="237"/>
                  <a:pt x="107" y="234"/>
                  <a:pt x="106" y="233"/>
                </a:cubicBezTo>
                <a:cubicBezTo>
                  <a:pt x="106" y="233"/>
                  <a:pt x="107" y="231"/>
                  <a:pt x="107" y="231"/>
                </a:cubicBezTo>
                <a:cubicBezTo>
                  <a:pt x="107" y="227"/>
                  <a:pt x="107" y="224"/>
                  <a:pt x="107" y="220"/>
                </a:cubicBezTo>
                <a:cubicBezTo>
                  <a:pt x="107" y="219"/>
                  <a:pt x="107" y="217"/>
                  <a:pt x="107" y="215"/>
                </a:cubicBezTo>
                <a:cubicBezTo>
                  <a:pt x="107" y="214"/>
                  <a:pt x="107" y="212"/>
                  <a:pt x="107" y="211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6" y="209"/>
                  <a:pt x="106" y="208"/>
                  <a:pt x="106" y="206"/>
                </a:cubicBezTo>
                <a:cubicBezTo>
                  <a:pt x="106" y="205"/>
                  <a:pt x="106" y="204"/>
                  <a:pt x="106" y="204"/>
                </a:cubicBezTo>
                <a:cubicBezTo>
                  <a:pt x="106" y="203"/>
                  <a:pt x="106" y="202"/>
                  <a:pt x="106" y="201"/>
                </a:cubicBezTo>
                <a:cubicBezTo>
                  <a:pt x="106" y="200"/>
                  <a:pt x="106" y="200"/>
                  <a:pt x="106" y="199"/>
                </a:cubicBezTo>
                <a:cubicBezTo>
                  <a:pt x="106" y="198"/>
                  <a:pt x="106" y="196"/>
                  <a:pt x="106" y="195"/>
                </a:cubicBezTo>
                <a:cubicBezTo>
                  <a:pt x="106" y="195"/>
                  <a:pt x="106" y="195"/>
                  <a:pt x="106" y="195"/>
                </a:cubicBezTo>
                <a:cubicBezTo>
                  <a:pt x="106" y="194"/>
                  <a:pt x="106" y="194"/>
                  <a:pt x="106" y="194"/>
                </a:cubicBezTo>
                <a:cubicBezTo>
                  <a:pt x="105" y="193"/>
                  <a:pt x="106" y="192"/>
                  <a:pt x="106" y="190"/>
                </a:cubicBezTo>
                <a:cubicBezTo>
                  <a:pt x="106" y="190"/>
                  <a:pt x="105" y="189"/>
                  <a:pt x="105" y="189"/>
                </a:cubicBezTo>
                <a:cubicBezTo>
                  <a:pt x="105" y="188"/>
                  <a:pt x="105" y="187"/>
                  <a:pt x="105" y="187"/>
                </a:cubicBezTo>
                <a:cubicBezTo>
                  <a:pt x="105" y="186"/>
                  <a:pt x="105" y="184"/>
                  <a:pt x="105" y="183"/>
                </a:cubicBezTo>
                <a:cubicBezTo>
                  <a:pt x="105" y="183"/>
                  <a:pt x="105" y="183"/>
                  <a:pt x="105" y="183"/>
                </a:cubicBezTo>
                <a:cubicBezTo>
                  <a:pt x="105" y="182"/>
                  <a:pt x="105" y="182"/>
                  <a:pt x="105" y="182"/>
                </a:cubicBezTo>
                <a:cubicBezTo>
                  <a:pt x="105" y="178"/>
                  <a:pt x="105" y="175"/>
                  <a:pt x="105" y="172"/>
                </a:cubicBezTo>
                <a:cubicBezTo>
                  <a:pt x="105" y="171"/>
                  <a:pt x="106" y="170"/>
                  <a:pt x="106" y="169"/>
                </a:cubicBezTo>
                <a:cubicBezTo>
                  <a:pt x="106" y="168"/>
                  <a:pt x="106" y="168"/>
                  <a:pt x="106" y="167"/>
                </a:cubicBezTo>
                <a:cubicBezTo>
                  <a:pt x="106" y="164"/>
                  <a:pt x="107" y="162"/>
                  <a:pt x="107" y="160"/>
                </a:cubicBezTo>
                <a:cubicBezTo>
                  <a:pt x="108" y="159"/>
                  <a:pt x="108" y="157"/>
                  <a:pt x="108" y="156"/>
                </a:cubicBezTo>
                <a:cubicBezTo>
                  <a:pt x="108" y="154"/>
                  <a:pt x="108" y="155"/>
                  <a:pt x="108" y="154"/>
                </a:cubicBezTo>
                <a:cubicBezTo>
                  <a:pt x="110" y="150"/>
                  <a:pt x="111" y="145"/>
                  <a:pt x="112" y="141"/>
                </a:cubicBezTo>
                <a:cubicBezTo>
                  <a:pt x="112" y="141"/>
                  <a:pt x="111" y="140"/>
                  <a:pt x="111" y="140"/>
                </a:cubicBezTo>
                <a:cubicBezTo>
                  <a:pt x="111" y="140"/>
                  <a:pt x="112" y="140"/>
                  <a:pt x="112" y="139"/>
                </a:cubicBezTo>
                <a:cubicBezTo>
                  <a:pt x="112" y="139"/>
                  <a:pt x="112" y="138"/>
                  <a:pt x="112" y="138"/>
                </a:cubicBezTo>
                <a:cubicBezTo>
                  <a:pt x="113" y="134"/>
                  <a:pt x="114" y="128"/>
                  <a:pt x="115" y="125"/>
                </a:cubicBezTo>
                <a:cubicBezTo>
                  <a:pt x="117" y="122"/>
                  <a:pt x="118" y="119"/>
                  <a:pt x="118" y="117"/>
                </a:cubicBezTo>
                <a:cubicBezTo>
                  <a:pt x="119" y="117"/>
                  <a:pt x="119" y="116"/>
                  <a:pt x="119" y="116"/>
                </a:cubicBezTo>
                <a:cubicBezTo>
                  <a:pt x="119" y="115"/>
                  <a:pt x="119" y="115"/>
                  <a:pt x="119" y="115"/>
                </a:cubicBezTo>
                <a:cubicBezTo>
                  <a:pt x="120" y="114"/>
                  <a:pt x="120" y="112"/>
                  <a:pt x="121" y="111"/>
                </a:cubicBezTo>
                <a:cubicBezTo>
                  <a:pt x="121" y="111"/>
                  <a:pt x="121" y="111"/>
                  <a:pt x="121" y="111"/>
                </a:cubicBezTo>
                <a:cubicBezTo>
                  <a:pt x="122" y="110"/>
                  <a:pt x="122" y="109"/>
                  <a:pt x="122" y="109"/>
                </a:cubicBezTo>
                <a:cubicBezTo>
                  <a:pt x="122" y="108"/>
                  <a:pt x="123" y="108"/>
                  <a:pt x="123" y="107"/>
                </a:cubicBezTo>
                <a:cubicBezTo>
                  <a:pt x="123" y="106"/>
                  <a:pt x="124" y="106"/>
                  <a:pt x="124" y="106"/>
                </a:cubicBezTo>
                <a:cubicBezTo>
                  <a:pt x="125" y="104"/>
                  <a:pt x="126" y="101"/>
                  <a:pt x="127" y="99"/>
                </a:cubicBezTo>
                <a:cubicBezTo>
                  <a:pt x="127" y="99"/>
                  <a:pt x="127" y="99"/>
                  <a:pt x="127" y="99"/>
                </a:cubicBezTo>
                <a:cubicBezTo>
                  <a:pt x="128" y="96"/>
                  <a:pt x="129" y="93"/>
                  <a:pt x="130" y="91"/>
                </a:cubicBezTo>
                <a:cubicBezTo>
                  <a:pt x="130" y="90"/>
                  <a:pt x="130" y="91"/>
                  <a:pt x="130" y="90"/>
                </a:cubicBezTo>
                <a:cubicBezTo>
                  <a:pt x="130" y="90"/>
                  <a:pt x="131" y="90"/>
                  <a:pt x="131" y="90"/>
                </a:cubicBezTo>
                <a:cubicBezTo>
                  <a:pt x="131" y="88"/>
                  <a:pt x="132" y="86"/>
                  <a:pt x="132" y="86"/>
                </a:cubicBezTo>
                <a:cubicBezTo>
                  <a:pt x="133" y="85"/>
                  <a:pt x="133" y="84"/>
                  <a:pt x="133" y="83"/>
                </a:cubicBezTo>
                <a:cubicBezTo>
                  <a:pt x="133" y="83"/>
                  <a:pt x="134" y="83"/>
                  <a:pt x="134" y="83"/>
                </a:cubicBezTo>
                <a:cubicBezTo>
                  <a:pt x="134" y="82"/>
                  <a:pt x="135" y="80"/>
                  <a:pt x="135" y="79"/>
                </a:cubicBezTo>
                <a:cubicBezTo>
                  <a:pt x="135" y="79"/>
                  <a:pt x="136" y="79"/>
                  <a:pt x="136" y="79"/>
                </a:cubicBezTo>
                <a:cubicBezTo>
                  <a:pt x="136" y="78"/>
                  <a:pt x="136" y="78"/>
                  <a:pt x="137" y="77"/>
                </a:cubicBezTo>
                <a:cubicBezTo>
                  <a:pt x="137" y="76"/>
                  <a:pt x="137" y="76"/>
                  <a:pt x="137" y="76"/>
                </a:cubicBezTo>
                <a:cubicBezTo>
                  <a:pt x="139" y="74"/>
                  <a:pt x="140" y="71"/>
                  <a:pt x="141" y="69"/>
                </a:cubicBezTo>
                <a:cubicBezTo>
                  <a:pt x="141" y="69"/>
                  <a:pt x="141" y="69"/>
                  <a:pt x="141" y="69"/>
                </a:cubicBezTo>
                <a:cubicBezTo>
                  <a:pt x="141" y="68"/>
                  <a:pt x="142" y="68"/>
                  <a:pt x="142" y="68"/>
                </a:cubicBezTo>
                <a:cubicBezTo>
                  <a:pt x="142" y="68"/>
                  <a:pt x="143" y="67"/>
                  <a:pt x="143" y="66"/>
                </a:cubicBezTo>
                <a:cubicBezTo>
                  <a:pt x="144" y="66"/>
                  <a:pt x="144" y="66"/>
                  <a:pt x="144" y="65"/>
                </a:cubicBezTo>
                <a:cubicBezTo>
                  <a:pt x="144" y="64"/>
                  <a:pt x="145" y="63"/>
                  <a:pt x="146" y="62"/>
                </a:cubicBezTo>
                <a:cubicBezTo>
                  <a:pt x="146" y="62"/>
                  <a:pt x="146" y="61"/>
                  <a:pt x="146" y="61"/>
                </a:cubicBezTo>
                <a:cubicBezTo>
                  <a:pt x="146" y="61"/>
                  <a:pt x="147" y="61"/>
                  <a:pt x="147" y="61"/>
                </a:cubicBezTo>
                <a:cubicBezTo>
                  <a:pt x="147" y="60"/>
                  <a:pt x="147" y="60"/>
                  <a:pt x="148" y="59"/>
                </a:cubicBezTo>
                <a:cubicBezTo>
                  <a:pt x="148" y="59"/>
                  <a:pt x="149" y="59"/>
                  <a:pt x="149" y="59"/>
                </a:cubicBezTo>
                <a:cubicBezTo>
                  <a:pt x="149" y="59"/>
                  <a:pt x="149" y="58"/>
                  <a:pt x="149" y="58"/>
                </a:cubicBezTo>
                <a:cubicBezTo>
                  <a:pt x="149" y="58"/>
                  <a:pt x="150" y="58"/>
                  <a:pt x="151" y="57"/>
                </a:cubicBezTo>
                <a:cubicBezTo>
                  <a:pt x="151" y="57"/>
                  <a:pt x="151" y="56"/>
                  <a:pt x="151" y="55"/>
                </a:cubicBezTo>
                <a:cubicBezTo>
                  <a:pt x="152" y="55"/>
                  <a:pt x="152" y="55"/>
                  <a:pt x="153" y="54"/>
                </a:cubicBezTo>
                <a:cubicBezTo>
                  <a:pt x="154" y="53"/>
                  <a:pt x="154" y="52"/>
                  <a:pt x="155" y="51"/>
                </a:cubicBezTo>
                <a:cubicBezTo>
                  <a:pt x="155" y="51"/>
                  <a:pt x="156" y="50"/>
                  <a:pt x="156" y="50"/>
                </a:cubicBezTo>
                <a:cubicBezTo>
                  <a:pt x="157" y="49"/>
                  <a:pt x="157" y="49"/>
                  <a:pt x="158" y="48"/>
                </a:cubicBezTo>
                <a:cubicBezTo>
                  <a:pt x="158" y="48"/>
                  <a:pt x="158" y="48"/>
                  <a:pt x="159" y="47"/>
                </a:cubicBezTo>
                <a:cubicBezTo>
                  <a:pt x="159" y="47"/>
                  <a:pt x="159" y="46"/>
                  <a:pt x="159" y="46"/>
                </a:cubicBezTo>
                <a:cubicBezTo>
                  <a:pt x="160" y="45"/>
                  <a:pt x="161" y="45"/>
                  <a:pt x="161" y="45"/>
                </a:cubicBezTo>
                <a:cubicBezTo>
                  <a:pt x="161" y="45"/>
                  <a:pt x="161" y="44"/>
                  <a:pt x="161" y="44"/>
                </a:cubicBezTo>
                <a:cubicBezTo>
                  <a:pt x="161" y="43"/>
                  <a:pt x="162" y="43"/>
                  <a:pt x="162" y="43"/>
                </a:cubicBezTo>
                <a:cubicBezTo>
                  <a:pt x="163" y="42"/>
                  <a:pt x="163" y="41"/>
                  <a:pt x="164" y="40"/>
                </a:cubicBezTo>
                <a:cubicBezTo>
                  <a:pt x="165" y="40"/>
                  <a:pt x="167" y="37"/>
                  <a:pt x="167" y="36"/>
                </a:cubicBezTo>
                <a:cubicBezTo>
                  <a:pt x="167" y="36"/>
                  <a:pt x="168" y="36"/>
                  <a:pt x="168" y="36"/>
                </a:cubicBezTo>
                <a:cubicBezTo>
                  <a:pt x="169" y="35"/>
                  <a:pt x="170" y="34"/>
                  <a:pt x="171" y="33"/>
                </a:cubicBezTo>
                <a:cubicBezTo>
                  <a:pt x="171" y="33"/>
                  <a:pt x="172" y="32"/>
                  <a:pt x="172" y="32"/>
                </a:cubicBezTo>
                <a:cubicBezTo>
                  <a:pt x="173" y="32"/>
                  <a:pt x="173" y="31"/>
                  <a:pt x="173" y="31"/>
                </a:cubicBezTo>
                <a:cubicBezTo>
                  <a:pt x="174" y="29"/>
                  <a:pt x="175" y="30"/>
                  <a:pt x="175" y="29"/>
                </a:cubicBezTo>
                <a:cubicBezTo>
                  <a:pt x="176" y="29"/>
                  <a:pt x="176" y="28"/>
                  <a:pt x="176" y="28"/>
                </a:cubicBezTo>
                <a:cubicBezTo>
                  <a:pt x="176" y="28"/>
                  <a:pt x="176" y="28"/>
                  <a:pt x="177" y="27"/>
                </a:cubicBezTo>
                <a:cubicBezTo>
                  <a:pt x="177" y="27"/>
                  <a:pt x="177" y="27"/>
                  <a:pt x="177" y="26"/>
                </a:cubicBezTo>
                <a:cubicBezTo>
                  <a:pt x="178" y="26"/>
                  <a:pt x="179" y="26"/>
                  <a:pt x="179" y="25"/>
                </a:cubicBezTo>
                <a:cubicBezTo>
                  <a:pt x="179" y="24"/>
                  <a:pt x="179" y="25"/>
                  <a:pt x="180" y="25"/>
                </a:cubicBezTo>
                <a:cubicBezTo>
                  <a:pt x="181" y="23"/>
                  <a:pt x="184" y="21"/>
                  <a:pt x="185" y="20"/>
                </a:cubicBezTo>
                <a:cubicBezTo>
                  <a:pt x="185" y="20"/>
                  <a:pt x="186" y="20"/>
                  <a:pt x="187" y="20"/>
                </a:cubicBezTo>
                <a:cubicBezTo>
                  <a:pt x="187" y="20"/>
                  <a:pt x="188" y="19"/>
                  <a:pt x="188" y="18"/>
                </a:cubicBezTo>
                <a:cubicBezTo>
                  <a:pt x="191" y="17"/>
                  <a:pt x="193" y="16"/>
                  <a:pt x="195" y="15"/>
                </a:cubicBezTo>
                <a:cubicBezTo>
                  <a:pt x="196" y="15"/>
                  <a:pt x="196" y="14"/>
                  <a:pt x="196" y="14"/>
                </a:cubicBezTo>
                <a:cubicBezTo>
                  <a:pt x="196" y="14"/>
                  <a:pt x="196" y="15"/>
                  <a:pt x="197" y="15"/>
                </a:cubicBezTo>
                <a:cubicBezTo>
                  <a:pt x="197" y="15"/>
                  <a:pt x="197" y="14"/>
                  <a:pt x="198" y="14"/>
                </a:cubicBezTo>
                <a:cubicBezTo>
                  <a:pt x="199" y="14"/>
                  <a:pt x="199" y="13"/>
                  <a:pt x="200" y="13"/>
                </a:cubicBezTo>
                <a:cubicBezTo>
                  <a:pt x="202" y="13"/>
                  <a:pt x="203" y="14"/>
                  <a:pt x="204" y="14"/>
                </a:cubicBezTo>
                <a:cubicBezTo>
                  <a:pt x="206" y="13"/>
                  <a:pt x="207" y="12"/>
                  <a:pt x="208" y="12"/>
                </a:cubicBezTo>
                <a:cubicBezTo>
                  <a:pt x="210" y="13"/>
                  <a:pt x="211" y="12"/>
                  <a:pt x="212" y="12"/>
                </a:cubicBezTo>
                <a:cubicBezTo>
                  <a:pt x="213" y="12"/>
                  <a:pt x="214" y="12"/>
                  <a:pt x="214" y="12"/>
                </a:cubicBezTo>
                <a:cubicBezTo>
                  <a:pt x="214" y="11"/>
                  <a:pt x="214" y="10"/>
                  <a:pt x="215" y="11"/>
                </a:cubicBezTo>
                <a:cubicBezTo>
                  <a:pt x="216" y="10"/>
                  <a:pt x="218" y="10"/>
                  <a:pt x="219" y="10"/>
                </a:cubicBezTo>
                <a:cubicBezTo>
                  <a:pt x="219" y="8"/>
                  <a:pt x="221" y="9"/>
                  <a:pt x="222" y="8"/>
                </a:cubicBezTo>
                <a:cubicBezTo>
                  <a:pt x="223" y="8"/>
                  <a:pt x="224" y="8"/>
                  <a:pt x="224" y="7"/>
                </a:cubicBezTo>
                <a:cubicBezTo>
                  <a:pt x="224" y="7"/>
                  <a:pt x="225" y="8"/>
                  <a:pt x="225" y="8"/>
                </a:cubicBezTo>
                <a:cubicBezTo>
                  <a:pt x="225" y="8"/>
                  <a:pt x="226" y="7"/>
                  <a:pt x="226" y="7"/>
                </a:cubicBezTo>
                <a:cubicBezTo>
                  <a:pt x="230" y="5"/>
                  <a:pt x="235" y="5"/>
                  <a:pt x="239" y="5"/>
                </a:cubicBezTo>
                <a:cubicBezTo>
                  <a:pt x="241" y="5"/>
                  <a:pt x="242" y="5"/>
                  <a:pt x="243" y="4"/>
                </a:cubicBezTo>
                <a:cubicBezTo>
                  <a:pt x="243" y="4"/>
                  <a:pt x="244" y="4"/>
                  <a:pt x="244" y="4"/>
                </a:cubicBezTo>
                <a:cubicBezTo>
                  <a:pt x="244" y="5"/>
                  <a:pt x="244" y="4"/>
                  <a:pt x="244" y="4"/>
                </a:cubicBezTo>
                <a:cubicBezTo>
                  <a:pt x="246" y="4"/>
                  <a:pt x="247" y="5"/>
                  <a:pt x="248" y="4"/>
                </a:cubicBezTo>
                <a:cubicBezTo>
                  <a:pt x="249" y="4"/>
                  <a:pt x="250" y="5"/>
                  <a:pt x="251" y="5"/>
                </a:cubicBezTo>
                <a:cubicBezTo>
                  <a:pt x="251" y="5"/>
                  <a:pt x="252" y="4"/>
                  <a:pt x="252" y="4"/>
                </a:cubicBezTo>
                <a:cubicBezTo>
                  <a:pt x="254" y="4"/>
                  <a:pt x="255" y="4"/>
                  <a:pt x="258" y="4"/>
                </a:cubicBezTo>
                <a:cubicBezTo>
                  <a:pt x="258" y="4"/>
                  <a:pt x="259" y="4"/>
                  <a:pt x="260" y="4"/>
                </a:cubicBezTo>
                <a:cubicBezTo>
                  <a:pt x="260" y="4"/>
                  <a:pt x="261" y="5"/>
                  <a:pt x="261" y="5"/>
                </a:cubicBezTo>
                <a:cubicBezTo>
                  <a:pt x="261" y="5"/>
                  <a:pt x="262" y="4"/>
                  <a:pt x="262" y="4"/>
                </a:cubicBezTo>
                <a:cubicBezTo>
                  <a:pt x="263" y="4"/>
                  <a:pt x="264" y="5"/>
                  <a:pt x="266" y="5"/>
                </a:cubicBezTo>
                <a:cubicBezTo>
                  <a:pt x="267" y="5"/>
                  <a:pt x="268" y="4"/>
                  <a:pt x="270" y="4"/>
                </a:cubicBezTo>
                <a:cubicBezTo>
                  <a:pt x="271" y="4"/>
                  <a:pt x="272" y="5"/>
                  <a:pt x="273" y="5"/>
                </a:cubicBezTo>
                <a:cubicBezTo>
                  <a:pt x="275" y="5"/>
                  <a:pt x="277" y="4"/>
                  <a:pt x="279" y="5"/>
                </a:cubicBezTo>
                <a:cubicBezTo>
                  <a:pt x="279" y="5"/>
                  <a:pt x="279" y="5"/>
                  <a:pt x="279" y="5"/>
                </a:cubicBezTo>
                <a:cubicBezTo>
                  <a:pt x="280" y="6"/>
                  <a:pt x="280" y="5"/>
                  <a:pt x="280" y="5"/>
                </a:cubicBezTo>
                <a:cubicBezTo>
                  <a:pt x="281" y="5"/>
                  <a:pt x="282" y="6"/>
                  <a:pt x="284" y="6"/>
                </a:cubicBezTo>
                <a:cubicBezTo>
                  <a:pt x="284" y="6"/>
                  <a:pt x="285" y="6"/>
                  <a:pt x="285" y="6"/>
                </a:cubicBezTo>
                <a:cubicBezTo>
                  <a:pt x="285" y="6"/>
                  <a:pt x="285" y="6"/>
                  <a:pt x="285" y="6"/>
                </a:cubicBezTo>
                <a:cubicBezTo>
                  <a:pt x="286" y="6"/>
                  <a:pt x="287" y="6"/>
                  <a:pt x="287" y="6"/>
                </a:cubicBezTo>
                <a:cubicBezTo>
                  <a:pt x="287" y="6"/>
                  <a:pt x="287" y="6"/>
                  <a:pt x="287" y="7"/>
                </a:cubicBezTo>
                <a:cubicBezTo>
                  <a:pt x="293" y="8"/>
                  <a:pt x="300" y="9"/>
                  <a:pt x="305" y="10"/>
                </a:cubicBezTo>
                <a:cubicBezTo>
                  <a:pt x="305" y="10"/>
                  <a:pt x="305" y="10"/>
                  <a:pt x="305" y="10"/>
                </a:cubicBezTo>
                <a:cubicBezTo>
                  <a:pt x="306" y="10"/>
                  <a:pt x="305" y="10"/>
                  <a:pt x="305" y="10"/>
                </a:cubicBezTo>
                <a:cubicBezTo>
                  <a:pt x="306" y="10"/>
                  <a:pt x="306" y="10"/>
                  <a:pt x="306" y="10"/>
                </a:cubicBezTo>
                <a:cubicBezTo>
                  <a:pt x="307" y="10"/>
                  <a:pt x="307" y="10"/>
                  <a:pt x="307" y="10"/>
                </a:cubicBezTo>
                <a:cubicBezTo>
                  <a:pt x="308" y="10"/>
                  <a:pt x="308" y="10"/>
                  <a:pt x="308" y="10"/>
                </a:cubicBezTo>
                <a:cubicBezTo>
                  <a:pt x="308" y="10"/>
                  <a:pt x="309" y="10"/>
                  <a:pt x="308" y="10"/>
                </a:cubicBezTo>
                <a:cubicBezTo>
                  <a:pt x="311" y="11"/>
                  <a:pt x="312" y="10"/>
                  <a:pt x="314" y="11"/>
                </a:cubicBezTo>
                <a:cubicBezTo>
                  <a:pt x="318" y="11"/>
                  <a:pt x="321" y="12"/>
                  <a:pt x="325" y="14"/>
                </a:cubicBezTo>
                <a:cubicBezTo>
                  <a:pt x="325" y="14"/>
                  <a:pt x="325" y="14"/>
                  <a:pt x="325" y="14"/>
                </a:cubicBezTo>
                <a:cubicBezTo>
                  <a:pt x="325" y="14"/>
                  <a:pt x="326" y="15"/>
                  <a:pt x="326" y="15"/>
                </a:cubicBezTo>
                <a:cubicBezTo>
                  <a:pt x="327" y="15"/>
                  <a:pt x="327" y="15"/>
                  <a:pt x="327" y="15"/>
                </a:cubicBezTo>
                <a:cubicBezTo>
                  <a:pt x="328" y="16"/>
                  <a:pt x="329" y="15"/>
                  <a:pt x="330" y="16"/>
                </a:cubicBezTo>
                <a:cubicBezTo>
                  <a:pt x="331" y="16"/>
                  <a:pt x="331" y="16"/>
                  <a:pt x="331" y="17"/>
                </a:cubicBezTo>
                <a:cubicBezTo>
                  <a:pt x="334" y="18"/>
                  <a:pt x="337" y="17"/>
                  <a:pt x="338" y="19"/>
                </a:cubicBezTo>
                <a:cubicBezTo>
                  <a:pt x="338" y="19"/>
                  <a:pt x="339" y="19"/>
                  <a:pt x="339" y="19"/>
                </a:cubicBezTo>
                <a:cubicBezTo>
                  <a:pt x="340" y="19"/>
                  <a:pt x="340" y="19"/>
                  <a:pt x="340" y="20"/>
                </a:cubicBezTo>
                <a:cubicBezTo>
                  <a:pt x="340" y="20"/>
                  <a:pt x="341" y="20"/>
                  <a:pt x="341" y="20"/>
                </a:cubicBezTo>
                <a:cubicBezTo>
                  <a:pt x="342" y="20"/>
                  <a:pt x="342" y="20"/>
                  <a:pt x="342" y="21"/>
                </a:cubicBezTo>
                <a:cubicBezTo>
                  <a:pt x="343" y="21"/>
                  <a:pt x="343" y="21"/>
                  <a:pt x="343" y="21"/>
                </a:cubicBezTo>
                <a:cubicBezTo>
                  <a:pt x="345" y="22"/>
                  <a:pt x="349" y="24"/>
                  <a:pt x="350" y="24"/>
                </a:cubicBezTo>
                <a:cubicBezTo>
                  <a:pt x="351" y="25"/>
                  <a:pt x="350" y="25"/>
                  <a:pt x="351" y="25"/>
                </a:cubicBezTo>
                <a:cubicBezTo>
                  <a:pt x="351" y="25"/>
                  <a:pt x="352" y="26"/>
                  <a:pt x="353" y="26"/>
                </a:cubicBezTo>
                <a:cubicBezTo>
                  <a:pt x="354" y="27"/>
                  <a:pt x="355" y="28"/>
                  <a:pt x="357" y="28"/>
                </a:cubicBezTo>
                <a:cubicBezTo>
                  <a:pt x="360" y="30"/>
                  <a:pt x="363" y="31"/>
                  <a:pt x="365" y="33"/>
                </a:cubicBezTo>
                <a:cubicBezTo>
                  <a:pt x="367" y="33"/>
                  <a:pt x="367" y="34"/>
                  <a:pt x="367" y="34"/>
                </a:cubicBezTo>
                <a:cubicBezTo>
                  <a:pt x="368" y="34"/>
                  <a:pt x="368" y="34"/>
                  <a:pt x="368" y="34"/>
                </a:cubicBezTo>
                <a:cubicBezTo>
                  <a:pt x="368" y="34"/>
                  <a:pt x="368" y="35"/>
                  <a:pt x="368" y="35"/>
                </a:cubicBezTo>
                <a:cubicBezTo>
                  <a:pt x="368" y="35"/>
                  <a:pt x="369" y="35"/>
                  <a:pt x="369" y="35"/>
                </a:cubicBezTo>
                <a:cubicBezTo>
                  <a:pt x="369" y="35"/>
                  <a:pt x="369" y="35"/>
                  <a:pt x="369" y="35"/>
                </a:cubicBezTo>
                <a:cubicBezTo>
                  <a:pt x="369" y="35"/>
                  <a:pt x="370" y="35"/>
                  <a:pt x="370" y="35"/>
                </a:cubicBezTo>
                <a:cubicBezTo>
                  <a:pt x="371" y="36"/>
                  <a:pt x="371" y="37"/>
                  <a:pt x="372" y="38"/>
                </a:cubicBezTo>
                <a:cubicBezTo>
                  <a:pt x="372" y="39"/>
                  <a:pt x="372" y="39"/>
                  <a:pt x="372" y="39"/>
                </a:cubicBezTo>
                <a:cubicBezTo>
                  <a:pt x="372" y="40"/>
                  <a:pt x="373" y="39"/>
                  <a:pt x="373" y="40"/>
                </a:cubicBezTo>
                <a:cubicBezTo>
                  <a:pt x="374" y="40"/>
                  <a:pt x="374" y="41"/>
                  <a:pt x="374" y="41"/>
                </a:cubicBezTo>
                <a:cubicBezTo>
                  <a:pt x="375" y="42"/>
                  <a:pt x="376" y="43"/>
                  <a:pt x="376" y="43"/>
                </a:cubicBezTo>
                <a:cubicBezTo>
                  <a:pt x="377" y="43"/>
                  <a:pt x="377" y="44"/>
                  <a:pt x="377" y="44"/>
                </a:cubicBezTo>
                <a:cubicBezTo>
                  <a:pt x="378" y="45"/>
                  <a:pt x="379" y="47"/>
                  <a:pt x="380" y="48"/>
                </a:cubicBezTo>
                <a:cubicBezTo>
                  <a:pt x="381" y="49"/>
                  <a:pt x="382" y="51"/>
                  <a:pt x="383" y="51"/>
                </a:cubicBezTo>
                <a:cubicBezTo>
                  <a:pt x="384" y="51"/>
                  <a:pt x="384" y="54"/>
                  <a:pt x="385" y="54"/>
                </a:cubicBezTo>
                <a:cubicBezTo>
                  <a:pt x="386" y="54"/>
                  <a:pt x="385" y="54"/>
                  <a:pt x="386" y="55"/>
                </a:cubicBezTo>
                <a:cubicBezTo>
                  <a:pt x="387" y="56"/>
                  <a:pt x="387" y="57"/>
                  <a:pt x="388" y="59"/>
                </a:cubicBezTo>
                <a:cubicBezTo>
                  <a:pt x="388" y="59"/>
                  <a:pt x="389" y="59"/>
                  <a:pt x="389" y="59"/>
                </a:cubicBezTo>
                <a:cubicBezTo>
                  <a:pt x="389" y="59"/>
                  <a:pt x="389" y="60"/>
                  <a:pt x="389" y="60"/>
                </a:cubicBezTo>
                <a:cubicBezTo>
                  <a:pt x="390" y="60"/>
                  <a:pt x="390" y="60"/>
                  <a:pt x="390" y="60"/>
                </a:cubicBezTo>
                <a:cubicBezTo>
                  <a:pt x="391" y="60"/>
                  <a:pt x="391" y="61"/>
                  <a:pt x="391" y="61"/>
                </a:cubicBezTo>
                <a:cubicBezTo>
                  <a:pt x="391" y="61"/>
                  <a:pt x="391" y="61"/>
                  <a:pt x="392" y="61"/>
                </a:cubicBezTo>
                <a:cubicBezTo>
                  <a:pt x="392" y="61"/>
                  <a:pt x="392" y="62"/>
                  <a:pt x="392" y="62"/>
                </a:cubicBezTo>
                <a:cubicBezTo>
                  <a:pt x="392" y="63"/>
                  <a:pt x="393" y="63"/>
                  <a:pt x="394" y="64"/>
                </a:cubicBezTo>
                <a:cubicBezTo>
                  <a:pt x="395" y="65"/>
                  <a:pt x="397" y="67"/>
                  <a:pt x="398" y="69"/>
                </a:cubicBezTo>
                <a:cubicBezTo>
                  <a:pt x="399" y="70"/>
                  <a:pt x="399" y="71"/>
                  <a:pt x="399" y="71"/>
                </a:cubicBezTo>
                <a:cubicBezTo>
                  <a:pt x="399" y="71"/>
                  <a:pt x="400" y="72"/>
                  <a:pt x="400" y="72"/>
                </a:cubicBezTo>
                <a:cubicBezTo>
                  <a:pt x="400" y="72"/>
                  <a:pt x="400" y="73"/>
                  <a:pt x="400" y="73"/>
                </a:cubicBezTo>
                <a:cubicBezTo>
                  <a:pt x="400" y="74"/>
                  <a:pt x="401" y="75"/>
                  <a:pt x="401" y="76"/>
                </a:cubicBezTo>
                <a:cubicBezTo>
                  <a:pt x="401" y="76"/>
                  <a:pt x="401" y="76"/>
                  <a:pt x="401" y="76"/>
                </a:cubicBezTo>
                <a:cubicBezTo>
                  <a:pt x="402" y="77"/>
                  <a:pt x="401" y="77"/>
                  <a:pt x="402" y="78"/>
                </a:cubicBezTo>
                <a:cubicBezTo>
                  <a:pt x="402" y="78"/>
                  <a:pt x="402" y="78"/>
                  <a:pt x="403" y="78"/>
                </a:cubicBezTo>
                <a:cubicBezTo>
                  <a:pt x="403" y="78"/>
                  <a:pt x="402" y="79"/>
                  <a:pt x="402" y="79"/>
                </a:cubicBezTo>
                <a:cubicBezTo>
                  <a:pt x="402" y="79"/>
                  <a:pt x="403" y="79"/>
                  <a:pt x="403" y="79"/>
                </a:cubicBezTo>
                <a:cubicBezTo>
                  <a:pt x="403" y="79"/>
                  <a:pt x="403" y="80"/>
                  <a:pt x="403" y="80"/>
                </a:cubicBezTo>
                <a:cubicBezTo>
                  <a:pt x="404" y="81"/>
                  <a:pt x="404" y="81"/>
                  <a:pt x="405" y="82"/>
                </a:cubicBezTo>
                <a:cubicBezTo>
                  <a:pt x="405" y="83"/>
                  <a:pt x="405" y="83"/>
                  <a:pt x="405" y="83"/>
                </a:cubicBezTo>
                <a:cubicBezTo>
                  <a:pt x="406" y="84"/>
                  <a:pt x="405" y="84"/>
                  <a:pt x="406" y="85"/>
                </a:cubicBezTo>
                <a:cubicBezTo>
                  <a:pt x="406" y="85"/>
                  <a:pt x="406" y="86"/>
                  <a:pt x="406" y="86"/>
                </a:cubicBezTo>
                <a:cubicBezTo>
                  <a:pt x="407" y="87"/>
                  <a:pt x="406" y="87"/>
                  <a:pt x="406" y="88"/>
                </a:cubicBezTo>
                <a:cubicBezTo>
                  <a:pt x="406" y="88"/>
                  <a:pt x="407" y="89"/>
                  <a:pt x="407" y="89"/>
                </a:cubicBezTo>
                <a:cubicBezTo>
                  <a:pt x="408" y="89"/>
                  <a:pt x="407" y="90"/>
                  <a:pt x="407" y="90"/>
                </a:cubicBezTo>
                <a:cubicBezTo>
                  <a:pt x="408" y="90"/>
                  <a:pt x="408" y="90"/>
                  <a:pt x="408" y="90"/>
                </a:cubicBezTo>
                <a:cubicBezTo>
                  <a:pt x="409" y="91"/>
                  <a:pt x="408" y="91"/>
                  <a:pt x="408" y="91"/>
                </a:cubicBezTo>
                <a:cubicBezTo>
                  <a:pt x="408" y="92"/>
                  <a:pt x="409" y="92"/>
                  <a:pt x="409" y="93"/>
                </a:cubicBezTo>
                <a:cubicBezTo>
                  <a:pt x="409" y="94"/>
                  <a:pt x="410" y="96"/>
                  <a:pt x="410" y="97"/>
                </a:cubicBezTo>
                <a:cubicBezTo>
                  <a:pt x="410" y="98"/>
                  <a:pt x="410" y="98"/>
                  <a:pt x="410" y="99"/>
                </a:cubicBezTo>
                <a:cubicBezTo>
                  <a:pt x="410" y="99"/>
                  <a:pt x="410" y="99"/>
                  <a:pt x="410" y="100"/>
                </a:cubicBezTo>
                <a:cubicBezTo>
                  <a:pt x="411" y="100"/>
                  <a:pt x="410" y="101"/>
                  <a:pt x="411" y="101"/>
                </a:cubicBezTo>
                <a:cubicBezTo>
                  <a:pt x="411" y="102"/>
                  <a:pt x="411" y="102"/>
                  <a:pt x="411" y="102"/>
                </a:cubicBezTo>
                <a:cubicBezTo>
                  <a:pt x="412" y="103"/>
                  <a:pt x="411" y="104"/>
                  <a:pt x="411" y="104"/>
                </a:cubicBezTo>
                <a:cubicBezTo>
                  <a:pt x="412" y="105"/>
                  <a:pt x="412" y="105"/>
                  <a:pt x="412" y="106"/>
                </a:cubicBezTo>
                <a:cubicBezTo>
                  <a:pt x="412" y="106"/>
                  <a:pt x="413" y="106"/>
                  <a:pt x="413" y="107"/>
                </a:cubicBezTo>
                <a:cubicBezTo>
                  <a:pt x="413" y="108"/>
                  <a:pt x="413" y="109"/>
                  <a:pt x="414" y="110"/>
                </a:cubicBezTo>
                <a:cubicBezTo>
                  <a:pt x="414" y="112"/>
                  <a:pt x="416" y="114"/>
                  <a:pt x="417" y="116"/>
                </a:cubicBezTo>
                <a:cubicBezTo>
                  <a:pt x="417" y="117"/>
                  <a:pt x="417" y="118"/>
                  <a:pt x="417" y="118"/>
                </a:cubicBezTo>
                <a:cubicBezTo>
                  <a:pt x="417" y="119"/>
                  <a:pt x="417" y="118"/>
                  <a:pt x="417" y="119"/>
                </a:cubicBezTo>
                <a:cubicBezTo>
                  <a:pt x="418" y="119"/>
                  <a:pt x="417" y="120"/>
                  <a:pt x="417" y="120"/>
                </a:cubicBezTo>
                <a:cubicBezTo>
                  <a:pt x="417" y="120"/>
                  <a:pt x="418" y="121"/>
                  <a:pt x="418" y="121"/>
                </a:cubicBezTo>
                <a:cubicBezTo>
                  <a:pt x="418" y="123"/>
                  <a:pt x="418" y="124"/>
                  <a:pt x="418" y="126"/>
                </a:cubicBezTo>
                <a:cubicBezTo>
                  <a:pt x="418" y="126"/>
                  <a:pt x="419" y="126"/>
                  <a:pt x="419" y="126"/>
                </a:cubicBezTo>
                <a:cubicBezTo>
                  <a:pt x="419" y="128"/>
                  <a:pt x="419" y="130"/>
                  <a:pt x="419" y="132"/>
                </a:cubicBezTo>
                <a:cubicBezTo>
                  <a:pt x="419" y="132"/>
                  <a:pt x="418" y="133"/>
                  <a:pt x="418" y="134"/>
                </a:cubicBezTo>
                <a:cubicBezTo>
                  <a:pt x="418" y="134"/>
                  <a:pt x="419" y="135"/>
                  <a:pt x="419" y="135"/>
                </a:cubicBezTo>
                <a:cubicBezTo>
                  <a:pt x="419" y="137"/>
                  <a:pt x="418" y="139"/>
                  <a:pt x="418" y="141"/>
                </a:cubicBezTo>
                <a:cubicBezTo>
                  <a:pt x="418" y="143"/>
                  <a:pt x="418" y="145"/>
                  <a:pt x="418" y="146"/>
                </a:cubicBezTo>
                <a:cubicBezTo>
                  <a:pt x="418" y="149"/>
                  <a:pt x="417" y="154"/>
                  <a:pt x="417" y="157"/>
                </a:cubicBezTo>
                <a:cubicBezTo>
                  <a:pt x="417" y="160"/>
                  <a:pt x="417" y="162"/>
                  <a:pt x="417" y="165"/>
                </a:cubicBezTo>
                <a:cubicBezTo>
                  <a:pt x="417" y="167"/>
                  <a:pt x="417" y="169"/>
                  <a:pt x="417" y="171"/>
                </a:cubicBezTo>
                <a:cubicBezTo>
                  <a:pt x="416" y="172"/>
                  <a:pt x="416" y="173"/>
                  <a:pt x="415" y="175"/>
                </a:cubicBezTo>
                <a:cubicBezTo>
                  <a:pt x="415" y="176"/>
                  <a:pt x="415" y="176"/>
                  <a:pt x="415" y="178"/>
                </a:cubicBezTo>
                <a:cubicBezTo>
                  <a:pt x="415" y="179"/>
                  <a:pt x="415" y="180"/>
                  <a:pt x="414" y="181"/>
                </a:cubicBezTo>
                <a:cubicBezTo>
                  <a:pt x="414" y="183"/>
                  <a:pt x="415" y="183"/>
                  <a:pt x="414" y="184"/>
                </a:cubicBezTo>
                <a:cubicBezTo>
                  <a:pt x="414" y="184"/>
                  <a:pt x="414" y="184"/>
                  <a:pt x="414" y="184"/>
                </a:cubicBezTo>
                <a:cubicBezTo>
                  <a:pt x="413" y="188"/>
                  <a:pt x="412" y="190"/>
                  <a:pt x="411" y="193"/>
                </a:cubicBezTo>
                <a:cubicBezTo>
                  <a:pt x="411" y="194"/>
                  <a:pt x="410" y="196"/>
                  <a:pt x="410" y="198"/>
                </a:cubicBezTo>
                <a:cubicBezTo>
                  <a:pt x="408" y="201"/>
                  <a:pt x="407" y="206"/>
                  <a:pt x="406" y="210"/>
                </a:cubicBezTo>
                <a:cubicBezTo>
                  <a:pt x="406" y="210"/>
                  <a:pt x="405" y="210"/>
                  <a:pt x="405" y="210"/>
                </a:cubicBezTo>
                <a:cubicBezTo>
                  <a:pt x="405" y="212"/>
                  <a:pt x="405" y="212"/>
                  <a:pt x="405" y="213"/>
                </a:cubicBezTo>
                <a:cubicBezTo>
                  <a:pt x="404" y="213"/>
                  <a:pt x="404" y="213"/>
                  <a:pt x="404" y="214"/>
                </a:cubicBezTo>
                <a:cubicBezTo>
                  <a:pt x="404" y="216"/>
                  <a:pt x="403" y="217"/>
                  <a:pt x="403" y="219"/>
                </a:cubicBezTo>
                <a:cubicBezTo>
                  <a:pt x="403" y="219"/>
                  <a:pt x="402" y="219"/>
                  <a:pt x="402" y="219"/>
                </a:cubicBezTo>
                <a:cubicBezTo>
                  <a:pt x="402" y="220"/>
                  <a:pt x="402" y="221"/>
                  <a:pt x="402" y="221"/>
                </a:cubicBezTo>
                <a:cubicBezTo>
                  <a:pt x="402" y="222"/>
                  <a:pt x="401" y="222"/>
                  <a:pt x="401" y="222"/>
                </a:cubicBezTo>
                <a:cubicBezTo>
                  <a:pt x="401" y="223"/>
                  <a:pt x="400" y="224"/>
                  <a:pt x="400" y="225"/>
                </a:cubicBezTo>
                <a:cubicBezTo>
                  <a:pt x="400" y="226"/>
                  <a:pt x="399" y="226"/>
                  <a:pt x="399" y="227"/>
                </a:cubicBezTo>
                <a:cubicBezTo>
                  <a:pt x="398" y="228"/>
                  <a:pt x="398" y="230"/>
                  <a:pt x="398" y="231"/>
                </a:cubicBezTo>
                <a:cubicBezTo>
                  <a:pt x="398" y="231"/>
                  <a:pt x="397" y="231"/>
                  <a:pt x="397" y="231"/>
                </a:cubicBezTo>
                <a:cubicBezTo>
                  <a:pt x="397" y="233"/>
                  <a:pt x="396" y="236"/>
                  <a:pt x="395" y="236"/>
                </a:cubicBezTo>
                <a:cubicBezTo>
                  <a:pt x="395" y="236"/>
                  <a:pt x="395" y="237"/>
                  <a:pt x="395" y="237"/>
                </a:cubicBezTo>
                <a:cubicBezTo>
                  <a:pt x="395" y="238"/>
                  <a:pt x="395" y="238"/>
                  <a:pt x="394" y="239"/>
                </a:cubicBezTo>
                <a:cubicBezTo>
                  <a:pt x="394" y="239"/>
                  <a:pt x="394" y="241"/>
                  <a:pt x="394" y="241"/>
                </a:cubicBezTo>
                <a:cubicBezTo>
                  <a:pt x="393" y="243"/>
                  <a:pt x="392" y="244"/>
                  <a:pt x="391" y="246"/>
                </a:cubicBezTo>
                <a:cubicBezTo>
                  <a:pt x="390" y="248"/>
                  <a:pt x="389" y="252"/>
                  <a:pt x="388" y="255"/>
                </a:cubicBezTo>
                <a:cubicBezTo>
                  <a:pt x="386" y="259"/>
                  <a:pt x="384" y="262"/>
                  <a:pt x="384" y="264"/>
                </a:cubicBezTo>
                <a:cubicBezTo>
                  <a:pt x="383" y="265"/>
                  <a:pt x="383" y="265"/>
                  <a:pt x="383" y="266"/>
                </a:cubicBezTo>
                <a:cubicBezTo>
                  <a:pt x="383" y="266"/>
                  <a:pt x="384" y="266"/>
                  <a:pt x="384" y="266"/>
                </a:cubicBezTo>
                <a:cubicBezTo>
                  <a:pt x="384" y="267"/>
                  <a:pt x="384" y="268"/>
                  <a:pt x="384" y="269"/>
                </a:cubicBezTo>
                <a:cubicBezTo>
                  <a:pt x="383" y="270"/>
                  <a:pt x="383" y="273"/>
                  <a:pt x="383" y="274"/>
                </a:cubicBezTo>
                <a:cubicBezTo>
                  <a:pt x="382" y="274"/>
                  <a:pt x="382" y="274"/>
                  <a:pt x="382" y="274"/>
                </a:cubicBezTo>
                <a:cubicBezTo>
                  <a:pt x="382" y="275"/>
                  <a:pt x="382" y="275"/>
                  <a:pt x="382" y="275"/>
                </a:cubicBezTo>
                <a:cubicBezTo>
                  <a:pt x="382" y="276"/>
                  <a:pt x="381" y="276"/>
                  <a:pt x="381" y="277"/>
                </a:cubicBezTo>
                <a:cubicBezTo>
                  <a:pt x="381" y="278"/>
                  <a:pt x="381" y="279"/>
                  <a:pt x="380" y="280"/>
                </a:cubicBezTo>
                <a:cubicBezTo>
                  <a:pt x="380" y="282"/>
                  <a:pt x="377" y="287"/>
                  <a:pt x="378" y="288"/>
                </a:cubicBezTo>
                <a:cubicBezTo>
                  <a:pt x="378" y="289"/>
                  <a:pt x="377" y="289"/>
                  <a:pt x="377" y="289"/>
                </a:cubicBezTo>
                <a:cubicBezTo>
                  <a:pt x="377" y="289"/>
                  <a:pt x="378" y="290"/>
                  <a:pt x="378" y="291"/>
                </a:cubicBezTo>
                <a:cubicBezTo>
                  <a:pt x="377" y="295"/>
                  <a:pt x="375" y="298"/>
                  <a:pt x="375" y="302"/>
                </a:cubicBezTo>
                <a:cubicBezTo>
                  <a:pt x="375" y="304"/>
                  <a:pt x="375" y="304"/>
                  <a:pt x="374" y="305"/>
                </a:cubicBezTo>
                <a:cubicBezTo>
                  <a:pt x="374" y="305"/>
                  <a:pt x="374" y="306"/>
                  <a:pt x="374" y="306"/>
                </a:cubicBezTo>
                <a:cubicBezTo>
                  <a:pt x="373" y="308"/>
                  <a:pt x="370" y="310"/>
                  <a:pt x="372" y="312"/>
                </a:cubicBezTo>
                <a:cubicBezTo>
                  <a:pt x="373" y="313"/>
                  <a:pt x="370" y="318"/>
                  <a:pt x="370" y="319"/>
                </a:cubicBezTo>
                <a:cubicBezTo>
                  <a:pt x="370" y="321"/>
                  <a:pt x="369" y="324"/>
                  <a:pt x="369" y="326"/>
                </a:cubicBezTo>
                <a:cubicBezTo>
                  <a:pt x="369" y="327"/>
                  <a:pt x="369" y="327"/>
                  <a:pt x="368" y="328"/>
                </a:cubicBezTo>
                <a:cubicBezTo>
                  <a:pt x="368" y="329"/>
                  <a:pt x="368" y="329"/>
                  <a:pt x="368" y="330"/>
                </a:cubicBezTo>
                <a:cubicBezTo>
                  <a:pt x="367" y="332"/>
                  <a:pt x="367" y="333"/>
                  <a:pt x="367" y="334"/>
                </a:cubicBezTo>
                <a:cubicBezTo>
                  <a:pt x="366" y="335"/>
                  <a:pt x="366" y="336"/>
                  <a:pt x="366" y="336"/>
                </a:cubicBezTo>
                <a:cubicBezTo>
                  <a:pt x="365" y="338"/>
                  <a:pt x="365" y="340"/>
                  <a:pt x="364" y="342"/>
                </a:cubicBezTo>
                <a:cubicBezTo>
                  <a:pt x="364" y="344"/>
                  <a:pt x="363" y="345"/>
                  <a:pt x="363" y="346"/>
                </a:cubicBezTo>
                <a:cubicBezTo>
                  <a:pt x="362" y="348"/>
                  <a:pt x="363" y="349"/>
                  <a:pt x="362" y="350"/>
                </a:cubicBezTo>
                <a:cubicBezTo>
                  <a:pt x="362" y="351"/>
                  <a:pt x="362" y="351"/>
                  <a:pt x="362" y="352"/>
                </a:cubicBezTo>
                <a:cubicBezTo>
                  <a:pt x="361" y="354"/>
                  <a:pt x="360" y="358"/>
                  <a:pt x="360" y="360"/>
                </a:cubicBezTo>
                <a:cubicBezTo>
                  <a:pt x="360" y="360"/>
                  <a:pt x="360" y="360"/>
                  <a:pt x="360" y="361"/>
                </a:cubicBezTo>
                <a:cubicBezTo>
                  <a:pt x="360" y="361"/>
                  <a:pt x="360" y="361"/>
                  <a:pt x="360" y="361"/>
                </a:cubicBezTo>
                <a:cubicBezTo>
                  <a:pt x="359" y="361"/>
                  <a:pt x="360" y="362"/>
                  <a:pt x="360" y="362"/>
                </a:cubicBezTo>
                <a:cubicBezTo>
                  <a:pt x="360" y="362"/>
                  <a:pt x="359" y="363"/>
                  <a:pt x="359" y="363"/>
                </a:cubicBezTo>
                <a:cubicBezTo>
                  <a:pt x="358" y="366"/>
                  <a:pt x="357" y="372"/>
                  <a:pt x="358" y="373"/>
                </a:cubicBezTo>
                <a:cubicBezTo>
                  <a:pt x="358" y="376"/>
                  <a:pt x="356" y="375"/>
                  <a:pt x="357" y="376"/>
                </a:cubicBezTo>
                <a:cubicBezTo>
                  <a:pt x="357" y="376"/>
                  <a:pt x="357" y="377"/>
                  <a:pt x="357" y="377"/>
                </a:cubicBezTo>
                <a:cubicBezTo>
                  <a:pt x="357" y="379"/>
                  <a:pt x="357" y="380"/>
                  <a:pt x="356" y="381"/>
                </a:cubicBezTo>
                <a:cubicBezTo>
                  <a:pt x="356" y="383"/>
                  <a:pt x="355" y="384"/>
                  <a:pt x="355" y="386"/>
                </a:cubicBezTo>
                <a:cubicBezTo>
                  <a:pt x="355" y="386"/>
                  <a:pt x="355" y="387"/>
                  <a:pt x="355" y="388"/>
                </a:cubicBezTo>
                <a:cubicBezTo>
                  <a:pt x="355" y="389"/>
                  <a:pt x="355" y="389"/>
                  <a:pt x="354" y="389"/>
                </a:cubicBezTo>
                <a:cubicBezTo>
                  <a:pt x="354" y="391"/>
                  <a:pt x="354" y="392"/>
                  <a:pt x="354" y="393"/>
                </a:cubicBezTo>
                <a:cubicBezTo>
                  <a:pt x="354" y="396"/>
                  <a:pt x="354" y="399"/>
                  <a:pt x="353" y="402"/>
                </a:cubicBezTo>
                <a:cubicBezTo>
                  <a:pt x="354" y="403"/>
                  <a:pt x="356" y="404"/>
                  <a:pt x="357" y="405"/>
                </a:cubicBezTo>
                <a:cubicBezTo>
                  <a:pt x="357" y="406"/>
                  <a:pt x="357" y="406"/>
                  <a:pt x="357" y="406"/>
                </a:cubicBezTo>
                <a:cubicBezTo>
                  <a:pt x="357" y="407"/>
                  <a:pt x="358" y="407"/>
                  <a:pt x="359" y="407"/>
                </a:cubicBezTo>
                <a:cubicBezTo>
                  <a:pt x="359" y="408"/>
                  <a:pt x="361" y="409"/>
                  <a:pt x="361" y="409"/>
                </a:cubicBezTo>
                <a:cubicBezTo>
                  <a:pt x="361" y="409"/>
                  <a:pt x="362" y="409"/>
                  <a:pt x="362" y="409"/>
                </a:cubicBezTo>
                <a:cubicBezTo>
                  <a:pt x="363" y="410"/>
                  <a:pt x="364" y="411"/>
                  <a:pt x="365" y="411"/>
                </a:cubicBezTo>
                <a:cubicBezTo>
                  <a:pt x="365" y="411"/>
                  <a:pt x="365" y="412"/>
                  <a:pt x="366" y="412"/>
                </a:cubicBezTo>
                <a:cubicBezTo>
                  <a:pt x="367" y="413"/>
                  <a:pt x="369" y="413"/>
                  <a:pt x="370" y="415"/>
                </a:cubicBezTo>
                <a:cubicBezTo>
                  <a:pt x="371" y="416"/>
                  <a:pt x="373" y="414"/>
                  <a:pt x="373" y="415"/>
                </a:cubicBezTo>
                <a:cubicBezTo>
                  <a:pt x="375" y="416"/>
                  <a:pt x="377" y="417"/>
                  <a:pt x="378" y="419"/>
                </a:cubicBezTo>
                <a:cubicBezTo>
                  <a:pt x="379" y="419"/>
                  <a:pt x="378" y="419"/>
                  <a:pt x="378" y="419"/>
                </a:cubicBezTo>
                <a:cubicBezTo>
                  <a:pt x="379" y="420"/>
                  <a:pt x="380" y="420"/>
                  <a:pt x="380" y="421"/>
                </a:cubicBezTo>
                <a:cubicBezTo>
                  <a:pt x="382" y="421"/>
                  <a:pt x="384" y="422"/>
                  <a:pt x="386" y="423"/>
                </a:cubicBezTo>
                <a:cubicBezTo>
                  <a:pt x="388" y="424"/>
                  <a:pt x="392" y="424"/>
                  <a:pt x="393" y="427"/>
                </a:cubicBezTo>
                <a:cubicBezTo>
                  <a:pt x="389" y="427"/>
                  <a:pt x="387" y="429"/>
                  <a:pt x="384" y="431"/>
                </a:cubicBezTo>
                <a:cubicBezTo>
                  <a:pt x="383" y="431"/>
                  <a:pt x="382" y="434"/>
                  <a:pt x="381" y="432"/>
                </a:cubicBezTo>
                <a:cubicBezTo>
                  <a:pt x="382" y="431"/>
                  <a:pt x="382" y="433"/>
                  <a:pt x="383" y="432"/>
                </a:cubicBezTo>
                <a:cubicBezTo>
                  <a:pt x="382" y="430"/>
                  <a:pt x="379" y="432"/>
                  <a:pt x="378" y="432"/>
                </a:cubicBezTo>
                <a:cubicBezTo>
                  <a:pt x="378" y="432"/>
                  <a:pt x="377" y="432"/>
                  <a:pt x="377" y="432"/>
                </a:cubicBezTo>
                <a:cubicBezTo>
                  <a:pt x="375" y="433"/>
                  <a:pt x="375" y="434"/>
                  <a:pt x="374" y="434"/>
                </a:cubicBezTo>
                <a:cubicBezTo>
                  <a:pt x="374" y="434"/>
                  <a:pt x="373" y="434"/>
                  <a:pt x="373" y="434"/>
                </a:cubicBezTo>
                <a:cubicBezTo>
                  <a:pt x="372" y="434"/>
                  <a:pt x="372" y="435"/>
                  <a:pt x="371" y="435"/>
                </a:cubicBezTo>
                <a:cubicBezTo>
                  <a:pt x="371" y="435"/>
                  <a:pt x="370" y="435"/>
                  <a:pt x="369" y="436"/>
                </a:cubicBezTo>
                <a:cubicBezTo>
                  <a:pt x="369" y="436"/>
                  <a:pt x="369" y="436"/>
                  <a:pt x="369" y="436"/>
                </a:cubicBezTo>
                <a:cubicBezTo>
                  <a:pt x="369" y="436"/>
                  <a:pt x="368" y="436"/>
                  <a:pt x="368" y="436"/>
                </a:cubicBezTo>
                <a:cubicBezTo>
                  <a:pt x="368" y="436"/>
                  <a:pt x="367" y="437"/>
                  <a:pt x="367" y="437"/>
                </a:cubicBezTo>
                <a:cubicBezTo>
                  <a:pt x="366" y="437"/>
                  <a:pt x="365" y="437"/>
                  <a:pt x="365" y="437"/>
                </a:cubicBezTo>
                <a:cubicBezTo>
                  <a:pt x="364" y="437"/>
                  <a:pt x="363" y="437"/>
                  <a:pt x="363" y="437"/>
                </a:cubicBezTo>
                <a:cubicBezTo>
                  <a:pt x="360" y="438"/>
                  <a:pt x="356" y="438"/>
                  <a:pt x="354" y="439"/>
                </a:cubicBezTo>
                <a:cubicBezTo>
                  <a:pt x="354" y="439"/>
                  <a:pt x="354" y="439"/>
                  <a:pt x="353" y="439"/>
                </a:cubicBezTo>
                <a:cubicBezTo>
                  <a:pt x="352" y="439"/>
                  <a:pt x="350" y="439"/>
                  <a:pt x="350" y="440"/>
                </a:cubicBezTo>
                <a:cubicBezTo>
                  <a:pt x="350" y="440"/>
                  <a:pt x="349" y="439"/>
                  <a:pt x="349" y="439"/>
                </a:cubicBezTo>
                <a:cubicBezTo>
                  <a:pt x="349" y="440"/>
                  <a:pt x="348" y="440"/>
                  <a:pt x="348" y="440"/>
                </a:cubicBezTo>
                <a:cubicBezTo>
                  <a:pt x="347" y="441"/>
                  <a:pt x="346" y="441"/>
                  <a:pt x="345" y="441"/>
                </a:cubicBezTo>
                <a:cubicBezTo>
                  <a:pt x="345" y="441"/>
                  <a:pt x="343" y="441"/>
                  <a:pt x="343" y="441"/>
                </a:cubicBezTo>
                <a:cubicBezTo>
                  <a:pt x="341" y="442"/>
                  <a:pt x="341" y="442"/>
                  <a:pt x="340" y="443"/>
                </a:cubicBezTo>
                <a:cubicBezTo>
                  <a:pt x="340" y="444"/>
                  <a:pt x="340" y="445"/>
                  <a:pt x="341" y="445"/>
                </a:cubicBezTo>
                <a:cubicBezTo>
                  <a:pt x="341" y="446"/>
                  <a:pt x="342" y="446"/>
                  <a:pt x="342" y="446"/>
                </a:cubicBezTo>
                <a:cubicBezTo>
                  <a:pt x="342" y="446"/>
                  <a:pt x="343" y="447"/>
                  <a:pt x="343" y="447"/>
                </a:cubicBezTo>
                <a:cubicBezTo>
                  <a:pt x="343" y="447"/>
                  <a:pt x="344" y="447"/>
                  <a:pt x="344" y="447"/>
                </a:cubicBezTo>
                <a:cubicBezTo>
                  <a:pt x="344" y="448"/>
                  <a:pt x="344" y="448"/>
                  <a:pt x="344" y="448"/>
                </a:cubicBezTo>
                <a:cubicBezTo>
                  <a:pt x="345" y="449"/>
                  <a:pt x="345" y="451"/>
                  <a:pt x="347" y="451"/>
                </a:cubicBezTo>
                <a:cubicBezTo>
                  <a:pt x="348" y="452"/>
                  <a:pt x="348" y="452"/>
                  <a:pt x="349" y="453"/>
                </a:cubicBezTo>
                <a:cubicBezTo>
                  <a:pt x="351" y="454"/>
                  <a:pt x="354" y="455"/>
                  <a:pt x="355" y="458"/>
                </a:cubicBezTo>
                <a:cubicBezTo>
                  <a:pt x="357" y="458"/>
                  <a:pt x="358" y="458"/>
                  <a:pt x="359" y="459"/>
                </a:cubicBezTo>
                <a:cubicBezTo>
                  <a:pt x="359" y="459"/>
                  <a:pt x="360" y="459"/>
                  <a:pt x="360" y="459"/>
                </a:cubicBezTo>
                <a:cubicBezTo>
                  <a:pt x="360" y="459"/>
                  <a:pt x="360" y="459"/>
                  <a:pt x="360" y="460"/>
                </a:cubicBezTo>
                <a:cubicBezTo>
                  <a:pt x="360" y="460"/>
                  <a:pt x="362" y="460"/>
                  <a:pt x="362" y="460"/>
                </a:cubicBezTo>
                <a:cubicBezTo>
                  <a:pt x="362" y="460"/>
                  <a:pt x="362" y="461"/>
                  <a:pt x="362" y="461"/>
                </a:cubicBezTo>
                <a:cubicBezTo>
                  <a:pt x="363" y="461"/>
                  <a:pt x="363" y="461"/>
                  <a:pt x="364" y="461"/>
                </a:cubicBezTo>
                <a:cubicBezTo>
                  <a:pt x="365" y="462"/>
                  <a:pt x="365" y="463"/>
                  <a:pt x="366" y="463"/>
                </a:cubicBezTo>
                <a:cubicBezTo>
                  <a:pt x="366" y="463"/>
                  <a:pt x="366" y="463"/>
                  <a:pt x="366" y="463"/>
                </a:cubicBezTo>
                <a:cubicBezTo>
                  <a:pt x="367" y="464"/>
                  <a:pt x="368" y="464"/>
                  <a:pt x="369" y="464"/>
                </a:cubicBezTo>
                <a:cubicBezTo>
                  <a:pt x="370" y="464"/>
                  <a:pt x="370" y="464"/>
                  <a:pt x="370" y="465"/>
                </a:cubicBezTo>
                <a:cubicBezTo>
                  <a:pt x="372" y="466"/>
                  <a:pt x="373" y="466"/>
                  <a:pt x="374" y="467"/>
                </a:cubicBezTo>
                <a:cubicBezTo>
                  <a:pt x="374" y="467"/>
                  <a:pt x="375" y="467"/>
                  <a:pt x="375" y="467"/>
                </a:cubicBezTo>
                <a:cubicBezTo>
                  <a:pt x="378" y="468"/>
                  <a:pt x="379" y="469"/>
                  <a:pt x="382" y="470"/>
                </a:cubicBezTo>
                <a:cubicBezTo>
                  <a:pt x="383" y="470"/>
                  <a:pt x="384" y="471"/>
                  <a:pt x="385" y="471"/>
                </a:cubicBezTo>
                <a:cubicBezTo>
                  <a:pt x="385" y="471"/>
                  <a:pt x="385" y="472"/>
                  <a:pt x="385" y="472"/>
                </a:cubicBezTo>
                <a:cubicBezTo>
                  <a:pt x="385" y="472"/>
                  <a:pt x="386" y="472"/>
                  <a:pt x="386" y="473"/>
                </a:cubicBezTo>
                <a:cubicBezTo>
                  <a:pt x="386" y="475"/>
                  <a:pt x="382" y="475"/>
                  <a:pt x="382" y="476"/>
                </a:cubicBezTo>
                <a:cubicBezTo>
                  <a:pt x="382" y="477"/>
                  <a:pt x="382" y="477"/>
                  <a:pt x="381" y="477"/>
                </a:cubicBezTo>
                <a:cubicBezTo>
                  <a:pt x="381" y="478"/>
                  <a:pt x="380" y="479"/>
                  <a:pt x="380" y="480"/>
                </a:cubicBezTo>
                <a:cubicBezTo>
                  <a:pt x="379" y="481"/>
                  <a:pt x="378" y="481"/>
                  <a:pt x="377" y="482"/>
                </a:cubicBezTo>
                <a:cubicBezTo>
                  <a:pt x="376" y="482"/>
                  <a:pt x="375" y="483"/>
                  <a:pt x="374" y="484"/>
                </a:cubicBezTo>
                <a:cubicBezTo>
                  <a:pt x="372" y="485"/>
                  <a:pt x="370" y="485"/>
                  <a:pt x="369" y="486"/>
                </a:cubicBezTo>
                <a:cubicBezTo>
                  <a:pt x="368" y="486"/>
                  <a:pt x="367" y="487"/>
                  <a:pt x="366" y="488"/>
                </a:cubicBezTo>
                <a:cubicBezTo>
                  <a:pt x="365" y="488"/>
                  <a:pt x="364" y="488"/>
                  <a:pt x="363" y="488"/>
                </a:cubicBezTo>
                <a:cubicBezTo>
                  <a:pt x="362" y="489"/>
                  <a:pt x="362" y="489"/>
                  <a:pt x="361" y="490"/>
                </a:cubicBezTo>
                <a:cubicBezTo>
                  <a:pt x="361" y="490"/>
                  <a:pt x="360" y="489"/>
                  <a:pt x="359" y="490"/>
                </a:cubicBezTo>
                <a:cubicBezTo>
                  <a:pt x="359" y="490"/>
                  <a:pt x="359" y="490"/>
                  <a:pt x="359" y="490"/>
                </a:cubicBezTo>
                <a:cubicBezTo>
                  <a:pt x="358" y="490"/>
                  <a:pt x="357" y="491"/>
                  <a:pt x="357" y="491"/>
                </a:cubicBezTo>
                <a:cubicBezTo>
                  <a:pt x="356" y="491"/>
                  <a:pt x="356" y="491"/>
                  <a:pt x="356" y="491"/>
                </a:cubicBezTo>
                <a:cubicBezTo>
                  <a:pt x="355" y="491"/>
                  <a:pt x="355" y="491"/>
                  <a:pt x="354" y="491"/>
                </a:cubicBezTo>
                <a:cubicBezTo>
                  <a:pt x="354" y="491"/>
                  <a:pt x="353" y="492"/>
                  <a:pt x="353" y="492"/>
                </a:cubicBezTo>
                <a:cubicBezTo>
                  <a:pt x="352" y="492"/>
                  <a:pt x="351" y="492"/>
                  <a:pt x="350" y="493"/>
                </a:cubicBezTo>
                <a:cubicBezTo>
                  <a:pt x="350" y="493"/>
                  <a:pt x="350" y="493"/>
                  <a:pt x="350" y="493"/>
                </a:cubicBezTo>
                <a:cubicBezTo>
                  <a:pt x="348" y="494"/>
                  <a:pt x="346" y="494"/>
                  <a:pt x="344" y="494"/>
                </a:cubicBezTo>
                <a:cubicBezTo>
                  <a:pt x="341" y="495"/>
                  <a:pt x="337" y="496"/>
                  <a:pt x="335" y="496"/>
                </a:cubicBezTo>
                <a:cubicBezTo>
                  <a:pt x="334" y="496"/>
                  <a:pt x="334" y="497"/>
                  <a:pt x="333" y="497"/>
                </a:cubicBezTo>
                <a:cubicBezTo>
                  <a:pt x="333" y="497"/>
                  <a:pt x="333" y="497"/>
                  <a:pt x="333" y="497"/>
                </a:cubicBezTo>
                <a:cubicBezTo>
                  <a:pt x="332" y="497"/>
                  <a:pt x="331" y="497"/>
                  <a:pt x="330" y="497"/>
                </a:cubicBezTo>
                <a:cubicBezTo>
                  <a:pt x="330" y="497"/>
                  <a:pt x="330" y="498"/>
                  <a:pt x="329" y="498"/>
                </a:cubicBezTo>
                <a:cubicBezTo>
                  <a:pt x="329" y="498"/>
                  <a:pt x="329" y="498"/>
                  <a:pt x="328" y="498"/>
                </a:cubicBezTo>
                <a:cubicBezTo>
                  <a:pt x="328" y="498"/>
                  <a:pt x="327" y="499"/>
                  <a:pt x="327" y="499"/>
                </a:cubicBezTo>
                <a:cubicBezTo>
                  <a:pt x="326" y="499"/>
                  <a:pt x="326" y="499"/>
                  <a:pt x="325" y="499"/>
                </a:cubicBezTo>
                <a:cubicBezTo>
                  <a:pt x="324" y="500"/>
                  <a:pt x="323" y="500"/>
                  <a:pt x="323" y="501"/>
                </a:cubicBezTo>
                <a:cubicBezTo>
                  <a:pt x="324" y="503"/>
                  <a:pt x="327" y="504"/>
                  <a:pt x="329" y="505"/>
                </a:cubicBezTo>
                <a:cubicBezTo>
                  <a:pt x="329" y="506"/>
                  <a:pt x="330" y="506"/>
                  <a:pt x="330" y="506"/>
                </a:cubicBezTo>
                <a:cubicBezTo>
                  <a:pt x="331" y="507"/>
                  <a:pt x="331" y="508"/>
                  <a:pt x="332" y="508"/>
                </a:cubicBezTo>
                <a:cubicBezTo>
                  <a:pt x="333" y="509"/>
                  <a:pt x="335" y="510"/>
                  <a:pt x="337" y="509"/>
                </a:cubicBezTo>
                <a:cubicBezTo>
                  <a:pt x="337" y="511"/>
                  <a:pt x="340" y="511"/>
                  <a:pt x="342" y="512"/>
                </a:cubicBezTo>
                <a:cubicBezTo>
                  <a:pt x="343" y="512"/>
                  <a:pt x="344" y="513"/>
                  <a:pt x="345" y="513"/>
                </a:cubicBezTo>
                <a:cubicBezTo>
                  <a:pt x="345" y="513"/>
                  <a:pt x="345" y="514"/>
                  <a:pt x="345" y="514"/>
                </a:cubicBezTo>
                <a:cubicBezTo>
                  <a:pt x="346" y="514"/>
                  <a:pt x="346" y="514"/>
                  <a:pt x="346" y="514"/>
                </a:cubicBezTo>
                <a:cubicBezTo>
                  <a:pt x="347" y="514"/>
                  <a:pt x="347" y="514"/>
                  <a:pt x="348" y="515"/>
                </a:cubicBezTo>
                <a:cubicBezTo>
                  <a:pt x="348" y="515"/>
                  <a:pt x="348" y="514"/>
                  <a:pt x="348" y="514"/>
                </a:cubicBezTo>
                <a:cubicBezTo>
                  <a:pt x="349" y="514"/>
                  <a:pt x="349" y="515"/>
                  <a:pt x="349" y="515"/>
                </a:cubicBezTo>
                <a:cubicBezTo>
                  <a:pt x="350" y="515"/>
                  <a:pt x="350" y="515"/>
                  <a:pt x="351" y="516"/>
                </a:cubicBezTo>
                <a:cubicBezTo>
                  <a:pt x="354" y="517"/>
                  <a:pt x="357" y="517"/>
                  <a:pt x="358" y="517"/>
                </a:cubicBezTo>
                <a:cubicBezTo>
                  <a:pt x="360" y="517"/>
                  <a:pt x="361" y="517"/>
                  <a:pt x="361" y="517"/>
                </a:cubicBezTo>
                <a:cubicBezTo>
                  <a:pt x="363" y="517"/>
                  <a:pt x="363" y="518"/>
                  <a:pt x="365" y="518"/>
                </a:cubicBezTo>
                <a:cubicBezTo>
                  <a:pt x="363" y="518"/>
                  <a:pt x="362" y="520"/>
                  <a:pt x="361" y="521"/>
                </a:cubicBezTo>
                <a:cubicBezTo>
                  <a:pt x="361" y="521"/>
                  <a:pt x="361" y="522"/>
                  <a:pt x="361" y="522"/>
                </a:cubicBezTo>
                <a:cubicBezTo>
                  <a:pt x="362" y="522"/>
                  <a:pt x="361" y="523"/>
                  <a:pt x="361" y="523"/>
                </a:cubicBezTo>
                <a:cubicBezTo>
                  <a:pt x="359" y="524"/>
                  <a:pt x="359" y="525"/>
                  <a:pt x="357" y="526"/>
                </a:cubicBezTo>
                <a:cubicBezTo>
                  <a:pt x="357" y="526"/>
                  <a:pt x="356" y="526"/>
                  <a:pt x="355" y="526"/>
                </a:cubicBezTo>
                <a:cubicBezTo>
                  <a:pt x="355" y="526"/>
                  <a:pt x="355" y="527"/>
                  <a:pt x="355" y="527"/>
                </a:cubicBezTo>
                <a:cubicBezTo>
                  <a:pt x="354" y="527"/>
                  <a:pt x="354" y="528"/>
                  <a:pt x="353" y="528"/>
                </a:cubicBezTo>
                <a:cubicBezTo>
                  <a:pt x="352" y="529"/>
                  <a:pt x="352" y="529"/>
                  <a:pt x="351" y="530"/>
                </a:cubicBezTo>
                <a:cubicBezTo>
                  <a:pt x="349" y="532"/>
                  <a:pt x="346" y="534"/>
                  <a:pt x="344" y="536"/>
                </a:cubicBezTo>
                <a:cubicBezTo>
                  <a:pt x="342" y="536"/>
                  <a:pt x="340" y="537"/>
                  <a:pt x="339" y="538"/>
                </a:cubicBezTo>
                <a:cubicBezTo>
                  <a:pt x="338" y="538"/>
                  <a:pt x="338" y="538"/>
                  <a:pt x="337" y="538"/>
                </a:cubicBezTo>
                <a:cubicBezTo>
                  <a:pt x="337" y="538"/>
                  <a:pt x="336" y="539"/>
                  <a:pt x="336" y="539"/>
                </a:cubicBezTo>
                <a:cubicBezTo>
                  <a:pt x="334" y="540"/>
                  <a:pt x="332" y="540"/>
                  <a:pt x="331" y="540"/>
                </a:cubicBezTo>
                <a:cubicBezTo>
                  <a:pt x="329" y="541"/>
                  <a:pt x="327" y="541"/>
                  <a:pt x="325" y="541"/>
                </a:cubicBezTo>
                <a:cubicBezTo>
                  <a:pt x="325" y="541"/>
                  <a:pt x="325" y="542"/>
                  <a:pt x="325" y="542"/>
                </a:cubicBezTo>
                <a:cubicBezTo>
                  <a:pt x="325" y="542"/>
                  <a:pt x="324" y="542"/>
                  <a:pt x="324" y="542"/>
                </a:cubicBezTo>
                <a:cubicBezTo>
                  <a:pt x="323" y="542"/>
                  <a:pt x="323" y="542"/>
                  <a:pt x="323" y="542"/>
                </a:cubicBezTo>
                <a:cubicBezTo>
                  <a:pt x="323" y="542"/>
                  <a:pt x="321" y="542"/>
                  <a:pt x="321" y="542"/>
                </a:cubicBezTo>
                <a:cubicBezTo>
                  <a:pt x="321" y="542"/>
                  <a:pt x="321" y="542"/>
                  <a:pt x="320" y="543"/>
                </a:cubicBezTo>
                <a:cubicBezTo>
                  <a:pt x="320" y="543"/>
                  <a:pt x="319" y="542"/>
                  <a:pt x="319" y="542"/>
                </a:cubicBezTo>
                <a:cubicBezTo>
                  <a:pt x="319" y="542"/>
                  <a:pt x="319" y="543"/>
                  <a:pt x="318" y="543"/>
                </a:cubicBezTo>
                <a:cubicBezTo>
                  <a:pt x="317" y="543"/>
                  <a:pt x="317" y="543"/>
                  <a:pt x="316" y="543"/>
                </a:cubicBezTo>
                <a:cubicBezTo>
                  <a:pt x="315" y="543"/>
                  <a:pt x="314" y="544"/>
                  <a:pt x="314" y="546"/>
                </a:cubicBezTo>
                <a:cubicBezTo>
                  <a:pt x="315" y="548"/>
                  <a:pt x="317" y="548"/>
                  <a:pt x="320" y="548"/>
                </a:cubicBezTo>
                <a:cubicBezTo>
                  <a:pt x="320" y="549"/>
                  <a:pt x="320" y="549"/>
                  <a:pt x="321" y="549"/>
                </a:cubicBezTo>
                <a:cubicBezTo>
                  <a:pt x="321" y="549"/>
                  <a:pt x="322" y="549"/>
                  <a:pt x="321" y="549"/>
                </a:cubicBezTo>
                <a:cubicBezTo>
                  <a:pt x="322" y="549"/>
                  <a:pt x="323" y="550"/>
                  <a:pt x="323" y="550"/>
                </a:cubicBezTo>
                <a:cubicBezTo>
                  <a:pt x="323" y="550"/>
                  <a:pt x="324" y="549"/>
                  <a:pt x="324" y="549"/>
                </a:cubicBezTo>
                <a:cubicBezTo>
                  <a:pt x="325" y="550"/>
                  <a:pt x="325" y="550"/>
                  <a:pt x="325" y="550"/>
                </a:cubicBezTo>
                <a:cubicBezTo>
                  <a:pt x="326" y="549"/>
                  <a:pt x="330" y="551"/>
                  <a:pt x="330" y="551"/>
                </a:cubicBezTo>
                <a:cubicBezTo>
                  <a:pt x="332" y="551"/>
                  <a:pt x="333" y="552"/>
                  <a:pt x="334" y="552"/>
                </a:cubicBezTo>
                <a:cubicBezTo>
                  <a:pt x="335" y="553"/>
                  <a:pt x="337" y="553"/>
                  <a:pt x="338" y="553"/>
                </a:cubicBezTo>
                <a:cubicBezTo>
                  <a:pt x="338" y="553"/>
                  <a:pt x="338" y="554"/>
                  <a:pt x="338" y="554"/>
                </a:cubicBezTo>
                <a:cubicBezTo>
                  <a:pt x="340" y="554"/>
                  <a:pt x="343" y="555"/>
                  <a:pt x="344" y="555"/>
                </a:cubicBezTo>
                <a:cubicBezTo>
                  <a:pt x="345" y="555"/>
                  <a:pt x="345" y="556"/>
                  <a:pt x="345" y="556"/>
                </a:cubicBezTo>
                <a:cubicBezTo>
                  <a:pt x="345" y="556"/>
                  <a:pt x="345" y="555"/>
                  <a:pt x="345" y="555"/>
                </a:cubicBezTo>
                <a:cubicBezTo>
                  <a:pt x="346" y="555"/>
                  <a:pt x="346" y="556"/>
                  <a:pt x="346" y="556"/>
                </a:cubicBezTo>
                <a:cubicBezTo>
                  <a:pt x="349" y="557"/>
                  <a:pt x="353" y="557"/>
                  <a:pt x="355" y="558"/>
                </a:cubicBezTo>
                <a:cubicBezTo>
                  <a:pt x="355" y="558"/>
                  <a:pt x="355" y="558"/>
                  <a:pt x="355" y="558"/>
                </a:cubicBezTo>
                <a:cubicBezTo>
                  <a:pt x="356" y="558"/>
                  <a:pt x="356" y="558"/>
                  <a:pt x="357" y="558"/>
                </a:cubicBezTo>
                <a:cubicBezTo>
                  <a:pt x="358" y="558"/>
                  <a:pt x="359" y="559"/>
                  <a:pt x="359" y="559"/>
                </a:cubicBezTo>
                <a:cubicBezTo>
                  <a:pt x="360" y="559"/>
                  <a:pt x="360" y="559"/>
                  <a:pt x="361" y="559"/>
                </a:cubicBezTo>
                <a:cubicBezTo>
                  <a:pt x="362" y="559"/>
                  <a:pt x="362" y="559"/>
                  <a:pt x="363" y="559"/>
                </a:cubicBezTo>
                <a:cubicBezTo>
                  <a:pt x="363" y="561"/>
                  <a:pt x="361" y="560"/>
                  <a:pt x="361" y="562"/>
                </a:cubicBezTo>
                <a:cubicBezTo>
                  <a:pt x="361" y="563"/>
                  <a:pt x="360" y="565"/>
                  <a:pt x="360" y="566"/>
                </a:cubicBezTo>
                <a:cubicBezTo>
                  <a:pt x="359" y="566"/>
                  <a:pt x="357" y="566"/>
                  <a:pt x="357" y="568"/>
                </a:cubicBezTo>
                <a:cubicBezTo>
                  <a:pt x="356" y="568"/>
                  <a:pt x="354" y="568"/>
                  <a:pt x="354" y="569"/>
                </a:cubicBezTo>
                <a:cubicBezTo>
                  <a:pt x="353" y="569"/>
                  <a:pt x="353" y="569"/>
                  <a:pt x="353" y="569"/>
                </a:cubicBezTo>
                <a:cubicBezTo>
                  <a:pt x="352" y="569"/>
                  <a:pt x="352" y="569"/>
                  <a:pt x="352" y="569"/>
                </a:cubicBezTo>
                <a:cubicBezTo>
                  <a:pt x="350" y="570"/>
                  <a:pt x="349" y="571"/>
                  <a:pt x="348" y="572"/>
                </a:cubicBezTo>
                <a:cubicBezTo>
                  <a:pt x="348" y="572"/>
                  <a:pt x="347" y="571"/>
                  <a:pt x="347" y="571"/>
                </a:cubicBezTo>
                <a:cubicBezTo>
                  <a:pt x="346" y="572"/>
                  <a:pt x="345" y="573"/>
                  <a:pt x="344" y="573"/>
                </a:cubicBezTo>
                <a:cubicBezTo>
                  <a:pt x="342" y="574"/>
                  <a:pt x="340" y="575"/>
                  <a:pt x="338" y="576"/>
                </a:cubicBezTo>
                <a:cubicBezTo>
                  <a:pt x="337" y="576"/>
                  <a:pt x="337" y="577"/>
                  <a:pt x="336" y="577"/>
                </a:cubicBezTo>
                <a:cubicBezTo>
                  <a:pt x="336" y="577"/>
                  <a:pt x="335" y="577"/>
                  <a:pt x="334" y="577"/>
                </a:cubicBezTo>
                <a:cubicBezTo>
                  <a:pt x="334" y="577"/>
                  <a:pt x="334" y="578"/>
                  <a:pt x="334" y="578"/>
                </a:cubicBezTo>
                <a:cubicBezTo>
                  <a:pt x="334" y="578"/>
                  <a:pt x="333" y="578"/>
                  <a:pt x="333" y="578"/>
                </a:cubicBezTo>
                <a:cubicBezTo>
                  <a:pt x="333" y="578"/>
                  <a:pt x="332" y="579"/>
                  <a:pt x="332" y="579"/>
                </a:cubicBezTo>
                <a:cubicBezTo>
                  <a:pt x="332" y="579"/>
                  <a:pt x="331" y="578"/>
                  <a:pt x="331" y="579"/>
                </a:cubicBezTo>
                <a:cubicBezTo>
                  <a:pt x="330" y="579"/>
                  <a:pt x="330" y="580"/>
                  <a:pt x="329" y="581"/>
                </a:cubicBezTo>
                <a:cubicBezTo>
                  <a:pt x="329" y="581"/>
                  <a:pt x="328" y="581"/>
                  <a:pt x="328" y="581"/>
                </a:cubicBezTo>
                <a:cubicBezTo>
                  <a:pt x="327" y="581"/>
                  <a:pt x="327" y="582"/>
                  <a:pt x="326" y="582"/>
                </a:cubicBezTo>
                <a:cubicBezTo>
                  <a:pt x="326" y="582"/>
                  <a:pt x="326" y="582"/>
                  <a:pt x="326" y="582"/>
                </a:cubicBezTo>
                <a:cubicBezTo>
                  <a:pt x="325" y="582"/>
                  <a:pt x="324" y="583"/>
                  <a:pt x="323" y="583"/>
                </a:cubicBezTo>
                <a:cubicBezTo>
                  <a:pt x="323" y="583"/>
                  <a:pt x="322" y="583"/>
                  <a:pt x="322" y="583"/>
                </a:cubicBezTo>
                <a:cubicBezTo>
                  <a:pt x="321" y="583"/>
                  <a:pt x="321" y="584"/>
                  <a:pt x="321" y="584"/>
                </a:cubicBezTo>
                <a:cubicBezTo>
                  <a:pt x="320" y="584"/>
                  <a:pt x="320" y="584"/>
                  <a:pt x="320" y="584"/>
                </a:cubicBezTo>
                <a:cubicBezTo>
                  <a:pt x="319" y="584"/>
                  <a:pt x="319" y="584"/>
                  <a:pt x="319" y="584"/>
                </a:cubicBezTo>
                <a:cubicBezTo>
                  <a:pt x="318" y="585"/>
                  <a:pt x="316" y="586"/>
                  <a:pt x="315" y="586"/>
                </a:cubicBezTo>
                <a:cubicBezTo>
                  <a:pt x="315" y="586"/>
                  <a:pt x="314" y="586"/>
                  <a:pt x="314" y="586"/>
                </a:cubicBezTo>
                <a:cubicBezTo>
                  <a:pt x="314" y="586"/>
                  <a:pt x="313" y="587"/>
                  <a:pt x="312" y="588"/>
                </a:cubicBezTo>
                <a:cubicBezTo>
                  <a:pt x="312" y="589"/>
                  <a:pt x="309" y="589"/>
                  <a:pt x="310" y="591"/>
                </a:cubicBezTo>
                <a:cubicBezTo>
                  <a:pt x="311" y="593"/>
                  <a:pt x="314" y="594"/>
                  <a:pt x="316" y="595"/>
                </a:cubicBezTo>
                <a:cubicBezTo>
                  <a:pt x="317" y="595"/>
                  <a:pt x="318" y="596"/>
                  <a:pt x="318" y="596"/>
                </a:cubicBezTo>
                <a:cubicBezTo>
                  <a:pt x="320" y="597"/>
                  <a:pt x="319" y="595"/>
                  <a:pt x="321" y="596"/>
                </a:cubicBezTo>
                <a:cubicBezTo>
                  <a:pt x="321" y="597"/>
                  <a:pt x="323" y="597"/>
                  <a:pt x="325" y="598"/>
                </a:cubicBezTo>
                <a:cubicBezTo>
                  <a:pt x="326" y="598"/>
                  <a:pt x="326" y="599"/>
                  <a:pt x="327" y="598"/>
                </a:cubicBezTo>
                <a:cubicBezTo>
                  <a:pt x="327" y="598"/>
                  <a:pt x="328" y="599"/>
                  <a:pt x="329" y="599"/>
                </a:cubicBezTo>
                <a:cubicBezTo>
                  <a:pt x="331" y="599"/>
                  <a:pt x="335" y="599"/>
                  <a:pt x="338" y="600"/>
                </a:cubicBezTo>
                <a:cubicBezTo>
                  <a:pt x="342" y="600"/>
                  <a:pt x="348" y="601"/>
                  <a:pt x="351" y="602"/>
                </a:cubicBezTo>
                <a:cubicBezTo>
                  <a:pt x="352" y="602"/>
                  <a:pt x="354" y="602"/>
                  <a:pt x="354" y="604"/>
                </a:cubicBezTo>
                <a:cubicBezTo>
                  <a:pt x="352" y="607"/>
                  <a:pt x="349" y="609"/>
                  <a:pt x="348" y="612"/>
                </a:cubicBezTo>
                <a:cubicBezTo>
                  <a:pt x="346" y="613"/>
                  <a:pt x="345" y="615"/>
                  <a:pt x="344" y="615"/>
                </a:cubicBezTo>
                <a:cubicBezTo>
                  <a:pt x="343" y="616"/>
                  <a:pt x="343" y="616"/>
                  <a:pt x="342" y="616"/>
                </a:cubicBezTo>
                <a:cubicBezTo>
                  <a:pt x="341" y="616"/>
                  <a:pt x="341" y="617"/>
                  <a:pt x="340" y="618"/>
                </a:cubicBezTo>
                <a:cubicBezTo>
                  <a:pt x="340" y="618"/>
                  <a:pt x="339" y="618"/>
                  <a:pt x="339" y="619"/>
                </a:cubicBezTo>
                <a:cubicBezTo>
                  <a:pt x="338" y="620"/>
                  <a:pt x="334" y="621"/>
                  <a:pt x="333" y="621"/>
                </a:cubicBezTo>
                <a:cubicBezTo>
                  <a:pt x="332" y="621"/>
                  <a:pt x="332" y="621"/>
                  <a:pt x="332" y="621"/>
                </a:cubicBezTo>
                <a:cubicBezTo>
                  <a:pt x="331" y="622"/>
                  <a:pt x="330" y="622"/>
                  <a:pt x="330" y="622"/>
                </a:cubicBezTo>
                <a:cubicBezTo>
                  <a:pt x="330" y="622"/>
                  <a:pt x="328" y="622"/>
                  <a:pt x="328" y="622"/>
                </a:cubicBezTo>
                <a:cubicBezTo>
                  <a:pt x="328" y="621"/>
                  <a:pt x="328" y="622"/>
                  <a:pt x="328" y="622"/>
                </a:cubicBezTo>
                <a:cubicBezTo>
                  <a:pt x="326" y="622"/>
                  <a:pt x="324" y="622"/>
                  <a:pt x="323" y="622"/>
                </a:cubicBezTo>
                <a:cubicBezTo>
                  <a:pt x="321" y="622"/>
                  <a:pt x="320" y="622"/>
                  <a:pt x="318" y="622"/>
                </a:cubicBezTo>
                <a:cubicBezTo>
                  <a:pt x="316" y="622"/>
                  <a:pt x="313" y="621"/>
                  <a:pt x="311" y="622"/>
                </a:cubicBezTo>
                <a:cubicBezTo>
                  <a:pt x="311" y="623"/>
                  <a:pt x="311" y="624"/>
                  <a:pt x="311" y="624"/>
                </a:cubicBezTo>
                <a:cubicBezTo>
                  <a:pt x="310" y="628"/>
                  <a:pt x="313" y="627"/>
                  <a:pt x="315" y="628"/>
                </a:cubicBezTo>
                <a:cubicBezTo>
                  <a:pt x="315" y="629"/>
                  <a:pt x="316" y="629"/>
                  <a:pt x="317" y="630"/>
                </a:cubicBezTo>
                <a:cubicBezTo>
                  <a:pt x="318" y="630"/>
                  <a:pt x="319" y="630"/>
                  <a:pt x="319" y="632"/>
                </a:cubicBezTo>
                <a:cubicBezTo>
                  <a:pt x="323" y="632"/>
                  <a:pt x="323" y="634"/>
                  <a:pt x="326" y="634"/>
                </a:cubicBezTo>
                <a:cubicBezTo>
                  <a:pt x="326" y="635"/>
                  <a:pt x="327" y="636"/>
                  <a:pt x="327" y="637"/>
                </a:cubicBezTo>
                <a:cubicBezTo>
                  <a:pt x="329" y="637"/>
                  <a:pt x="331" y="639"/>
                  <a:pt x="331" y="639"/>
                </a:cubicBezTo>
                <a:cubicBezTo>
                  <a:pt x="332" y="640"/>
                  <a:pt x="333" y="640"/>
                  <a:pt x="334" y="641"/>
                </a:cubicBezTo>
                <a:cubicBezTo>
                  <a:pt x="336" y="642"/>
                  <a:pt x="334" y="640"/>
                  <a:pt x="335" y="640"/>
                </a:cubicBezTo>
                <a:cubicBezTo>
                  <a:pt x="335" y="641"/>
                  <a:pt x="335" y="642"/>
                  <a:pt x="336" y="643"/>
                </a:cubicBezTo>
                <a:cubicBezTo>
                  <a:pt x="336" y="642"/>
                  <a:pt x="337" y="643"/>
                  <a:pt x="338" y="643"/>
                </a:cubicBezTo>
                <a:cubicBezTo>
                  <a:pt x="339" y="643"/>
                  <a:pt x="340" y="644"/>
                  <a:pt x="341" y="644"/>
                </a:cubicBezTo>
                <a:cubicBezTo>
                  <a:pt x="343" y="645"/>
                  <a:pt x="346" y="644"/>
                  <a:pt x="347" y="646"/>
                </a:cubicBezTo>
                <a:cubicBezTo>
                  <a:pt x="345" y="647"/>
                  <a:pt x="344" y="649"/>
                  <a:pt x="341" y="649"/>
                </a:cubicBezTo>
                <a:cubicBezTo>
                  <a:pt x="341" y="649"/>
                  <a:pt x="341" y="650"/>
                  <a:pt x="341" y="650"/>
                </a:cubicBezTo>
                <a:cubicBezTo>
                  <a:pt x="340" y="651"/>
                  <a:pt x="340" y="651"/>
                  <a:pt x="340" y="651"/>
                </a:cubicBezTo>
                <a:cubicBezTo>
                  <a:pt x="339" y="652"/>
                  <a:pt x="338" y="653"/>
                  <a:pt x="337" y="653"/>
                </a:cubicBezTo>
                <a:cubicBezTo>
                  <a:pt x="337" y="653"/>
                  <a:pt x="336" y="653"/>
                  <a:pt x="336" y="653"/>
                </a:cubicBezTo>
                <a:cubicBezTo>
                  <a:pt x="336" y="653"/>
                  <a:pt x="335" y="653"/>
                  <a:pt x="335" y="654"/>
                </a:cubicBezTo>
                <a:cubicBezTo>
                  <a:pt x="333" y="654"/>
                  <a:pt x="331" y="655"/>
                  <a:pt x="329" y="655"/>
                </a:cubicBezTo>
                <a:cubicBezTo>
                  <a:pt x="328" y="655"/>
                  <a:pt x="328" y="656"/>
                  <a:pt x="327" y="656"/>
                </a:cubicBezTo>
                <a:cubicBezTo>
                  <a:pt x="326" y="656"/>
                  <a:pt x="326" y="656"/>
                  <a:pt x="325" y="656"/>
                </a:cubicBezTo>
                <a:cubicBezTo>
                  <a:pt x="324" y="656"/>
                  <a:pt x="323" y="657"/>
                  <a:pt x="323" y="657"/>
                </a:cubicBezTo>
                <a:cubicBezTo>
                  <a:pt x="322" y="657"/>
                  <a:pt x="321" y="658"/>
                  <a:pt x="321" y="658"/>
                </a:cubicBezTo>
                <a:cubicBezTo>
                  <a:pt x="320" y="658"/>
                  <a:pt x="321" y="658"/>
                  <a:pt x="320" y="658"/>
                </a:cubicBezTo>
                <a:cubicBezTo>
                  <a:pt x="318" y="659"/>
                  <a:pt x="315" y="659"/>
                  <a:pt x="313" y="660"/>
                </a:cubicBezTo>
                <a:cubicBezTo>
                  <a:pt x="312" y="661"/>
                  <a:pt x="312" y="661"/>
                  <a:pt x="313" y="662"/>
                </a:cubicBezTo>
                <a:cubicBezTo>
                  <a:pt x="313" y="662"/>
                  <a:pt x="312" y="664"/>
                  <a:pt x="312" y="664"/>
                </a:cubicBezTo>
                <a:cubicBezTo>
                  <a:pt x="312" y="665"/>
                  <a:pt x="311" y="667"/>
                  <a:pt x="310" y="667"/>
                </a:cubicBezTo>
                <a:cubicBezTo>
                  <a:pt x="310" y="668"/>
                  <a:pt x="311" y="669"/>
                  <a:pt x="311" y="669"/>
                </a:cubicBezTo>
                <a:cubicBezTo>
                  <a:pt x="311" y="669"/>
                  <a:pt x="310" y="670"/>
                  <a:pt x="310" y="670"/>
                </a:cubicBezTo>
                <a:cubicBezTo>
                  <a:pt x="310" y="671"/>
                  <a:pt x="309" y="672"/>
                  <a:pt x="309" y="673"/>
                </a:cubicBezTo>
                <a:cubicBezTo>
                  <a:pt x="309" y="673"/>
                  <a:pt x="309" y="674"/>
                  <a:pt x="308" y="674"/>
                </a:cubicBezTo>
                <a:cubicBezTo>
                  <a:pt x="308" y="675"/>
                  <a:pt x="308" y="675"/>
                  <a:pt x="308" y="676"/>
                </a:cubicBezTo>
                <a:cubicBezTo>
                  <a:pt x="307" y="677"/>
                  <a:pt x="308" y="677"/>
                  <a:pt x="308" y="678"/>
                </a:cubicBezTo>
                <a:cubicBezTo>
                  <a:pt x="308" y="679"/>
                  <a:pt x="307" y="680"/>
                  <a:pt x="307" y="680"/>
                </a:cubicBezTo>
                <a:cubicBezTo>
                  <a:pt x="307" y="680"/>
                  <a:pt x="307" y="680"/>
                  <a:pt x="307" y="681"/>
                </a:cubicBezTo>
                <a:cubicBezTo>
                  <a:pt x="307" y="681"/>
                  <a:pt x="307" y="682"/>
                  <a:pt x="307" y="682"/>
                </a:cubicBezTo>
                <a:cubicBezTo>
                  <a:pt x="306" y="688"/>
                  <a:pt x="305" y="694"/>
                  <a:pt x="304" y="698"/>
                </a:cubicBezTo>
                <a:cubicBezTo>
                  <a:pt x="304" y="700"/>
                  <a:pt x="303" y="702"/>
                  <a:pt x="304" y="702"/>
                </a:cubicBezTo>
                <a:cubicBezTo>
                  <a:pt x="304" y="703"/>
                  <a:pt x="303" y="705"/>
                  <a:pt x="303" y="705"/>
                </a:cubicBezTo>
                <a:cubicBezTo>
                  <a:pt x="303" y="707"/>
                  <a:pt x="303" y="709"/>
                  <a:pt x="303" y="710"/>
                </a:cubicBezTo>
                <a:cubicBezTo>
                  <a:pt x="302" y="711"/>
                  <a:pt x="302" y="712"/>
                  <a:pt x="302" y="712"/>
                </a:cubicBezTo>
                <a:cubicBezTo>
                  <a:pt x="302" y="714"/>
                  <a:pt x="303" y="716"/>
                  <a:pt x="303" y="718"/>
                </a:cubicBezTo>
                <a:cubicBezTo>
                  <a:pt x="303" y="720"/>
                  <a:pt x="302" y="721"/>
                  <a:pt x="303" y="721"/>
                </a:cubicBezTo>
                <a:cubicBezTo>
                  <a:pt x="303" y="722"/>
                  <a:pt x="302" y="723"/>
                  <a:pt x="302" y="723"/>
                </a:cubicBezTo>
                <a:cubicBezTo>
                  <a:pt x="302" y="724"/>
                  <a:pt x="303" y="724"/>
                  <a:pt x="303" y="724"/>
                </a:cubicBezTo>
                <a:cubicBezTo>
                  <a:pt x="303" y="728"/>
                  <a:pt x="302" y="731"/>
                  <a:pt x="302" y="734"/>
                </a:cubicBezTo>
                <a:cubicBezTo>
                  <a:pt x="301" y="737"/>
                  <a:pt x="301" y="739"/>
                  <a:pt x="301" y="741"/>
                </a:cubicBezTo>
                <a:cubicBezTo>
                  <a:pt x="301" y="742"/>
                  <a:pt x="301" y="742"/>
                  <a:pt x="302" y="742"/>
                </a:cubicBezTo>
                <a:cubicBezTo>
                  <a:pt x="301" y="744"/>
                  <a:pt x="300" y="743"/>
                  <a:pt x="301" y="744"/>
                </a:cubicBezTo>
                <a:cubicBezTo>
                  <a:pt x="301" y="744"/>
                  <a:pt x="301" y="746"/>
                  <a:pt x="301" y="746"/>
                </a:cubicBezTo>
                <a:cubicBezTo>
                  <a:pt x="301" y="746"/>
                  <a:pt x="301" y="746"/>
                  <a:pt x="301" y="746"/>
                </a:cubicBezTo>
                <a:cubicBezTo>
                  <a:pt x="301" y="747"/>
                  <a:pt x="301" y="748"/>
                  <a:pt x="301" y="748"/>
                </a:cubicBezTo>
                <a:cubicBezTo>
                  <a:pt x="301" y="749"/>
                  <a:pt x="301" y="749"/>
                  <a:pt x="301" y="749"/>
                </a:cubicBezTo>
                <a:cubicBezTo>
                  <a:pt x="301" y="749"/>
                  <a:pt x="301" y="749"/>
                  <a:pt x="300" y="750"/>
                </a:cubicBezTo>
                <a:cubicBezTo>
                  <a:pt x="300" y="751"/>
                  <a:pt x="300" y="753"/>
                  <a:pt x="300" y="754"/>
                </a:cubicBezTo>
                <a:cubicBezTo>
                  <a:pt x="300" y="754"/>
                  <a:pt x="300" y="754"/>
                  <a:pt x="299" y="755"/>
                </a:cubicBezTo>
                <a:cubicBezTo>
                  <a:pt x="298" y="757"/>
                  <a:pt x="299" y="759"/>
                  <a:pt x="298" y="759"/>
                </a:cubicBezTo>
                <a:cubicBezTo>
                  <a:pt x="297" y="760"/>
                  <a:pt x="298" y="761"/>
                  <a:pt x="298" y="761"/>
                </a:cubicBezTo>
                <a:cubicBezTo>
                  <a:pt x="298" y="761"/>
                  <a:pt x="297" y="761"/>
                  <a:pt x="297" y="761"/>
                </a:cubicBezTo>
                <a:cubicBezTo>
                  <a:pt x="297" y="762"/>
                  <a:pt x="298" y="763"/>
                  <a:pt x="297" y="764"/>
                </a:cubicBezTo>
                <a:cubicBezTo>
                  <a:pt x="297" y="765"/>
                  <a:pt x="297" y="765"/>
                  <a:pt x="297" y="765"/>
                </a:cubicBezTo>
                <a:cubicBezTo>
                  <a:pt x="296" y="766"/>
                  <a:pt x="295" y="771"/>
                  <a:pt x="295" y="772"/>
                </a:cubicBezTo>
                <a:cubicBezTo>
                  <a:pt x="295" y="772"/>
                  <a:pt x="296" y="772"/>
                  <a:pt x="296" y="773"/>
                </a:cubicBezTo>
                <a:cubicBezTo>
                  <a:pt x="296" y="773"/>
                  <a:pt x="296" y="774"/>
                  <a:pt x="296" y="775"/>
                </a:cubicBezTo>
                <a:cubicBezTo>
                  <a:pt x="296" y="775"/>
                  <a:pt x="297" y="775"/>
                  <a:pt x="297" y="775"/>
                </a:cubicBezTo>
                <a:cubicBezTo>
                  <a:pt x="297" y="776"/>
                  <a:pt x="297" y="778"/>
                  <a:pt x="297" y="778"/>
                </a:cubicBezTo>
                <a:cubicBezTo>
                  <a:pt x="296" y="778"/>
                  <a:pt x="295" y="777"/>
                  <a:pt x="295" y="777"/>
                </a:cubicBezTo>
                <a:cubicBezTo>
                  <a:pt x="295" y="777"/>
                  <a:pt x="294" y="778"/>
                  <a:pt x="294" y="777"/>
                </a:cubicBezTo>
                <a:cubicBezTo>
                  <a:pt x="293" y="777"/>
                  <a:pt x="293" y="776"/>
                  <a:pt x="293" y="776"/>
                </a:cubicBezTo>
                <a:cubicBezTo>
                  <a:pt x="293" y="776"/>
                  <a:pt x="293" y="777"/>
                  <a:pt x="293" y="777"/>
                </a:cubicBezTo>
                <a:cubicBezTo>
                  <a:pt x="292" y="777"/>
                  <a:pt x="292" y="776"/>
                  <a:pt x="292" y="776"/>
                </a:cubicBezTo>
                <a:cubicBezTo>
                  <a:pt x="291" y="776"/>
                  <a:pt x="291" y="775"/>
                  <a:pt x="290" y="775"/>
                </a:cubicBezTo>
                <a:cubicBezTo>
                  <a:pt x="286" y="774"/>
                  <a:pt x="281" y="773"/>
                  <a:pt x="276" y="772"/>
                </a:cubicBezTo>
                <a:cubicBezTo>
                  <a:pt x="276" y="773"/>
                  <a:pt x="276" y="772"/>
                  <a:pt x="275" y="772"/>
                </a:cubicBezTo>
                <a:cubicBezTo>
                  <a:pt x="275" y="772"/>
                  <a:pt x="274" y="773"/>
                  <a:pt x="274" y="773"/>
                </a:cubicBezTo>
                <a:cubicBezTo>
                  <a:pt x="273" y="773"/>
                  <a:pt x="272" y="773"/>
                  <a:pt x="272" y="773"/>
                </a:cubicBezTo>
                <a:cubicBezTo>
                  <a:pt x="271" y="773"/>
                  <a:pt x="271" y="773"/>
                  <a:pt x="271" y="773"/>
                </a:cubicBezTo>
                <a:cubicBezTo>
                  <a:pt x="271" y="773"/>
                  <a:pt x="270" y="774"/>
                  <a:pt x="270" y="774"/>
                </a:cubicBezTo>
                <a:cubicBezTo>
                  <a:pt x="269" y="774"/>
                  <a:pt x="269" y="774"/>
                  <a:pt x="269" y="774"/>
                </a:cubicBezTo>
                <a:cubicBezTo>
                  <a:pt x="268" y="774"/>
                  <a:pt x="268" y="774"/>
                  <a:pt x="268" y="774"/>
                </a:cubicBezTo>
                <a:cubicBezTo>
                  <a:pt x="267" y="774"/>
                  <a:pt x="266" y="775"/>
                  <a:pt x="266" y="775"/>
                </a:cubicBezTo>
                <a:cubicBezTo>
                  <a:pt x="265" y="775"/>
                  <a:pt x="264" y="775"/>
                  <a:pt x="263" y="776"/>
                </a:cubicBezTo>
                <a:cubicBezTo>
                  <a:pt x="263" y="776"/>
                  <a:pt x="262" y="776"/>
                  <a:pt x="262" y="777"/>
                </a:cubicBezTo>
                <a:cubicBezTo>
                  <a:pt x="260" y="778"/>
                  <a:pt x="259" y="778"/>
                  <a:pt x="258" y="779"/>
                </a:cubicBezTo>
                <a:cubicBezTo>
                  <a:pt x="257" y="779"/>
                  <a:pt x="256" y="780"/>
                  <a:pt x="255" y="779"/>
                </a:cubicBezTo>
                <a:cubicBezTo>
                  <a:pt x="254" y="779"/>
                  <a:pt x="254" y="781"/>
                  <a:pt x="253" y="780"/>
                </a:cubicBezTo>
                <a:cubicBezTo>
                  <a:pt x="252" y="780"/>
                  <a:pt x="250" y="782"/>
                  <a:pt x="250" y="783"/>
                </a:cubicBezTo>
                <a:cubicBezTo>
                  <a:pt x="251" y="784"/>
                  <a:pt x="251" y="786"/>
                  <a:pt x="252" y="786"/>
                </a:cubicBezTo>
                <a:cubicBezTo>
                  <a:pt x="252" y="786"/>
                  <a:pt x="253" y="786"/>
                  <a:pt x="253" y="786"/>
                </a:cubicBezTo>
                <a:cubicBezTo>
                  <a:pt x="255" y="785"/>
                  <a:pt x="254" y="782"/>
                  <a:pt x="256" y="784"/>
                </a:cubicBezTo>
                <a:cubicBezTo>
                  <a:pt x="256" y="787"/>
                  <a:pt x="256" y="791"/>
                  <a:pt x="257" y="794"/>
                </a:cubicBezTo>
                <a:cubicBezTo>
                  <a:pt x="257" y="796"/>
                  <a:pt x="257" y="796"/>
                  <a:pt x="257" y="797"/>
                </a:cubicBezTo>
                <a:cubicBezTo>
                  <a:pt x="257" y="797"/>
                  <a:pt x="256" y="797"/>
                  <a:pt x="256" y="797"/>
                </a:cubicBezTo>
                <a:cubicBezTo>
                  <a:pt x="256" y="798"/>
                  <a:pt x="257" y="798"/>
                  <a:pt x="257" y="799"/>
                </a:cubicBezTo>
                <a:cubicBezTo>
                  <a:pt x="257" y="801"/>
                  <a:pt x="257" y="802"/>
                  <a:pt x="257" y="804"/>
                </a:cubicBezTo>
                <a:cubicBezTo>
                  <a:pt x="257" y="804"/>
                  <a:pt x="257" y="805"/>
                  <a:pt x="257" y="806"/>
                </a:cubicBezTo>
                <a:cubicBezTo>
                  <a:pt x="256" y="808"/>
                  <a:pt x="257" y="809"/>
                  <a:pt x="257" y="812"/>
                </a:cubicBezTo>
                <a:cubicBezTo>
                  <a:pt x="257" y="812"/>
                  <a:pt x="257" y="812"/>
                  <a:pt x="257" y="812"/>
                </a:cubicBezTo>
                <a:cubicBezTo>
                  <a:pt x="256" y="813"/>
                  <a:pt x="257" y="814"/>
                  <a:pt x="257" y="814"/>
                </a:cubicBezTo>
                <a:cubicBezTo>
                  <a:pt x="257" y="815"/>
                  <a:pt x="257" y="816"/>
                  <a:pt x="256" y="816"/>
                </a:cubicBezTo>
                <a:cubicBezTo>
                  <a:pt x="256" y="817"/>
                  <a:pt x="257" y="817"/>
                  <a:pt x="257" y="817"/>
                </a:cubicBezTo>
                <a:cubicBezTo>
                  <a:pt x="257" y="819"/>
                  <a:pt x="256" y="821"/>
                  <a:pt x="256" y="823"/>
                </a:cubicBezTo>
                <a:cubicBezTo>
                  <a:pt x="256" y="824"/>
                  <a:pt x="256" y="824"/>
                  <a:pt x="256" y="825"/>
                </a:cubicBezTo>
                <a:cubicBezTo>
                  <a:pt x="256" y="825"/>
                  <a:pt x="256" y="825"/>
                  <a:pt x="256" y="826"/>
                </a:cubicBezTo>
                <a:cubicBezTo>
                  <a:pt x="255" y="826"/>
                  <a:pt x="256" y="826"/>
                  <a:pt x="256" y="827"/>
                </a:cubicBezTo>
                <a:cubicBezTo>
                  <a:pt x="256" y="827"/>
                  <a:pt x="255" y="828"/>
                  <a:pt x="255" y="828"/>
                </a:cubicBezTo>
                <a:cubicBezTo>
                  <a:pt x="254" y="831"/>
                  <a:pt x="254" y="832"/>
                  <a:pt x="253" y="833"/>
                </a:cubicBezTo>
                <a:cubicBezTo>
                  <a:pt x="252" y="835"/>
                  <a:pt x="251" y="837"/>
                  <a:pt x="250" y="838"/>
                </a:cubicBezTo>
                <a:cubicBezTo>
                  <a:pt x="250" y="839"/>
                  <a:pt x="250" y="839"/>
                  <a:pt x="250" y="839"/>
                </a:cubicBezTo>
                <a:cubicBezTo>
                  <a:pt x="249" y="841"/>
                  <a:pt x="248" y="842"/>
                  <a:pt x="248" y="843"/>
                </a:cubicBezTo>
                <a:cubicBezTo>
                  <a:pt x="248" y="845"/>
                  <a:pt x="248" y="847"/>
                  <a:pt x="248" y="848"/>
                </a:cubicBezTo>
                <a:cubicBezTo>
                  <a:pt x="249" y="849"/>
                  <a:pt x="250" y="849"/>
                  <a:pt x="252" y="850"/>
                </a:cubicBezTo>
                <a:cubicBezTo>
                  <a:pt x="253" y="850"/>
                  <a:pt x="254" y="849"/>
                  <a:pt x="254" y="850"/>
                </a:cubicBezTo>
                <a:cubicBezTo>
                  <a:pt x="258" y="851"/>
                  <a:pt x="262" y="852"/>
                  <a:pt x="265" y="852"/>
                </a:cubicBezTo>
                <a:cubicBezTo>
                  <a:pt x="270" y="853"/>
                  <a:pt x="277" y="855"/>
                  <a:pt x="279" y="855"/>
                </a:cubicBezTo>
                <a:cubicBezTo>
                  <a:pt x="282" y="855"/>
                  <a:pt x="285" y="856"/>
                  <a:pt x="287" y="857"/>
                </a:cubicBezTo>
                <a:cubicBezTo>
                  <a:pt x="290" y="858"/>
                  <a:pt x="294" y="858"/>
                  <a:pt x="296" y="858"/>
                </a:cubicBezTo>
                <a:cubicBezTo>
                  <a:pt x="297" y="858"/>
                  <a:pt x="297" y="859"/>
                  <a:pt x="297" y="858"/>
                </a:cubicBezTo>
                <a:cubicBezTo>
                  <a:pt x="298" y="858"/>
                  <a:pt x="297" y="857"/>
                  <a:pt x="298" y="858"/>
                </a:cubicBezTo>
                <a:cubicBezTo>
                  <a:pt x="299" y="859"/>
                  <a:pt x="300" y="859"/>
                  <a:pt x="301" y="859"/>
                </a:cubicBezTo>
                <a:cubicBezTo>
                  <a:pt x="302" y="859"/>
                  <a:pt x="302" y="859"/>
                  <a:pt x="302" y="859"/>
                </a:cubicBezTo>
                <a:cubicBezTo>
                  <a:pt x="302" y="859"/>
                  <a:pt x="303" y="859"/>
                  <a:pt x="303" y="859"/>
                </a:cubicBezTo>
                <a:cubicBezTo>
                  <a:pt x="304" y="859"/>
                  <a:pt x="305" y="859"/>
                  <a:pt x="306" y="859"/>
                </a:cubicBezTo>
                <a:cubicBezTo>
                  <a:pt x="306" y="859"/>
                  <a:pt x="307" y="859"/>
                  <a:pt x="307" y="859"/>
                </a:cubicBezTo>
                <a:cubicBezTo>
                  <a:pt x="308" y="859"/>
                  <a:pt x="310" y="859"/>
                  <a:pt x="312" y="859"/>
                </a:cubicBezTo>
                <a:cubicBezTo>
                  <a:pt x="313" y="859"/>
                  <a:pt x="315" y="859"/>
                  <a:pt x="317" y="859"/>
                </a:cubicBezTo>
                <a:cubicBezTo>
                  <a:pt x="318" y="859"/>
                  <a:pt x="319" y="860"/>
                  <a:pt x="320" y="859"/>
                </a:cubicBezTo>
                <a:cubicBezTo>
                  <a:pt x="320" y="859"/>
                  <a:pt x="320" y="859"/>
                  <a:pt x="320" y="859"/>
                </a:cubicBezTo>
                <a:cubicBezTo>
                  <a:pt x="321" y="859"/>
                  <a:pt x="320" y="859"/>
                  <a:pt x="321" y="859"/>
                </a:cubicBezTo>
                <a:cubicBezTo>
                  <a:pt x="321" y="859"/>
                  <a:pt x="321" y="859"/>
                  <a:pt x="322" y="859"/>
                </a:cubicBezTo>
                <a:cubicBezTo>
                  <a:pt x="323" y="858"/>
                  <a:pt x="325" y="854"/>
                  <a:pt x="326" y="850"/>
                </a:cubicBezTo>
                <a:cubicBezTo>
                  <a:pt x="328" y="846"/>
                  <a:pt x="329" y="841"/>
                  <a:pt x="330" y="838"/>
                </a:cubicBezTo>
                <a:cubicBezTo>
                  <a:pt x="331" y="834"/>
                  <a:pt x="332" y="830"/>
                  <a:pt x="331" y="829"/>
                </a:cubicBezTo>
                <a:close/>
                <a:moveTo>
                  <a:pt x="56" y="433"/>
                </a:moveTo>
                <a:cubicBezTo>
                  <a:pt x="56" y="431"/>
                  <a:pt x="58" y="431"/>
                  <a:pt x="57" y="433"/>
                </a:cubicBezTo>
                <a:cubicBezTo>
                  <a:pt x="56" y="433"/>
                  <a:pt x="56" y="434"/>
                  <a:pt x="56" y="434"/>
                </a:cubicBezTo>
                <a:cubicBezTo>
                  <a:pt x="56" y="433"/>
                  <a:pt x="56" y="433"/>
                  <a:pt x="56" y="433"/>
                </a:cubicBezTo>
                <a:close/>
                <a:moveTo>
                  <a:pt x="323" y="848"/>
                </a:moveTo>
                <a:cubicBezTo>
                  <a:pt x="322" y="850"/>
                  <a:pt x="322" y="851"/>
                  <a:pt x="321" y="852"/>
                </a:cubicBezTo>
                <a:cubicBezTo>
                  <a:pt x="320" y="854"/>
                  <a:pt x="321" y="854"/>
                  <a:pt x="320" y="855"/>
                </a:cubicBezTo>
                <a:cubicBezTo>
                  <a:pt x="319" y="854"/>
                  <a:pt x="319" y="855"/>
                  <a:pt x="318" y="855"/>
                </a:cubicBezTo>
                <a:cubicBezTo>
                  <a:pt x="317" y="855"/>
                  <a:pt x="314" y="855"/>
                  <a:pt x="312" y="855"/>
                </a:cubicBezTo>
                <a:cubicBezTo>
                  <a:pt x="312" y="855"/>
                  <a:pt x="311" y="855"/>
                  <a:pt x="311" y="855"/>
                </a:cubicBezTo>
                <a:cubicBezTo>
                  <a:pt x="309" y="855"/>
                  <a:pt x="307" y="854"/>
                  <a:pt x="305" y="856"/>
                </a:cubicBezTo>
                <a:cubicBezTo>
                  <a:pt x="304" y="855"/>
                  <a:pt x="303" y="855"/>
                  <a:pt x="302" y="855"/>
                </a:cubicBezTo>
                <a:cubicBezTo>
                  <a:pt x="301" y="855"/>
                  <a:pt x="300" y="855"/>
                  <a:pt x="299" y="855"/>
                </a:cubicBezTo>
                <a:cubicBezTo>
                  <a:pt x="298" y="855"/>
                  <a:pt x="297" y="854"/>
                  <a:pt x="295" y="854"/>
                </a:cubicBezTo>
                <a:cubicBezTo>
                  <a:pt x="294" y="854"/>
                  <a:pt x="292" y="854"/>
                  <a:pt x="290" y="854"/>
                </a:cubicBezTo>
                <a:cubicBezTo>
                  <a:pt x="290" y="854"/>
                  <a:pt x="290" y="853"/>
                  <a:pt x="289" y="853"/>
                </a:cubicBezTo>
                <a:cubicBezTo>
                  <a:pt x="288" y="854"/>
                  <a:pt x="288" y="852"/>
                  <a:pt x="287" y="853"/>
                </a:cubicBezTo>
                <a:cubicBezTo>
                  <a:pt x="286" y="853"/>
                  <a:pt x="286" y="853"/>
                  <a:pt x="286" y="853"/>
                </a:cubicBezTo>
                <a:cubicBezTo>
                  <a:pt x="285" y="852"/>
                  <a:pt x="285" y="852"/>
                  <a:pt x="284" y="852"/>
                </a:cubicBezTo>
                <a:cubicBezTo>
                  <a:pt x="283" y="852"/>
                  <a:pt x="283" y="852"/>
                  <a:pt x="282" y="851"/>
                </a:cubicBezTo>
                <a:cubicBezTo>
                  <a:pt x="279" y="851"/>
                  <a:pt x="276" y="851"/>
                  <a:pt x="274" y="850"/>
                </a:cubicBezTo>
                <a:cubicBezTo>
                  <a:pt x="273" y="850"/>
                  <a:pt x="273" y="849"/>
                  <a:pt x="273" y="849"/>
                </a:cubicBezTo>
                <a:cubicBezTo>
                  <a:pt x="272" y="849"/>
                  <a:pt x="272" y="849"/>
                  <a:pt x="271" y="849"/>
                </a:cubicBezTo>
                <a:cubicBezTo>
                  <a:pt x="270" y="849"/>
                  <a:pt x="270" y="848"/>
                  <a:pt x="270" y="848"/>
                </a:cubicBezTo>
                <a:cubicBezTo>
                  <a:pt x="269" y="848"/>
                  <a:pt x="269" y="849"/>
                  <a:pt x="268" y="849"/>
                </a:cubicBezTo>
                <a:cubicBezTo>
                  <a:pt x="268" y="848"/>
                  <a:pt x="267" y="848"/>
                  <a:pt x="266" y="848"/>
                </a:cubicBezTo>
                <a:cubicBezTo>
                  <a:pt x="265" y="848"/>
                  <a:pt x="265" y="848"/>
                  <a:pt x="265" y="848"/>
                </a:cubicBezTo>
                <a:cubicBezTo>
                  <a:pt x="264" y="848"/>
                  <a:pt x="265" y="848"/>
                  <a:pt x="264" y="848"/>
                </a:cubicBezTo>
                <a:cubicBezTo>
                  <a:pt x="264" y="848"/>
                  <a:pt x="264" y="848"/>
                  <a:pt x="264" y="848"/>
                </a:cubicBezTo>
                <a:cubicBezTo>
                  <a:pt x="263" y="848"/>
                  <a:pt x="261" y="847"/>
                  <a:pt x="260" y="847"/>
                </a:cubicBezTo>
                <a:cubicBezTo>
                  <a:pt x="257" y="847"/>
                  <a:pt x="254" y="848"/>
                  <a:pt x="252" y="846"/>
                </a:cubicBezTo>
                <a:cubicBezTo>
                  <a:pt x="252" y="843"/>
                  <a:pt x="253" y="841"/>
                  <a:pt x="255" y="839"/>
                </a:cubicBezTo>
                <a:cubicBezTo>
                  <a:pt x="255" y="838"/>
                  <a:pt x="255" y="837"/>
                  <a:pt x="256" y="837"/>
                </a:cubicBezTo>
                <a:cubicBezTo>
                  <a:pt x="257" y="834"/>
                  <a:pt x="258" y="832"/>
                  <a:pt x="260" y="830"/>
                </a:cubicBezTo>
                <a:cubicBezTo>
                  <a:pt x="260" y="828"/>
                  <a:pt x="261" y="825"/>
                  <a:pt x="261" y="823"/>
                </a:cubicBezTo>
                <a:cubicBezTo>
                  <a:pt x="261" y="822"/>
                  <a:pt x="261" y="822"/>
                  <a:pt x="262" y="820"/>
                </a:cubicBezTo>
                <a:cubicBezTo>
                  <a:pt x="262" y="818"/>
                  <a:pt x="263" y="813"/>
                  <a:pt x="263" y="810"/>
                </a:cubicBezTo>
                <a:cubicBezTo>
                  <a:pt x="263" y="810"/>
                  <a:pt x="264" y="809"/>
                  <a:pt x="263" y="809"/>
                </a:cubicBezTo>
                <a:cubicBezTo>
                  <a:pt x="263" y="809"/>
                  <a:pt x="262" y="809"/>
                  <a:pt x="262" y="809"/>
                </a:cubicBezTo>
                <a:cubicBezTo>
                  <a:pt x="263" y="808"/>
                  <a:pt x="263" y="809"/>
                  <a:pt x="264" y="808"/>
                </a:cubicBezTo>
                <a:cubicBezTo>
                  <a:pt x="264" y="808"/>
                  <a:pt x="264" y="806"/>
                  <a:pt x="264" y="805"/>
                </a:cubicBezTo>
                <a:cubicBezTo>
                  <a:pt x="264" y="802"/>
                  <a:pt x="264" y="798"/>
                  <a:pt x="264" y="795"/>
                </a:cubicBezTo>
                <a:cubicBezTo>
                  <a:pt x="264" y="795"/>
                  <a:pt x="264" y="794"/>
                  <a:pt x="264" y="794"/>
                </a:cubicBezTo>
                <a:cubicBezTo>
                  <a:pt x="264" y="794"/>
                  <a:pt x="264" y="794"/>
                  <a:pt x="264" y="794"/>
                </a:cubicBezTo>
                <a:cubicBezTo>
                  <a:pt x="264" y="793"/>
                  <a:pt x="264" y="791"/>
                  <a:pt x="264" y="790"/>
                </a:cubicBezTo>
                <a:cubicBezTo>
                  <a:pt x="264" y="789"/>
                  <a:pt x="263" y="789"/>
                  <a:pt x="263" y="788"/>
                </a:cubicBezTo>
                <a:cubicBezTo>
                  <a:pt x="263" y="788"/>
                  <a:pt x="264" y="787"/>
                  <a:pt x="263" y="787"/>
                </a:cubicBezTo>
                <a:cubicBezTo>
                  <a:pt x="263" y="787"/>
                  <a:pt x="263" y="787"/>
                  <a:pt x="263" y="787"/>
                </a:cubicBezTo>
                <a:cubicBezTo>
                  <a:pt x="263" y="787"/>
                  <a:pt x="263" y="786"/>
                  <a:pt x="263" y="786"/>
                </a:cubicBezTo>
                <a:cubicBezTo>
                  <a:pt x="263" y="785"/>
                  <a:pt x="263" y="785"/>
                  <a:pt x="263" y="783"/>
                </a:cubicBezTo>
                <a:cubicBezTo>
                  <a:pt x="263" y="783"/>
                  <a:pt x="263" y="783"/>
                  <a:pt x="263" y="783"/>
                </a:cubicBezTo>
                <a:cubicBezTo>
                  <a:pt x="263" y="782"/>
                  <a:pt x="262" y="782"/>
                  <a:pt x="263" y="781"/>
                </a:cubicBezTo>
                <a:cubicBezTo>
                  <a:pt x="264" y="781"/>
                  <a:pt x="264" y="780"/>
                  <a:pt x="264" y="780"/>
                </a:cubicBezTo>
                <a:cubicBezTo>
                  <a:pt x="265" y="780"/>
                  <a:pt x="266" y="780"/>
                  <a:pt x="267" y="779"/>
                </a:cubicBezTo>
                <a:cubicBezTo>
                  <a:pt x="267" y="779"/>
                  <a:pt x="267" y="779"/>
                  <a:pt x="267" y="779"/>
                </a:cubicBezTo>
                <a:cubicBezTo>
                  <a:pt x="268" y="779"/>
                  <a:pt x="268" y="778"/>
                  <a:pt x="269" y="778"/>
                </a:cubicBezTo>
                <a:cubicBezTo>
                  <a:pt x="270" y="778"/>
                  <a:pt x="270" y="778"/>
                  <a:pt x="270" y="778"/>
                </a:cubicBezTo>
                <a:cubicBezTo>
                  <a:pt x="271" y="778"/>
                  <a:pt x="271" y="778"/>
                  <a:pt x="272" y="778"/>
                </a:cubicBezTo>
                <a:cubicBezTo>
                  <a:pt x="273" y="778"/>
                  <a:pt x="273" y="777"/>
                  <a:pt x="273" y="777"/>
                </a:cubicBezTo>
                <a:cubicBezTo>
                  <a:pt x="275" y="777"/>
                  <a:pt x="277" y="778"/>
                  <a:pt x="279" y="778"/>
                </a:cubicBezTo>
                <a:cubicBezTo>
                  <a:pt x="279" y="778"/>
                  <a:pt x="279" y="779"/>
                  <a:pt x="280" y="779"/>
                </a:cubicBezTo>
                <a:cubicBezTo>
                  <a:pt x="280" y="779"/>
                  <a:pt x="280" y="779"/>
                  <a:pt x="281" y="779"/>
                </a:cubicBezTo>
                <a:cubicBezTo>
                  <a:pt x="281" y="779"/>
                  <a:pt x="282" y="779"/>
                  <a:pt x="283" y="780"/>
                </a:cubicBezTo>
                <a:cubicBezTo>
                  <a:pt x="283" y="780"/>
                  <a:pt x="283" y="780"/>
                  <a:pt x="284" y="780"/>
                </a:cubicBezTo>
                <a:cubicBezTo>
                  <a:pt x="284" y="780"/>
                  <a:pt x="284" y="781"/>
                  <a:pt x="285" y="781"/>
                </a:cubicBezTo>
                <a:cubicBezTo>
                  <a:pt x="285" y="781"/>
                  <a:pt x="285" y="782"/>
                  <a:pt x="285" y="782"/>
                </a:cubicBezTo>
                <a:cubicBezTo>
                  <a:pt x="285" y="782"/>
                  <a:pt x="286" y="782"/>
                  <a:pt x="286" y="782"/>
                </a:cubicBezTo>
                <a:cubicBezTo>
                  <a:pt x="287" y="783"/>
                  <a:pt x="287" y="783"/>
                  <a:pt x="287" y="784"/>
                </a:cubicBezTo>
                <a:cubicBezTo>
                  <a:pt x="288" y="784"/>
                  <a:pt x="288" y="784"/>
                  <a:pt x="288" y="784"/>
                </a:cubicBezTo>
                <a:cubicBezTo>
                  <a:pt x="289" y="785"/>
                  <a:pt x="290" y="785"/>
                  <a:pt x="291" y="786"/>
                </a:cubicBezTo>
                <a:cubicBezTo>
                  <a:pt x="291" y="786"/>
                  <a:pt x="291" y="786"/>
                  <a:pt x="291" y="786"/>
                </a:cubicBezTo>
                <a:cubicBezTo>
                  <a:pt x="293" y="787"/>
                  <a:pt x="293" y="786"/>
                  <a:pt x="294" y="786"/>
                </a:cubicBezTo>
                <a:cubicBezTo>
                  <a:pt x="294" y="785"/>
                  <a:pt x="292" y="785"/>
                  <a:pt x="291" y="784"/>
                </a:cubicBezTo>
                <a:cubicBezTo>
                  <a:pt x="292" y="783"/>
                  <a:pt x="293" y="782"/>
                  <a:pt x="291" y="781"/>
                </a:cubicBezTo>
                <a:cubicBezTo>
                  <a:pt x="292" y="781"/>
                  <a:pt x="294" y="782"/>
                  <a:pt x="295" y="782"/>
                </a:cubicBezTo>
                <a:cubicBezTo>
                  <a:pt x="298" y="782"/>
                  <a:pt x="302" y="783"/>
                  <a:pt x="306" y="784"/>
                </a:cubicBezTo>
                <a:cubicBezTo>
                  <a:pt x="307" y="784"/>
                  <a:pt x="308" y="785"/>
                  <a:pt x="309" y="785"/>
                </a:cubicBezTo>
                <a:cubicBezTo>
                  <a:pt x="309" y="785"/>
                  <a:pt x="309" y="786"/>
                  <a:pt x="309" y="786"/>
                </a:cubicBezTo>
                <a:cubicBezTo>
                  <a:pt x="310" y="786"/>
                  <a:pt x="311" y="786"/>
                  <a:pt x="311" y="786"/>
                </a:cubicBezTo>
                <a:cubicBezTo>
                  <a:pt x="311" y="787"/>
                  <a:pt x="312" y="786"/>
                  <a:pt x="313" y="786"/>
                </a:cubicBezTo>
                <a:cubicBezTo>
                  <a:pt x="315" y="787"/>
                  <a:pt x="316" y="788"/>
                  <a:pt x="319" y="788"/>
                </a:cubicBezTo>
                <a:cubicBezTo>
                  <a:pt x="320" y="788"/>
                  <a:pt x="320" y="788"/>
                  <a:pt x="321" y="788"/>
                </a:cubicBezTo>
                <a:cubicBezTo>
                  <a:pt x="321" y="788"/>
                  <a:pt x="323" y="788"/>
                  <a:pt x="324" y="788"/>
                </a:cubicBezTo>
                <a:cubicBezTo>
                  <a:pt x="324" y="788"/>
                  <a:pt x="326" y="787"/>
                  <a:pt x="327" y="787"/>
                </a:cubicBezTo>
                <a:cubicBezTo>
                  <a:pt x="327" y="787"/>
                  <a:pt x="329" y="787"/>
                  <a:pt x="330" y="786"/>
                </a:cubicBezTo>
                <a:cubicBezTo>
                  <a:pt x="331" y="786"/>
                  <a:pt x="329" y="788"/>
                  <a:pt x="330" y="789"/>
                </a:cubicBezTo>
                <a:cubicBezTo>
                  <a:pt x="330" y="790"/>
                  <a:pt x="329" y="791"/>
                  <a:pt x="329" y="794"/>
                </a:cubicBezTo>
                <a:cubicBezTo>
                  <a:pt x="329" y="794"/>
                  <a:pt x="329" y="794"/>
                  <a:pt x="329" y="795"/>
                </a:cubicBezTo>
                <a:cubicBezTo>
                  <a:pt x="329" y="795"/>
                  <a:pt x="329" y="795"/>
                  <a:pt x="329" y="795"/>
                </a:cubicBezTo>
                <a:cubicBezTo>
                  <a:pt x="328" y="797"/>
                  <a:pt x="328" y="798"/>
                  <a:pt x="328" y="799"/>
                </a:cubicBezTo>
                <a:cubicBezTo>
                  <a:pt x="328" y="800"/>
                  <a:pt x="328" y="800"/>
                  <a:pt x="328" y="801"/>
                </a:cubicBezTo>
                <a:cubicBezTo>
                  <a:pt x="328" y="801"/>
                  <a:pt x="328" y="801"/>
                  <a:pt x="328" y="802"/>
                </a:cubicBezTo>
                <a:cubicBezTo>
                  <a:pt x="328" y="803"/>
                  <a:pt x="328" y="805"/>
                  <a:pt x="328" y="806"/>
                </a:cubicBezTo>
                <a:cubicBezTo>
                  <a:pt x="327" y="807"/>
                  <a:pt x="328" y="808"/>
                  <a:pt x="328" y="809"/>
                </a:cubicBezTo>
                <a:cubicBezTo>
                  <a:pt x="328" y="811"/>
                  <a:pt x="327" y="811"/>
                  <a:pt x="326" y="812"/>
                </a:cubicBezTo>
                <a:cubicBezTo>
                  <a:pt x="326" y="813"/>
                  <a:pt x="326" y="813"/>
                  <a:pt x="327" y="814"/>
                </a:cubicBezTo>
                <a:cubicBezTo>
                  <a:pt x="328" y="811"/>
                  <a:pt x="328" y="814"/>
                  <a:pt x="326" y="814"/>
                </a:cubicBezTo>
                <a:cubicBezTo>
                  <a:pt x="325" y="816"/>
                  <a:pt x="327" y="815"/>
                  <a:pt x="327" y="816"/>
                </a:cubicBezTo>
                <a:cubicBezTo>
                  <a:pt x="327" y="817"/>
                  <a:pt x="326" y="816"/>
                  <a:pt x="326" y="818"/>
                </a:cubicBezTo>
                <a:cubicBezTo>
                  <a:pt x="325" y="819"/>
                  <a:pt x="325" y="823"/>
                  <a:pt x="325" y="827"/>
                </a:cubicBezTo>
                <a:cubicBezTo>
                  <a:pt x="325" y="832"/>
                  <a:pt x="323" y="835"/>
                  <a:pt x="324" y="839"/>
                </a:cubicBezTo>
                <a:cubicBezTo>
                  <a:pt x="324" y="840"/>
                  <a:pt x="325" y="842"/>
                  <a:pt x="325" y="844"/>
                </a:cubicBezTo>
                <a:cubicBezTo>
                  <a:pt x="325" y="846"/>
                  <a:pt x="324" y="847"/>
                  <a:pt x="323" y="848"/>
                </a:cubicBezTo>
                <a:close/>
                <a:moveTo>
                  <a:pt x="327" y="840"/>
                </a:moveTo>
                <a:cubicBezTo>
                  <a:pt x="326" y="839"/>
                  <a:pt x="326" y="837"/>
                  <a:pt x="327" y="836"/>
                </a:cubicBezTo>
                <a:cubicBezTo>
                  <a:pt x="328" y="838"/>
                  <a:pt x="327" y="838"/>
                  <a:pt x="327" y="840"/>
                </a:cubicBezTo>
                <a:close/>
                <a:moveTo>
                  <a:pt x="25" y="533"/>
                </a:moveTo>
                <a:cubicBezTo>
                  <a:pt x="26" y="533"/>
                  <a:pt x="26" y="533"/>
                  <a:pt x="25" y="533"/>
                </a:cubicBezTo>
                <a:cubicBezTo>
                  <a:pt x="25" y="532"/>
                  <a:pt x="25" y="532"/>
                  <a:pt x="25" y="531"/>
                </a:cubicBezTo>
                <a:cubicBezTo>
                  <a:pt x="24" y="531"/>
                  <a:pt x="24" y="530"/>
                  <a:pt x="23" y="529"/>
                </a:cubicBezTo>
                <a:cubicBezTo>
                  <a:pt x="23" y="528"/>
                  <a:pt x="23" y="527"/>
                  <a:pt x="22" y="527"/>
                </a:cubicBezTo>
                <a:cubicBezTo>
                  <a:pt x="21" y="528"/>
                  <a:pt x="22" y="529"/>
                  <a:pt x="22" y="530"/>
                </a:cubicBezTo>
                <a:cubicBezTo>
                  <a:pt x="23" y="530"/>
                  <a:pt x="23" y="532"/>
                  <a:pt x="25" y="532"/>
                </a:cubicBezTo>
                <a:cubicBezTo>
                  <a:pt x="25" y="533"/>
                  <a:pt x="25" y="533"/>
                  <a:pt x="25" y="533"/>
                </a:cubicBezTo>
                <a:close/>
                <a:moveTo>
                  <a:pt x="93" y="522"/>
                </a:moveTo>
                <a:cubicBezTo>
                  <a:pt x="92" y="522"/>
                  <a:pt x="91" y="523"/>
                  <a:pt x="90" y="522"/>
                </a:cubicBezTo>
                <a:cubicBezTo>
                  <a:pt x="89" y="522"/>
                  <a:pt x="90" y="523"/>
                  <a:pt x="89" y="523"/>
                </a:cubicBezTo>
                <a:cubicBezTo>
                  <a:pt x="88" y="523"/>
                  <a:pt x="86" y="523"/>
                  <a:pt x="84" y="523"/>
                </a:cubicBezTo>
                <a:cubicBezTo>
                  <a:pt x="83" y="523"/>
                  <a:pt x="82" y="523"/>
                  <a:pt x="81" y="522"/>
                </a:cubicBezTo>
                <a:cubicBezTo>
                  <a:pt x="78" y="522"/>
                  <a:pt x="76" y="522"/>
                  <a:pt x="73" y="521"/>
                </a:cubicBezTo>
                <a:cubicBezTo>
                  <a:pt x="73" y="521"/>
                  <a:pt x="71" y="522"/>
                  <a:pt x="71" y="522"/>
                </a:cubicBezTo>
                <a:cubicBezTo>
                  <a:pt x="71" y="522"/>
                  <a:pt x="70" y="522"/>
                  <a:pt x="69" y="522"/>
                </a:cubicBezTo>
                <a:cubicBezTo>
                  <a:pt x="69" y="522"/>
                  <a:pt x="69" y="522"/>
                  <a:pt x="69" y="522"/>
                </a:cubicBezTo>
                <a:cubicBezTo>
                  <a:pt x="68" y="522"/>
                  <a:pt x="67" y="522"/>
                  <a:pt x="66" y="522"/>
                </a:cubicBezTo>
                <a:cubicBezTo>
                  <a:pt x="65" y="522"/>
                  <a:pt x="64" y="522"/>
                  <a:pt x="63" y="522"/>
                </a:cubicBezTo>
                <a:cubicBezTo>
                  <a:pt x="60" y="522"/>
                  <a:pt x="56" y="522"/>
                  <a:pt x="53" y="521"/>
                </a:cubicBezTo>
                <a:cubicBezTo>
                  <a:pt x="53" y="520"/>
                  <a:pt x="54" y="521"/>
                  <a:pt x="54" y="521"/>
                </a:cubicBezTo>
                <a:cubicBezTo>
                  <a:pt x="55" y="520"/>
                  <a:pt x="55" y="515"/>
                  <a:pt x="55" y="515"/>
                </a:cubicBezTo>
                <a:cubicBezTo>
                  <a:pt x="55" y="515"/>
                  <a:pt x="55" y="514"/>
                  <a:pt x="55" y="514"/>
                </a:cubicBezTo>
                <a:cubicBezTo>
                  <a:pt x="55" y="514"/>
                  <a:pt x="56" y="514"/>
                  <a:pt x="56" y="514"/>
                </a:cubicBezTo>
                <a:cubicBezTo>
                  <a:pt x="56" y="513"/>
                  <a:pt x="55" y="513"/>
                  <a:pt x="55" y="513"/>
                </a:cubicBezTo>
                <a:cubicBezTo>
                  <a:pt x="55" y="511"/>
                  <a:pt x="56" y="510"/>
                  <a:pt x="56" y="509"/>
                </a:cubicBezTo>
                <a:cubicBezTo>
                  <a:pt x="56" y="509"/>
                  <a:pt x="56" y="508"/>
                  <a:pt x="56" y="508"/>
                </a:cubicBezTo>
                <a:cubicBezTo>
                  <a:pt x="56" y="508"/>
                  <a:pt x="56" y="507"/>
                  <a:pt x="56" y="507"/>
                </a:cubicBezTo>
                <a:cubicBezTo>
                  <a:pt x="56" y="505"/>
                  <a:pt x="56" y="505"/>
                  <a:pt x="56" y="504"/>
                </a:cubicBezTo>
                <a:cubicBezTo>
                  <a:pt x="56" y="504"/>
                  <a:pt x="56" y="503"/>
                  <a:pt x="56" y="503"/>
                </a:cubicBezTo>
                <a:cubicBezTo>
                  <a:pt x="56" y="499"/>
                  <a:pt x="58" y="493"/>
                  <a:pt x="58" y="489"/>
                </a:cubicBezTo>
                <a:cubicBezTo>
                  <a:pt x="58" y="487"/>
                  <a:pt x="57" y="487"/>
                  <a:pt x="57" y="485"/>
                </a:cubicBezTo>
                <a:cubicBezTo>
                  <a:pt x="58" y="485"/>
                  <a:pt x="57" y="484"/>
                  <a:pt x="57" y="484"/>
                </a:cubicBezTo>
                <a:cubicBezTo>
                  <a:pt x="58" y="482"/>
                  <a:pt x="59" y="480"/>
                  <a:pt x="59" y="479"/>
                </a:cubicBezTo>
                <a:cubicBezTo>
                  <a:pt x="59" y="479"/>
                  <a:pt x="58" y="479"/>
                  <a:pt x="58" y="479"/>
                </a:cubicBezTo>
                <a:cubicBezTo>
                  <a:pt x="58" y="478"/>
                  <a:pt x="59" y="477"/>
                  <a:pt x="59" y="477"/>
                </a:cubicBezTo>
                <a:cubicBezTo>
                  <a:pt x="60" y="474"/>
                  <a:pt x="59" y="471"/>
                  <a:pt x="61" y="469"/>
                </a:cubicBezTo>
                <a:cubicBezTo>
                  <a:pt x="60" y="469"/>
                  <a:pt x="61" y="467"/>
                  <a:pt x="60" y="466"/>
                </a:cubicBezTo>
                <a:cubicBezTo>
                  <a:pt x="60" y="466"/>
                  <a:pt x="61" y="466"/>
                  <a:pt x="61" y="466"/>
                </a:cubicBezTo>
                <a:cubicBezTo>
                  <a:pt x="61" y="465"/>
                  <a:pt x="60" y="464"/>
                  <a:pt x="59" y="464"/>
                </a:cubicBezTo>
                <a:cubicBezTo>
                  <a:pt x="58" y="464"/>
                  <a:pt x="58" y="466"/>
                  <a:pt x="58" y="467"/>
                </a:cubicBezTo>
                <a:cubicBezTo>
                  <a:pt x="57" y="470"/>
                  <a:pt x="57" y="472"/>
                  <a:pt x="56" y="475"/>
                </a:cubicBezTo>
                <a:cubicBezTo>
                  <a:pt x="56" y="477"/>
                  <a:pt x="55" y="479"/>
                  <a:pt x="55" y="481"/>
                </a:cubicBezTo>
                <a:cubicBezTo>
                  <a:pt x="55" y="483"/>
                  <a:pt x="55" y="483"/>
                  <a:pt x="55" y="484"/>
                </a:cubicBezTo>
                <a:cubicBezTo>
                  <a:pt x="55" y="485"/>
                  <a:pt x="54" y="485"/>
                  <a:pt x="54" y="486"/>
                </a:cubicBezTo>
                <a:cubicBezTo>
                  <a:pt x="54" y="486"/>
                  <a:pt x="54" y="487"/>
                  <a:pt x="54" y="487"/>
                </a:cubicBezTo>
                <a:cubicBezTo>
                  <a:pt x="54" y="487"/>
                  <a:pt x="54" y="487"/>
                  <a:pt x="54" y="487"/>
                </a:cubicBezTo>
                <a:cubicBezTo>
                  <a:pt x="54" y="487"/>
                  <a:pt x="53" y="488"/>
                  <a:pt x="53" y="488"/>
                </a:cubicBezTo>
                <a:cubicBezTo>
                  <a:pt x="53" y="489"/>
                  <a:pt x="54" y="489"/>
                  <a:pt x="54" y="490"/>
                </a:cubicBezTo>
                <a:cubicBezTo>
                  <a:pt x="53" y="491"/>
                  <a:pt x="53" y="492"/>
                  <a:pt x="53" y="493"/>
                </a:cubicBezTo>
                <a:cubicBezTo>
                  <a:pt x="53" y="494"/>
                  <a:pt x="53" y="496"/>
                  <a:pt x="53" y="497"/>
                </a:cubicBezTo>
                <a:cubicBezTo>
                  <a:pt x="53" y="500"/>
                  <a:pt x="52" y="502"/>
                  <a:pt x="52" y="504"/>
                </a:cubicBezTo>
                <a:cubicBezTo>
                  <a:pt x="52" y="504"/>
                  <a:pt x="52" y="505"/>
                  <a:pt x="52" y="505"/>
                </a:cubicBezTo>
                <a:cubicBezTo>
                  <a:pt x="52" y="505"/>
                  <a:pt x="52" y="505"/>
                  <a:pt x="52" y="506"/>
                </a:cubicBezTo>
                <a:cubicBezTo>
                  <a:pt x="52" y="506"/>
                  <a:pt x="52" y="507"/>
                  <a:pt x="52" y="507"/>
                </a:cubicBezTo>
                <a:cubicBezTo>
                  <a:pt x="51" y="508"/>
                  <a:pt x="52" y="508"/>
                  <a:pt x="52" y="509"/>
                </a:cubicBezTo>
                <a:cubicBezTo>
                  <a:pt x="52" y="512"/>
                  <a:pt x="51" y="516"/>
                  <a:pt x="51" y="519"/>
                </a:cubicBezTo>
                <a:cubicBezTo>
                  <a:pt x="50" y="520"/>
                  <a:pt x="53" y="520"/>
                  <a:pt x="52" y="521"/>
                </a:cubicBezTo>
                <a:cubicBezTo>
                  <a:pt x="46" y="520"/>
                  <a:pt x="39" y="519"/>
                  <a:pt x="32" y="518"/>
                </a:cubicBezTo>
                <a:cubicBezTo>
                  <a:pt x="32" y="518"/>
                  <a:pt x="32" y="517"/>
                  <a:pt x="31" y="517"/>
                </a:cubicBezTo>
                <a:cubicBezTo>
                  <a:pt x="31" y="517"/>
                  <a:pt x="31" y="518"/>
                  <a:pt x="31" y="518"/>
                </a:cubicBezTo>
                <a:cubicBezTo>
                  <a:pt x="29" y="518"/>
                  <a:pt x="28" y="517"/>
                  <a:pt x="27" y="517"/>
                </a:cubicBezTo>
                <a:cubicBezTo>
                  <a:pt x="26" y="517"/>
                  <a:pt x="26" y="517"/>
                  <a:pt x="25" y="517"/>
                </a:cubicBezTo>
                <a:cubicBezTo>
                  <a:pt x="24" y="517"/>
                  <a:pt x="22" y="516"/>
                  <a:pt x="21" y="516"/>
                </a:cubicBezTo>
                <a:cubicBezTo>
                  <a:pt x="20" y="516"/>
                  <a:pt x="19" y="516"/>
                  <a:pt x="19" y="516"/>
                </a:cubicBezTo>
                <a:cubicBezTo>
                  <a:pt x="19" y="515"/>
                  <a:pt x="19" y="515"/>
                  <a:pt x="18" y="515"/>
                </a:cubicBezTo>
                <a:cubicBezTo>
                  <a:pt x="16" y="514"/>
                  <a:pt x="14" y="512"/>
                  <a:pt x="12" y="514"/>
                </a:cubicBezTo>
                <a:cubicBezTo>
                  <a:pt x="11" y="516"/>
                  <a:pt x="13" y="516"/>
                  <a:pt x="14" y="517"/>
                </a:cubicBezTo>
                <a:cubicBezTo>
                  <a:pt x="15" y="518"/>
                  <a:pt x="17" y="519"/>
                  <a:pt x="18" y="520"/>
                </a:cubicBezTo>
                <a:cubicBezTo>
                  <a:pt x="19" y="521"/>
                  <a:pt x="19" y="519"/>
                  <a:pt x="21" y="520"/>
                </a:cubicBezTo>
                <a:cubicBezTo>
                  <a:pt x="21" y="521"/>
                  <a:pt x="21" y="523"/>
                  <a:pt x="22" y="524"/>
                </a:cubicBezTo>
                <a:cubicBezTo>
                  <a:pt x="23" y="522"/>
                  <a:pt x="22" y="521"/>
                  <a:pt x="23" y="521"/>
                </a:cubicBezTo>
                <a:cubicBezTo>
                  <a:pt x="28" y="521"/>
                  <a:pt x="33" y="522"/>
                  <a:pt x="37" y="522"/>
                </a:cubicBezTo>
                <a:cubicBezTo>
                  <a:pt x="42" y="523"/>
                  <a:pt x="48" y="524"/>
                  <a:pt x="53" y="525"/>
                </a:cubicBezTo>
                <a:cubicBezTo>
                  <a:pt x="53" y="525"/>
                  <a:pt x="53" y="525"/>
                  <a:pt x="53" y="525"/>
                </a:cubicBezTo>
                <a:cubicBezTo>
                  <a:pt x="53" y="525"/>
                  <a:pt x="54" y="525"/>
                  <a:pt x="54" y="525"/>
                </a:cubicBezTo>
                <a:cubicBezTo>
                  <a:pt x="56" y="526"/>
                  <a:pt x="59" y="526"/>
                  <a:pt x="59" y="525"/>
                </a:cubicBezTo>
                <a:cubicBezTo>
                  <a:pt x="60" y="525"/>
                  <a:pt x="60" y="526"/>
                  <a:pt x="61" y="526"/>
                </a:cubicBezTo>
                <a:cubicBezTo>
                  <a:pt x="61" y="526"/>
                  <a:pt x="63" y="525"/>
                  <a:pt x="63" y="525"/>
                </a:cubicBezTo>
                <a:cubicBezTo>
                  <a:pt x="64" y="525"/>
                  <a:pt x="65" y="525"/>
                  <a:pt x="65" y="525"/>
                </a:cubicBezTo>
                <a:cubicBezTo>
                  <a:pt x="66" y="525"/>
                  <a:pt x="66" y="526"/>
                  <a:pt x="67" y="526"/>
                </a:cubicBezTo>
                <a:cubicBezTo>
                  <a:pt x="67" y="526"/>
                  <a:pt x="67" y="525"/>
                  <a:pt x="67" y="525"/>
                </a:cubicBezTo>
                <a:cubicBezTo>
                  <a:pt x="67" y="525"/>
                  <a:pt x="69" y="525"/>
                  <a:pt x="69" y="525"/>
                </a:cubicBezTo>
                <a:cubicBezTo>
                  <a:pt x="70" y="525"/>
                  <a:pt x="71" y="525"/>
                  <a:pt x="72" y="525"/>
                </a:cubicBezTo>
                <a:cubicBezTo>
                  <a:pt x="72" y="525"/>
                  <a:pt x="72" y="525"/>
                  <a:pt x="72" y="525"/>
                </a:cubicBezTo>
                <a:cubicBezTo>
                  <a:pt x="77" y="524"/>
                  <a:pt x="81" y="526"/>
                  <a:pt x="86" y="526"/>
                </a:cubicBezTo>
                <a:cubicBezTo>
                  <a:pt x="87" y="526"/>
                  <a:pt x="87" y="526"/>
                  <a:pt x="88" y="525"/>
                </a:cubicBezTo>
                <a:cubicBezTo>
                  <a:pt x="90" y="525"/>
                  <a:pt x="91" y="525"/>
                  <a:pt x="93" y="525"/>
                </a:cubicBezTo>
                <a:cubicBezTo>
                  <a:pt x="89" y="532"/>
                  <a:pt x="89" y="543"/>
                  <a:pt x="86" y="551"/>
                </a:cubicBezTo>
                <a:cubicBezTo>
                  <a:pt x="86" y="552"/>
                  <a:pt x="85" y="551"/>
                  <a:pt x="85" y="552"/>
                </a:cubicBezTo>
                <a:cubicBezTo>
                  <a:pt x="84" y="552"/>
                  <a:pt x="84" y="552"/>
                  <a:pt x="84" y="553"/>
                </a:cubicBezTo>
                <a:cubicBezTo>
                  <a:pt x="82" y="555"/>
                  <a:pt x="82" y="558"/>
                  <a:pt x="82" y="560"/>
                </a:cubicBezTo>
                <a:cubicBezTo>
                  <a:pt x="81" y="562"/>
                  <a:pt x="79" y="566"/>
                  <a:pt x="80" y="567"/>
                </a:cubicBezTo>
                <a:cubicBezTo>
                  <a:pt x="80" y="568"/>
                  <a:pt x="80" y="568"/>
                  <a:pt x="80" y="568"/>
                </a:cubicBezTo>
                <a:cubicBezTo>
                  <a:pt x="79" y="569"/>
                  <a:pt x="80" y="569"/>
                  <a:pt x="80" y="569"/>
                </a:cubicBezTo>
                <a:cubicBezTo>
                  <a:pt x="80" y="569"/>
                  <a:pt x="79" y="569"/>
                  <a:pt x="79" y="570"/>
                </a:cubicBezTo>
                <a:cubicBezTo>
                  <a:pt x="79" y="570"/>
                  <a:pt x="80" y="570"/>
                  <a:pt x="79" y="571"/>
                </a:cubicBezTo>
                <a:cubicBezTo>
                  <a:pt x="79" y="571"/>
                  <a:pt x="79" y="571"/>
                  <a:pt x="79" y="571"/>
                </a:cubicBezTo>
                <a:cubicBezTo>
                  <a:pt x="79" y="574"/>
                  <a:pt x="78" y="575"/>
                  <a:pt x="78" y="577"/>
                </a:cubicBezTo>
                <a:cubicBezTo>
                  <a:pt x="77" y="580"/>
                  <a:pt x="77" y="584"/>
                  <a:pt x="76" y="587"/>
                </a:cubicBezTo>
                <a:cubicBezTo>
                  <a:pt x="76" y="588"/>
                  <a:pt x="75" y="589"/>
                  <a:pt x="75" y="589"/>
                </a:cubicBezTo>
                <a:cubicBezTo>
                  <a:pt x="75" y="589"/>
                  <a:pt x="75" y="590"/>
                  <a:pt x="75" y="590"/>
                </a:cubicBezTo>
                <a:cubicBezTo>
                  <a:pt x="75" y="590"/>
                  <a:pt x="74" y="590"/>
                  <a:pt x="74" y="590"/>
                </a:cubicBezTo>
                <a:cubicBezTo>
                  <a:pt x="74" y="591"/>
                  <a:pt x="73" y="593"/>
                  <a:pt x="72" y="593"/>
                </a:cubicBezTo>
                <a:cubicBezTo>
                  <a:pt x="72" y="595"/>
                  <a:pt x="71" y="596"/>
                  <a:pt x="70" y="598"/>
                </a:cubicBezTo>
                <a:cubicBezTo>
                  <a:pt x="69" y="597"/>
                  <a:pt x="69" y="598"/>
                  <a:pt x="68" y="598"/>
                </a:cubicBezTo>
                <a:cubicBezTo>
                  <a:pt x="66" y="598"/>
                  <a:pt x="66" y="597"/>
                  <a:pt x="65" y="597"/>
                </a:cubicBezTo>
                <a:cubicBezTo>
                  <a:pt x="63" y="596"/>
                  <a:pt x="60" y="596"/>
                  <a:pt x="58" y="596"/>
                </a:cubicBezTo>
                <a:cubicBezTo>
                  <a:pt x="58" y="596"/>
                  <a:pt x="58" y="595"/>
                  <a:pt x="58" y="595"/>
                </a:cubicBezTo>
                <a:cubicBezTo>
                  <a:pt x="57" y="595"/>
                  <a:pt x="57" y="595"/>
                  <a:pt x="57" y="595"/>
                </a:cubicBezTo>
                <a:cubicBezTo>
                  <a:pt x="54" y="595"/>
                  <a:pt x="52" y="594"/>
                  <a:pt x="50" y="594"/>
                </a:cubicBezTo>
                <a:cubicBezTo>
                  <a:pt x="48" y="593"/>
                  <a:pt x="45" y="592"/>
                  <a:pt x="43" y="592"/>
                </a:cubicBezTo>
                <a:cubicBezTo>
                  <a:pt x="42" y="591"/>
                  <a:pt x="41" y="591"/>
                  <a:pt x="39" y="590"/>
                </a:cubicBezTo>
                <a:cubicBezTo>
                  <a:pt x="38" y="590"/>
                  <a:pt x="37" y="590"/>
                  <a:pt x="36" y="590"/>
                </a:cubicBezTo>
                <a:cubicBezTo>
                  <a:pt x="33" y="590"/>
                  <a:pt x="32" y="589"/>
                  <a:pt x="30" y="589"/>
                </a:cubicBezTo>
                <a:cubicBezTo>
                  <a:pt x="28" y="589"/>
                  <a:pt x="28" y="589"/>
                  <a:pt x="27" y="589"/>
                </a:cubicBezTo>
                <a:cubicBezTo>
                  <a:pt x="24" y="587"/>
                  <a:pt x="19" y="587"/>
                  <a:pt x="16" y="587"/>
                </a:cubicBezTo>
                <a:cubicBezTo>
                  <a:pt x="15" y="586"/>
                  <a:pt x="13" y="585"/>
                  <a:pt x="12" y="585"/>
                </a:cubicBezTo>
                <a:cubicBezTo>
                  <a:pt x="10" y="584"/>
                  <a:pt x="8" y="584"/>
                  <a:pt x="7" y="583"/>
                </a:cubicBezTo>
                <a:cubicBezTo>
                  <a:pt x="6" y="583"/>
                  <a:pt x="5" y="583"/>
                  <a:pt x="5" y="582"/>
                </a:cubicBezTo>
                <a:cubicBezTo>
                  <a:pt x="5" y="580"/>
                  <a:pt x="5" y="576"/>
                  <a:pt x="5" y="575"/>
                </a:cubicBezTo>
                <a:cubicBezTo>
                  <a:pt x="5" y="575"/>
                  <a:pt x="5" y="574"/>
                  <a:pt x="5" y="574"/>
                </a:cubicBezTo>
                <a:cubicBezTo>
                  <a:pt x="5" y="572"/>
                  <a:pt x="5" y="572"/>
                  <a:pt x="5" y="571"/>
                </a:cubicBezTo>
                <a:cubicBezTo>
                  <a:pt x="5" y="570"/>
                  <a:pt x="5" y="569"/>
                  <a:pt x="5" y="569"/>
                </a:cubicBezTo>
                <a:cubicBezTo>
                  <a:pt x="5" y="569"/>
                  <a:pt x="5" y="568"/>
                  <a:pt x="5" y="568"/>
                </a:cubicBezTo>
                <a:cubicBezTo>
                  <a:pt x="5" y="568"/>
                  <a:pt x="4" y="568"/>
                  <a:pt x="4" y="568"/>
                </a:cubicBezTo>
                <a:cubicBezTo>
                  <a:pt x="4" y="568"/>
                  <a:pt x="5" y="567"/>
                  <a:pt x="5" y="567"/>
                </a:cubicBezTo>
                <a:cubicBezTo>
                  <a:pt x="4" y="566"/>
                  <a:pt x="5" y="565"/>
                  <a:pt x="5" y="564"/>
                </a:cubicBezTo>
                <a:cubicBezTo>
                  <a:pt x="5" y="563"/>
                  <a:pt x="4" y="562"/>
                  <a:pt x="4" y="561"/>
                </a:cubicBezTo>
                <a:cubicBezTo>
                  <a:pt x="4" y="560"/>
                  <a:pt x="4" y="559"/>
                  <a:pt x="4" y="558"/>
                </a:cubicBezTo>
                <a:cubicBezTo>
                  <a:pt x="4" y="556"/>
                  <a:pt x="4" y="554"/>
                  <a:pt x="5" y="552"/>
                </a:cubicBezTo>
                <a:cubicBezTo>
                  <a:pt x="5" y="552"/>
                  <a:pt x="4" y="552"/>
                  <a:pt x="4" y="552"/>
                </a:cubicBezTo>
                <a:cubicBezTo>
                  <a:pt x="4" y="551"/>
                  <a:pt x="5" y="552"/>
                  <a:pt x="5" y="551"/>
                </a:cubicBezTo>
                <a:cubicBezTo>
                  <a:pt x="5" y="551"/>
                  <a:pt x="4" y="551"/>
                  <a:pt x="4" y="551"/>
                </a:cubicBezTo>
                <a:cubicBezTo>
                  <a:pt x="4" y="547"/>
                  <a:pt x="6" y="543"/>
                  <a:pt x="6" y="539"/>
                </a:cubicBezTo>
                <a:cubicBezTo>
                  <a:pt x="6" y="538"/>
                  <a:pt x="6" y="538"/>
                  <a:pt x="6" y="537"/>
                </a:cubicBezTo>
                <a:cubicBezTo>
                  <a:pt x="6" y="537"/>
                  <a:pt x="5" y="537"/>
                  <a:pt x="5" y="537"/>
                </a:cubicBezTo>
                <a:cubicBezTo>
                  <a:pt x="5" y="533"/>
                  <a:pt x="6" y="531"/>
                  <a:pt x="7" y="528"/>
                </a:cubicBezTo>
                <a:cubicBezTo>
                  <a:pt x="7" y="527"/>
                  <a:pt x="6" y="526"/>
                  <a:pt x="6" y="525"/>
                </a:cubicBezTo>
                <a:cubicBezTo>
                  <a:pt x="6" y="524"/>
                  <a:pt x="7" y="523"/>
                  <a:pt x="7" y="522"/>
                </a:cubicBezTo>
                <a:cubicBezTo>
                  <a:pt x="7" y="522"/>
                  <a:pt x="6" y="521"/>
                  <a:pt x="6" y="522"/>
                </a:cubicBezTo>
                <a:cubicBezTo>
                  <a:pt x="7" y="520"/>
                  <a:pt x="8" y="519"/>
                  <a:pt x="8" y="518"/>
                </a:cubicBezTo>
                <a:cubicBezTo>
                  <a:pt x="8" y="518"/>
                  <a:pt x="7" y="518"/>
                  <a:pt x="7" y="518"/>
                </a:cubicBezTo>
                <a:cubicBezTo>
                  <a:pt x="7" y="517"/>
                  <a:pt x="8" y="517"/>
                  <a:pt x="7" y="516"/>
                </a:cubicBezTo>
                <a:cubicBezTo>
                  <a:pt x="7" y="516"/>
                  <a:pt x="7" y="514"/>
                  <a:pt x="6" y="514"/>
                </a:cubicBezTo>
                <a:cubicBezTo>
                  <a:pt x="4" y="514"/>
                  <a:pt x="4" y="516"/>
                  <a:pt x="3" y="516"/>
                </a:cubicBezTo>
                <a:cubicBezTo>
                  <a:pt x="3" y="517"/>
                  <a:pt x="3" y="517"/>
                  <a:pt x="4" y="518"/>
                </a:cubicBezTo>
                <a:cubicBezTo>
                  <a:pt x="4" y="518"/>
                  <a:pt x="3" y="518"/>
                  <a:pt x="4" y="519"/>
                </a:cubicBezTo>
                <a:cubicBezTo>
                  <a:pt x="4" y="519"/>
                  <a:pt x="6" y="519"/>
                  <a:pt x="5" y="520"/>
                </a:cubicBezTo>
                <a:cubicBezTo>
                  <a:pt x="4" y="522"/>
                  <a:pt x="3" y="521"/>
                  <a:pt x="3" y="523"/>
                </a:cubicBezTo>
                <a:cubicBezTo>
                  <a:pt x="3" y="527"/>
                  <a:pt x="2" y="530"/>
                  <a:pt x="2" y="533"/>
                </a:cubicBezTo>
                <a:cubicBezTo>
                  <a:pt x="2" y="534"/>
                  <a:pt x="2" y="534"/>
                  <a:pt x="2" y="534"/>
                </a:cubicBezTo>
                <a:cubicBezTo>
                  <a:pt x="2" y="535"/>
                  <a:pt x="2" y="535"/>
                  <a:pt x="2" y="536"/>
                </a:cubicBezTo>
                <a:cubicBezTo>
                  <a:pt x="2" y="537"/>
                  <a:pt x="2" y="538"/>
                  <a:pt x="2" y="540"/>
                </a:cubicBezTo>
                <a:cubicBezTo>
                  <a:pt x="2" y="540"/>
                  <a:pt x="2" y="540"/>
                  <a:pt x="2" y="540"/>
                </a:cubicBezTo>
                <a:cubicBezTo>
                  <a:pt x="2" y="542"/>
                  <a:pt x="1" y="548"/>
                  <a:pt x="1" y="549"/>
                </a:cubicBezTo>
                <a:cubicBezTo>
                  <a:pt x="2" y="549"/>
                  <a:pt x="1" y="551"/>
                  <a:pt x="1" y="551"/>
                </a:cubicBezTo>
                <a:cubicBezTo>
                  <a:pt x="1" y="554"/>
                  <a:pt x="1" y="556"/>
                  <a:pt x="1" y="559"/>
                </a:cubicBezTo>
                <a:cubicBezTo>
                  <a:pt x="1" y="560"/>
                  <a:pt x="0" y="562"/>
                  <a:pt x="0" y="564"/>
                </a:cubicBezTo>
                <a:cubicBezTo>
                  <a:pt x="0" y="564"/>
                  <a:pt x="1" y="564"/>
                  <a:pt x="1" y="564"/>
                </a:cubicBezTo>
                <a:cubicBezTo>
                  <a:pt x="1" y="564"/>
                  <a:pt x="0" y="565"/>
                  <a:pt x="0" y="565"/>
                </a:cubicBezTo>
                <a:cubicBezTo>
                  <a:pt x="1" y="568"/>
                  <a:pt x="1" y="570"/>
                  <a:pt x="1" y="572"/>
                </a:cubicBezTo>
                <a:cubicBezTo>
                  <a:pt x="1" y="573"/>
                  <a:pt x="1" y="575"/>
                  <a:pt x="1" y="576"/>
                </a:cubicBezTo>
                <a:cubicBezTo>
                  <a:pt x="1" y="578"/>
                  <a:pt x="0" y="581"/>
                  <a:pt x="1" y="581"/>
                </a:cubicBezTo>
                <a:cubicBezTo>
                  <a:pt x="1" y="582"/>
                  <a:pt x="1" y="582"/>
                  <a:pt x="1" y="582"/>
                </a:cubicBezTo>
                <a:cubicBezTo>
                  <a:pt x="1" y="584"/>
                  <a:pt x="0" y="585"/>
                  <a:pt x="1" y="586"/>
                </a:cubicBezTo>
                <a:cubicBezTo>
                  <a:pt x="2" y="587"/>
                  <a:pt x="4" y="587"/>
                  <a:pt x="4" y="586"/>
                </a:cubicBezTo>
                <a:cubicBezTo>
                  <a:pt x="4" y="586"/>
                  <a:pt x="4" y="587"/>
                  <a:pt x="4" y="587"/>
                </a:cubicBezTo>
                <a:cubicBezTo>
                  <a:pt x="7" y="588"/>
                  <a:pt x="9" y="588"/>
                  <a:pt x="11" y="589"/>
                </a:cubicBezTo>
                <a:cubicBezTo>
                  <a:pt x="13" y="589"/>
                  <a:pt x="14" y="590"/>
                  <a:pt x="15" y="590"/>
                </a:cubicBezTo>
                <a:cubicBezTo>
                  <a:pt x="19" y="592"/>
                  <a:pt x="25" y="593"/>
                  <a:pt x="30" y="593"/>
                </a:cubicBezTo>
                <a:cubicBezTo>
                  <a:pt x="32" y="594"/>
                  <a:pt x="35" y="593"/>
                  <a:pt x="37" y="594"/>
                </a:cubicBezTo>
                <a:cubicBezTo>
                  <a:pt x="43" y="595"/>
                  <a:pt x="49" y="598"/>
                  <a:pt x="55" y="599"/>
                </a:cubicBezTo>
                <a:cubicBezTo>
                  <a:pt x="56" y="599"/>
                  <a:pt x="58" y="599"/>
                  <a:pt x="59" y="599"/>
                </a:cubicBezTo>
                <a:cubicBezTo>
                  <a:pt x="59" y="599"/>
                  <a:pt x="60" y="600"/>
                  <a:pt x="61" y="600"/>
                </a:cubicBezTo>
                <a:cubicBezTo>
                  <a:pt x="61" y="600"/>
                  <a:pt x="62" y="600"/>
                  <a:pt x="62" y="600"/>
                </a:cubicBezTo>
                <a:cubicBezTo>
                  <a:pt x="64" y="601"/>
                  <a:pt x="63" y="600"/>
                  <a:pt x="64" y="601"/>
                </a:cubicBezTo>
                <a:cubicBezTo>
                  <a:pt x="66" y="602"/>
                  <a:pt x="66" y="602"/>
                  <a:pt x="68" y="602"/>
                </a:cubicBezTo>
                <a:cubicBezTo>
                  <a:pt x="68" y="601"/>
                  <a:pt x="69" y="602"/>
                  <a:pt x="69" y="601"/>
                </a:cubicBezTo>
                <a:cubicBezTo>
                  <a:pt x="69" y="600"/>
                  <a:pt x="71" y="600"/>
                  <a:pt x="71" y="600"/>
                </a:cubicBezTo>
                <a:cubicBezTo>
                  <a:pt x="72" y="599"/>
                  <a:pt x="72" y="598"/>
                  <a:pt x="73" y="598"/>
                </a:cubicBezTo>
                <a:cubicBezTo>
                  <a:pt x="73" y="600"/>
                  <a:pt x="72" y="602"/>
                  <a:pt x="74" y="603"/>
                </a:cubicBezTo>
                <a:cubicBezTo>
                  <a:pt x="77" y="603"/>
                  <a:pt x="76" y="600"/>
                  <a:pt x="76" y="600"/>
                </a:cubicBezTo>
                <a:cubicBezTo>
                  <a:pt x="76" y="600"/>
                  <a:pt x="76" y="600"/>
                  <a:pt x="77" y="600"/>
                </a:cubicBezTo>
                <a:cubicBezTo>
                  <a:pt x="77" y="600"/>
                  <a:pt x="77" y="597"/>
                  <a:pt x="77" y="597"/>
                </a:cubicBezTo>
                <a:cubicBezTo>
                  <a:pt x="78" y="596"/>
                  <a:pt x="78" y="595"/>
                  <a:pt x="79" y="594"/>
                </a:cubicBezTo>
                <a:cubicBezTo>
                  <a:pt x="79" y="593"/>
                  <a:pt x="79" y="592"/>
                  <a:pt x="79" y="591"/>
                </a:cubicBezTo>
                <a:cubicBezTo>
                  <a:pt x="80" y="590"/>
                  <a:pt x="80" y="590"/>
                  <a:pt x="80" y="590"/>
                </a:cubicBezTo>
                <a:cubicBezTo>
                  <a:pt x="80" y="589"/>
                  <a:pt x="81" y="590"/>
                  <a:pt x="81" y="589"/>
                </a:cubicBezTo>
                <a:cubicBezTo>
                  <a:pt x="81" y="589"/>
                  <a:pt x="80" y="588"/>
                  <a:pt x="80" y="588"/>
                </a:cubicBezTo>
                <a:cubicBezTo>
                  <a:pt x="80" y="588"/>
                  <a:pt x="81" y="588"/>
                  <a:pt x="81" y="587"/>
                </a:cubicBezTo>
                <a:cubicBezTo>
                  <a:pt x="82" y="586"/>
                  <a:pt x="83" y="583"/>
                  <a:pt x="83" y="581"/>
                </a:cubicBezTo>
                <a:cubicBezTo>
                  <a:pt x="83" y="581"/>
                  <a:pt x="82" y="581"/>
                  <a:pt x="82" y="581"/>
                </a:cubicBezTo>
                <a:cubicBezTo>
                  <a:pt x="83" y="580"/>
                  <a:pt x="83" y="580"/>
                  <a:pt x="83" y="579"/>
                </a:cubicBezTo>
                <a:cubicBezTo>
                  <a:pt x="84" y="574"/>
                  <a:pt x="85" y="569"/>
                  <a:pt x="86" y="564"/>
                </a:cubicBezTo>
                <a:cubicBezTo>
                  <a:pt x="87" y="563"/>
                  <a:pt x="87" y="562"/>
                  <a:pt x="87" y="561"/>
                </a:cubicBezTo>
                <a:cubicBezTo>
                  <a:pt x="88" y="558"/>
                  <a:pt x="89" y="554"/>
                  <a:pt x="90" y="552"/>
                </a:cubicBezTo>
                <a:cubicBezTo>
                  <a:pt x="90" y="550"/>
                  <a:pt x="91" y="547"/>
                  <a:pt x="91" y="546"/>
                </a:cubicBezTo>
                <a:cubicBezTo>
                  <a:pt x="91" y="545"/>
                  <a:pt x="92" y="545"/>
                  <a:pt x="92" y="544"/>
                </a:cubicBezTo>
                <a:cubicBezTo>
                  <a:pt x="92" y="543"/>
                  <a:pt x="92" y="543"/>
                  <a:pt x="92" y="543"/>
                </a:cubicBezTo>
                <a:cubicBezTo>
                  <a:pt x="92" y="542"/>
                  <a:pt x="92" y="542"/>
                  <a:pt x="92" y="542"/>
                </a:cubicBezTo>
                <a:cubicBezTo>
                  <a:pt x="93" y="542"/>
                  <a:pt x="92" y="542"/>
                  <a:pt x="92" y="541"/>
                </a:cubicBezTo>
                <a:cubicBezTo>
                  <a:pt x="92" y="541"/>
                  <a:pt x="93" y="541"/>
                  <a:pt x="93" y="541"/>
                </a:cubicBezTo>
                <a:cubicBezTo>
                  <a:pt x="93" y="541"/>
                  <a:pt x="92" y="540"/>
                  <a:pt x="92" y="540"/>
                </a:cubicBezTo>
                <a:cubicBezTo>
                  <a:pt x="92" y="540"/>
                  <a:pt x="93" y="539"/>
                  <a:pt x="93" y="538"/>
                </a:cubicBezTo>
                <a:cubicBezTo>
                  <a:pt x="94" y="536"/>
                  <a:pt x="95" y="533"/>
                  <a:pt x="95" y="530"/>
                </a:cubicBezTo>
                <a:cubicBezTo>
                  <a:pt x="95" y="530"/>
                  <a:pt x="95" y="530"/>
                  <a:pt x="95" y="530"/>
                </a:cubicBezTo>
                <a:cubicBezTo>
                  <a:pt x="95" y="530"/>
                  <a:pt x="95" y="530"/>
                  <a:pt x="95" y="530"/>
                </a:cubicBezTo>
                <a:cubicBezTo>
                  <a:pt x="96" y="527"/>
                  <a:pt x="97" y="525"/>
                  <a:pt x="97" y="523"/>
                </a:cubicBezTo>
                <a:cubicBezTo>
                  <a:pt x="95" y="522"/>
                  <a:pt x="94" y="522"/>
                  <a:pt x="93" y="522"/>
                </a:cubicBezTo>
                <a:close/>
                <a:moveTo>
                  <a:pt x="81" y="570"/>
                </a:moveTo>
                <a:cubicBezTo>
                  <a:pt x="80" y="570"/>
                  <a:pt x="80" y="569"/>
                  <a:pt x="81" y="569"/>
                </a:cubicBezTo>
                <a:cubicBezTo>
                  <a:pt x="81" y="568"/>
                  <a:pt x="81" y="569"/>
                  <a:pt x="81" y="570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2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49" name="Freeform 13"/>
          <p:cNvSpPr>
            <a:spLocks noEditPoints="1"/>
          </p:cNvSpPr>
          <p:nvPr userDrawn="1"/>
        </p:nvSpPr>
        <p:spPr bwMode="auto">
          <a:xfrm flipH="1">
            <a:off x="2190308" y="-51326"/>
            <a:ext cx="820509" cy="699924"/>
          </a:xfrm>
          <a:custGeom>
            <a:avLst/>
            <a:gdLst>
              <a:gd name="T0" fmla="*/ 63 w 468"/>
              <a:gd name="T1" fmla="*/ 128 h 400"/>
              <a:gd name="T2" fmla="*/ 37 w 468"/>
              <a:gd name="T3" fmla="*/ 37 h 400"/>
              <a:gd name="T4" fmla="*/ 42 w 468"/>
              <a:gd name="T5" fmla="*/ 66 h 400"/>
              <a:gd name="T6" fmla="*/ 57 w 468"/>
              <a:gd name="T7" fmla="*/ 118 h 400"/>
              <a:gd name="T8" fmla="*/ 47 w 468"/>
              <a:gd name="T9" fmla="*/ 96 h 400"/>
              <a:gd name="T10" fmla="*/ 43 w 468"/>
              <a:gd name="T11" fmla="*/ 127 h 400"/>
              <a:gd name="T12" fmla="*/ 37 w 468"/>
              <a:gd name="T13" fmla="*/ 101 h 400"/>
              <a:gd name="T14" fmla="*/ 17 w 468"/>
              <a:gd name="T15" fmla="*/ 44 h 400"/>
              <a:gd name="T16" fmla="*/ 1 w 468"/>
              <a:gd name="T17" fmla="*/ 4 h 400"/>
              <a:gd name="T18" fmla="*/ 27 w 468"/>
              <a:gd name="T19" fmla="*/ 82 h 400"/>
              <a:gd name="T20" fmla="*/ 132 w 468"/>
              <a:gd name="T21" fmla="*/ 255 h 400"/>
              <a:gd name="T22" fmla="*/ 119 w 468"/>
              <a:gd name="T23" fmla="*/ 197 h 400"/>
              <a:gd name="T24" fmla="*/ 91 w 468"/>
              <a:gd name="T25" fmla="*/ 188 h 400"/>
              <a:gd name="T26" fmla="*/ 65 w 468"/>
              <a:gd name="T27" fmla="*/ 163 h 400"/>
              <a:gd name="T28" fmla="*/ 60 w 468"/>
              <a:gd name="T29" fmla="*/ 164 h 400"/>
              <a:gd name="T30" fmla="*/ 48 w 468"/>
              <a:gd name="T31" fmla="*/ 204 h 400"/>
              <a:gd name="T32" fmla="*/ 86 w 468"/>
              <a:gd name="T33" fmla="*/ 194 h 400"/>
              <a:gd name="T34" fmla="*/ 121 w 468"/>
              <a:gd name="T35" fmla="*/ 225 h 400"/>
              <a:gd name="T36" fmla="*/ 105 w 468"/>
              <a:gd name="T37" fmla="*/ 261 h 400"/>
              <a:gd name="T38" fmla="*/ 52 w 468"/>
              <a:gd name="T39" fmla="*/ 257 h 400"/>
              <a:gd name="T40" fmla="*/ 32 w 468"/>
              <a:gd name="T41" fmla="*/ 212 h 400"/>
              <a:gd name="T42" fmla="*/ 47 w 468"/>
              <a:gd name="T43" fmla="*/ 257 h 400"/>
              <a:gd name="T44" fmla="*/ 117 w 468"/>
              <a:gd name="T45" fmla="*/ 262 h 400"/>
              <a:gd name="T46" fmla="*/ 461 w 468"/>
              <a:gd name="T47" fmla="*/ 342 h 400"/>
              <a:gd name="T48" fmla="*/ 419 w 468"/>
              <a:gd name="T49" fmla="*/ 313 h 400"/>
              <a:gd name="T50" fmla="*/ 378 w 468"/>
              <a:gd name="T51" fmla="*/ 223 h 400"/>
              <a:gd name="T52" fmla="*/ 383 w 468"/>
              <a:gd name="T53" fmla="*/ 196 h 400"/>
              <a:gd name="T54" fmla="*/ 396 w 468"/>
              <a:gd name="T55" fmla="*/ 169 h 400"/>
              <a:gd name="T56" fmla="*/ 363 w 468"/>
              <a:gd name="T57" fmla="*/ 168 h 400"/>
              <a:gd name="T58" fmla="*/ 385 w 468"/>
              <a:gd name="T59" fmla="*/ 136 h 400"/>
              <a:gd name="T60" fmla="*/ 348 w 468"/>
              <a:gd name="T61" fmla="*/ 131 h 400"/>
              <a:gd name="T62" fmla="*/ 370 w 468"/>
              <a:gd name="T63" fmla="*/ 102 h 400"/>
              <a:gd name="T64" fmla="*/ 347 w 468"/>
              <a:gd name="T65" fmla="*/ 92 h 400"/>
              <a:gd name="T66" fmla="*/ 348 w 468"/>
              <a:gd name="T67" fmla="*/ 73 h 400"/>
              <a:gd name="T68" fmla="*/ 334 w 468"/>
              <a:gd name="T69" fmla="*/ 53 h 400"/>
              <a:gd name="T70" fmla="*/ 333 w 468"/>
              <a:gd name="T71" fmla="*/ 37 h 400"/>
              <a:gd name="T72" fmla="*/ 355 w 468"/>
              <a:gd name="T73" fmla="*/ 3 h 400"/>
              <a:gd name="T74" fmla="*/ 333 w 468"/>
              <a:gd name="T75" fmla="*/ 2 h 400"/>
              <a:gd name="T76" fmla="*/ 335 w 468"/>
              <a:gd name="T77" fmla="*/ 29 h 400"/>
              <a:gd name="T78" fmla="*/ 308 w 468"/>
              <a:gd name="T79" fmla="*/ 53 h 400"/>
              <a:gd name="T80" fmla="*/ 352 w 468"/>
              <a:gd name="T81" fmla="*/ 52 h 400"/>
              <a:gd name="T82" fmla="*/ 327 w 468"/>
              <a:gd name="T83" fmla="*/ 92 h 400"/>
              <a:gd name="T84" fmla="*/ 344 w 468"/>
              <a:gd name="T85" fmla="*/ 96 h 400"/>
              <a:gd name="T86" fmla="*/ 364 w 468"/>
              <a:gd name="T87" fmla="*/ 103 h 400"/>
              <a:gd name="T88" fmla="*/ 344 w 468"/>
              <a:gd name="T89" fmla="*/ 129 h 400"/>
              <a:gd name="T90" fmla="*/ 378 w 468"/>
              <a:gd name="T91" fmla="*/ 133 h 400"/>
              <a:gd name="T92" fmla="*/ 357 w 468"/>
              <a:gd name="T93" fmla="*/ 173 h 400"/>
              <a:gd name="T94" fmla="*/ 387 w 468"/>
              <a:gd name="T95" fmla="*/ 186 h 400"/>
              <a:gd name="T96" fmla="*/ 372 w 468"/>
              <a:gd name="T97" fmla="*/ 219 h 400"/>
              <a:gd name="T98" fmla="*/ 396 w 468"/>
              <a:gd name="T99" fmla="*/ 281 h 400"/>
              <a:gd name="T100" fmla="*/ 406 w 468"/>
              <a:gd name="T101" fmla="*/ 312 h 400"/>
              <a:gd name="T102" fmla="*/ 381 w 468"/>
              <a:gd name="T103" fmla="*/ 324 h 400"/>
              <a:gd name="T104" fmla="*/ 385 w 468"/>
              <a:gd name="T105" fmla="*/ 358 h 400"/>
              <a:gd name="T106" fmla="*/ 400 w 468"/>
              <a:gd name="T107" fmla="*/ 399 h 400"/>
              <a:gd name="T108" fmla="*/ 466 w 468"/>
              <a:gd name="T109" fmla="*/ 377 h 400"/>
              <a:gd name="T110" fmla="*/ 436 w 468"/>
              <a:gd name="T111" fmla="*/ 386 h 400"/>
              <a:gd name="T112" fmla="*/ 398 w 468"/>
              <a:gd name="T113" fmla="*/ 388 h 400"/>
              <a:gd name="T114" fmla="*/ 382 w 468"/>
              <a:gd name="T115" fmla="*/ 338 h 400"/>
              <a:gd name="T116" fmla="*/ 398 w 468"/>
              <a:gd name="T117" fmla="*/ 323 h 400"/>
              <a:gd name="T118" fmla="*/ 427 w 468"/>
              <a:gd name="T119" fmla="*/ 315 h 400"/>
              <a:gd name="T120" fmla="*/ 451 w 468"/>
              <a:gd name="T121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8" h="400">
                <a:moveTo>
                  <a:pt x="30" y="89"/>
                </a:moveTo>
                <a:cubicBezTo>
                  <a:pt x="31" y="89"/>
                  <a:pt x="30" y="90"/>
                  <a:pt x="30" y="90"/>
                </a:cubicBezTo>
                <a:cubicBezTo>
                  <a:pt x="30" y="91"/>
                  <a:pt x="31" y="92"/>
                  <a:pt x="31" y="92"/>
                </a:cubicBezTo>
                <a:cubicBezTo>
                  <a:pt x="33" y="95"/>
                  <a:pt x="33" y="98"/>
                  <a:pt x="33" y="101"/>
                </a:cubicBezTo>
                <a:cubicBezTo>
                  <a:pt x="34" y="104"/>
                  <a:pt x="35" y="110"/>
                  <a:pt x="34" y="111"/>
                </a:cubicBezTo>
                <a:cubicBezTo>
                  <a:pt x="34" y="112"/>
                  <a:pt x="35" y="113"/>
                  <a:pt x="35" y="113"/>
                </a:cubicBezTo>
                <a:cubicBezTo>
                  <a:pt x="35" y="113"/>
                  <a:pt x="34" y="113"/>
                  <a:pt x="34" y="113"/>
                </a:cubicBezTo>
                <a:cubicBezTo>
                  <a:pt x="34" y="114"/>
                  <a:pt x="35" y="115"/>
                  <a:pt x="35" y="116"/>
                </a:cubicBezTo>
                <a:cubicBezTo>
                  <a:pt x="36" y="120"/>
                  <a:pt x="36" y="125"/>
                  <a:pt x="38" y="128"/>
                </a:cubicBezTo>
                <a:cubicBezTo>
                  <a:pt x="38" y="129"/>
                  <a:pt x="40" y="130"/>
                  <a:pt x="40" y="132"/>
                </a:cubicBezTo>
                <a:cubicBezTo>
                  <a:pt x="41" y="132"/>
                  <a:pt x="41" y="135"/>
                  <a:pt x="42" y="135"/>
                </a:cubicBezTo>
                <a:cubicBezTo>
                  <a:pt x="43" y="135"/>
                  <a:pt x="43" y="136"/>
                  <a:pt x="44" y="136"/>
                </a:cubicBezTo>
                <a:cubicBezTo>
                  <a:pt x="45" y="137"/>
                  <a:pt x="48" y="136"/>
                  <a:pt x="49" y="137"/>
                </a:cubicBezTo>
                <a:cubicBezTo>
                  <a:pt x="49" y="137"/>
                  <a:pt x="52" y="137"/>
                  <a:pt x="53" y="137"/>
                </a:cubicBezTo>
                <a:cubicBezTo>
                  <a:pt x="57" y="136"/>
                  <a:pt x="62" y="134"/>
                  <a:pt x="65" y="132"/>
                </a:cubicBezTo>
                <a:cubicBezTo>
                  <a:pt x="66" y="130"/>
                  <a:pt x="64" y="129"/>
                  <a:pt x="63" y="128"/>
                </a:cubicBezTo>
                <a:cubicBezTo>
                  <a:pt x="64" y="128"/>
                  <a:pt x="64" y="127"/>
                  <a:pt x="64" y="127"/>
                </a:cubicBezTo>
                <a:cubicBezTo>
                  <a:pt x="64" y="126"/>
                  <a:pt x="65" y="126"/>
                  <a:pt x="65" y="125"/>
                </a:cubicBezTo>
                <a:cubicBezTo>
                  <a:pt x="64" y="125"/>
                  <a:pt x="63" y="125"/>
                  <a:pt x="63" y="124"/>
                </a:cubicBezTo>
                <a:cubicBezTo>
                  <a:pt x="63" y="121"/>
                  <a:pt x="61" y="118"/>
                  <a:pt x="60" y="115"/>
                </a:cubicBezTo>
                <a:cubicBezTo>
                  <a:pt x="60" y="114"/>
                  <a:pt x="60" y="114"/>
                  <a:pt x="60" y="113"/>
                </a:cubicBezTo>
                <a:cubicBezTo>
                  <a:pt x="60" y="112"/>
                  <a:pt x="59" y="112"/>
                  <a:pt x="59" y="111"/>
                </a:cubicBezTo>
                <a:cubicBezTo>
                  <a:pt x="57" y="104"/>
                  <a:pt x="54" y="95"/>
                  <a:pt x="52" y="89"/>
                </a:cubicBezTo>
                <a:cubicBezTo>
                  <a:pt x="49" y="82"/>
                  <a:pt x="48" y="74"/>
                  <a:pt x="46" y="69"/>
                </a:cubicBezTo>
                <a:cubicBezTo>
                  <a:pt x="45" y="67"/>
                  <a:pt x="45" y="66"/>
                  <a:pt x="45" y="65"/>
                </a:cubicBezTo>
                <a:cubicBezTo>
                  <a:pt x="45" y="65"/>
                  <a:pt x="44" y="65"/>
                  <a:pt x="44" y="65"/>
                </a:cubicBezTo>
                <a:cubicBezTo>
                  <a:pt x="44" y="64"/>
                  <a:pt x="45" y="64"/>
                  <a:pt x="45" y="63"/>
                </a:cubicBezTo>
                <a:cubicBezTo>
                  <a:pt x="44" y="63"/>
                  <a:pt x="44" y="63"/>
                  <a:pt x="44" y="62"/>
                </a:cubicBezTo>
                <a:cubicBezTo>
                  <a:pt x="43" y="61"/>
                  <a:pt x="44" y="60"/>
                  <a:pt x="44" y="60"/>
                </a:cubicBezTo>
                <a:cubicBezTo>
                  <a:pt x="43" y="59"/>
                  <a:pt x="43" y="59"/>
                  <a:pt x="43" y="58"/>
                </a:cubicBezTo>
                <a:cubicBezTo>
                  <a:pt x="41" y="52"/>
                  <a:pt x="39" y="46"/>
                  <a:pt x="38" y="41"/>
                </a:cubicBezTo>
                <a:cubicBezTo>
                  <a:pt x="38" y="39"/>
                  <a:pt x="38" y="38"/>
                  <a:pt x="37" y="37"/>
                </a:cubicBezTo>
                <a:cubicBezTo>
                  <a:pt x="37" y="36"/>
                  <a:pt x="37" y="35"/>
                  <a:pt x="36" y="35"/>
                </a:cubicBezTo>
                <a:cubicBezTo>
                  <a:pt x="35" y="33"/>
                  <a:pt x="36" y="33"/>
                  <a:pt x="35" y="32"/>
                </a:cubicBezTo>
                <a:cubicBezTo>
                  <a:pt x="35" y="28"/>
                  <a:pt x="33" y="25"/>
                  <a:pt x="32" y="22"/>
                </a:cubicBezTo>
                <a:cubicBezTo>
                  <a:pt x="30" y="18"/>
                  <a:pt x="30" y="12"/>
                  <a:pt x="29" y="9"/>
                </a:cubicBezTo>
                <a:cubicBezTo>
                  <a:pt x="29" y="9"/>
                  <a:pt x="28" y="8"/>
                  <a:pt x="28" y="8"/>
                </a:cubicBezTo>
                <a:cubicBezTo>
                  <a:pt x="28" y="8"/>
                  <a:pt x="28" y="8"/>
                  <a:pt x="28" y="7"/>
                </a:cubicBezTo>
                <a:cubicBezTo>
                  <a:pt x="28" y="6"/>
                  <a:pt x="27" y="5"/>
                  <a:pt x="27" y="3"/>
                </a:cubicBezTo>
                <a:cubicBezTo>
                  <a:pt x="27" y="2"/>
                  <a:pt x="27" y="1"/>
                  <a:pt x="27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6"/>
                  <a:pt x="27" y="11"/>
                  <a:pt x="28" y="17"/>
                </a:cubicBezTo>
                <a:cubicBezTo>
                  <a:pt x="28" y="19"/>
                  <a:pt x="28" y="21"/>
                  <a:pt x="29" y="22"/>
                </a:cubicBezTo>
                <a:cubicBezTo>
                  <a:pt x="29" y="23"/>
                  <a:pt x="30" y="23"/>
                  <a:pt x="30" y="23"/>
                </a:cubicBezTo>
                <a:cubicBezTo>
                  <a:pt x="30" y="24"/>
                  <a:pt x="30" y="25"/>
                  <a:pt x="30" y="25"/>
                </a:cubicBezTo>
                <a:cubicBezTo>
                  <a:pt x="31" y="31"/>
                  <a:pt x="34" y="35"/>
                  <a:pt x="35" y="40"/>
                </a:cubicBezTo>
                <a:cubicBezTo>
                  <a:pt x="37" y="47"/>
                  <a:pt x="38" y="54"/>
                  <a:pt x="40" y="61"/>
                </a:cubicBezTo>
                <a:cubicBezTo>
                  <a:pt x="41" y="63"/>
                  <a:pt x="42" y="64"/>
                  <a:pt x="42" y="66"/>
                </a:cubicBezTo>
                <a:cubicBezTo>
                  <a:pt x="44" y="70"/>
                  <a:pt x="46" y="78"/>
                  <a:pt x="47" y="82"/>
                </a:cubicBezTo>
                <a:cubicBezTo>
                  <a:pt x="47" y="83"/>
                  <a:pt x="48" y="83"/>
                  <a:pt x="48" y="83"/>
                </a:cubicBezTo>
                <a:cubicBezTo>
                  <a:pt x="48" y="83"/>
                  <a:pt x="48" y="84"/>
                  <a:pt x="48" y="85"/>
                </a:cubicBezTo>
                <a:cubicBezTo>
                  <a:pt x="48" y="86"/>
                  <a:pt x="48" y="88"/>
                  <a:pt x="49" y="89"/>
                </a:cubicBezTo>
                <a:cubicBezTo>
                  <a:pt x="49" y="90"/>
                  <a:pt x="49" y="90"/>
                  <a:pt x="49" y="91"/>
                </a:cubicBezTo>
                <a:cubicBezTo>
                  <a:pt x="49" y="93"/>
                  <a:pt x="51" y="95"/>
                  <a:pt x="51" y="95"/>
                </a:cubicBezTo>
                <a:cubicBezTo>
                  <a:pt x="51" y="95"/>
                  <a:pt x="51" y="96"/>
                  <a:pt x="51" y="97"/>
                </a:cubicBezTo>
                <a:cubicBezTo>
                  <a:pt x="51" y="97"/>
                  <a:pt x="52" y="97"/>
                  <a:pt x="52" y="97"/>
                </a:cubicBezTo>
                <a:cubicBezTo>
                  <a:pt x="52" y="98"/>
                  <a:pt x="52" y="99"/>
                  <a:pt x="52" y="100"/>
                </a:cubicBezTo>
                <a:cubicBezTo>
                  <a:pt x="53" y="101"/>
                  <a:pt x="53" y="101"/>
                  <a:pt x="53" y="102"/>
                </a:cubicBezTo>
                <a:cubicBezTo>
                  <a:pt x="53" y="103"/>
                  <a:pt x="53" y="103"/>
                  <a:pt x="54" y="104"/>
                </a:cubicBezTo>
                <a:cubicBezTo>
                  <a:pt x="55" y="104"/>
                  <a:pt x="54" y="106"/>
                  <a:pt x="54" y="106"/>
                </a:cubicBezTo>
                <a:cubicBezTo>
                  <a:pt x="54" y="107"/>
                  <a:pt x="55" y="108"/>
                  <a:pt x="55" y="108"/>
                </a:cubicBezTo>
                <a:cubicBezTo>
                  <a:pt x="56" y="110"/>
                  <a:pt x="56" y="111"/>
                  <a:pt x="56" y="112"/>
                </a:cubicBezTo>
                <a:cubicBezTo>
                  <a:pt x="56" y="113"/>
                  <a:pt x="57" y="113"/>
                  <a:pt x="57" y="114"/>
                </a:cubicBezTo>
                <a:cubicBezTo>
                  <a:pt x="57" y="116"/>
                  <a:pt x="56" y="117"/>
                  <a:pt x="57" y="118"/>
                </a:cubicBezTo>
                <a:cubicBezTo>
                  <a:pt x="57" y="120"/>
                  <a:pt x="58" y="120"/>
                  <a:pt x="58" y="121"/>
                </a:cubicBezTo>
                <a:cubicBezTo>
                  <a:pt x="58" y="121"/>
                  <a:pt x="58" y="121"/>
                  <a:pt x="58" y="122"/>
                </a:cubicBezTo>
                <a:cubicBezTo>
                  <a:pt x="58" y="123"/>
                  <a:pt x="58" y="125"/>
                  <a:pt x="57" y="126"/>
                </a:cubicBezTo>
                <a:cubicBezTo>
                  <a:pt x="53" y="126"/>
                  <a:pt x="54" y="121"/>
                  <a:pt x="53" y="117"/>
                </a:cubicBezTo>
                <a:cubicBezTo>
                  <a:pt x="52" y="113"/>
                  <a:pt x="51" y="108"/>
                  <a:pt x="50" y="104"/>
                </a:cubicBezTo>
                <a:cubicBezTo>
                  <a:pt x="50" y="103"/>
                  <a:pt x="50" y="103"/>
                  <a:pt x="50" y="102"/>
                </a:cubicBezTo>
                <a:cubicBezTo>
                  <a:pt x="50" y="102"/>
                  <a:pt x="49" y="102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ubicBezTo>
                  <a:pt x="49" y="99"/>
                  <a:pt x="49" y="98"/>
                  <a:pt x="49" y="97"/>
                </a:cubicBezTo>
                <a:cubicBezTo>
                  <a:pt x="49" y="97"/>
                  <a:pt x="48" y="97"/>
                  <a:pt x="48" y="97"/>
                </a:cubicBezTo>
                <a:cubicBezTo>
                  <a:pt x="48" y="97"/>
                  <a:pt x="48" y="96"/>
                  <a:pt x="48" y="96"/>
                </a:cubicBezTo>
                <a:cubicBezTo>
                  <a:pt x="48" y="95"/>
                  <a:pt x="48" y="93"/>
                  <a:pt x="47" y="92"/>
                </a:cubicBezTo>
                <a:cubicBezTo>
                  <a:pt x="46" y="92"/>
                  <a:pt x="47" y="93"/>
                  <a:pt x="47" y="94"/>
                </a:cubicBezTo>
                <a:cubicBezTo>
                  <a:pt x="47" y="94"/>
                  <a:pt x="47" y="94"/>
                  <a:pt x="47" y="94"/>
                </a:cubicBezTo>
                <a:cubicBezTo>
                  <a:pt x="47" y="94"/>
                  <a:pt x="47" y="96"/>
                  <a:pt x="47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00"/>
                  <a:pt x="48" y="104"/>
                  <a:pt x="49" y="108"/>
                </a:cubicBezTo>
                <a:cubicBezTo>
                  <a:pt x="49" y="109"/>
                  <a:pt x="49" y="110"/>
                  <a:pt x="49" y="110"/>
                </a:cubicBezTo>
                <a:cubicBezTo>
                  <a:pt x="49" y="111"/>
                  <a:pt x="50" y="111"/>
                  <a:pt x="50" y="111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50" y="112"/>
                  <a:pt x="50" y="113"/>
                  <a:pt x="50" y="114"/>
                </a:cubicBezTo>
                <a:cubicBezTo>
                  <a:pt x="51" y="114"/>
                  <a:pt x="52" y="114"/>
                  <a:pt x="52" y="115"/>
                </a:cubicBezTo>
                <a:cubicBezTo>
                  <a:pt x="51" y="116"/>
                  <a:pt x="52" y="118"/>
                  <a:pt x="52" y="120"/>
                </a:cubicBezTo>
                <a:cubicBezTo>
                  <a:pt x="52" y="120"/>
                  <a:pt x="51" y="120"/>
                  <a:pt x="51" y="121"/>
                </a:cubicBezTo>
                <a:cubicBezTo>
                  <a:pt x="51" y="123"/>
                  <a:pt x="52" y="123"/>
                  <a:pt x="53" y="123"/>
                </a:cubicBezTo>
                <a:cubicBezTo>
                  <a:pt x="50" y="124"/>
                  <a:pt x="53" y="128"/>
                  <a:pt x="51" y="129"/>
                </a:cubicBezTo>
                <a:cubicBezTo>
                  <a:pt x="51" y="130"/>
                  <a:pt x="53" y="131"/>
                  <a:pt x="52" y="132"/>
                </a:cubicBezTo>
                <a:cubicBezTo>
                  <a:pt x="50" y="133"/>
                  <a:pt x="47" y="134"/>
                  <a:pt x="46" y="133"/>
                </a:cubicBezTo>
                <a:cubicBezTo>
                  <a:pt x="45" y="133"/>
                  <a:pt x="45" y="131"/>
                  <a:pt x="44" y="130"/>
                </a:cubicBezTo>
                <a:cubicBezTo>
                  <a:pt x="45" y="130"/>
                  <a:pt x="43" y="129"/>
                  <a:pt x="43" y="128"/>
                </a:cubicBezTo>
                <a:cubicBezTo>
                  <a:pt x="44" y="127"/>
                  <a:pt x="45" y="127"/>
                  <a:pt x="44" y="126"/>
                </a:cubicBezTo>
                <a:cubicBezTo>
                  <a:pt x="44" y="126"/>
                  <a:pt x="43" y="127"/>
                  <a:pt x="43" y="127"/>
                </a:cubicBezTo>
                <a:cubicBezTo>
                  <a:pt x="44" y="127"/>
                  <a:pt x="44" y="128"/>
                  <a:pt x="43" y="128"/>
                </a:cubicBezTo>
                <a:cubicBezTo>
                  <a:pt x="43" y="127"/>
                  <a:pt x="43" y="127"/>
                  <a:pt x="42" y="127"/>
                </a:cubicBezTo>
                <a:cubicBezTo>
                  <a:pt x="42" y="125"/>
                  <a:pt x="42" y="124"/>
                  <a:pt x="41" y="124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2"/>
                  <a:pt x="42" y="120"/>
                  <a:pt x="40" y="119"/>
                </a:cubicBezTo>
                <a:cubicBezTo>
                  <a:pt x="38" y="119"/>
                  <a:pt x="41" y="121"/>
                  <a:pt x="39" y="121"/>
                </a:cubicBezTo>
                <a:cubicBezTo>
                  <a:pt x="39" y="119"/>
                  <a:pt x="39" y="118"/>
                  <a:pt x="39" y="117"/>
                </a:cubicBezTo>
                <a:cubicBezTo>
                  <a:pt x="39" y="117"/>
                  <a:pt x="38" y="117"/>
                  <a:pt x="39" y="116"/>
                </a:cubicBezTo>
                <a:cubicBezTo>
                  <a:pt x="39" y="117"/>
                  <a:pt x="40" y="117"/>
                  <a:pt x="40" y="118"/>
                </a:cubicBezTo>
                <a:cubicBezTo>
                  <a:pt x="40" y="119"/>
                  <a:pt x="41" y="118"/>
                  <a:pt x="42" y="118"/>
                </a:cubicBezTo>
                <a:cubicBezTo>
                  <a:pt x="41" y="116"/>
                  <a:pt x="41" y="112"/>
                  <a:pt x="39" y="110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38" y="108"/>
                  <a:pt x="39" y="107"/>
                  <a:pt x="38" y="106"/>
                </a:cubicBezTo>
                <a:cubicBezTo>
                  <a:pt x="38" y="105"/>
                  <a:pt x="37" y="104"/>
                  <a:pt x="37" y="103"/>
                </a:cubicBezTo>
                <a:cubicBezTo>
                  <a:pt x="37" y="103"/>
                  <a:pt x="37" y="102"/>
                  <a:pt x="37" y="102"/>
                </a:cubicBezTo>
                <a:cubicBezTo>
                  <a:pt x="37" y="102"/>
                  <a:pt x="37" y="102"/>
                  <a:pt x="37" y="101"/>
                </a:cubicBezTo>
                <a:cubicBezTo>
                  <a:pt x="35" y="97"/>
                  <a:pt x="34" y="93"/>
                  <a:pt x="33" y="90"/>
                </a:cubicBezTo>
                <a:cubicBezTo>
                  <a:pt x="32" y="87"/>
                  <a:pt x="31" y="84"/>
                  <a:pt x="30" y="80"/>
                </a:cubicBezTo>
                <a:cubicBezTo>
                  <a:pt x="29" y="79"/>
                  <a:pt x="28" y="77"/>
                  <a:pt x="27" y="76"/>
                </a:cubicBezTo>
                <a:cubicBezTo>
                  <a:pt x="27" y="74"/>
                  <a:pt x="27" y="73"/>
                  <a:pt x="26" y="72"/>
                </a:cubicBezTo>
                <a:cubicBezTo>
                  <a:pt x="26" y="72"/>
                  <a:pt x="26" y="71"/>
                  <a:pt x="26" y="71"/>
                </a:cubicBezTo>
                <a:cubicBezTo>
                  <a:pt x="25" y="71"/>
                  <a:pt x="25" y="70"/>
                  <a:pt x="25" y="69"/>
                </a:cubicBezTo>
                <a:cubicBezTo>
                  <a:pt x="25" y="68"/>
                  <a:pt x="24" y="67"/>
                  <a:pt x="24" y="67"/>
                </a:cubicBezTo>
                <a:cubicBezTo>
                  <a:pt x="24" y="66"/>
                  <a:pt x="24" y="66"/>
                  <a:pt x="24" y="66"/>
                </a:cubicBezTo>
                <a:cubicBezTo>
                  <a:pt x="24" y="66"/>
                  <a:pt x="23" y="66"/>
                  <a:pt x="24" y="65"/>
                </a:cubicBezTo>
                <a:cubicBezTo>
                  <a:pt x="24" y="65"/>
                  <a:pt x="23" y="65"/>
                  <a:pt x="23" y="65"/>
                </a:cubicBezTo>
                <a:cubicBezTo>
                  <a:pt x="23" y="64"/>
                  <a:pt x="24" y="64"/>
                  <a:pt x="23" y="64"/>
                </a:cubicBezTo>
                <a:cubicBezTo>
                  <a:pt x="23" y="64"/>
                  <a:pt x="23" y="63"/>
                  <a:pt x="23" y="63"/>
                </a:cubicBezTo>
                <a:cubicBezTo>
                  <a:pt x="22" y="61"/>
                  <a:pt x="23" y="60"/>
                  <a:pt x="22" y="59"/>
                </a:cubicBezTo>
                <a:cubicBezTo>
                  <a:pt x="22" y="59"/>
                  <a:pt x="22" y="59"/>
                  <a:pt x="22" y="58"/>
                </a:cubicBezTo>
                <a:cubicBezTo>
                  <a:pt x="21" y="57"/>
                  <a:pt x="20" y="55"/>
                  <a:pt x="20" y="54"/>
                </a:cubicBezTo>
                <a:cubicBezTo>
                  <a:pt x="19" y="51"/>
                  <a:pt x="18" y="45"/>
                  <a:pt x="17" y="44"/>
                </a:cubicBezTo>
                <a:cubicBezTo>
                  <a:pt x="16" y="43"/>
                  <a:pt x="17" y="42"/>
                  <a:pt x="17" y="42"/>
                </a:cubicBezTo>
                <a:cubicBezTo>
                  <a:pt x="17" y="41"/>
                  <a:pt x="16" y="41"/>
                  <a:pt x="16" y="40"/>
                </a:cubicBezTo>
                <a:cubicBezTo>
                  <a:pt x="16" y="38"/>
                  <a:pt x="15" y="39"/>
                  <a:pt x="16" y="38"/>
                </a:cubicBezTo>
                <a:cubicBezTo>
                  <a:pt x="16" y="38"/>
                  <a:pt x="15" y="37"/>
                  <a:pt x="15" y="37"/>
                </a:cubicBezTo>
                <a:cubicBezTo>
                  <a:pt x="15" y="35"/>
                  <a:pt x="15" y="34"/>
                  <a:pt x="15" y="33"/>
                </a:cubicBezTo>
                <a:cubicBezTo>
                  <a:pt x="15" y="32"/>
                  <a:pt x="14" y="32"/>
                  <a:pt x="14" y="31"/>
                </a:cubicBezTo>
                <a:cubicBezTo>
                  <a:pt x="13" y="31"/>
                  <a:pt x="13" y="30"/>
                  <a:pt x="13" y="29"/>
                </a:cubicBezTo>
                <a:cubicBezTo>
                  <a:pt x="11" y="23"/>
                  <a:pt x="9" y="17"/>
                  <a:pt x="8" y="11"/>
                </a:cubicBezTo>
                <a:cubicBezTo>
                  <a:pt x="8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9"/>
                  <a:pt x="7" y="9"/>
                  <a:pt x="7" y="9"/>
                </a:cubicBezTo>
                <a:cubicBezTo>
                  <a:pt x="7" y="8"/>
                  <a:pt x="7" y="8"/>
                  <a:pt x="6" y="7"/>
                </a:cubicBezTo>
                <a:cubicBezTo>
                  <a:pt x="5" y="5"/>
                  <a:pt x="4" y="3"/>
                  <a:pt x="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1" y="2"/>
                  <a:pt x="1" y="3"/>
                </a:cubicBezTo>
                <a:cubicBezTo>
                  <a:pt x="1" y="3"/>
                  <a:pt x="1" y="4"/>
                  <a:pt x="1" y="4"/>
                </a:cubicBezTo>
                <a:cubicBezTo>
                  <a:pt x="2" y="4"/>
                  <a:pt x="1" y="5"/>
                  <a:pt x="1" y="5"/>
                </a:cubicBezTo>
                <a:cubicBezTo>
                  <a:pt x="1" y="5"/>
                  <a:pt x="2" y="6"/>
                  <a:pt x="2" y="7"/>
                </a:cubicBezTo>
                <a:cubicBezTo>
                  <a:pt x="3" y="10"/>
                  <a:pt x="4" y="14"/>
                  <a:pt x="6" y="18"/>
                </a:cubicBezTo>
                <a:cubicBezTo>
                  <a:pt x="7" y="22"/>
                  <a:pt x="9" y="29"/>
                  <a:pt x="11" y="33"/>
                </a:cubicBezTo>
                <a:cubicBezTo>
                  <a:pt x="11" y="33"/>
                  <a:pt x="11" y="33"/>
                  <a:pt x="11" y="34"/>
                </a:cubicBezTo>
                <a:cubicBezTo>
                  <a:pt x="11" y="34"/>
                  <a:pt x="12" y="38"/>
                  <a:pt x="12" y="38"/>
                </a:cubicBezTo>
                <a:cubicBezTo>
                  <a:pt x="13" y="41"/>
                  <a:pt x="13" y="44"/>
                  <a:pt x="14" y="46"/>
                </a:cubicBezTo>
                <a:cubicBezTo>
                  <a:pt x="14" y="48"/>
                  <a:pt x="15" y="49"/>
                  <a:pt x="15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6" y="51"/>
                  <a:pt x="16" y="51"/>
                </a:cubicBezTo>
                <a:cubicBezTo>
                  <a:pt x="16" y="53"/>
                  <a:pt x="17" y="57"/>
                  <a:pt x="18" y="57"/>
                </a:cubicBezTo>
                <a:cubicBezTo>
                  <a:pt x="18" y="58"/>
                  <a:pt x="19" y="61"/>
                  <a:pt x="19" y="61"/>
                </a:cubicBezTo>
                <a:cubicBezTo>
                  <a:pt x="19" y="62"/>
                  <a:pt x="20" y="62"/>
                  <a:pt x="20" y="63"/>
                </a:cubicBezTo>
                <a:cubicBezTo>
                  <a:pt x="21" y="67"/>
                  <a:pt x="22" y="70"/>
                  <a:pt x="23" y="74"/>
                </a:cubicBezTo>
                <a:cubicBezTo>
                  <a:pt x="24" y="75"/>
                  <a:pt x="25" y="76"/>
                  <a:pt x="25" y="77"/>
                </a:cubicBezTo>
                <a:cubicBezTo>
                  <a:pt x="26" y="79"/>
                  <a:pt x="26" y="81"/>
                  <a:pt x="27" y="82"/>
                </a:cubicBezTo>
                <a:cubicBezTo>
                  <a:pt x="27" y="82"/>
                  <a:pt x="27" y="83"/>
                  <a:pt x="27" y="83"/>
                </a:cubicBezTo>
                <a:cubicBezTo>
                  <a:pt x="27" y="83"/>
                  <a:pt x="28" y="83"/>
                  <a:pt x="28" y="83"/>
                </a:cubicBezTo>
                <a:cubicBezTo>
                  <a:pt x="29" y="85"/>
                  <a:pt x="29" y="89"/>
                  <a:pt x="30" y="89"/>
                </a:cubicBezTo>
                <a:close/>
                <a:moveTo>
                  <a:pt x="39" y="114"/>
                </a:moveTo>
                <a:cubicBezTo>
                  <a:pt x="39" y="114"/>
                  <a:pt x="39" y="115"/>
                  <a:pt x="38" y="115"/>
                </a:cubicBezTo>
                <a:cubicBezTo>
                  <a:pt x="38" y="115"/>
                  <a:pt x="38" y="114"/>
                  <a:pt x="39" y="114"/>
                </a:cubicBezTo>
                <a:cubicBezTo>
                  <a:pt x="38" y="113"/>
                  <a:pt x="39" y="112"/>
                  <a:pt x="39" y="114"/>
                </a:cubicBezTo>
                <a:close/>
                <a:moveTo>
                  <a:pt x="51" y="216"/>
                </a:moveTo>
                <a:cubicBezTo>
                  <a:pt x="52" y="217"/>
                  <a:pt x="53" y="218"/>
                  <a:pt x="55" y="217"/>
                </a:cubicBezTo>
                <a:cubicBezTo>
                  <a:pt x="55" y="218"/>
                  <a:pt x="56" y="218"/>
                  <a:pt x="56" y="218"/>
                </a:cubicBezTo>
                <a:cubicBezTo>
                  <a:pt x="56" y="218"/>
                  <a:pt x="56" y="218"/>
                  <a:pt x="56" y="218"/>
                </a:cubicBezTo>
                <a:cubicBezTo>
                  <a:pt x="56" y="217"/>
                  <a:pt x="55" y="217"/>
                  <a:pt x="55" y="216"/>
                </a:cubicBezTo>
                <a:cubicBezTo>
                  <a:pt x="54" y="216"/>
                  <a:pt x="53" y="216"/>
                  <a:pt x="52" y="216"/>
                </a:cubicBezTo>
                <a:cubicBezTo>
                  <a:pt x="52" y="214"/>
                  <a:pt x="51" y="214"/>
                  <a:pt x="50" y="214"/>
                </a:cubicBezTo>
                <a:cubicBezTo>
                  <a:pt x="50" y="216"/>
                  <a:pt x="51" y="215"/>
                  <a:pt x="51" y="216"/>
                </a:cubicBezTo>
                <a:close/>
                <a:moveTo>
                  <a:pt x="132" y="255"/>
                </a:moveTo>
                <a:cubicBezTo>
                  <a:pt x="132" y="254"/>
                  <a:pt x="131" y="252"/>
                  <a:pt x="131" y="251"/>
                </a:cubicBezTo>
                <a:cubicBezTo>
                  <a:pt x="130" y="250"/>
                  <a:pt x="131" y="249"/>
                  <a:pt x="131" y="248"/>
                </a:cubicBezTo>
                <a:cubicBezTo>
                  <a:pt x="131" y="247"/>
                  <a:pt x="130" y="246"/>
                  <a:pt x="130" y="245"/>
                </a:cubicBezTo>
                <a:cubicBezTo>
                  <a:pt x="130" y="245"/>
                  <a:pt x="130" y="244"/>
                  <a:pt x="130" y="244"/>
                </a:cubicBezTo>
                <a:cubicBezTo>
                  <a:pt x="130" y="244"/>
                  <a:pt x="130" y="243"/>
                  <a:pt x="130" y="243"/>
                </a:cubicBezTo>
                <a:cubicBezTo>
                  <a:pt x="131" y="243"/>
                  <a:pt x="130" y="243"/>
                  <a:pt x="130" y="243"/>
                </a:cubicBezTo>
                <a:cubicBezTo>
                  <a:pt x="130" y="242"/>
                  <a:pt x="130" y="242"/>
                  <a:pt x="130" y="241"/>
                </a:cubicBezTo>
                <a:cubicBezTo>
                  <a:pt x="130" y="240"/>
                  <a:pt x="129" y="237"/>
                  <a:pt x="129" y="235"/>
                </a:cubicBezTo>
                <a:cubicBezTo>
                  <a:pt x="129" y="235"/>
                  <a:pt x="128" y="235"/>
                  <a:pt x="128" y="235"/>
                </a:cubicBezTo>
                <a:cubicBezTo>
                  <a:pt x="128" y="234"/>
                  <a:pt x="128" y="234"/>
                  <a:pt x="128" y="233"/>
                </a:cubicBezTo>
                <a:cubicBezTo>
                  <a:pt x="127" y="228"/>
                  <a:pt x="125" y="223"/>
                  <a:pt x="124" y="218"/>
                </a:cubicBezTo>
                <a:cubicBezTo>
                  <a:pt x="124" y="217"/>
                  <a:pt x="124" y="216"/>
                  <a:pt x="124" y="215"/>
                </a:cubicBezTo>
                <a:cubicBezTo>
                  <a:pt x="123" y="212"/>
                  <a:pt x="122" y="208"/>
                  <a:pt x="122" y="206"/>
                </a:cubicBezTo>
                <a:cubicBezTo>
                  <a:pt x="122" y="204"/>
                  <a:pt x="121" y="201"/>
                  <a:pt x="120" y="200"/>
                </a:cubicBezTo>
                <a:cubicBezTo>
                  <a:pt x="120" y="199"/>
                  <a:pt x="120" y="198"/>
                  <a:pt x="120" y="198"/>
                </a:cubicBezTo>
                <a:cubicBezTo>
                  <a:pt x="120" y="197"/>
                  <a:pt x="120" y="197"/>
                  <a:pt x="119" y="197"/>
                </a:cubicBezTo>
                <a:cubicBezTo>
                  <a:pt x="119" y="196"/>
                  <a:pt x="120" y="196"/>
                  <a:pt x="120" y="196"/>
                </a:cubicBezTo>
                <a:cubicBezTo>
                  <a:pt x="120" y="195"/>
                  <a:pt x="119" y="196"/>
                  <a:pt x="119" y="195"/>
                </a:cubicBezTo>
                <a:cubicBezTo>
                  <a:pt x="119" y="195"/>
                  <a:pt x="120" y="195"/>
                  <a:pt x="119" y="195"/>
                </a:cubicBezTo>
                <a:cubicBezTo>
                  <a:pt x="119" y="194"/>
                  <a:pt x="119" y="194"/>
                  <a:pt x="119" y="194"/>
                </a:cubicBezTo>
                <a:cubicBezTo>
                  <a:pt x="119" y="194"/>
                  <a:pt x="119" y="193"/>
                  <a:pt x="119" y="192"/>
                </a:cubicBezTo>
                <a:cubicBezTo>
                  <a:pt x="118" y="189"/>
                  <a:pt x="118" y="187"/>
                  <a:pt x="117" y="184"/>
                </a:cubicBezTo>
                <a:cubicBezTo>
                  <a:pt x="117" y="184"/>
                  <a:pt x="117" y="184"/>
                  <a:pt x="117" y="184"/>
                </a:cubicBezTo>
                <a:cubicBezTo>
                  <a:pt x="116" y="183"/>
                  <a:pt x="117" y="183"/>
                  <a:pt x="117" y="183"/>
                </a:cubicBezTo>
                <a:cubicBezTo>
                  <a:pt x="116" y="180"/>
                  <a:pt x="116" y="179"/>
                  <a:pt x="115" y="177"/>
                </a:cubicBezTo>
                <a:cubicBezTo>
                  <a:pt x="113" y="177"/>
                  <a:pt x="112" y="177"/>
                  <a:pt x="111" y="178"/>
                </a:cubicBezTo>
                <a:cubicBezTo>
                  <a:pt x="110" y="178"/>
                  <a:pt x="109" y="179"/>
                  <a:pt x="109" y="179"/>
                </a:cubicBezTo>
                <a:cubicBezTo>
                  <a:pt x="108" y="179"/>
                  <a:pt x="109" y="180"/>
                  <a:pt x="108" y="180"/>
                </a:cubicBezTo>
                <a:cubicBezTo>
                  <a:pt x="107" y="181"/>
                  <a:pt x="105" y="181"/>
                  <a:pt x="104" y="182"/>
                </a:cubicBezTo>
                <a:cubicBezTo>
                  <a:pt x="103" y="183"/>
                  <a:pt x="102" y="183"/>
                  <a:pt x="100" y="184"/>
                </a:cubicBezTo>
                <a:cubicBezTo>
                  <a:pt x="98" y="184"/>
                  <a:pt x="96" y="185"/>
                  <a:pt x="93" y="186"/>
                </a:cubicBezTo>
                <a:cubicBezTo>
                  <a:pt x="93" y="186"/>
                  <a:pt x="92" y="187"/>
                  <a:pt x="91" y="188"/>
                </a:cubicBezTo>
                <a:cubicBezTo>
                  <a:pt x="91" y="188"/>
                  <a:pt x="90" y="188"/>
                  <a:pt x="90" y="188"/>
                </a:cubicBezTo>
                <a:cubicBezTo>
                  <a:pt x="90" y="188"/>
                  <a:pt x="90" y="188"/>
                  <a:pt x="90" y="188"/>
                </a:cubicBezTo>
                <a:cubicBezTo>
                  <a:pt x="89" y="189"/>
                  <a:pt x="88" y="189"/>
                  <a:pt x="87" y="190"/>
                </a:cubicBezTo>
                <a:cubicBezTo>
                  <a:pt x="87" y="190"/>
                  <a:pt x="86" y="190"/>
                  <a:pt x="85" y="191"/>
                </a:cubicBezTo>
                <a:cubicBezTo>
                  <a:pt x="82" y="192"/>
                  <a:pt x="79" y="194"/>
                  <a:pt x="75" y="194"/>
                </a:cubicBezTo>
                <a:cubicBezTo>
                  <a:pt x="75" y="194"/>
                  <a:pt x="76" y="194"/>
                  <a:pt x="76" y="194"/>
                </a:cubicBezTo>
                <a:cubicBezTo>
                  <a:pt x="76" y="193"/>
                  <a:pt x="75" y="188"/>
                  <a:pt x="74" y="188"/>
                </a:cubicBezTo>
                <a:cubicBezTo>
                  <a:pt x="74" y="188"/>
                  <a:pt x="74" y="188"/>
                  <a:pt x="74" y="188"/>
                </a:cubicBezTo>
                <a:cubicBezTo>
                  <a:pt x="74" y="187"/>
                  <a:pt x="74" y="187"/>
                  <a:pt x="74" y="187"/>
                </a:cubicBezTo>
                <a:cubicBezTo>
                  <a:pt x="74" y="187"/>
                  <a:pt x="74" y="187"/>
                  <a:pt x="73" y="186"/>
                </a:cubicBezTo>
                <a:cubicBezTo>
                  <a:pt x="73" y="185"/>
                  <a:pt x="73" y="183"/>
                  <a:pt x="72" y="182"/>
                </a:cubicBezTo>
                <a:cubicBezTo>
                  <a:pt x="72" y="182"/>
                  <a:pt x="72" y="182"/>
                  <a:pt x="72" y="182"/>
                </a:cubicBezTo>
                <a:cubicBezTo>
                  <a:pt x="72" y="181"/>
                  <a:pt x="72" y="181"/>
                  <a:pt x="71" y="181"/>
                </a:cubicBezTo>
                <a:cubicBezTo>
                  <a:pt x="71" y="179"/>
                  <a:pt x="71" y="178"/>
                  <a:pt x="70" y="178"/>
                </a:cubicBezTo>
                <a:cubicBezTo>
                  <a:pt x="70" y="178"/>
                  <a:pt x="70" y="177"/>
                  <a:pt x="70" y="177"/>
                </a:cubicBezTo>
                <a:cubicBezTo>
                  <a:pt x="68" y="173"/>
                  <a:pt x="67" y="168"/>
                  <a:pt x="65" y="163"/>
                </a:cubicBezTo>
                <a:cubicBezTo>
                  <a:pt x="65" y="162"/>
                  <a:pt x="63" y="162"/>
                  <a:pt x="63" y="161"/>
                </a:cubicBezTo>
                <a:cubicBezTo>
                  <a:pt x="64" y="160"/>
                  <a:pt x="62" y="160"/>
                  <a:pt x="62" y="159"/>
                </a:cubicBezTo>
                <a:cubicBezTo>
                  <a:pt x="62" y="158"/>
                  <a:pt x="62" y="156"/>
                  <a:pt x="62" y="155"/>
                </a:cubicBezTo>
                <a:cubicBezTo>
                  <a:pt x="61" y="155"/>
                  <a:pt x="61" y="154"/>
                  <a:pt x="61" y="154"/>
                </a:cubicBezTo>
                <a:cubicBezTo>
                  <a:pt x="61" y="154"/>
                  <a:pt x="61" y="153"/>
                  <a:pt x="61" y="152"/>
                </a:cubicBezTo>
                <a:cubicBezTo>
                  <a:pt x="60" y="149"/>
                  <a:pt x="58" y="147"/>
                  <a:pt x="59" y="145"/>
                </a:cubicBezTo>
                <a:cubicBezTo>
                  <a:pt x="58" y="145"/>
                  <a:pt x="58" y="143"/>
                  <a:pt x="57" y="142"/>
                </a:cubicBezTo>
                <a:cubicBezTo>
                  <a:pt x="57" y="142"/>
                  <a:pt x="58" y="142"/>
                  <a:pt x="58" y="142"/>
                </a:cubicBezTo>
                <a:cubicBezTo>
                  <a:pt x="57" y="141"/>
                  <a:pt x="56" y="141"/>
                  <a:pt x="55" y="141"/>
                </a:cubicBezTo>
                <a:cubicBezTo>
                  <a:pt x="54" y="142"/>
                  <a:pt x="55" y="143"/>
                  <a:pt x="55" y="144"/>
                </a:cubicBezTo>
                <a:cubicBezTo>
                  <a:pt x="56" y="148"/>
                  <a:pt x="56" y="149"/>
                  <a:pt x="57" y="152"/>
                </a:cubicBezTo>
                <a:cubicBezTo>
                  <a:pt x="58" y="154"/>
                  <a:pt x="58" y="156"/>
                  <a:pt x="59" y="159"/>
                </a:cubicBezTo>
                <a:cubicBezTo>
                  <a:pt x="59" y="160"/>
                  <a:pt x="60" y="160"/>
                  <a:pt x="60" y="161"/>
                </a:cubicBezTo>
                <a:cubicBezTo>
                  <a:pt x="60" y="162"/>
                  <a:pt x="60" y="162"/>
                  <a:pt x="60" y="163"/>
                </a:cubicBezTo>
                <a:cubicBezTo>
                  <a:pt x="60" y="163"/>
                  <a:pt x="61" y="163"/>
                  <a:pt x="61" y="164"/>
                </a:cubicBezTo>
                <a:cubicBezTo>
                  <a:pt x="61" y="164"/>
                  <a:pt x="61" y="164"/>
                  <a:pt x="60" y="164"/>
                </a:cubicBezTo>
                <a:cubicBezTo>
                  <a:pt x="60" y="164"/>
                  <a:pt x="61" y="165"/>
                  <a:pt x="61" y="165"/>
                </a:cubicBezTo>
                <a:cubicBezTo>
                  <a:pt x="61" y="166"/>
                  <a:pt x="61" y="166"/>
                  <a:pt x="62" y="167"/>
                </a:cubicBezTo>
                <a:cubicBezTo>
                  <a:pt x="62" y="168"/>
                  <a:pt x="62" y="169"/>
                  <a:pt x="62" y="170"/>
                </a:cubicBezTo>
                <a:cubicBezTo>
                  <a:pt x="63" y="171"/>
                  <a:pt x="64" y="172"/>
                  <a:pt x="64" y="173"/>
                </a:cubicBezTo>
                <a:cubicBezTo>
                  <a:pt x="66" y="176"/>
                  <a:pt x="66" y="178"/>
                  <a:pt x="67" y="180"/>
                </a:cubicBezTo>
                <a:cubicBezTo>
                  <a:pt x="67" y="180"/>
                  <a:pt x="67" y="180"/>
                  <a:pt x="67" y="180"/>
                </a:cubicBezTo>
                <a:cubicBezTo>
                  <a:pt x="67" y="181"/>
                  <a:pt x="67" y="181"/>
                  <a:pt x="67" y="181"/>
                </a:cubicBezTo>
                <a:cubicBezTo>
                  <a:pt x="67" y="182"/>
                  <a:pt x="67" y="182"/>
                  <a:pt x="68" y="183"/>
                </a:cubicBezTo>
                <a:cubicBezTo>
                  <a:pt x="68" y="183"/>
                  <a:pt x="68" y="184"/>
                  <a:pt x="68" y="185"/>
                </a:cubicBezTo>
                <a:cubicBezTo>
                  <a:pt x="70" y="188"/>
                  <a:pt x="71" y="191"/>
                  <a:pt x="72" y="194"/>
                </a:cubicBezTo>
                <a:cubicBezTo>
                  <a:pt x="72" y="195"/>
                  <a:pt x="74" y="194"/>
                  <a:pt x="74" y="195"/>
                </a:cubicBezTo>
                <a:cubicBezTo>
                  <a:pt x="68" y="197"/>
                  <a:pt x="62" y="199"/>
                  <a:pt x="55" y="201"/>
                </a:cubicBezTo>
                <a:cubicBezTo>
                  <a:pt x="55" y="201"/>
                  <a:pt x="55" y="201"/>
                  <a:pt x="54" y="201"/>
                </a:cubicBezTo>
                <a:cubicBezTo>
                  <a:pt x="54" y="201"/>
                  <a:pt x="54" y="202"/>
                  <a:pt x="53" y="202"/>
                </a:cubicBezTo>
                <a:cubicBezTo>
                  <a:pt x="52" y="202"/>
                  <a:pt x="51" y="202"/>
                  <a:pt x="50" y="203"/>
                </a:cubicBezTo>
                <a:cubicBezTo>
                  <a:pt x="49" y="203"/>
                  <a:pt x="49" y="203"/>
                  <a:pt x="48" y="204"/>
                </a:cubicBezTo>
                <a:cubicBezTo>
                  <a:pt x="47" y="204"/>
                  <a:pt x="45" y="204"/>
                  <a:pt x="44" y="204"/>
                </a:cubicBezTo>
                <a:cubicBezTo>
                  <a:pt x="44" y="204"/>
                  <a:pt x="43" y="205"/>
                  <a:pt x="43" y="205"/>
                </a:cubicBezTo>
                <a:cubicBezTo>
                  <a:pt x="42" y="205"/>
                  <a:pt x="42" y="205"/>
                  <a:pt x="41" y="205"/>
                </a:cubicBezTo>
                <a:cubicBezTo>
                  <a:pt x="39" y="205"/>
                  <a:pt x="36" y="205"/>
                  <a:pt x="35" y="207"/>
                </a:cubicBezTo>
                <a:cubicBezTo>
                  <a:pt x="35" y="209"/>
                  <a:pt x="37" y="208"/>
                  <a:pt x="38" y="209"/>
                </a:cubicBezTo>
                <a:cubicBezTo>
                  <a:pt x="40" y="209"/>
                  <a:pt x="42" y="209"/>
                  <a:pt x="43" y="210"/>
                </a:cubicBezTo>
                <a:cubicBezTo>
                  <a:pt x="45" y="209"/>
                  <a:pt x="44" y="208"/>
                  <a:pt x="46" y="208"/>
                </a:cubicBezTo>
                <a:cubicBezTo>
                  <a:pt x="47" y="209"/>
                  <a:pt x="47" y="211"/>
                  <a:pt x="49" y="211"/>
                </a:cubicBezTo>
                <a:cubicBezTo>
                  <a:pt x="49" y="209"/>
                  <a:pt x="47" y="209"/>
                  <a:pt x="48" y="208"/>
                </a:cubicBezTo>
                <a:cubicBezTo>
                  <a:pt x="53" y="206"/>
                  <a:pt x="58" y="204"/>
                  <a:pt x="61" y="203"/>
                </a:cubicBezTo>
                <a:cubicBezTo>
                  <a:pt x="66" y="201"/>
                  <a:pt x="72" y="200"/>
                  <a:pt x="77" y="198"/>
                </a:cubicBezTo>
                <a:cubicBezTo>
                  <a:pt x="77" y="198"/>
                  <a:pt x="77" y="198"/>
                  <a:pt x="77" y="198"/>
                </a:cubicBezTo>
                <a:cubicBezTo>
                  <a:pt x="77" y="198"/>
                  <a:pt x="78" y="198"/>
                  <a:pt x="78" y="198"/>
                </a:cubicBezTo>
                <a:cubicBezTo>
                  <a:pt x="79" y="198"/>
                  <a:pt x="82" y="196"/>
                  <a:pt x="83" y="196"/>
                </a:cubicBezTo>
                <a:cubicBezTo>
                  <a:pt x="83" y="196"/>
                  <a:pt x="84" y="196"/>
                  <a:pt x="84" y="196"/>
                </a:cubicBezTo>
                <a:cubicBezTo>
                  <a:pt x="85" y="195"/>
                  <a:pt x="86" y="194"/>
                  <a:pt x="86" y="194"/>
                </a:cubicBezTo>
                <a:cubicBezTo>
                  <a:pt x="87" y="194"/>
                  <a:pt x="87" y="193"/>
                  <a:pt x="88" y="193"/>
                </a:cubicBezTo>
                <a:cubicBezTo>
                  <a:pt x="88" y="193"/>
                  <a:pt x="89" y="193"/>
                  <a:pt x="89" y="193"/>
                </a:cubicBezTo>
                <a:cubicBezTo>
                  <a:pt x="89" y="193"/>
                  <a:pt x="89" y="192"/>
                  <a:pt x="89" y="192"/>
                </a:cubicBezTo>
                <a:cubicBezTo>
                  <a:pt x="89" y="192"/>
                  <a:pt x="91" y="191"/>
                  <a:pt x="91" y="191"/>
                </a:cubicBezTo>
                <a:cubicBezTo>
                  <a:pt x="92" y="190"/>
                  <a:pt x="93" y="190"/>
                  <a:pt x="94" y="190"/>
                </a:cubicBezTo>
                <a:cubicBezTo>
                  <a:pt x="94" y="190"/>
                  <a:pt x="94" y="189"/>
                  <a:pt x="94" y="189"/>
                </a:cubicBezTo>
                <a:cubicBezTo>
                  <a:pt x="98" y="187"/>
                  <a:pt x="103" y="187"/>
                  <a:pt x="107" y="184"/>
                </a:cubicBezTo>
                <a:cubicBezTo>
                  <a:pt x="107" y="184"/>
                  <a:pt x="108" y="183"/>
                  <a:pt x="108" y="183"/>
                </a:cubicBezTo>
                <a:cubicBezTo>
                  <a:pt x="110" y="182"/>
                  <a:pt x="111" y="181"/>
                  <a:pt x="113" y="181"/>
                </a:cubicBezTo>
                <a:cubicBezTo>
                  <a:pt x="112" y="189"/>
                  <a:pt x="117" y="198"/>
                  <a:pt x="118" y="206"/>
                </a:cubicBezTo>
                <a:cubicBezTo>
                  <a:pt x="118" y="207"/>
                  <a:pt x="117" y="207"/>
                  <a:pt x="117" y="208"/>
                </a:cubicBezTo>
                <a:cubicBezTo>
                  <a:pt x="117" y="209"/>
                  <a:pt x="117" y="209"/>
                  <a:pt x="117" y="210"/>
                </a:cubicBezTo>
                <a:cubicBezTo>
                  <a:pt x="117" y="212"/>
                  <a:pt x="118" y="214"/>
                  <a:pt x="118" y="216"/>
                </a:cubicBezTo>
                <a:cubicBezTo>
                  <a:pt x="119" y="218"/>
                  <a:pt x="119" y="223"/>
                  <a:pt x="120" y="224"/>
                </a:cubicBezTo>
                <a:cubicBezTo>
                  <a:pt x="121" y="224"/>
                  <a:pt x="120" y="225"/>
                  <a:pt x="120" y="225"/>
                </a:cubicBezTo>
                <a:cubicBezTo>
                  <a:pt x="120" y="225"/>
                  <a:pt x="121" y="226"/>
                  <a:pt x="121" y="225"/>
                </a:cubicBezTo>
                <a:cubicBezTo>
                  <a:pt x="121" y="226"/>
                  <a:pt x="120" y="226"/>
                  <a:pt x="120" y="226"/>
                </a:cubicBezTo>
                <a:cubicBezTo>
                  <a:pt x="121" y="227"/>
                  <a:pt x="121" y="227"/>
                  <a:pt x="121" y="227"/>
                </a:cubicBezTo>
                <a:cubicBezTo>
                  <a:pt x="120" y="228"/>
                  <a:pt x="121" y="228"/>
                  <a:pt x="121" y="228"/>
                </a:cubicBezTo>
                <a:cubicBezTo>
                  <a:pt x="122" y="230"/>
                  <a:pt x="122" y="232"/>
                  <a:pt x="122" y="234"/>
                </a:cubicBezTo>
                <a:cubicBezTo>
                  <a:pt x="123" y="237"/>
                  <a:pt x="125" y="240"/>
                  <a:pt x="125" y="243"/>
                </a:cubicBezTo>
                <a:cubicBezTo>
                  <a:pt x="126" y="244"/>
                  <a:pt x="125" y="245"/>
                  <a:pt x="125" y="246"/>
                </a:cubicBezTo>
                <a:cubicBezTo>
                  <a:pt x="125" y="246"/>
                  <a:pt x="125" y="246"/>
                  <a:pt x="125" y="246"/>
                </a:cubicBezTo>
                <a:cubicBezTo>
                  <a:pt x="125" y="247"/>
                  <a:pt x="125" y="247"/>
                  <a:pt x="125" y="247"/>
                </a:cubicBezTo>
                <a:cubicBezTo>
                  <a:pt x="125" y="248"/>
                  <a:pt x="125" y="250"/>
                  <a:pt x="124" y="251"/>
                </a:cubicBezTo>
                <a:cubicBezTo>
                  <a:pt x="125" y="253"/>
                  <a:pt x="125" y="254"/>
                  <a:pt x="125" y="255"/>
                </a:cubicBezTo>
                <a:cubicBezTo>
                  <a:pt x="124" y="255"/>
                  <a:pt x="123" y="256"/>
                  <a:pt x="123" y="256"/>
                </a:cubicBezTo>
                <a:cubicBezTo>
                  <a:pt x="121" y="257"/>
                  <a:pt x="121" y="257"/>
                  <a:pt x="120" y="257"/>
                </a:cubicBezTo>
                <a:cubicBezTo>
                  <a:pt x="118" y="257"/>
                  <a:pt x="115" y="259"/>
                  <a:pt x="113" y="259"/>
                </a:cubicBezTo>
                <a:cubicBezTo>
                  <a:pt x="113" y="259"/>
                  <a:pt x="113" y="259"/>
                  <a:pt x="113" y="259"/>
                </a:cubicBezTo>
                <a:cubicBezTo>
                  <a:pt x="112" y="259"/>
                  <a:pt x="112" y="259"/>
                  <a:pt x="112" y="259"/>
                </a:cubicBezTo>
                <a:cubicBezTo>
                  <a:pt x="109" y="260"/>
                  <a:pt x="107" y="260"/>
                  <a:pt x="105" y="261"/>
                </a:cubicBezTo>
                <a:cubicBezTo>
                  <a:pt x="103" y="261"/>
                  <a:pt x="100" y="262"/>
                  <a:pt x="98" y="262"/>
                </a:cubicBezTo>
                <a:cubicBezTo>
                  <a:pt x="96" y="262"/>
                  <a:pt x="95" y="262"/>
                  <a:pt x="94" y="263"/>
                </a:cubicBezTo>
                <a:cubicBezTo>
                  <a:pt x="93" y="263"/>
                  <a:pt x="92" y="264"/>
                  <a:pt x="91" y="264"/>
                </a:cubicBezTo>
                <a:cubicBezTo>
                  <a:pt x="88" y="265"/>
                  <a:pt x="87" y="265"/>
                  <a:pt x="85" y="266"/>
                </a:cubicBezTo>
                <a:cubicBezTo>
                  <a:pt x="83" y="267"/>
                  <a:pt x="83" y="267"/>
                  <a:pt x="82" y="267"/>
                </a:cubicBezTo>
                <a:cubicBezTo>
                  <a:pt x="79" y="267"/>
                  <a:pt x="75" y="269"/>
                  <a:pt x="72" y="270"/>
                </a:cubicBezTo>
                <a:cubicBezTo>
                  <a:pt x="70" y="270"/>
                  <a:pt x="68" y="270"/>
                  <a:pt x="67" y="270"/>
                </a:cubicBezTo>
                <a:cubicBezTo>
                  <a:pt x="65" y="270"/>
                  <a:pt x="63" y="271"/>
                  <a:pt x="62" y="271"/>
                </a:cubicBezTo>
                <a:cubicBezTo>
                  <a:pt x="61" y="271"/>
                  <a:pt x="60" y="272"/>
                  <a:pt x="60" y="271"/>
                </a:cubicBezTo>
                <a:cubicBezTo>
                  <a:pt x="58" y="269"/>
                  <a:pt x="57" y="266"/>
                  <a:pt x="56" y="265"/>
                </a:cubicBezTo>
                <a:cubicBezTo>
                  <a:pt x="56" y="264"/>
                  <a:pt x="56" y="264"/>
                  <a:pt x="55" y="263"/>
                </a:cubicBezTo>
                <a:cubicBezTo>
                  <a:pt x="55" y="262"/>
                  <a:pt x="55" y="262"/>
                  <a:pt x="54" y="261"/>
                </a:cubicBezTo>
                <a:cubicBezTo>
                  <a:pt x="54" y="260"/>
                  <a:pt x="54" y="259"/>
                  <a:pt x="53" y="259"/>
                </a:cubicBezTo>
                <a:cubicBezTo>
                  <a:pt x="53" y="259"/>
                  <a:pt x="53" y="258"/>
                  <a:pt x="53" y="258"/>
                </a:cubicBezTo>
                <a:cubicBezTo>
                  <a:pt x="53" y="258"/>
                  <a:pt x="53" y="258"/>
                  <a:pt x="53" y="258"/>
                </a:cubicBezTo>
                <a:cubicBezTo>
                  <a:pt x="52" y="258"/>
                  <a:pt x="52" y="257"/>
                  <a:pt x="52" y="257"/>
                </a:cubicBezTo>
                <a:cubicBezTo>
                  <a:pt x="52" y="257"/>
                  <a:pt x="52" y="256"/>
                  <a:pt x="51" y="255"/>
                </a:cubicBezTo>
                <a:cubicBezTo>
                  <a:pt x="51" y="254"/>
                  <a:pt x="50" y="253"/>
                  <a:pt x="50" y="253"/>
                </a:cubicBezTo>
                <a:cubicBezTo>
                  <a:pt x="49" y="252"/>
                  <a:pt x="49" y="251"/>
                  <a:pt x="48" y="250"/>
                </a:cubicBezTo>
                <a:cubicBezTo>
                  <a:pt x="47" y="248"/>
                  <a:pt x="46" y="246"/>
                  <a:pt x="46" y="244"/>
                </a:cubicBezTo>
                <a:cubicBezTo>
                  <a:pt x="46" y="244"/>
                  <a:pt x="45" y="244"/>
                  <a:pt x="45" y="244"/>
                </a:cubicBezTo>
                <a:cubicBezTo>
                  <a:pt x="45" y="244"/>
                  <a:pt x="46" y="244"/>
                  <a:pt x="46" y="244"/>
                </a:cubicBezTo>
                <a:cubicBezTo>
                  <a:pt x="46" y="243"/>
                  <a:pt x="45" y="243"/>
                  <a:pt x="45" y="243"/>
                </a:cubicBezTo>
                <a:cubicBezTo>
                  <a:pt x="43" y="240"/>
                  <a:pt x="43" y="235"/>
                  <a:pt x="41" y="232"/>
                </a:cubicBezTo>
                <a:cubicBezTo>
                  <a:pt x="41" y="231"/>
                  <a:pt x="40" y="231"/>
                  <a:pt x="40" y="230"/>
                </a:cubicBezTo>
                <a:cubicBezTo>
                  <a:pt x="40" y="230"/>
                  <a:pt x="40" y="230"/>
                  <a:pt x="39" y="230"/>
                </a:cubicBezTo>
                <a:cubicBezTo>
                  <a:pt x="38" y="227"/>
                  <a:pt x="38" y="224"/>
                  <a:pt x="37" y="222"/>
                </a:cubicBezTo>
                <a:cubicBezTo>
                  <a:pt x="36" y="221"/>
                  <a:pt x="35" y="220"/>
                  <a:pt x="35" y="219"/>
                </a:cubicBezTo>
                <a:cubicBezTo>
                  <a:pt x="35" y="218"/>
                  <a:pt x="35" y="217"/>
                  <a:pt x="34" y="216"/>
                </a:cubicBezTo>
                <a:cubicBezTo>
                  <a:pt x="34" y="216"/>
                  <a:pt x="34" y="216"/>
                  <a:pt x="34" y="216"/>
                </a:cubicBezTo>
                <a:cubicBezTo>
                  <a:pt x="33" y="215"/>
                  <a:pt x="34" y="214"/>
                  <a:pt x="33" y="213"/>
                </a:cubicBezTo>
                <a:cubicBezTo>
                  <a:pt x="33" y="213"/>
                  <a:pt x="32" y="213"/>
                  <a:pt x="32" y="212"/>
                </a:cubicBezTo>
                <a:cubicBezTo>
                  <a:pt x="32" y="212"/>
                  <a:pt x="33" y="212"/>
                  <a:pt x="32" y="211"/>
                </a:cubicBezTo>
                <a:cubicBezTo>
                  <a:pt x="32" y="210"/>
                  <a:pt x="31" y="209"/>
                  <a:pt x="30" y="210"/>
                </a:cubicBezTo>
                <a:cubicBezTo>
                  <a:pt x="28" y="210"/>
                  <a:pt x="29" y="212"/>
                  <a:pt x="28" y="213"/>
                </a:cubicBezTo>
                <a:cubicBezTo>
                  <a:pt x="29" y="214"/>
                  <a:pt x="29" y="213"/>
                  <a:pt x="30" y="214"/>
                </a:cubicBezTo>
                <a:cubicBezTo>
                  <a:pt x="30" y="214"/>
                  <a:pt x="30" y="214"/>
                  <a:pt x="30" y="215"/>
                </a:cubicBezTo>
                <a:cubicBezTo>
                  <a:pt x="30" y="215"/>
                  <a:pt x="32" y="214"/>
                  <a:pt x="32" y="216"/>
                </a:cubicBezTo>
                <a:cubicBezTo>
                  <a:pt x="32" y="217"/>
                  <a:pt x="30" y="217"/>
                  <a:pt x="32" y="219"/>
                </a:cubicBezTo>
                <a:cubicBezTo>
                  <a:pt x="33" y="222"/>
                  <a:pt x="34" y="225"/>
                  <a:pt x="35" y="228"/>
                </a:cubicBezTo>
                <a:cubicBezTo>
                  <a:pt x="35" y="229"/>
                  <a:pt x="36" y="229"/>
                  <a:pt x="36" y="229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37" y="232"/>
                  <a:pt x="37" y="233"/>
                  <a:pt x="38" y="235"/>
                </a:cubicBezTo>
                <a:cubicBezTo>
                  <a:pt x="38" y="235"/>
                  <a:pt x="38" y="235"/>
                  <a:pt x="38" y="235"/>
                </a:cubicBezTo>
                <a:cubicBezTo>
                  <a:pt x="39" y="237"/>
                  <a:pt x="40" y="242"/>
                  <a:pt x="41" y="243"/>
                </a:cubicBezTo>
                <a:cubicBezTo>
                  <a:pt x="42" y="243"/>
                  <a:pt x="42" y="245"/>
                  <a:pt x="42" y="245"/>
                </a:cubicBezTo>
                <a:cubicBezTo>
                  <a:pt x="43" y="247"/>
                  <a:pt x="44" y="249"/>
                  <a:pt x="45" y="252"/>
                </a:cubicBezTo>
                <a:cubicBezTo>
                  <a:pt x="46" y="253"/>
                  <a:pt x="46" y="255"/>
                  <a:pt x="47" y="257"/>
                </a:cubicBezTo>
                <a:cubicBezTo>
                  <a:pt x="47" y="257"/>
                  <a:pt x="48" y="257"/>
                  <a:pt x="48" y="257"/>
                </a:cubicBezTo>
                <a:cubicBezTo>
                  <a:pt x="48" y="257"/>
                  <a:pt x="48" y="257"/>
                  <a:pt x="48" y="257"/>
                </a:cubicBezTo>
                <a:cubicBezTo>
                  <a:pt x="49" y="260"/>
                  <a:pt x="50" y="262"/>
                  <a:pt x="52" y="264"/>
                </a:cubicBezTo>
                <a:cubicBezTo>
                  <a:pt x="52" y="265"/>
                  <a:pt x="53" y="266"/>
                  <a:pt x="53" y="267"/>
                </a:cubicBezTo>
                <a:cubicBezTo>
                  <a:pt x="54" y="268"/>
                  <a:pt x="55" y="271"/>
                  <a:pt x="56" y="272"/>
                </a:cubicBezTo>
                <a:cubicBezTo>
                  <a:pt x="56" y="272"/>
                  <a:pt x="56" y="273"/>
                  <a:pt x="56" y="273"/>
                </a:cubicBezTo>
                <a:cubicBezTo>
                  <a:pt x="57" y="275"/>
                  <a:pt x="57" y="275"/>
                  <a:pt x="58" y="276"/>
                </a:cubicBezTo>
                <a:cubicBezTo>
                  <a:pt x="59" y="276"/>
                  <a:pt x="60" y="276"/>
                  <a:pt x="61" y="275"/>
                </a:cubicBezTo>
                <a:cubicBezTo>
                  <a:pt x="61" y="275"/>
                  <a:pt x="61" y="276"/>
                  <a:pt x="61" y="276"/>
                </a:cubicBezTo>
                <a:cubicBezTo>
                  <a:pt x="64" y="275"/>
                  <a:pt x="66" y="274"/>
                  <a:pt x="68" y="274"/>
                </a:cubicBezTo>
                <a:cubicBezTo>
                  <a:pt x="69" y="273"/>
                  <a:pt x="71" y="274"/>
                  <a:pt x="72" y="274"/>
                </a:cubicBezTo>
                <a:cubicBezTo>
                  <a:pt x="76" y="273"/>
                  <a:pt x="82" y="271"/>
                  <a:pt x="87" y="270"/>
                </a:cubicBezTo>
                <a:cubicBezTo>
                  <a:pt x="89" y="269"/>
                  <a:pt x="91" y="268"/>
                  <a:pt x="93" y="267"/>
                </a:cubicBezTo>
                <a:cubicBezTo>
                  <a:pt x="100" y="265"/>
                  <a:pt x="106" y="265"/>
                  <a:pt x="112" y="263"/>
                </a:cubicBezTo>
                <a:cubicBezTo>
                  <a:pt x="113" y="263"/>
                  <a:pt x="114" y="262"/>
                  <a:pt x="115" y="262"/>
                </a:cubicBezTo>
                <a:cubicBezTo>
                  <a:pt x="116" y="262"/>
                  <a:pt x="116" y="262"/>
                  <a:pt x="117" y="262"/>
                </a:cubicBezTo>
                <a:cubicBezTo>
                  <a:pt x="118" y="262"/>
                  <a:pt x="118" y="262"/>
                  <a:pt x="119" y="262"/>
                </a:cubicBezTo>
                <a:cubicBezTo>
                  <a:pt x="120" y="261"/>
                  <a:pt x="120" y="261"/>
                  <a:pt x="121" y="261"/>
                </a:cubicBezTo>
                <a:cubicBezTo>
                  <a:pt x="122" y="261"/>
                  <a:pt x="123" y="261"/>
                  <a:pt x="125" y="261"/>
                </a:cubicBezTo>
                <a:cubicBezTo>
                  <a:pt x="125" y="260"/>
                  <a:pt x="125" y="260"/>
                  <a:pt x="126" y="259"/>
                </a:cubicBezTo>
                <a:cubicBezTo>
                  <a:pt x="125" y="258"/>
                  <a:pt x="126" y="258"/>
                  <a:pt x="127" y="257"/>
                </a:cubicBezTo>
                <a:cubicBezTo>
                  <a:pt x="127" y="256"/>
                  <a:pt x="127" y="255"/>
                  <a:pt x="128" y="255"/>
                </a:cubicBezTo>
                <a:cubicBezTo>
                  <a:pt x="129" y="257"/>
                  <a:pt x="129" y="259"/>
                  <a:pt x="131" y="258"/>
                </a:cubicBezTo>
                <a:cubicBezTo>
                  <a:pt x="133" y="257"/>
                  <a:pt x="131" y="255"/>
                  <a:pt x="131" y="255"/>
                </a:cubicBezTo>
                <a:cubicBezTo>
                  <a:pt x="131" y="255"/>
                  <a:pt x="131" y="255"/>
                  <a:pt x="132" y="255"/>
                </a:cubicBezTo>
                <a:close/>
                <a:moveTo>
                  <a:pt x="121" y="225"/>
                </a:moveTo>
                <a:cubicBezTo>
                  <a:pt x="121" y="224"/>
                  <a:pt x="122" y="225"/>
                  <a:pt x="122" y="226"/>
                </a:cubicBezTo>
                <a:cubicBezTo>
                  <a:pt x="122" y="227"/>
                  <a:pt x="121" y="225"/>
                  <a:pt x="121" y="225"/>
                </a:cubicBezTo>
                <a:close/>
                <a:moveTo>
                  <a:pt x="467" y="366"/>
                </a:moveTo>
                <a:cubicBezTo>
                  <a:pt x="466" y="362"/>
                  <a:pt x="465" y="357"/>
                  <a:pt x="465" y="354"/>
                </a:cubicBezTo>
                <a:cubicBezTo>
                  <a:pt x="464" y="350"/>
                  <a:pt x="463" y="346"/>
                  <a:pt x="461" y="345"/>
                </a:cubicBezTo>
                <a:cubicBezTo>
                  <a:pt x="461" y="345"/>
                  <a:pt x="461" y="343"/>
                  <a:pt x="461" y="342"/>
                </a:cubicBezTo>
                <a:cubicBezTo>
                  <a:pt x="460" y="341"/>
                  <a:pt x="459" y="339"/>
                  <a:pt x="458" y="337"/>
                </a:cubicBezTo>
                <a:cubicBezTo>
                  <a:pt x="458" y="336"/>
                  <a:pt x="458" y="335"/>
                  <a:pt x="457" y="335"/>
                </a:cubicBezTo>
                <a:cubicBezTo>
                  <a:pt x="457" y="335"/>
                  <a:pt x="457" y="334"/>
                  <a:pt x="457" y="334"/>
                </a:cubicBezTo>
                <a:cubicBezTo>
                  <a:pt x="456" y="332"/>
                  <a:pt x="455" y="329"/>
                  <a:pt x="454" y="327"/>
                </a:cubicBezTo>
                <a:cubicBezTo>
                  <a:pt x="451" y="319"/>
                  <a:pt x="448" y="312"/>
                  <a:pt x="445" y="307"/>
                </a:cubicBezTo>
                <a:cubicBezTo>
                  <a:pt x="445" y="305"/>
                  <a:pt x="445" y="302"/>
                  <a:pt x="442" y="302"/>
                </a:cubicBezTo>
                <a:cubicBezTo>
                  <a:pt x="441" y="301"/>
                  <a:pt x="441" y="303"/>
                  <a:pt x="440" y="304"/>
                </a:cubicBezTo>
                <a:cubicBezTo>
                  <a:pt x="440" y="304"/>
                  <a:pt x="440" y="304"/>
                  <a:pt x="440" y="305"/>
                </a:cubicBezTo>
                <a:cubicBezTo>
                  <a:pt x="440" y="305"/>
                  <a:pt x="439" y="305"/>
                  <a:pt x="439" y="306"/>
                </a:cubicBezTo>
                <a:cubicBezTo>
                  <a:pt x="438" y="306"/>
                  <a:pt x="438" y="307"/>
                  <a:pt x="437" y="307"/>
                </a:cubicBezTo>
                <a:cubicBezTo>
                  <a:pt x="437" y="307"/>
                  <a:pt x="437" y="307"/>
                  <a:pt x="437" y="307"/>
                </a:cubicBezTo>
                <a:cubicBezTo>
                  <a:pt x="436" y="308"/>
                  <a:pt x="435" y="309"/>
                  <a:pt x="434" y="309"/>
                </a:cubicBezTo>
                <a:cubicBezTo>
                  <a:pt x="433" y="310"/>
                  <a:pt x="431" y="311"/>
                  <a:pt x="429" y="311"/>
                </a:cubicBezTo>
                <a:cubicBezTo>
                  <a:pt x="427" y="312"/>
                  <a:pt x="424" y="312"/>
                  <a:pt x="422" y="312"/>
                </a:cubicBezTo>
                <a:cubicBezTo>
                  <a:pt x="421" y="313"/>
                  <a:pt x="420" y="313"/>
                  <a:pt x="419" y="313"/>
                </a:cubicBezTo>
                <a:cubicBezTo>
                  <a:pt x="419" y="313"/>
                  <a:pt x="419" y="313"/>
                  <a:pt x="419" y="313"/>
                </a:cubicBezTo>
                <a:cubicBezTo>
                  <a:pt x="418" y="313"/>
                  <a:pt x="415" y="313"/>
                  <a:pt x="415" y="313"/>
                </a:cubicBezTo>
                <a:cubicBezTo>
                  <a:pt x="414" y="313"/>
                  <a:pt x="412" y="314"/>
                  <a:pt x="411" y="314"/>
                </a:cubicBezTo>
                <a:cubicBezTo>
                  <a:pt x="408" y="312"/>
                  <a:pt x="407" y="310"/>
                  <a:pt x="407" y="306"/>
                </a:cubicBezTo>
                <a:cubicBezTo>
                  <a:pt x="406" y="305"/>
                  <a:pt x="406" y="303"/>
                  <a:pt x="406" y="302"/>
                </a:cubicBezTo>
                <a:cubicBezTo>
                  <a:pt x="405" y="296"/>
                  <a:pt x="404" y="290"/>
                  <a:pt x="402" y="284"/>
                </a:cubicBezTo>
                <a:cubicBezTo>
                  <a:pt x="402" y="283"/>
                  <a:pt x="401" y="281"/>
                  <a:pt x="400" y="280"/>
                </a:cubicBezTo>
                <a:cubicBezTo>
                  <a:pt x="399" y="278"/>
                  <a:pt x="399" y="278"/>
                  <a:pt x="399" y="277"/>
                </a:cubicBezTo>
                <a:cubicBezTo>
                  <a:pt x="397" y="273"/>
                  <a:pt x="395" y="267"/>
                  <a:pt x="394" y="264"/>
                </a:cubicBezTo>
                <a:cubicBezTo>
                  <a:pt x="393" y="262"/>
                  <a:pt x="393" y="262"/>
                  <a:pt x="392" y="261"/>
                </a:cubicBezTo>
                <a:cubicBezTo>
                  <a:pt x="392" y="259"/>
                  <a:pt x="392" y="259"/>
                  <a:pt x="391" y="258"/>
                </a:cubicBezTo>
                <a:cubicBezTo>
                  <a:pt x="391" y="258"/>
                  <a:pt x="391" y="257"/>
                  <a:pt x="390" y="257"/>
                </a:cubicBezTo>
                <a:cubicBezTo>
                  <a:pt x="390" y="256"/>
                  <a:pt x="390" y="256"/>
                  <a:pt x="390" y="256"/>
                </a:cubicBezTo>
                <a:cubicBezTo>
                  <a:pt x="387" y="252"/>
                  <a:pt x="386" y="247"/>
                  <a:pt x="385" y="243"/>
                </a:cubicBezTo>
                <a:cubicBezTo>
                  <a:pt x="383" y="237"/>
                  <a:pt x="381" y="232"/>
                  <a:pt x="379" y="227"/>
                </a:cubicBezTo>
                <a:cubicBezTo>
                  <a:pt x="379" y="226"/>
                  <a:pt x="380" y="226"/>
                  <a:pt x="379" y="225"/>
                </a:cubicBezTo>
                <a:cubicBezTo>
                  <a:pt x="379" y="224"/>
                  <a:pt x="379" y="224"/>
                  <a:pt x="378" y="223"/>
                </a:cubicBezTo>
                <a:cubicBezTo>
                  <a:pt x="378" y="222"/>
                  <a:pt x="378" y="221"/>
                  <a:pt x="378" y="220"/>
                </a:cubicBezTo>
                <a:cubicBezTo>
                  <a:pt x="378" y="219"/>
                  <a:pt x="377" y="219"/>
                  <a:pt x="377" y="219"/>
                </a:cubicBezTo>
                <a:cubicBezTo>
                  <a:pt x="377" y="219"/>
                  <a:pt x="377" y="218"/>
                  <a:pt x="377" y="217"/>
                </a:cubicBezTo>
                <a:cubicBezTo>
                  <a:pt x="377" y="216"/>
                  <a:pt x="377" y="215"/>
                  <a:pt x="377" y="215"/>
                </a:cubicBezTo>
                <a:cubicBezTo>
                  <a:pt x="376" y="213"/>
                  <a:pt x="377" y="211"/>
                  <a:pt x="376" y="211"/>
                </a:cubicBezTo>
                <a:cubicBezTo>
                  <a:pt x="377" y="211"/>
                  <a:pt x="376" y="210"/>
                  <a:pt x="376" y="210"/>
                </a:cubicBezTo>
                <a:cubicBezTo>
                  <a:pt x="376" y="210"/>
                  <a:pt x="376" y="209"/>
                  <a:pt x="376" y="209"/>
                </a:cubicBezTo>
                <a:cubicBezTo>
                  <a:pt x="375" y="207"/>
                  <a:pt x="376" y="205"/>
                  <a:pt x="375" y="203"/>
                </a:cubicBezTo>
                <a:cubicBezTo>
                  <a:pt x="375" y="203"/>
                  <a:pt x="376" y="203"/>
                  <a:pt x="376" y="203"/>
                </a:cubicBezTo>
                <a:cubicBezTo>
                  <a:pt x="377" y="202"/>
                  <a:pt x="377" y="202"/>
                  <a:pt x="377" y="201"/>
                </a:cubicBezTo>
                <a:cubicBezTo>
                  <a:pt x="378" y="200"/>
                  <a:pt x="378" y="201"/>
                  <a:pt x="379" y="200"/>
                </a:cubicBezTo>
                <a:cubicBezTo>
                  <a:pt x="379" y="200"/>
                  <a:pt x="379" y="199"/>
                  <a:pt x="379" y="199"/>
                </a:cubicBezTo>
                <a:cubicBezTo>
                  <a:pt x="380" y="199"/>
                  <a:pt x="380" y="199"/>
                  <a:pt x="381" y="198"/>
                </a:cubicBezTo>
                <a:cubicBezTo>
                  <a:pt x="381" y="198"/>
                  <a:pt x="381" y="197"/>
                  <a:pt x="381" y="197"/>
                </a:cubicBezTo>
                <a:cubicBezTo>
                  <a:pt x="381" y="197"/>
                  <a:pt x="382" y="197"/>
                  <a:pt x="382" y="197"/>
                </a:cubicBezTo>
                <a:cubicBezTo>
                  <a:pt x="382" y="197"/>
                  <a:pt x="382" y="196"/>
                  <a:pt x="383" y="196"/>
                </a:cubicBezTo>
                <a:cubicBezTo>
                  <a:pt x="383" y="195"/>
                  <a:pt x="384" y="195"/>
                  <a:pt x="384" y="195"/>
                </a:cubicBezTo>
                <a:cubicBezTo>
                  <a:pt x="385" y="195"/>
                  <a:pt x="385" y="194"/>
                  <a:pt x="385" y="194"/>
                </a:cubicBezTo>
                <a:cubicBezTo>
                  <a:pt x="386" y="193"/>
                  <a:pt x="386" y="193"/>
                  <a:pt x="387" y="193"/>
                </a:cubicBezTo>
                <a:cubicBezTo>
                  <a:pt x="387" y="192"/>
                  <a:pt x="387" y="192"/>
                  <a:pt x="387" y="191"/>
                </a:cubicBezTo>
                <a:cubicBezTo>
                  <a:pt x="388" y="191"/>
                  <a:pt x="388" y="191"/>
                  <a:pt x="388" y="191"/>
                </a:cubicBezTo>
                <a:cubicBezTo>
                  <a:pt x="389" y="191"/>
                  <a:pt x="388" y="190"/>
                  <a:pt x="389" y="190"/>
                </a:cubicBezTo>
                <a:cubicBezTo>
                  <a:pt x="389" y="189"/>
                  <a:pt x="390" y="190"/>
                  <a:pt x="391" y="189"/>
                </a:cubicBezTo>
                <a:cubicBezTo>
                  <a:pt x="391" y="189"/>
                  <a:pt x="391" y="188"/>
                  <a:pt x="391" y="188"/>
                </a:cubicBezTo>
                <a:cubicBezTo>
                  <a:pt x="392" y="187"/>
                  <a:pt x="393" y="186"/>
                  <a:pt x="393" y="186"/>
                </a:cubicBezTo>
                <a:cubicBezTo>
                  <a:pt x="394" y="183"/>
                  <a:pt x="396" y="180"/>
                  <a:pt x="397" y="177"/>
                </a:cubicBezTo>
                <a:cubicBezTo>
                  <a:pt x="397" y="176"/>
                  <a:pt x="397" y="175"/>
                  <a:pt x="398" y="175"/>
                </a:cubicBezTo>
                <a:cubicBezTo>
                  <a:pt x="398" y="174"/>
                  <a:pt x="397" y="174"/>
                  <a:pt x="398" y="174"/>
                </a:cubicBezTo>
                <a:cubicBezTo>
                  <a:pt x="398" y="173"/>
                  <a:pt x="398" y="172"/>
                  <a:pt x="400" y="172"/>
                </a:cubicBezTo>
                <a:cubicBezTo>
                  <a:pt x="400" y="171"/>
                  <a:pt x="401" y="171"/>
                  <a:pt x="400" y="169"/>
                </a:cubicBezTo>
                <a:cubicBezTo>
                  <a:pt x="399" y="169"/>
                  <a:pt x="399" y="168"/>
                  <a:pt x="398" y="168"/>
                </a:cubicBezTo>
                <a:cubicBezTo>
                  <a:pt x="397" y="168"/>
                  <a:pt x="397" y="169"/>
                  <a:pt x="396" y="169"/>
                </a:cubicBezTo>
                <a:cubicBezTo>
                  <a:pt x="395" y="169"/>
                  <a:pt x="395" y="169"/>
                  <a:pt x="394" y="170"/>
                </a:cubicBezTo>
                <a:cubicBezTo>
                  <a:pt x="394" y="169"/>
                  <a:pt x="393" y="170"/>
                  <a:pt x="392" y="170"/>
                </a:cubicBezTo>
                <a:cubicBezTo>
                  <a:pt x="391" y="170"/>
                  <a:pt x="390" y="170"/>
                  <a:pt x="389" y="170"/>
                </a:cubicBezTo>
                <a:cubicBezTo>
                  <a:pt x="388" y="171"/>
                  <a:pt x="387" y="172"/>
                  <a:pt x="385" y="172"/>
                </a:cubicBezTo>
                <a:cubicBezTo>
                  <a:pt x="385" y="172"/>
                  <a:pt x="384" y="172"/>
                  <a:pt x="384" y="172"/>
                </a:cubicBezTo>
                <a:cubicBezTo>
                  <a:pt x="383" y="172"/>
                  <a:pt x="382" y="172"/>
                  <a:pt x="382" y="172"/>
                </a:cubicBezTo>
                <a:cubicBezTo>
                  <a:pt x="382" y="172"/>
                  <a:pt x="381" y="172"/>
                  <a:pt x="381" y="172"/>
                </a:cubicBezTo>
                <a:cubicBezTo>
                  <a:pt x="380" y="172"/>
                  <a:pt x="379" y="171"/>
                  <a:pt x="378" y="171"/>
                </a:cubicBezTo>
                <a:cubicBezTo>
                  <a:pt x="377" y="171"/>
                  <a:pt x="377" y="171"/>
                  <a:pt x="376" y="171"/>
                </a:cubicBezTo>
                <a:cubicBezTo>
                  <a:pt x="376" y="171"/>
                  <a:pt x="375" y="171"/>
                  <a:pt x="375" y="171"/>
                </a:cubicBezTo>
                <a:cubicBezTo>
                  <a:pt x="374" y="171"/>
                  <a:pt x="373" y="171"/>
                  <a:pt x="372" y="170"/>
                </a:cubicBezTo>
                <a:cubicBezTo>
                  <a:pt x="372" y="170"/>
                  <a:pt x="372" y="170"/>
                  <a:pt x="371" y="170"/>
                </a:cubicBezTo>
                <a:cubicBezTo>
                  <a:pt x="371" y="170"/>
                  <a:pt x="370" y="170"/>
                  <a:pt x="370" y="170"/>
                </a:cubicBezTo>
                <a:cubicBezTo>
                  <a:pt x="369" y="170"/>
                  <a:pt x="367" y="170"/>
                  <a:pt x="366" y="169"/>
                </a:cubicBezTo>
                <a:cubicBezTo>
                  <a:pt x="366" y="169"/>
                  <a:pt x="366" y="169"/>
                  <a:pt x="365" y="169"/>
                </a:cubicBezTo>
                <a:cubicBezTo>
                  <a:pt x="364" y="169"/>
                  <a:pt x="363" y="170"/>
                  <a:pt x="363" y="168"/>
                </a:cubicBezTo>
                <a:cubicBezTo>
                  <a:pt x="365" y="167"/>
                  <a:pt x="367" y="166"/>
                  <a:pt x="369" y="165"/>
                </a:cubicBezTo>
                <a:cubicBezTo>
                  <a:pt x="371" y="163"/>
                  <a:pt x="373" y="162"/>
                  <a:pt x="376" y="160"/>
                </a:cubicBezTo>
                <a:cubicBezTo>
                  <a:pt x="376" y="160"/>
                  <a:pt x="376" y="159"/>
                  <a:pt x="377" y="158"/>
                </a:cubicBezTo>
                <a:cubicBezTo>
                  <a:pt x="377" y="158"/>
                  <a:pt x="377" y="158"/>
                  <a:pt x="377" y="158"/>
                </a:cubicBezTo>
                <a:cubicBezTo>
                  <a:pt x="378" y="157"/>
                  <a:pt x="378" y="156"/>
                  <a:pt x="379" y="155"/>
                </a:cubicBezTo>
                <a:cubicBezTo>
                  <a:pt x="380" y="153"/>
                  <a:pt x="381" y="152"/>
                  <a:pt x="381" y="151"/>
                </a:cubicBezTo>
                <a:cubicBezTo>
                  <a:pt x="381" y="151"/>
                  <a:pt x="381" y="150"/>
                  <a:pt x="381" y="150"/>
                </a:cubicBezTo>
                <a:cubicBezTo>
                  <a:pt x="381" y="150"/>
                  <a:pt x="382" y="150"/>
                  <a:pt x="382" y="149"/>
                </a:cubicBezTo>
                <a:cubicBezTo>
                  <a:pt x="382" y="149"/>
                  <a:pt x="382" y="149"/>
                  <a:pt x="382" y="148"/>
                </a:cubicBezTo>
                <a:cubicBezTo>
                  <a:pt x="382" y="148"/>
                  <a:pt x="382" y="147"/>
                  <a:pt x="382" y="147"/>
                </a:cubicBezTo>
                <a:cubicBezTo>
                  <a:pt x="382" y="147"/>
                  <a:pt x="383" y="146"/>
                  <a:pt x="383" y="145"/>
                </a:cubicBezTo>
                <a:cubicBezTo>
                  <a:pt x="384" y="144"/>
                  <a:pt x="384" y="143"/>
                  <a:pt x="384" y="142"/>
                </a:cubicBezTo>
                <a:cubicBezTo>
                  <a:pt x="384" y="141"/>
                  <a:pt x="384" y="141"/>
                  <a:pt x="384" y="141"/>
                </a:cubicBezTo>
                <a:cubicBezTo>
                  <a:pt x="385" y="140"/>
                  <a:pt x="384" y="140"/>
                  <a:pt x="384" y="139"/>
                </a:cubicBezTo>
                <a:cubicBezTo>
                  <a:pt x="384" y="139"/>
                  <a:pt x="385" y="139"/>
                  <a:pt x="385" y="138"/>
                </a:cubicBezTo>
                <a:cubicBezTo>
                  <a:pt x="385" y="138"/>
                  <a:pt x="385" y="137"/>
                  <a:pt x="385" y="136"/>
                </a:cubicBezTo>
                <a:cubicBezTo>
                  <a:pt x="385" y="135"/>
                  <a:pt x="385" y="134"/>
                  <a:pt x="386" y="134"/>
                </a:cubicBezTo>
                <a:cubicBezTo>
                  <a:pt x="386" y="134"/>
                  <a:pt x="385" y="133"/>
                  <a:pt x="385" y="133"/>
                </a:cubicBezTo>
                <a:cubicBezTo>
                  <a:pt x="385" y="132"/>
                  <a:pt x="388" y="130"/>
                  <a:pt x="385" y="129"/>
                </a:cubicBezTo>
                <a:cubicBezTo>
                  <a:pt x="384" y="128"/>
                  <a:pt x="382" y="130"/>
                  <a:pt x="380" y="130"/>
                </a:cubicBezTo>
                <a:cubicBezTo>
                  <a:pt x="379" y="130"/>
                  <a:pt x="378" y="130"/>
                  <a:pt x="377" y="130"/>
                </a:cubicBezTo>
                <a:cubicBezTo>
                  <a:pt x="377" y="130"/>
                  <a:pt x="375" y="130"/>
                  <a:pt x="375" y="130"/>
                </a:cubicBezTo>
                <a:cubicBezTo>
                  <a:pt x="371" y="131"/>
                  <a:pt x="368" y="132"/>
                  <a:pt x="366" y="133"/>
                </a:cubicBezTo>
                <a:cubicBezTo>
                  <a:pt x="363" y="135"/>
                  <a:pt x="359" y="135"/>
                  <a:pt x="357" y="136"/>
                </a:cubicBezTo>
                <a:cubicBezTo>
                  <a:pt x="356" y="137"/>
                  <a:pt x="355" y="137"/>
                  <a:pt x="354" y="138"/>
                </a:cubicBezTo>
                <a:cubicBezTo>
                  <a:pt x="352" y="138"/>
                  <a:pt x="349" y="138"/>
                  <a:pt x="348" y="138"/>
                </a:cubicBezTo>
                <a:cubicBezTo>
                  <a:pt x="346" y="138"/>
                  <a:pt x="344" y="139"/>
                  <a:pt x="342" y="138"/>
                </a:cubicBezTo>
                <a:cubicBezTo>
                  <a:pt x="344" y="137"/>
                  <a:pt x="343" y="135"/>
                  <a:pt x="345" y="135"/>
                </a:cubicBezTo>
                <a:cubicBezTo>
                  <a:pt x="344" y="134"/>
                  <a:pt x="346" y="134"/>
                  <a:pt x="347" y="133"/>
                </a:cubicBezTo>
                <a:cubicBezTo>
                  <a:pt x="347" y="133"/>
                  <a:pt x="347" y="132"/>
                  <a:pt x="347" y="132"/>
                </a:cubicBezTo>
                <a:cubicBezTo>
                  <a:pt x="347" y="132"/>
                  <a:pt x="348" y="132"/>
                  <a:pt x="348" y="132"/>
                </a:cubicBezTo>
                <a:cubicBezTo>
                  <a:pt x="348" y="132"/>
                  <a:pt x="348" y="131"/>
                  <a:pt x="348" y="131"/>
                </a:cubicBezTo>
                <a:cubicBezTo>
                  <a:pt x="349" y="130"/>
                  <a:pt x="349" y="130"/>
                  <a:pt x="350" y="130"/>
                </a:cubicBezTo>
                <a:cubicBezTo>
                  <a:pt x="351" y="128"/>
                  <a:pt x="351" y="126"/>
                  <a:pt x="353" y="125"/>
                </a:cubicBezTo>
                <a:cubicBezTo>
                  <a:pt x="353" y="125"/>
                  <a:pt x="353" y="125"/>
                  <a:pt x="353" y="125"/>
                </a:cubicBezTo>
                <a:cubicBezTo>
                  <a:pt x="353" y="124"/>
                  <a:pt x="354" y="124"/>
                  <a:pt x="354" y="123"/>
                </a:cubicBezTo>
                <a:cubicBezTo>
                  <a:pt x="354" y="123"/>
                  <a:pt x="354" y="122"/>
                  <a:pt x="355" y="122"/>
                </a:cubicBezTo>
                <a:cubicBezTo>
                  <a:pt x="355" y="122"/>
                  <a:pt x="356" y="122"/>
                  <a:pt x="356" y="122"/>
                </a:cubicBezTo>
                <a:cubicBezTo>
                  <a:pt x="356" y="122"/>
                  <a:pt x="355" y="121"/>
                  <a:pt x="356" y="121"/>
                </a:cubicBezTo>
                <a:cubicBezTo>
                  <a:pt x="356" y="121"/>
                  <a:pt x="356" y="121"/>
                  <a:pt x="356" y="121"/>
                </a:cubicBezTo>
                <a:cubicBezTo>
                  <a:pt x="357" y="121"/>
                  <a:pt x="356" y="120"/>
                  <a:pt x="357" y="120"/>
                </a:cubicBezTo>
                <a:cubicBezTo>
                  <a:pt x="357" y="119"/>
                  <a:pt x="358" y="119"/>
                  <a:pt x="358" y="118"/>
                </a:cubicBezTo>
                <a:cubicBezTo>
                  <a:pt x="359" y="118"/>
                  <a:pt x="359" y="117"/>
                  <a:pt x="359" y="117"/>
                </a:cubicBezTo>
                <a:cubicBezTo>
                  <a:pt x="361" y="114"/>
                  <a:pt x="363" y="112"/>
                  <a:pt x="365" y="110"/>
                </a:cubicBezTo>
                <a:cubicBezTo>
                  <a:pt x="365" y="110"/>
                  <a:pt x="365" y="109"/>
                  <a:pt x="366" y="108"/>
                </a:cubicBezTo>
                <a:cubicBezTo>
                  <a:pt x="366" y="108"/>
                  <a:pt x="367" y="107"/>
                  <a:pt x="367" y="106"/>
                </a:cubicBezTo>
                <a:cubicBezTo>
                  <a:pt x="367" y="105"/>
                  <a:pt x="370" y="104"/>
                  <a:pt x="370" y="104"/>
                </a:cubicBezTo>
                <a:cubicBezTo>
                  <a:pt x="370" y="102"/>
                  <a:pt x="371" y="102"/>
                  <a:pt x="370" y="102"/>
                </a:cubicBezTo>
                <a:cubicBezTo>
                  <a:pt x="370" y="101"/>
                  <a:pt x="371" y="101"/>
                  <a:pt x="371" y="101"/>
                </a:cubicBezTo>
                <a:cubicBezTo>
                  <a:pt x="371" y="100"/>
                  <a:pt x="371" y="100"/>
                  <a:pt x="372" y="99"/>
                </a:cubicBezTo>
                <a:cubicBezTo>
                  <a:pt x="372" y="99"/>
                  <a:pt x="372" y="99"/>
                  <a:pt x="372" y="98"/>
                </a:cubicBezTo>
                <a:cubicBezTo>
                  <a:pt x="372" y="98"/>
                  <a:pt x="372" y="97"/>
                  <a:pt x="372" y="97"/>
                </a:cubicBezTo>
                <a:cubicBezTo>
                  <a:pt x="373" y="96"/>
                  <a:pt x="373" y="95"/>
                  <a:pt x="373" y="94"/>
                </a:cubicBezTo>
                <a:cubicBezTo>
                  <a:pt x="373" y="93"/>
                  <a:pt x="373" y="91"/>
                  <a:pt x="373" y="89"/>
                </a:cubicBezTo>
                <a:cubicBezTo>
                  <a:pt x="373" y="89"/>
                  <a:pt x="374" y="88"/>
                  <a:pt x="375" y="86"/>
                </a:cubicBezTo>
                <a:cubicBezTo>
                  <a:pt x="375" y="85"/>
                  <a:pt x="377" y="84"/>
                  <a:pt x="375" y="83"/>
                </a:cubicBezTo>
                <a:cubicBezTo>
                  <a:pt x="375" y="82"/>
                  <a:pt x="373" y="83"/>
                  <a:pt x="372" y="83"/>
                </a:cubicBezTo>
                <a:cubicBezTo>
                  <a:pt x="372" y="83"/>
                  <a:pt x="372" y="84"/>
                  <a:pt x="372" y="84"/>
                </a:cubicBezTo>
                <a:cubicBezTo>
                  <a:pt x="369" y="85"/>
                  <a:pt x="366" y="87"/>
                  <a:pt x="363" y="88"/>
                </a:cubicBezTo>
                <a:cubicBezTo>
                  <a:pt x="362" y="89"/>
                  <a:pt x="362" y="89"/>
                  <a:pt x="361" y="89"/>
                </a:cubicBezTo>
                <a:cubicBezTo>
                  <a:pt x="361" y="89"/>
                  <a:pt x="361" y="89"/>
                  <a:pt x="361" y="89"/>
                </a:cubicBezTo>
                <a:cubicBezTo>
                  <a:pt x="359" y="89"/>
                  <a:pt x="357" y="89"/>
                  <a:pt x="355" y="90"/>
                </a:cubicBezTo>
                <a:cubicBezTo>
                  <a:pt x="354" y="91"/>
                  <a:pt x="354" y="91"/>
                  <a:pt x="353" y="91"/>
                </a:cubicBezTo>
                <a:cubicBezTo>
                  <a:pt x="351" y="91"/>
                  <a:pt x="349" y="91"/>
                  <a:pt x="347" y="92"/>
                </a:cubicBezTo>
                <a:cubicBezTo>
                  <a:pt x="343" y="93"/>
                  <a:pt x="339" y="93"/>
                  <a:pt x="336" y="94"/>
                </a:cubicBezTo>
                <a:cubicBezTo>
                  <a:pt x="335" y="94"/>
                  <a:pt x="334" y="94"/>
                  <a:pt x="334" y="94"/>
                </a:cubicBezTo>
                <a:cubicBezTo>
                  <a:pt x="332" y="95"/>
                  <a:pt x="332" y="95"/>
                  <a:pt x="331" y="95"/>
                </a:cubicBezTo>
                <a:cubicBezTo>
                  <a:pt x="330" y="95"/>
                  <a:pt x="329" y="96"/>
                  <a:pt x="329" y="96"/>
                </a:cubicBezTo>
                <a:cubicBezTo>
                  <a:pt x="329" y="94"/>
                  <a:pt x="330" y="93"/>
                  <a:pt x="331" y="92"/>
                </a:cubicBezTo>
                <a:cubicBezTo>
                  <a:pt x="332" y="92"/>
                  <a:pt x="332" y="92"/>
                  <a:pt x="332" y="91"/>
                </a:cubicBezTo>
                <a:cubicBezTo>
                  <a:pt x="334" y="90"/>
                  <a:pt x="335" y="89"/>
                  <a:pt x="336" y="89"/>
                </a:cubicBezTo>
                <a:cubicBezTo>
                  <a:pt x="337" y="88"/>
                  <a:pt x="337" y="88"/>
                  <a:pt x="337" y="87"/>
                </a:cubicBezTo>
                <a:cubicBezTo>
                  <a:pt x="337" y="87"/>
                  <a:pt x="339" y="87"/>
                  <a:pt x="339" y="86"/>
                </a:cubicBezTo>
                <a:cubicBezTo>
                  <a:pt x="339" y="86"/>
                  <a:pt x="339" y="86"/>
                  <a:pt x="339" y="85"/>
                </a:cubicBezTo>
                <a:cubicBezTo>
                  <a:pt x="340" y="85"/>
                  <a:pt x="340" y="84"/>
                  <a:pt x="341" y="84"/>
                </a:cubicBezTo>
                <a:cubicBezTo>
                  <a:pt x="342" y="83"/>
                  <a:pt x="342" y="82"/>
                  <a:pt x="342" y="82"/>
                </a:cubicBezTo>
                <a:cubicBezTo>
                  <a:pt x="343" y="82"/>
                  <a:pt x="343" y="81"/>
                  <a:pt x="344" y="80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345" y="80"/>
                  <a:pt x="345" y="79"/>
                  <a:pt x="345" y="79"/>
                </a:cubicBezTo>
                <a:cubicBezTo>
                  <a:pt x="346" y="77"/>
                  <a:pt x="347" y="75"/>
                  <a:pt x="348" y="73"/>
                </a:cubicBezTo>
                <a:cubicBezTo>
                  <a:pt x="348" y="73"/>
                  <a:pt x="348" y="72"/>
                  <a:pt x="348" y="72"/>
                </a:cubicBezTo>
                <a:cubicBezTo>
                  <a:pt x="349" y="71"/>
                  <a:pt x="349" y="70"/>
                  <a:pt x="350" y="69"/>
                </a:cubicBezTo>
                <a:cubicBezTo>
                  <a:pt x="350" y="68"/>
                  <a:pt x="350" y="67"/>
                  <a:pt x="351" y="66"/>
                </a:cubicBezTo>
                <a:cubicBezTo>
                  <a:pt x="351" y="65"/>
                  <a:pt x="352" y="63"/>
                  <a:pt x="353" y="63"/>
                </a:cubicBezTo>
                <a:cubicBezTo>
                  <a:pt x="353" y="62"/>
                  <a:pt x="353" y="62"/>
                  <a:pt x="353" y="62"/>
                </a:cubicBezTo>
                <a:cubicBezTo>
                  <a:pt x="353" y="61"/>
                  <a:pt x="354" y="60"/>
                  <a:pt x="354" y="59"/>
                </a:cubicBezTo>
                <a:cubicBezTo>
                  <a:pt x="353" y="59"/>
                  <a:pt x="354" y="59"/>
                  <a:pt x="354" y="59"/>
                </a:cubicBezTo>
                <a:cubicBezTo>
                  <a:pt x="354" y="58"/>
                  <a:pt x="355" y="57"/>
                  <a:pt x="355" y="56"/>
                </a:cubicBezTo>
                <a:cubicBezTo>
                  <a:pt x="355" y="54"/>
                  <a:pt x="355" y="52"/>
                  <a:pt x="356" y="50"/>
                </a:cubicBezTo>
                <a:cubicBezTo>
                  <a:pt x="356" y="50"/>
                  <a:pt x="357" y="49"/>
                  <a:pt x="358" y="48"/>
                </a:cubicBezTo>
                <a:cubicBezTo>
                  <a:pt x="358" y="48"/>
                  <a:pt x="358" y="47"/>
                  <a:pt x="358" y="47"/>
                </a:cubicBezTo>
                <a:cubicBezTo>
                  <a:pt x="358" y="46"/>
                  <a:pt x="358" y="46"/>
                  <a:pt x="358" y="45"/>
                </a:cubicBezTo>
                <a:cubicBezTo>
                  <a:pt x="358" y="44"/>
                  <a:pt x="354" y="45"/>
                  <a:pt x="354" y="45"/>
                </a:cubicBezTo>
                <a:cubicBezTo>
                  <a:pt x="354" y="46"/>
                  <a:pt x="352" y="46"/>
                  <a:pt x="351" y="46"/>
                </a:cubicBezTo>
                <a:cubicBezTo>
                  <a:pt x="349" y="48"/>
                  <a:pt x="348" y="50"/>
                  <a:pt x="345" y="51"/>
                </a:cubicBezTo>
                <a:cubicBezTo>
                  <a:pt x="343" y="52"/>
                  <a:pt x="335" y="54"/>
                  <a:pt x="334" y="53"/>
                </a:cubicBezTo>
                <a:cubicBezTo>
                  <a:pt x="334" y="53"/>
                  <a:pt x="333" y="53"/>
                  <a:pt x="333" y="53"/>
                </a:cubicBezTo>
                <a:cubicBezTo>
                  <a:pt x="331" y="53"/>
                  <a:pt x="330" y="54"/>
                  <a:pt x="328" y="54"/>
                </a:cubicBezTo>
                <a:cubicBezTo>
                  <a:pt x="325" y="54"/>
                  <a:pt x="321" y="54"/>
                  <a:pt x="320" y="53"/>
                </a:cubicBezTo>
                <a:cubicBezTo>
                  <a:pt x="320" y="53"/>
                  <a:pt x="319" y="54"/>
                  <a:pt x="319" y="54"/>
                </a:cubicBezTo>
                <a:cubicBezTo>
                  <a:pt x="318" y="54"/>
                  <a:pt x="318" y="53"/>
                  <a:pt x="317" y="53"/>
                </a:cubicBezTo>
                <a:cubicBezTo>
                  <a:pt x="317" y="53"/>
                  <a:pt x="315" y="54"/>
                  <a:pt x="315" y="53"/>
                </a:cubicBezTo>
                <a:cubicBezTo>
                  <a:pt x="317" y="50"/>
                  <a:pt x="320" y="49"/>
                  <a:pt x="322" y="47"/>
                </a:cubicBezTo>
                <a:cubicBezTo>
                  <a:pt x="323" y="47"/>
                  <a:pt x="323" y="47"/>
                  <a:pt x="323" y="46"/>
                </a:cubicBezTo>
                <a:cubicBezTo>
                  <a:pt x="323" y="46"/>
                  <a:pt x="324" y="46"/>
                  <a:pt x="324" y="46"/>
                </a:cubicBezTo>
                <a:cubicBezTo>
                  <a:pt x="324" y="45"/>
                  <a:pt x="324" y="45"/>
                  <a:pt x="324" y="45"/>
                </a:cubicBezTo>
                <a:cubicBezTo>
                  <a:pt x="324" y="44"/>
                  <a:pt x="325" y="44"/>
                  <a:pt x="325" y="44"/>
                </a:cubicBezTo>
                <a:cubicBezTo>
                  <a:pt x="327" y="43"/>
                  <a:pt x="327" y="42"/>
                  <a:pt x="329" y="41"/>
                </a:cubicBezTo>
                <a:cubicBezTo>
                  <a:pt x="329" y="41"/>
                  <a:pt x="330" y="41"/>
                  <a:pt x="330" y="41"/>
                </a:cubicBezTo>
                <a:cubicBezTo>
                  <a:pt x="331" y="40"/>
                  <a:pt x="331" y="39"/>
                  <a:pt x="332" y="39"/>
                </a:cubicBezTo>
                <a:cubicBezTo>
                  <a:pt x="332" y="39"/>
                  <a:pt x="332" y="39"/>
                  <a:pt x="332" y="39"/>
                </a:cubicBezTo>
                <a:cubicBezTo>
                  <a:pt x="332" y="38"/>
                  <a:pt x="333" y="38"/>
                  <a:pt x="333" y="37"/>
                </a:cubicBezTo>
                <a:cubicBezTo>
                  <a:pt x="334" y="36"/>
                  <a:pt x="334" y="35"/>
                  <a:pt x="335" y="35"/>
                </a:cubicBezTo>
                <a:cubicBezTo>
                  <a:pt x="336" y="35"/>
                  <a:pt x="335" y="35"/>
                  <a:pt x="335" y="35"/>
                </a:cubicBezTo>
                <a:cubicBezTo>
                  <a:pt x="336" y="34"/>
                  <a:pt x="338" y="32"/>
                  <a:pt x="339" y="32"/>
                </a:cubicBezTo>
                <a:cubicBezTo>
                  <a:pt x="340" y="31"/>
                  <a:pt x="339" y="31"/>
                  <a:pt x="339" y="31"/>
                </a:cubicBezTo>
                <a:cubicBezTo>
                  <a:pt x="341" y="30"/>
                  <a:pt x="341" y="29"/>
                  <a:pt x="342" y="28"/>
                </a:cubicBezTo>
                <a:cubicBezTo>
                  <a:pt x="343" y="27"/>
                  <a:pt x="343" y="27"/>
                  <a:pt x="343" y="26"/>
                </a:cubicBezTo>
                <a:cubicBezTo>
                  <a:pt x="343" y="26"/>
                  <a:pt x="344" y="26"/>
                  <a:pt x="344" y="26"/>
                </a:cubicBezTo>
                <a:cubicBezTo>
                  <a:pt x="344" y="26"/>
                  <a:pt x="345" y="25"/>
                  <a:pt x="345" y="24"/>
                </a:cubicBezTo>
                <a:cubicBezTo>
                  <a:pt x="345" y="24"/>
                  <a:pt x="346" y="23"/>
                  <a:pt x="346" y="23"/>
                </a:cubicBezTo>
                <a:cubicBezTo>
                  <a:pt x="348" y="21"/>
                  <a:pt x="349" y="18"/>
                  <a:pt x="350" y="17"/>
                </a:cubicBezTo>
                <a:cubicBezTo>
                  <a:pt x="350" y="16"/>
                  <a:pt x="350" y="16"/>
                  <a:pt x="350" y="15"/>
                </a:cubicBezTo>
                <a:cubicBezTo>
                  <a:pt x="351" y="14"/>
                  <a:pt x="352" y="13"/>
                  <a:pt x="352" y="11"/>
                </a:cubicBezTo>
                <a:cubicBezTo>
                  <a:pt x="353" y="11"/>
                  <a:pt x="352" y="10"/>
                  <a:pt x="353" y="9"/>
                </a:cubicBezTo>
                <a:cubicBezTo>
                  <a:pt x="353" y="8"/>
                  <a:pt x="354" y="8"/>
                  <a:pt x="354" y="7"/>
                </a:cubicBezTo>
                <a:cubicBezTo>
                  <a:pt x="353" y="6"/>
                  <a:pt x="354" y="5"/>
                  <a:pt x="355" y="5"/>
                </a:cubicBezTo>
                <a:cubicBezTo>
                  <a:pt x="356" y="5"/>
                  <a:pt x="355" y="3"/>
                  <a:pt x="355" y="3"/>
                </a:cubicBezTo>
                <a:cubicBezTo>
                  <a:pt x="355" y="2"/>
                  <a:pt x="356" y="2"/>
                  <a:pt x="356" y="2"/>
                </a:cubicBezTo>
                <a:cubicBezTo>
                  <a:pt x="356" y="1"/>
                  <a:pt x="357" y="1"/>
                  <a:pt x="357" y="0"/>
                </a:cubicBezTo>
                <a:cubicBezTo>
                  <a:pt x="305" y="0"/>
                  <a:pt x="305" y="0"/>
                  <a:pt x="305" y="0"/>
                </a:cubicBezTo>
                <a:cubicBezTo>
                  <a:pt x="306" y="1"/>
                  <a:pt x="306" y="1"/>
                  <a:pt x="307" y="1"/>
                </a:cubicBezTo>
                <a:cubicBezTo>
                  <a:pt x="307" y="0"/>
                  <a:pt x="308" y="1"/>
                  <a:pt x="309" y="1"/>
                </a:cubicBezTo>
                <a:cubicBezTo>
                  <a:pt x="312" y="1"/>
                  <a:pt x="314" y="1"/>
                  <a:pt x="317" y="2"/>
                </a:cubicBezTo>
                <a:cubicBezTo>
                  <a:pt x="318" y="2"/>
                  <a:pt x="320" y="1"/>
                  <a:pt x="321" y="2"/>
                </a:cubicBezTo>
                <a:cubicBezTo>
                  <a:pt x="321" y="2"/>
                  <a:pt x="321" y="2"/>
                  <a:pt x="321" y="2"/>
                </a:cubicBezTo>
                <a:cubicBezTo>
                  <a:pt x="322" y="2"/>
                  <a:pt x="322" y="2"/>
                  <a:pt x="322" y="2"/>
                </a:cubicBezTo>
                <a:cubicBezTo>
                  <a:pt x="322" y="2"/>
                  <a:pt x="323" y="1"/>
                  <a:pt x="324" y="1"/>
                </a:cubicBezTo>
                <a:cubicBezTo>
                  <a:pt x="324" y="2"/>
                  <a:pt x="324" y="2"/>
                  <a:pt x="325" y="2"/>
                </a:cubicBezTo>
                <a:cubicBezTo>
                  <a:pt x="325" y="2"/>
                  <a:pt x="326" y="2"/>
                  <a:pt x="326" y="2"/>
                </a:cubicBezTo>
                <a:cubicBezTo>
                  <a:pt x="327" y="2"/>
                  <a:pt x="328" y="2"/>
                  <a:pt x="329" y="2"/>
                </a:cubicBezTo>
                <a:cubicBezTo>
                  <a:pt x="329" y="2"/>
                  <a:pt x="329" y="3"/>
                  <a:pt x="329" y="3"/>
                </a:cubicBezTo>
                <a:cubicBezTo>
                  <a:pt x="330" y="3"/>
                  <a:pt x="331" y="2"/>
                  <a:pt x="332" y="2"/>
                </a:cubicBezTo>
                <a:cubicBezTo>
                  <a:pt x="333" y="2"/>
                  <a:pt x="333" y="2"/>
                  <a:pt x="333" y="2"/>
                </a:cubicBezTo>
                <a:cubicBezTo>
                  <a:pt x="335" y="2"/>
                  <a:pt x="337" y="1"/>
                  <a:pt x="338" y="2"/>
                </a:cubicBezTo>
                <a:cubicBezTo>
                  <a:pt x="338" y="2"/>
                  <a:pt x="338" y="2"/>
                  <a:pt x="339" y="2"/>
                </a:cubicBezTo>
                <a:cubicBezTo>
                  <a:pt x="342" y="2"/>
                  <a:pt x="343" y="2"/>
                  <a:pt x="346" y="2"/>
                </a:cubicBezTo>
                <a:cubicBezTo>
                  <a:pt x="347" y="2"/>
                  <a:pt x="348" y="1"/>
                  <a:pt x="349" y="1"/>
                </a:cubicBezTo>
                <a:cubicBezTo>
                  <a:pt x="349" y="1"/>
                  <a:pt x="350" y="2"/>
                  <a:pt x="350" y="2"/>
                </a:cubicBezTo>
                <a:cubicBezTo>
                  <a:pt x="350" y="2"/>
                  <a:pt x="351" y="2"/>
                  <a:pt x="351" y="2"/>
                </a:cubicBezTo>
                <a:cubicBezTo>
                  <a:pt x="352" y="4"/>
                  <a:pt x="349" y="6"/>
                  <a:pt x="349" y="7"/>
                </a:cubicBezTo>
                <a:cubicBezTo>
                  <a:pt x="349" y="8"/>
                  <a:pt x="349" y="8"/>
                  <a:pt x="349" y="8"/>
                </a:cubicBezTo>
                <a:cubicBezTo>
                  <a:pt x="349" y="9"/>
                  <a:pt x="349" y="10"/>
                  <a:pt x="349" y="12"/>
                </a:cubicBezTo>
                <a:cubicBezTo>
                  <a:pt x="348" y="13"/>
                  <a:pt x="348" y="14"/>
                  <a:pt x="347" y="14"/>
                </a:cubicBezTo>
                <a:cubicBezTo>
                  <a:pt x="346" y="15"/>
                  <a:pt x="346" y="17"/>
                  <a:pt x="345" y="17"/>
                </a:cubicBezTo>
                <a:cubicBezTo>
                  <a:pt x="344" y="19"/>
                  <a:pt x="343" y="20"/>
                  <a:pt x="342" y="21"/>
                </a:cubicBezTo>
                <a:cubicBezTo>
                  <a:pt x="341" y="22"/>
                  <a:pt x="341" y="23"/>
                  <a:pt x="340" y="24"/>
                </a:cubicBezTo>
                <a:cubicBezTo>
                  <a:pt x="339" y="25"/>
                  <a:pt x="338" y="26"/>
                  <a:pt x="337" y="27"/>
                </a:cubicBezTo>
                <a:cubicBezTo>
                  <a:pt x="337" y="27"/>
                  <a:pt x="337" y="28"/>
                  <a:pt x="337" y="28"/>
                </a:cubicBezTo>
                <a:cubicBezTo>
                  <a:pt x="336" y="29"/>
                  <a:pt x="335" y="29"/>
                  <a:pt x="335" y="29"/>
                </a:cubicBezTo>
                <a:cubicBezTo>
                  <a:pt x="335" y="29"/>
                  <a:pt x="335" y="30"/>
                  <a:pt x="335" y="30"/>
                </a:cubicBezTo>
                <a:cubicBezTo>
                  <a:pt x="334" y="30"/>
                  <a:pt x="333" y="31"/>
                  <a:pt x="333" y="31"/>
                </a:cubicBezTo>
                <a:cubicBezTo>
                  <a:pt x="332" y="31"/>
                  <a:pt x="333" y="32"/>
                  <a:pt x="333" y="32"/>
                </a:cubicBezTo>
                <a:cubicBezTo>
                  <a:pt x="332" y="32"/>
                  <a:pt x="331" y="32"/>
                  <a:pt x="331" y="33"/>
                </a:cubicBezTo>
                <a:cubicBezTo>
                  <a:pt x="331" y="33"/>
                  <a:pt x="330" y="34"/>
                  <a:pt x="330" y="34"/>
                </a:cubicBezTo>
                <a:cubicBezTo>
                  <a:pt x="329" y="35"/>
                  <a:pt x="329" y="35"/>
                  <a:pt x="328" y="36"/>
                </a:cubicBezTo>
                <a:cubicBezTo>
                  <a:pt x="328" y="36"/>
                  <a:pt x="328" y="36"/>
                  <a:pt x="328" y="37"/>
                </a:cubicBezTo>
                <a:cubicBezTo>
                  <a:pt x="326" y="38"/>
                  <a:pt x="325" y="39"/>
                  <a:pt x="323" y="40"/>
                </a:cubicBezTo>
                <a:cubicBezTo>
                  <a:pt x="321" y="42"/>
                  <a:pt x="318" y="45"/>
                  <a:pt x="316" y="46"/>
                </a:cubicBezTo>
                <a:cubicBezTo>
                  <a:pt x="315" y="46"/>
                  <a:pt x="315" y="47"/>
                  <a:pt x="315" y="47"/>
                </a:cubicBezTo>
                <a:cubicBezTo>
                  <a:pt x="314" y="47"/>
                  <a:pt x="314" y="48"/>
                  <a:pt x="314" y="48"/>
                </a:cubicBezTo>
                <a:cubicBezTo>
                  <a:pt x="314" y="48"/>
                  <a:pt x="312" y="49"/>
                  <a:pt x="312" y="49"/>
                </a:cubicBezTo>
                <a:cubicBezTo>
                  <a:pt x="312" y="49"/>
                  <a:pt x="312" y="50"/>
                  <a:pt x="312" y="50"/>
                </a:cubicBezTo>
                <a:cubicBezTo>
                  <a:pt x="312" y="50"/>
                  <a:pt x="311" y="50"/>
                  <a:pt x="311" y="50"/>
                </a:cubicBezTo>
                <a:cubicBezTo>
                  <a:pt x="310" y="51"/>
                  <a:pt x="310" y="52"/>
                  <a:pt x="310" y="52"/>
                </a:cubicBezTo>
                <a:cubicBezTo>
                  <a:pt x="309" y="53"/>
                  <a:pt x="309" y="53"/>
                  <a:pt x="308" y="53"/>
                </a:cubicBezTo>
                <a:cubicBezTo>
                  <a:pt x="308" y="54"/>
                  <a:pt x="307" y="55"/>
                  <a:pt x="308" y="56"/>
                </a:cubicBezTo>
                <a:cubicBezTo>
                  <a:pt x="309" y="57"/>
                  <a:pt x="312" y="57"/>
                  <a:pt x="315" y="57"/>
                </a:cubicBezTo>
                <a:cubicBezTo>
                  <a:pt x="315" y="57"/>
                  <a:pt x="315" y="57"/>
                  <a:pt x="316" y="57"/>
                </a:cubicBezTo>
                <a:cubicBezTo>
                  <a:pt x="317" y="57"/>
                  <a:pt x="317" y="59"/>
                  <a:pt x="319" y="58"/>
                </a:cubicBezTo>
                <a:cubicBezTo>
                  <a:pt x="320" y="58"/>
                  <a:pt x="322" y="58"/>
                  <a:pt x="323" y="57"/>
                </a:cubicBezTo>
                <a:cubicBezTo>
                  <a:pt x="325" y="58"/>
                  <a:pt x="328" y="57"/>
                  <a:pt x="329" y="57"/>
                </a:cubicBezTo>
                <a:cubicBezTo>
                  <a:pt x="331" y="57"/>
                  <a:pt x="332" y="57"/>
                  <a:pt x="333" y="57"/>
                </a:cubicBezTo>
                <a:cubicBezTo>
                  <a:pt x="333" y="57"/>
                  <a:pt x="333" y="57"/>
                  <a:pt x="333" y="57"/>
                </a:cubicBezTo>
                <a:cubicBezTo>
                  <a:pt x="334" y="57"/>
                  <a:pt x="334" y="57"/>
                  <a:pt x="334" y="57"/>
                </a:cubicBezTo>
                <a:cubicBezTo>
                  <a:pt x="335" y="56"/>
                  <a:pt x="335" y="57"/>
                  <a:pt x="336" y="57"/>
                </a:cubicBezTo>
                <a:cubicBezTo>
                  <a:pt x="336" y="57"/>
                  <a:pt x="336" y="56"/>
                  <a:pt x="336" y="56"/>
                </a:cubicBezTo>
                <a:cubicBezTo>
                  <a:pt x="336" y="56"/>
                  <a:pt x="337" y="56"/>
                  <a:pt x="337" y="56"/>
                </a:cubicBezTo>
                <a:cubicBezTo>
                  <a:pt x="338" y="56"/>
                  <a:pt x="338" y="56"/>
                  <a:pt x="339" y="56"/>
                </a:cubicBezTo>
                <a:cubicBezTo>
                  <a:pt x="342" y="56"/>
                  <a:pt x="345" y="55"/>
                  <a:pt x="346" y="54"/>
                </a:cubicBezTo>
                <a:cubicBezTo>
                  <a:pt x="347" y="54"/>
                  <a:pt x="348" y="53"/>
                  <a:pt x="349" y="53"/>
                </a:cubicBezTo>
                <a:cubicBezTo>
                  <a:pt x="350" y="52"/>
                  <a:pt x="351" y="52"/>
                  <a:pt x="352" y="52"/>
                </a:cubicBezTo>
                <a:cubicBezTo>
                  <a:pt x="351" y="53"/>
                  <a:pt x="351" y="55"/>
                  <a:pt x="350" y="56"/>
                </a:cubicBezTo>
                <a:cubicBezTo>
                  <a:pt x="350" y="57"/>
                  <a:pt x="350" y="58"/>
                  <a:pt x="351" y="58"/>
                </a:cubicBezTo>
                <a:cubicBezTo>
                  <a:pt x="352" y="57"/>
                  <a:pt x="351" y="58"/>
                  <a:pt x="351" y="58"/>
                </a:cubicBezTo>
                <a:cubicBezTo>
                  <a:pt x="350" y="60"/>
                  <a:pt x="350" y="61"/>
                  <a:pt x="349" y="63"/>
                </a:cubicBezTo>
                <a:cubicBezTo>
                  <a:pt x="349" y="63"/>
                  <a:pt x="348" y="63"/>
                  <a:pt x="348" y="63"/>
                </a:cubicBezTo>
                <a:cubicBezTo>
                  <a:pt x="347" y="64"/>
                  <a:pt x="348" y="64"/>
                  <a:pt x="348" y="64"/>
                </a:cubicBezTo>
                <a:cubicBezTo>
                  <a:pt x="347" y="65"/>
                  <a:pt x="347" y="66"/>
                  <a:pt x="346" y="66"/>
                </a:cubicBezTo>
                <a:cubicBezTo>
                  <a:pt x="346" y="67"/>
                  <a:pt x="346" y="68"/>
                  <a:pt x="346" y="69"/>
                </a:cubicBezTo>
                <a:cubicBezTo>
                  <a:pt x="344" y="72"/>
                  <a:pt x="343" y="75"/>
                  <a:pt x="342" y="78"/>
                </a:cubicBezTo>
                <a:cubicBezTo>
                  <a:pt x="340" y="78"/>
                  <a:pt x="339" y="80"/>
                  <a:pt x="338" y="82"/>
                </a:cubicBezTo>
                <a:cubicBezTo>
                  <a:pt x="338" y="82"/>
                  <a:pt x="337" y="82"/>
                  <a:pt x="337" y="83"/>
                </a:cubicBezTo>
                <a:cubicBezTo>
                  <a:pt x="336" y="83"/>
                  <a:pt x="336" y="83"/>
                  <a:pt x="336" y="84"/>
                </a:cubicBezTo>
                <a:cubicBezTo>
                  <a:pt x="335" y="85"/>
                  <a:pt x="333" y="86"/>
                  <a:pt x="332" y="87"/>
                </a:cubicBezTo>
                <a:cubicBezTo>
                  <a:pt x="330" y="88"/>
                  <a:pt x="329" y="89"/>
                  <a:pt x="328" y="90"/>
                </a:cubicBezTo>
                <a:cubicBezTo>
                  <a:pt x="328" y="90"/>
                  <a:pt x="328" y="91"/>
                  <a:pt x="328" y="91"/>
                </a:cubicBezTo>
                <a:cubicBezTo>
                  <a:pt x="328" y="91"/>
                  <a:pt x="327" y="92"/>
                  <a:pt x="327" y="92"/>
                </a:cubicBezTo>
                <a:cubicBezTo>
                  <a:pt x="326" y="92"/>
                  <a:pt x="326" y="92"/>
                  <a:pt x="326" y="92"/>
                </a:cubicBezTo>
                <a:cubicBezTo>
                  <a:pt x="326" y="93"/>
                  <a:pt x="324" y="93"/>
                  <a:pt x="324" y="93"/>
                </a:cubicBezTo>
                <a:cubicBezTo>
                  <a:pt x="324" y="94"/>
                  <a:pt x="324" y="94"/>
                  <a:pt x="324" y="94"/>
                </a:cubicBezTo>
                <a:cubicBezTo>
                  <a:pt x="324" y="94"/>
                  <a:pt x="323" y="94"/>
                  <a:pt x="323" y="94"/>
                </a:cubicBezTo>
                <a:cubicBezTo>
                  <a:pt x="322" y="95"/>
                  <a:pt x="322" y="95"/>
                  <a:pt x="322" y="95"/>
                </a:cubicBezTo>
                <a:cubicBezTo>
                  <a:pt x="321" y="96"/>
                  <a:pt x="321" y="96"/>
                  <a:pt x="320" y="96"/>
                </a:cubicBezTo>
                <a:cubicBezTo>
                  <a:pt x="319" y="97"/>
                  <a:pt x="319" y="98"/>
                  <a:pt x="319" y="100"/>
                </a:cubicBezTo>
                <a:cubicBezTo>
                  <a:pt x="321" y="101"/>
                  <a:pt x="323" y="100"/>
                  <a:pt x="326" y="100"/>
                </a:cubicBezTo>
                <a:cubicBezTo>
                  <a:pt x="326" y="99"/>
                  <a:pt x="326" y="100"/>
                  <a:pt x="327" y="100"/>
                </a:cubicBezTo>
                <a:cubicBezTo>
                  <a:pt x="327" y="100"/>
                  <a:pt x="328" y="99"/>
                  <a:pt x="327" y="99"/>
                </a:cubicBezTo>
                <a:cubicBezTo>
                  <a:pt x="328" y="99"/>
                  <a:pt x="329" y="99"/>
                  <a:pt x="329" y="99"/>
                </a:cubicBezTo>
                <a:cubicBezTo>
                  <a:pt x="330" y="99"/>
                  <a:pt x="330" y="98"/>
                  <a:pt x="330" y="98"/>
                </a:cubicBezTo>
                <a:cubicBezTo>
                  <a:pt x="331" y="98"/>
                  <a:pt x="331" y="99"/>
                  <a:pt x="331" y="98"/>
                </a:cubicBezTo>
                <a:cubicBezTo>
                  <a:pt x="331" y="97"/>
                  <a:pt x="336" y="97"/>
                  <a:pt x="336" y="97"/>
                </a:cubicBezTo>
                <a:cubicBezTo>
                  <a:pt x="338" y="96"/>
                  <a:pt x="339" y="97"/>
                  <a:pt x="340" y="97"/>
                </a:cubicBezTo>
                <a:cubicBezTo>
                  <a:pt x="342" y="96"/>
                  <a:pt x="343" y="96"/>
                  <a:pt x="344" y="96"/>
                </a:cubicBezTo>
                <a:cubicBezTo>
                  <a:pt x="344" y="96"/>
                  <a:pt x="345" y="96"/>
                  <a:pt x="345" y="96"/>
                </a:cubicBezTo>
                <a:cubicBezTo>
                  <a:pt x="347" y="96"/>
                  <a:pt x="349" y="95"/>
                  <a:pt x="351" y="94"/>
                </a:cubicBezTo>
                <a:cubicBezTo>
                  <a:pt x="351" y="94"/>
                  <a:pt x="351" y="95"/>
                  <a:pt x="351" y="95"/>
                </a:cubicBezTo>
                <a:cubicBezTo>
                  <a:pt x="352" y="95"/>
                  <a:pt x="352" y="94"/>
                  <a:pt x="352" y="94"/>
                </a:cubicBezTo>
                <a:cubicBezTo>
                  <a:pt x="352" y="94"/>
                  <a:pt x="353" y="94"/>
                  <a:pt x="353" y="94"/>
                </a:cubicBezTo>
                <a:cubicBezTo>
                  <a:pt x="356" y="94"/>
                  <a:pt x="359" y="92"/>
                  <a:pt x="361" y="92"/>
                </a:cubicBezTo>
                <a:cubicBezTo>
                  <a:pt x="362" y="92"/>
                  <a:pt x="362" y="92"/>
                  <a:pt x="362" y="92"/>
                </a:cubicBezTo>
                <a:cubicBezTo>
                  <a:pt x="363" y="92"/>
                  <a:pt x="363" y="92"/>
                  <a:pt x="364" y="91"/>
                </a:cubicBezTo>
                <a:cubicBezTo>
                  <a:pt x="364" y="91"/>
                  <a:pt x="365" y="91"/>
                  <a:pt x="366" y="91"/>
                </a:cubicBezTo>
                <a:cubicBezTo>
                  <a:pt x="366" y="91"/>
                  <a:pt x="367" y="91"/>
                  <a:pt x="367" y="90"/>
                </a:cubicBezTo>
                <a:cubicBezTo>
                  <a:pt x="368" y="90"/>
                  <a:pt x="368" y="90"/>
                  <a:pt x="369" y="90"/>
                </a:cubicBezTo>
                <a:cubicBezTo>
                  <a:pt x="370" y="92"/>
                  <a:pt x="368" y="92"/>
                  <a:pt x="369" y="93"/>
                </a:cubicBezTo>
                <a:cubicBezTo>
                  <a:pt x="369" y="94"/>
                  <a:pt x="369" y="96"/>
                  <a:pt x="369" y="97"/>
                </a:cubicBezTo>
                <a:cubicBezTo>
                  <a:pt x="368" y="98"/>
                  <a:pt x="367" y="99"/>
                  <a:pt x="368" y="100"/>
                </a:cubicBezTo>
                <a:cubicBezTo>
                  <a:pt x="366" y="101"/>
                  <a:pt x="366" y="102"/>
                  <a:pt x="365" y="103"/>
                </a:cubicBezTo>
                <a:cubicBezTo>
                  <a:pt x="365" y="103"/>
                  <a:pt x="364" y="103"/>
                  <a:pt x="364" y="103"/>
                </a:cubicBezTo>
                <a:cubicBezTo>
                  <a:pt x="364" y="103"/>
                  <a:pt x="364" y="104"/>
                  <a:pt x="364" y="104"/>
                </a:cubicBezTo>
                <a:cubicBezTo>
                  <a:pt x="363" y="105"/>
                  <a:pt x="362" y="106"/>
                  <a:pt x="361" y="108"/>
                </a:cubicBezTo>
                <a:cubicBezTo>
                  <a:pt x="361" y="108"/>
                  <a:pt x="361" y="108"/>
                  <a:pt x="360" y="108"/>
                </a:cubicBezTo>
                <a:cubicBezTo>
                  <a:pt x="360" y="109"/>
                  <a:pt x="359" y="110"/>
                  <a:pt x="359" y="111"/>
                </a:cubicBezTo>
                <a:cubicBezTo>
                  <a:pt x="357" y="113"/>
                  <a:pt x="356" y="114"/>
                  <a:pt x="354" y="116"/>
                </a:cubicBezTo>
                <a:cubicBezTo>
                  <a:pt x="354" y="116"/>
                  <a:pt x="354" y="117"/>
                  <a:pt x="354" y="118"/>
                </a:cubicBezTo>
                <a:cubicBezTo>
                  <a:pt x="353" y="118"/>
                  <a:pt x="352" y="118"/>
                  <a:pt x="352" y="119"/>
                </a:cubicBezTo>
                <a:cubicBezTo>
                  <a:pt x="352" y="119"/>
                  <a:pt x="352" y="120"/>
                  <a:pt x="352" y="120"/>
                </a:cubicBezTo>
                <a:cubicBezTo>
                  <a:pt x="352" y="120"/>
                  <a:pt x="351" y="120"/>
                  <a:pt x="351" y="120"/>
                </a:cubicBezTo>
                <a:cubicBezTo>
                  <a:pt x="351" y="120"/>
                  <a:pt x="351" y="121"/>
                  <a:pt x="350" y="121"/>
                </a:cubicBezTo>
                <a:cubicBezTo>
                  <a:pt x="350" y="121"/>
                  <a:pt x="350" y="121"/>
                  <a:pt x="350" y="121"/>
                </a:cubicBezTo>
                <a:cubicBezTo>
                  <a:pt x="349" y="122"/>
                  <a:pt x="349" y="123"/>
                  <a:pt x="349" y="124"/>
                </a:cubicBezTo>
                <a:cubicBezTo>
                  <a:pt x="348" y="124"/>
                  <a:pt x="348" y="124"/>
                  <a:pt x="347" y="125"/>
                </a:cubicBezTo>
                <a:cubicBezTo>
                  <a:pt x="347" y="125"/>
                  <a:pt x="347" y="126"/>
                  <a:pt x="347" y="126"/>
                </a:cubicBezTo>
                <a:cubicBezTo>
                  <a:pt x="347" y="127"/>
                  <a:pt x="346" y="127"/>
                  <a:pt x="346" y="127"/>
                </a:cubicBezTo>
                <a:cubicBezTo>
                  <a:pt x="345" y="127"/>
                  <a:pt x="345" y="128"/>
                  <a:pt x="344" y="129"/>
                </a:cubicBezTo>
                <a:cubicBezTo>
                  <a:pt x="344" y="129"/>
                  <a:pt x="344" y="129"/>
                  <a:pt x="343" y="129"/>
                </a:cubicBezTo>
                <a:cubicBezTo>
                  <a:pt x="343" y="130"/>
                  <a:pt x="343" y="131"/>
                  <a:pt x="343" y="131"/>
                </a:cubicBezTo>
                <a:cubicBezTo>
                  <a:pt x="342" y="131"/>
                  <a:pt x="342" y="131"/>
                  <a:pt x="342" y="131"/>
                </a:cubicBezTo>
                <a:cubicBezTo>
                  <a:pt x="341" y="132"/>
                  <a:pt x="342" y="132"/>
                  <a:pt x="341" y="132"/>
                </a:cubicBezTo>
                <a:cubicBezTo>
                  <a:pt x="340" y="133"/>
                  <a:pt x="339" y="134"/>
                  <a:pt x="339" y="135"/>
                </a:cubicBezTo>
                <a:cubicBezTo>
                  <a:pt x="339" y="135"/>
                  <a:pt x="338" y="135"/>
                  <a:pt x="338" y="135"/>
                </a:cubicBezTo>
                <a:cubicBezTo>
                  <a:pt x="337" y="136"/>
                  <a:pt x="337" y="137"/>
                  <a:pt x="337" y="138"/>
                </a:cubicBezTo>
                <a:cubicBezTo>
                  <a:pt x="337" y="139"/>
                  <a:pt x="335" y="140"/>
                  <a:pt x="336" y="142"/>
                </a:cubicBezTo>
                <a:cubicBezTo>
                  <a:pt x="338" y="144"/>
                  <a:pt x="341" y="143"/>
                  <a:pt x="343" y="143"/>
                </a:cubicBezTo>
                <a:cubicBezTo>
                  <a:pt x="344" y="143"/>
                  <a:pt x="345" y="142"/>
                  <a:pt x="346" y="143"/>
                </a:cubicBezTo>
                <a:cubicBezTo>
                  <a:pt x="348" y="143"/>
                  <a:pt x="346" y="141"/>
                  <a:pt x="348" y="141"/>
                </a:cubicBezTo>
                <a:cubicBezTo>
                  <a:pt x="349" y="142"/>
                  <a:pt x="351" y="141"/>
                  <a:pt x="352" y="141"/>
                </a:cubicBezTo>
                <a:cubicBezTo>
                  <a:pt x="354" y="141"/>
                  <a:pt x="354" y="142"/>
                  <a:pt x="354" y="141"/>
                </a:cubicBezTo>
                <a:cubicBezTo>
                  <a:pt x="354" y="141"/>
                  <a:pt x="356" y="141"/>
                  <a:pt x="356" y="141"/>
                </a:cubicBezTo>
                <a:cubicBezTo>
                  <a:pt x="359" y="140"/>
                  <a:pt x="362" y="138"/>
                  <a:pt x="365" y="137"/>
                </a:cubicBezTo>
                <a:cubicBezTo>
                  <a:pt x="369" y="136"/>
                  <a:pt x="374" y="134"/>
                  <a:pt x="378" y="133"/>
                </a:cubicBezTo>
                <a:cubicBezTo>
                  <a:pt x="379" y="133"/>
                  <a:pt x="380" y="132"/>
                  <a:pt x="381" y="133"/>
                </a:cubicBezTo>
                <a:cubicBezTo>
                  <a:pt x="381" y="137"/>
                  <a:pt x="379" y="141"/>
                  <a:pt x="380" y="144"/>
                </a:cubicBezTo>
                <a:cubicBezTo>
                  <a:pt x="378" y="145"/>
                  <a:pt x="378" y="147"/>
                  <a:pt x="377" y="148"/>
                </a:cubicBezTo>
                <a:cubicBezTo>
                  <a:pt x="377" y="149"/>
                  <a:pt x="376" y="149"/>
                  <a:pt x="376" y="150"/>
                </a:cubicBezTo>
                <a:cubicBezTo>
                  <a:pt x="375" y="150"/>
                  <a:pt x="376" y="152"/>
                  <a:pt x="375" y="152"/>
                </a:cubicBezTo>
                <a:cubicBezTo>
                  <a:pt x="375" y="153"/>
                  <a:pt x="374" y="153"/>
                  <a:pt x="374" y="154"/>
                </a:cubicBezTo>
                <a:cubicBezTo>
                  <a:pt x="375" y="155"/>
                  <a:pt x="371" y="158"/>
                  <a:pt x="370" y="158"/>
                </a:cubicBezTo>
                <a:cubicBezTo>
                  <a:pt x="370" y="159"/>
                  <a:pt x="370" y="159"/>
                  <a:pt x="370" y="159"/>
                </a:cubicBezTo>
                <a:cubicBezTo>
                  <a:pt x="369" y="160"/>
                  <a:pt x="368" y="160"/>
                  <a:pt x="368" y="161"/>
                </a:cubicBezTo>
                <a:cubicBezTo>
                  <a:pt x="368" y="161"/>
                  <a:pt x="366" y="161"/>
                  <a:pt x="366" y="161"/>
                </a:cubicBezTo>
                <a:cubicBezTo>
                  <a:pt x="366" y="161"/>
                  <a:pt x="366" y="162"/>
                  <a:pt x="366" y="162"/>
                </a:cubicBezTo>
                <a:cubicBezTo>
                  <a:pt x="364" y="162"/>
                  <a:pt x="363" y="163"/>
                  <a:pt x="361" y="164"/>
                </a:cubicBezTo>
                <a:cubicBezTo>
                  <a:pt x="360" y="165"/>
                  <a:pt x="359" y="166"/>
                  <a:pt x="358" y="166"/>
                </a:cubicBezTo>
                <a:cubicBezTo>
                  <a:pt x="355" y="167"/>
                  <a:pt x="353" y="168"/>
                  <a:pt x="351" y="170"/>
                </a:cubicBezTo>
                <a:cubicBezTo>
                  <a:pt x="352" y="170"/>
                  <a:pt x="352" y="171"/>
                  <a:pt x="352" y="171"/>
                </a:cubicBezTo>
                <a:cubicBezTo>
                  <a:pt x="353" y="174"/>
                  <a:pt x="355" y="173"/>
                  <a:pt x="357" y="173"/>
                </a:cubicBezTo>
                <a:cubicBezTo>
                  <a:pt x="358" y="173"/>
                  <a:pt x="359" y="173"/>
                  <a:pt x="359" y="173"/>
                </a:cubicBezTo>
                <a:cubicBezTo>
                  <a:pt x="361" y="173"/>
                  <a:pt x="362" y="173"/>
                  <a:pt x="363" y="174"/>
                </a:cubicBezTo>
                <a:cubicBezTo>
                  <a:pt x="366" y="172"/>
                  <a:pt x="367" y="174"/>
                  <a:pt x="370" y="174"/>
                </a:cubicBezTo>
                <a:cubicBezTo>
                  <a:pt x="371" y="174"/>
                  <a:pt x="372" y="174"/>
                  <a:pt x="372" y="175"/>
                </a:cubicBezTo>
                <a:cubicBezTo>
                  <a:pt x="374" y="175"/>
                  <a:pt x="376" y="175"/>
                  <a:pt x="377" y="176"/>
                </a:cubicBezTo>
                <a:cubicBezTo>
                  <a:pt x="378" y="176"/>
                  <a:pt x="379" y="175"/>
                  <a:pt x="380" y="176"/>
                </a:cubicBezTo>
                <a:cubicBezTo>
                  <a:pt x="382" y="176"/>
                  <a:pt x="379" y="175"/>
                  <a:pt x="380" y="175"/>
                </a:cubicBezTo>
                <a:cubicBezTo>
                  <a:pt x="381" y="175"/>
                  <a:pt x="382" y="177"/>
                  <a:pt x="383" y="177"/>
                </a:cubicBezTo>
                <a:cubicBezTo>
                  <a:pt x="382" y="175"/>
                  <a:pt x="384" y="176"/>
                  <a:pt x="385" y="176"/>
                </a:cubicBezTo>
                <a:cubicBezTo>
                  <a:pt x="386" y="175"/>
                  <a:pt x="387" y="176"/>
                  <a:pt x="388" y="175"/>
                </a:cubicBezTo>
                <a:cubicBezTo>
                  <a:pt x="390" y="175"/>
                  <a:pt x="392" y="174"/>
                  <a:pt x="394" y="175"/>
                </a:cubicBezTo>
                <a:cubicBezTo>
                  <a:pt x="393" y="177"/>
                  <a:pt x="392" y="178"/>
                  <a:pt x="390" y="180"/>
                </a:cubicBezTo>
                <a:cubicBezTo>
                  <a:pt x="390" y="180"/>
                  <a:pt x="390" y="181"/>
                  <a:pt x="390" y="181"/>
                </a:cubicBezTo>
                <a:cubicBezTo>
                  <a:pt x="390" y="181"/>
                  <a:pt x="390" y="182"/>
                  <a:pt x="390" y="182"/>
                </a:cubicBezTo>
                <a:cubicBezTo>
                  <a:pt x="389" y="183"/>
                  <a:pt x="389" y="185"/>
                  <a:pt x="388" y="185"/>
                </a:cubicBezTo>
                <a:cubicBezTo>
                  <a:pt x="388" y="186"/>
                  <a:pt x="387" y="185"/>
                  <a:pt x="387" y="186"/>
                </a:cubicBezTo>
                <a:cubicBezTo>
                  <a:pt x="387" y="186"/>
                  <a:pt x="386" y="187"/>
                  <a:pt x="386" y="187"/>
                </a:cubicBezTo>
                <a:cubicBezTo>
                  <a:pt x="385" y="188"/>
                  <a:pt x="384" y="189"/>
                  <a:pt x="382" y="190"/>
                </a:cubicBezTo>
                <a:cubicBezTo>
                  <a:pt x="381" y="191"/>
                  <a:pt x="381" y="192"/>
                  <a:pt x="381" y="192"/>
                </a:cubicBezTo>
                <a:cubicBezTo>
                  <a:pt x="379" y="192"/>
                  <a:pt x="379" y="193"/>
                  <a:pt x="379" y="193"/>
                </a:cubicBezTo>
                <a:cubicBezTo>
                  <a:pt x="378" y="194"/>
                  <a:pt x="378" y="195"/>
                  <a:pt x="377" y="195"/>
                </a:cubicBezTo>
                <a:cubicBezTo>
                  <a:pt x="377" y="196"/>
                  <a:pt x="376" y="197"/>
                  <a:pt x="376" y="197"/>
                </a:cubicBezTo>
                <a:cubicBezTo>
                  <a:pt x="375" y="197"/>
                  <a:pt x="376" y="197"/>
                  <a:pt x="375" y="197"/>
                </a:cubicBezTo>
                <a:cubicBezTo>
                  <a:pt x="373" y="199"/>
                  <a:pt x="371" y="200"/>
                  <a:pt x="370" y="202"/>
                </a:cubicBezTo>
                <a:cubicBezTo>
                  <a:pt x="370" y="203"/>
                  <a:pt x="370" y="204"/>
                  <a:pt x="370" y="204"/>
                </a:cubicBezTo>
                <a:cubicBezTo>
                  <a:pt x="370" y="204"/>
                  <a:pt x="371" y="206"/>
                  <a:pt x="371" y="206"/>
                </a:cubicBezTo>
                <a:cubicBezTo>
                  <a:pt x="371" y="207"/>
                  <a:pt x="371" y="209"/>
                  <a:pt x="371" y="210"/>
                </a:cubicBezTo>
                <a:cubicBezTo>
                  <a:pt x="371" y="210"/>
                  <a:pt x="372" y="211"/>
                  <a:pt x="372" y="211"/>
                </a:cubicBezTo>
                <a:cubicBezTo>
                  <a:pt x="372" y="212"/>
                  <a:pt x="372" y="212"/>
                  <a:pt x="372" y="212"/>
                </a:cubicBezTo>
                <a:cubicBezTo>
                  <a:pt x="372" y="213"/>
                  <a:pt x="372" y="214"/>
                  <a:pt x="372" y="215"/>
                </a:cubicBezTo>
                <a:cubicBezTo>
                  <a:pt x="372" y="216"/>
                  <a:pt x="372" y="217"/>
                  <a:pt x="372" y="217"/>
                </a:cubicBezTo>
                <a:cubicBezTo>
                  <a:pt x="372" y="218"/>
                  <a:pt x="372" y="218"/>
                  <a:pt x="372" y="219"/>
                </a:cubicBezTo>
                <a:cubicBezTo>
                  <a:pt x="372" y="220"/>
                  <a:pt x="373" y="220"/>
                  <a:pt x="373" y="221"/>
                </a:cubicBezTo>
                <a:cubicBezTo>
                  <a:pt x="373" y="222"/>
                  <a:pt x="373" y="223"/>
                  <a:pt x="373" y="223"/>
                </a:cubicBezTo>
                <a:cubicBezTo>
                  <a:pt x="373" y="223"/>
                  <a:pt x="374" y="223"/>
                  <a:pt x="374" y="223"/>
                </a:cubicBezTo>
                <a:cubicBezTo>
                  <a:pt x="374" y="224"/>
                  <a:pt x="374" y="224"/>
                  <a:pt x="374" y="225"/>
                </a:cubicBezTo>
                <a:cubicBezTo>
                  <a:pt x="376" y="230"/>
                  <a:pt x="378" y="237"/>
                  <a:pt x="379" y="241"/>
                </a:cubicBezTo>
                <a:cubicBezTo>
                  <a:pt x="380" y="242"/>
                  <a:pt x="380" y="244"/>
                  <a:pt x="380" y="244"/>
                </a:cubicBezTo>
                <a:cubicBezTo>
                  <a:pt x="381" y="244"/>
                  <a:pt x="381" y="247"/>
                  <a:pt x="381" y="247"/>
                </a:cubicBezTo>
                <a:cubicBezTo>
                  <a:pt x="382" y="249"/>
                  <a:pt x="383" y="251"/>
                  <a:pt x="383" y="252"/>
                </a:cubicBezTo>
                <a:cubicBezTo>
                  <a:pt x="383" y="253"/>
                  <a:pt x="383" y="253"/>
                  <a:pt x="384" y="254"/>
                </a:cubicBezTo>
                <a:cubicBezTo>
                  <a:pt x="384" y="256"/>
                  <a:pt x="386" y="257"/>
                  <a:pt x="387" y="259"/>
                </a:cubicBezTo>
                <a:cubicBezTo>
                  <a:pt x="388" y="260"/>
                  <a:pt x="387" y="261"/>
                  <a:pt x="388" y="262"/>
                </a:cubicBezTo>
                <a:cubicBezTo>
                  <a:pt x="388" y="262"/>
                  <a:pt x="389" y="263"/>
                  <a:pt x="389" y="264"/>
                </a:cubicBezTo>
                <a:cubicBezTo>
                  <a:pt x="389" y="264"/>
                  <a:pt x="389" y="264"/>
                  <a:pt x="389" y="264"/>
                </a:cubicBezTo>
                <a:cubicBezTo>
                  <a:pt x="391" y="267"/>
                  <a:pt x="392" y="270"/>
                  <a:pt x="393" y="274"/>
                </a:cubicBezTo>
                <a:cubicBezTo>
                  <a:pt x="394" y="276"/>
                  <a:pt x="395" y="278"/>
                  <a:pt x="396" y="280"/>
                </a:cubicBezTo>
                <a:cubicBezTo>
                  <a:pt x="396" y="281"/>
                  <a:pt x="396" y="281"/>
                  <a:pt x="396" y="281"/>
                </a:cubicBezTo>
                <a:cubicBezTo>
                  <a:pt x="397" y="282"/>
                  <a:pt x="396" y="282"/>
                  <a:pt x="397" y="283"/>
                </a:cubicBezTo>
                <a:cubicBezTo>
                  <a:pt x="397" y="283"/>
                  <a:pt x="397" y="284"/>
                  <a:pt x="397" y="284"/>
                </a:cubicBezTo>
                <a:cubicBezTo>
                  <a:pt x="397" y="285"/>
                  <a:pt x="398" y="285"/>
                  <a:pt x="398" y="285"/>
                </a:cubicBezTo>
                <a:cubicBezTo>
                  <a:pt x="398" y="285"/>
                  <a:pt x="398" y="286"/>
                  <a:pt x="398" y="287"/>
                </a:cubicBezTo>
                <a:cubicBezTo>
                  <a:pt x="398" y="287"/>
                  <a:pt x="399" y="287"/>
                  <a:pt x="399" y="287"/>
                </a:cubicBezTo>
                <a:cubicBezTo>
                  <a:pt x="399" y="287"/>
                  <a:pt x="399" y="288"/>
                  <a:pt x="399" y="288"/>
                </a:cubicBezTo>
                <a:cubicBezTo>
                  <a:pt x="399" y="290"/>
                  <a:pt x="400" y="291"/>
                  <a:pt x="400" y="292"/>
                </a:cubicBezTo>
                <a:cubicBezTo>
                  <a:pt x="400" y="293"/>
                  <a:pt x="400" y="293"/>
                  <a:pt x="400" y="293"/>
                </a:cubicBezTo>
                <a:cubicBezTo>
                  <a:pt x="400" y="295"/>
                  <a:pt x="402" y="297"/>
                  <a:pt x="401" y="298"/>
                </a:cubicBezTo>
                <a:cubicBezTo>
                  <a:pt x="401" y="298"/>
                  <a:pt x="402" y="299"/>
                  <a:pt x="402" y="299"/>
                </a:cubicBezTo>
                <a:cubicBezTo>
                  <a:pt x="402" y="300"/>
                  <a:pt x="401" y="300"/>
                  <a:pt x="401" y="300"/>
                </a:cubicBezTo>
                <a:cubicBezTo>
                  <a:pt x="402" y="301"/>
                  <a:pt x="402" y="302"/>
                  <a:pt x="403" y="302"/>
                </a:cubicBezTo>
                <a:cubicBezTo>
                  <a:pt x="403" y="303"/>
                  <a:pt x="402" y="303"/>
                  <a:pt x="402" y="304"/>
                </a:cubicBezTo>
                <a:cubicBezTo>
                  <a:pt x="402" y="305"/>
                  <a:pt x="404" y="310"/>
                  <a:pt x="404" y="310"/>
                </a:cubicBezTo>
                <a:cubicBezTo>
                  <a:pt x="404" y="310"/>
                  <a:pt x="405" y="310"/>
                  <a:pt x="405" y="310"/>
                </a:cubicBezTo>
                <a:cubicBezTo>
                  <a:pt x="406" y="311"/>
                  <a:pt x="406" y="312"/>
                  <a:pt x="406" y="312"/>
                </a:cubicBezTo>
                <a:cubicBezTo>
                  <a:pt x="406" y="312"/>
                  <a:pt x="407" y="312"/>
                  <a:pt x="407" y="312"/>
                </a:cubicBezTo>
                <a:cubicBezTo>
                  <a:pt x="408" y="313"/>
                  <a:pt x="409" y="314"/>
                  <a:pt x="408" y="315"/>
                </a:cubicBezTo>
                <a:cubicBezTo>
                  <a:pt x="407" y="316"/>
                  <a:pt x="407" y="315"/>
                  <a:pt x="406" y="315"/>
                </a:cubicBezTo>
                <a:cubicBezTo>
                  <a:pt x="406" y="315"/>
                  <a:pt x="406" y="316"/>
                  <a:pt x="405" y="316"/>
                </a:cubicBezTo>
                <a:cubicBezTo>
                  <a:pt x="405" y="316"/>
                  <a:pt x="405" y="315"/>
                  <a:pt x="405" y="315"/>
                </a:cubicBezTo>
                <a:cubicBezTo>
                  <a:pt x="404" y="315"/>
                  <a:pt x="404" y="316"/>
                  <a:pt x="404" y="316"/>
                </a:cubicBezTo>
                <a:cubicBezTo>
                  <a:pt x="404" y="316"/>
                  <a:pt x="403" y="315"/>
                  <a:pt x="403" y="315"/>
                </a:cubicBezTo>
                <a:cubicBezTo>
                  <a:pt x="402" y="316"/>
                  <a:pt x="402" y="315"/>
                  <a:pt x="401" y="316"/>
                </a:cubicBezTo>
                <a:cubicBezTo>
                  <a:pt x="396" y="316"/>
                  <a:pt x="392" y="318"/>
                  <a:pt x="387" y="319"/>
                </a:cubicBezTo>
                <a:cubicBezTo>
                  <a:pt x="388" y="319"/>
                  <a:pt x="387" y="319"/>
                  <a:pt x="386" y="319"/>
                </a:cubicBezTo>
                <a:cubicBezTo>
                  <a:pt x="386" y="320"/>
                  <a:pt x="386" y="320"/>
                  <a:pt x="385" y="321"/>
                </a:cubicBezTo>
                <a:cubicBezTo>
                  <a:pt x="385" y="321"/>
                  <a:pt x="384" y="322"/>
                  <a:pt x="384" y="322"/>
                </a:cubicBezTo>
                <a:cubicBezTo>
                  <a:pt x="384" y="322"/>
                  <a:pt x="383" y="322"/>
                  <a:pt x="383" y="322"/>
                </a:cubicBezTo>
                <a:cubicBezTo>
                  <a:pt x="383" y="323"/>
                  <a:pt x="382" y="323"/>
                  <a:pt x="382" y="324"/>
                </a:cubicBezTo>
                <a:cubicBezTo>
                  <a:pt x="382" y="324"/>
                  <a:pt x="382" y="324"/>
                  <a:pt x="381" y="324"/>
                </a:cubicBezTo>
                <a:cubicBezTo>
                  <a:pt x="381" y="324"/>
                  <a:pt x="381" y="324"/>
                  <a:pt x="381" y="324"/>
                </a:cubicBezTo>
                <a:cubicBezTo>
                  <a:pt x="380" y="325"/>
                  <a:pt x="380" y="326"/>
                  <a:pt x="379" y="326"/>
                </a:cubicBezTo>
                <a:cubicBezTo>
                  <a:pt x="378" y="326"/>
                  <a:pt x="378" y="327"/>
                  <a:pt x="377" y="328"/>
                </a:cubicBezTo>
                <a:cubicBezTo>
                  <a:pt x="377" y="329"/>
                  <a:pt x="377" y="329"/>
                  <a:pt x="376" y="330"/>
                </a:cubicBezTo>
                <a:cubicBezTo>
                  <a:pt x="375" y="331"/>
                  <a:pt x="374" y="332"/>
                  <a:pt x="374" y="333"/>
                </a:cubicBezTo>
                <a:cubicBezTo>
                  <a:pt x="373" y="334"/>
                  <a:pt x="372" y="335"/>
                  <a:pt x="372" y="335"/>
                </a:cubicBezTo>
                <a:cubicBezTo>
                  <a:pt x="371" y="335"/>
                  <a:pt x="371" y="337"/>
                  <a:pt x="370" y="337"/>
                </a:cubicBezTo>
                <a:cubicBezTo>
                  <a:pt x="369" y="337"/>
                  <a:pt x="369" y="340"/>
                  <a:pt x="369" y="341"/>
                </a:cubicBezTo>
                <a:cubicBezTo>
                  <a:pt x="370" y="341"/>
                  <a:pt x="371" y="342"/>
                  <a:pt x="372" y="342"/>
                </a:cubicBezTo>
                <a:cubicBezTo>
                  <a:pt x="372" y="342"/>
                  <a:pt x="373" y="342"/>
                  <a:pt x="373" y="342"/>
                </a:cubicBezTo>
                <a:cubicBezTo>
                  <a:pt x="374" y="340"/>
                  <a:pt x="372" y="338"/>
                  <a:pt x="375" y="338"/>
                </a:cubicBezTo>
                <a:cubicBezTo>
                  <a:pt x="376" y="341"/>
                  <a:pt x="378" y="344"/>
                  <a:pt x="380" y="347"/>
                </a:cubicBezTo>
                <a:cubicBezTo>
                  <a:pt x="380" y="349"/>
                  <a:pt x="380" y="349"/>
                  <a:pt x="381" y="349"/>
                </a:cubicBezTo>
                <a:cubicBezTo>
                  <a:pt x="381" y="350"/>
                  <a:pt x="381" y="350"/>
                  <a:pt x="381" y="350"/>
                </a:cubicBezTo>
                <a:cubicBezTo>
                  <a:pt x="381" y="351"/>
                  <a:pt x="381" y="351"/>
                  <a:pt x="382" y="351"/>
                </a:cubicBezTo>
                <a:cubicBezTo>
                  <a:pt x="383" y="353"/>
                  <a:pt x="384" y="354"/>
                  <a:pt x="384" y="356"/>
                </a:cubicBezTo>
                <a:cubicBezTo>
                  <a:pt x="385" y="356"/>
                  <a:pt x="385" y="357"/>
                  <a:pt x="385" y="358"/>
                </a:cubicBezTo>
                <a:cubicBezTo>
                  <a:pt x="386" y="360"/>
                  <a:pt x="387" y="361"/>
                  <a:pt x="388" y="363"/>
                </a:cubicBezTo>
                <a:cubicBezTo>
                  <a:pt x="388" y="363"/>
                  <a:pt x="388" y="363"/>
                  <a:pt x="388" y="364"/>
                </a:cubicBezTo>
                <a:cubicBezTo>
                  <a:pt x="388" y="364"/>
                  <a:pt x="389" y="365"/>
                  <a:pt x="389" y="365"/>
                </a:cubicBezTo>
                <a:cubicBezTo>
                  <a:pt x="389" y="366"/>
                  <a:pt x="389" y="367"/>
                  <a:pt x="389" y="367"/>
                </a:cubicBezTo>
                <a:cubicBezTo>
                  <a:pt x="390" y="368"/>
                  <a:pt x="390" y="368"/>
                  <a:pt x="390" y="368"/>
                </a:cubicBezTo>
                <a:cubicBezTo>
                  <a:pt x="391" y="370"/>
                  <a:pt x="391" y="372"/>
                  <a:pt x="392" y="373"/>
                </a:cubicBezTo>
                <a:cubicBezTo>
                  <a:pt x="392" y="374"/>
                  <a:pt x="392" y="374"/>
                  <a:pt x="393" y="375"/>
                </a:cubicBezTo>
                <a:cubicBezTo>
                  <a:pt x="393" y="375"/>
                  <a:pt x="393" y="376"/>
                  <a:pt x="393" y="376"/>
                </a:cubicBezTo>
                <a:cubicBezTo>
                  <a:pt x="393" y="376"/>
                  <a:pt x="393" y="376"/>
                  <a:pt x="393" y="377"/>
                </a:cubicBezTo>
                <a:cubicBezTo>
                  <a:pt x="394" y="377"/>
                  <a:pt x="393" y="378"/>
                  <a:pt x="394" y="379"/>
                </a:cubicBezTo>
                <a:cubicBezTo>
                  <a:pt x="394" y="381"/>
                  <a:pt x="394" y="382"/>
                  <a:pt x="394" y="384"/>
                </a:cubicBezTo>
                <a:cubicBezTo>
                  <a:pt x="394" y="386"/>
                  <a:pt x="394" y="388"/>
                  <a:pt x="394" y="390"/>
                </a:cubicBezTo>
                <a:cubicBezTo>
                  <a:pt x="394" y="390"/>
                  <a:pt x="394" y="390"/>
                  <a:pt x="394" y="390"/>
                </a:cubicBezTo>
                <a:cubicBezTo>
                  <a:pt x="393" y="393"/>
                  <a:pt x="394" y="394"/>
                  <a:pt x="394" y="395"/>
                </a:cubicBezTo>
                <a:cubicBezTo>
                  <a:pt x="395" y="397"/>
                  <a:pt x="396" y="398"/>
                  <a:pt x="397" y="400"/>
                </a:cubicBezTo>
                <a:cubicBezTo>
                  <a:pt x="398" y="400"/>
                  <a:pt x="399" y="400"/>
                  <a:pt x="400" y="399"/>
                </a:cubicBezTo>
                <a:cubicBezTo>
                  <a:pt x="401" y="399"/>
                  <a:pt x="401" y="397"/>
                  <a:pt x="402" y="398"/>
                </a:cubicBezTo>
                <a:cubicBezTo>
                  <a:pt x="406" y="398"/>
                  <a:pt x="411" y="396"/>
                  <a:pt x="413" y="395"/>
                </a:cubicBezTo>
                <a:cubicBezTo>
                  <a:pt x="418" y="394"/>
                  <a:pt x="425" y="393"/>
                  <a:pt x="427" y="391"/>
                </a:cubicBezTo>
                <a:cubicBezTo>
                  <a:pt x="429" y="390"/>
                  <a:pt x="433" y="390"/>
                  <a:pt x="435" y="390"/>
                </a:cubicBezTo>
                <a:cubicBezTo>
                  <a:pt x="438" y="389"/>
                  <a:pt x="442" y="387"/>
                  <a:pt x="444" y="386"/>
                </a:cubicBezTo>
                <a:cubicBezTo>
                  <a:pt x="444" y="386"/>
                  <a:pt x="445" y="387"/>
                  <a:pt x="445" y="387"/>
                </a:cubicBezTo>
                <a:cubicBezTo>
                  <a:pt x="445" y="386"/>
                  <a:pt x="444" y="386"/>
                  <a:pt x="445" y="386"/>
                </a:cubicBezTo>
                <a:cubicBezTo>
                  <a:pt x="446" y="387"/>
                  <a:pt x="447" y="386"/>
                  <a:pt x="448" y="385"/>
                </a:cubicBezTo>
                <a:cubicBezTo>
                  <a:pt x="449" y="385"/>
                  <a:pt x="449" y="386"/>
                  <a:pt x="449" y="385"/>
                </a:cubicBezTo>
                <a:cubicBezTo>
                  <a:pt x="449" y="385"/>
                  <a:pt x="450" y="385"/>
                  <a:pt x="450" y="385"/>
                </a:cubicBezTo>
                <a:cubicBezTo>
                  <a:pt x="451" y="384"/>
                  <a:pt x="452" y="384"/>
                  <a:pt x="453" y="383"/>
                </a:cubicBezTo>
                <a:cubicBezTo>
                  <a:pt x="453" y="383"/>
                  <a:pt x="453" y="383"/>
                  <a:pt x="453" y="383"/>
                </a:cubicBezTo>
                <a:cubicBezTo>
                  <a:pt x="455" y="382"/>
                  <a:pt x="456" y="381"/>
                  <a:pt x="458" y="381"/>
                </a:cubicBezTo>
                <a:cubicBezTo>
                  <a:pt x="459" y="380"/>
                  <a:pt x="461" y="379"/>
                  <a:pt x="462" y="378"/>
                </a:cubicBezTo>
                <a:cubicBezTo>
                  <a:pt x="464" y="378"/>
                  <a:pt x="465" y="378"/>
                  <a:pt x="465" y="377"/>
                </a:cubicBezTo>
                <a:cubicBezTo>
                  <a:pt x="465" y="377"/>
                  <a:pt x="466" y="377"/>
                  <a:pt x="466" y="377"/>
                </a:cubicBezTo>
                <a:cubicBezTo>
                  <a:pt x="466" y="377"/>
                  <a:pt x="466" y="377"/>
                  <a:pt x="466" y="377"/>
                </a:cubicBezTo>
                <a:cubicBezTo>
                  <a:pt x="466" y="376"/>
                  <a:pt x="467" y="376"/>
                  <a:pt x="467" y="376"/>
                </a:cubicBezTo>
                <a:cubicBezTo>
                  <a:pt x="468" y="375"/>
                  <a:pt x="468" y="370"/>
                  <a:pt x="467" y="366"/>
                </a:cubicBezTo>
                <a:close/>
                <a:moveTo>
                  <a:pt x="462" y="354"/>
                </a:moveTo>
                <a:cubicBezTo>
                  <a:pt x="463" y="354"/>
                  <a:pt x="463" y="355"/>
                  <a:pt x="463" y="357"/>
                </a:cubicBezTo>
                <a:cubicBezTo>
                  <a:pt x="462" y="356"/>
                  <a:pt x="461" y="355"/>
                  <a:pt x="462" y="354"/>
                </a:cubicBezTo>
                <a:close/>
                <a:moveTo>
                  <a:pt x="464" y="373"/>
                </a:moveTo>
                <a:cubicBezTo>
                  <a:pt x="463" y="373"/>
                  <a:pt x="463" y="374"/>
                  <a:pt x="462" y="374"/>
                </a:cubicBezTo>
                <a:cubicBezTo>
                  <a:pt x="461" y="375"/>
                  <a:pt x="458" y="376"/>
                  <a:pt x="456" y="377"/>
                </a:cubicBezTo>
                <a:cubicBezTo>
                  <a:pt x="456" y="377"/>
                  <a:pt x="456" y="378"/>
                  <a:pt x="456" y="378"/>
                </a:cubicBezTo>
                <a:cubicBezTo>
                  <a:pt x="454" y="379"/>
                  <a:pt x="451" y="378"/>
                  <a:pt x="451" y="381"/>
                </a:cubicBezTo>
                <a:cubicBezTo>
                  <a:pt x="450" y="381"/>
                  <a:pt x="448" y="381"/>
                  <a:pt x="447" y="382"/>
                </a:cubicBezTo>
                <a:cubicBezTo>
                  <a:pt x="446" y="382"/>
                  <a:pt x="446" y="383"/>
                  <a:pt x="445" y="383"/>
                </a:cubicBezTo>
                <a:cubicBezTo>
                  <a:pt x="444" y="384"/>
                  <a:pt x="442" y="383"/>
                  <a:pt x="441" y="384"/>
                </a:cubicBezTo>
                <a:cubicBezTo>
                  <a:pt x="440" y="384"/>
                  <a:pt x="438" y="385"/>
                  <a:pt x="436" y="385"/>
                </a:cubicBezTo>
                <a:cubicBezTo>
                  <a:pt x="436" y="385"/>
                  <a:pt x="436" y="386"/>
                  <a:pt x="436" y="386"/>
                </a:cubicBezTo>
                <a:cubicBezTo>
                  <a:pt x="435" y="387"/>
                  <a:pt x="433" y="385"/>
                  <a:pt x="433" y="386"/>
                </a:cubicBezTo>
                <a:cubicBezTo>
                  <a:pt x="432" y="387"/>
                  <a:pt x="433" y="386"/>
                  <a:pt x="432" y="387"/>
                </a:cubicBezTo>
                <a:cubicBezTo>
                  <a:pt x="431" y="387"/>
                  <a:pt x="431" y="387"/>
                  <a:pt x="430" y="387"/>
                </a:cubicBezTo>
                <a:cubicBezTo>
                  <a:pt x="429" y="387"/>
                  <a:pt x="429" y="387"/>
                  <a:pt x="428" y="387"/>
                </a:cubicBezTo>
                <a:cubicBezTo>
                  <a:pt x="425" y="388"/>
                  <a:pt x="423" y="389"/>
                  <a:pt x="420" y="389"/>
                </a:cubicBezTo>
                <a:cubicBezTo>
                  <a:pt x="420" y="389"/>
                  <a:pt x="419" y="389"/>
                  <a:pt x="419" y="389"/>
                </a:cubicBezTo>
                <a:cubicBezTo>
                  <a:pt x="418" y="389"/>
                  <a:pt x="418" y="390"/>
                  <a:pt x="417" y="390"/>
                </a:cubicBezTo>
                <a:cubicBezTo>
                  <a:pt x="416" y="390"/>
                  <a:pt x="416" y="390"/>
                  <a:pt x="416" y="390"/>
                </a:cubicBezTo>
                <a:cubicBezTo>
                  <a:pt x="415" y="390"/>
                  <a:pt x="415" y="391"/>
                  <a:pt x="414" y="391"/>
                </a:cubicBezTo>
                <a:cubicBezTo>
                  <a:pt x="414" y="391"/>
                  <a:pt x="413" y="391"/>
                  <a:pt x="412" y="391"/>
                </a:cubicBezTo>
                <a:cubicBezTo>
                  <a:pt x="412" y="392"/>
                  <a:pt x="412" y="392"/>
                  <a:pt x="411" y="392"/>
                </a:cubicBezTo>
                <a:cubicBezTo>
                  <a:pt x="411" y="392"/>
                  <a:pt x="411" y="392"/>
                  <a:pt x="411" y="392"/>
                </a:cubicBezTo>
                <a:cubicBezTo>
                  <a:pt x="410" y="392"/>
                  <a:pt x="410" y="392"/>
                  <a:pt x="410" y="392"/>
                </a:cubicBezTo>
                <a:cubicBezTo>
                  <a:pt x="409" y="393"/>
                  <a:pt x="408" y="393"/>
                  <a:pt x="406" y="393"/>
                </a:cubicBezTo>
                <a:cubicBezTo>
                  <a:pt x="404" y="394"/>
                  <a:pt x="402" y="396"/>
                  <a:pt x="399" y="396"/>
                </a:cubicBezTo>
                <a:cubicBezTo>
                  <a:pt x="397" y="393"/>
                  <a:pt x="398" y="390"/>
                  <a:pt x="398" y="388"/>
                </a:cubicBezTo>
                <a:cubicBezTo>
                  <a:pt x="398" y="387"/>
                  <a:pt x="398" y="387"/>
                  <a:pt x="398" y="386"/>
                </a:cubicBezTo>
                <a:cubicBezTo>
                  <a:pt x="397" y="383"/>
                  <a:pt x="398" y="380"/>
                  <a:pt x="398" y="378"/>
                </a:cubicBezTo>
                <a:cubicBezTo>
                  <a:pt x="397" y="376"/>
                  <a:pt x="398" y="373"/>
                  <a:pt x="396" y="371"/>
                </a:cubicBezTo>
                <a:cubicBezTo>
                  <a:pt x="396" y="370"/>
                  <a:pt x="396" y="370"/>
                  <a:pt x="396" y="368"/>
                </a:cubicBezTo>
                <a:cubicBezTo>
                  <a:pt x="395" y="366"/>
                  <a:pt x="394" y="361"/>
                  <a:pt x="393" y="359"/>
                </a:cubicBezTo>
                <a:cubicBezTo>
                  <a:pt x="393" y="359"/>
                  <a:pt x="393" y="358"/>
                  <a:pt x="392" y="358"/>
                </a:cubicBezTo>
                <a:cubicBezTo>
                  <a:pt x="392" y="358"/>
                  <a:pt x="391" y="358"/>
                  <a:pt x="391" y="358"/>
                </a:cubicBezTo>
                <a:cubicBezTo>
                  <a:pt x="391" y="357"/>
                  <a:pt x="392" y="357"/>
                  <a:pt x="392" y="357"/>
                </a:cubicBezTo>
                <a:cubicBezTo>
                  <a:pt x="392" y="357"/>
                  <a:pt x="391" y="354"/>
                  <a:pt x="391" y="353"/>
                </a:cubicBezTo>
                <a:cubicBezTo>
                  <a:pt x="390" y="351"/>
                  <a:pt x="388" y="348"/>
                  <a:pt x="386" y="345"/>
                </a:cubicBezTo>
                <a:cubicBezTo>
                  <a:pt x="386" y="345"/>
                  <a:pt x="386" y="344"/>
                  <a:pt x="386" y="344"/>
                </a:cubicBezTo>
                <a:cubicBezTo>
                  <a:pt x="386" y="344"/>
                  <a:pt x="386" y="344"/>
                  <a:pt x="386" y="344"/>
                </a:cubicBezTo>
                <a:cubicBezTo>
                  <a:pt x="385" y="343"/>
                  <a:pt x="385" y="342"/>
                  <a:pt x="384" y="341"/>
                </a:cubicBezTo>
                <a:cubicBezTo>
                  <a:pt x="384" y="340"/>
                  <a:pt x="383" y="340"/>
                  <a:pt x="383" y="339"/>
                </a:cubicBezTo>
                <a:cubicBezTo>
                  <a:pt x="383" y="339"/>
                  <a:pt x="383" y="338"/>
                  <a:pt x="383" y="338"/>
                </a:cubicBezTo>
                <a:cubicBezTo>
                  <a:pt x="382" y="338"/>
                  <a:pt x="382" y="338"/>
                  <a:pt x="382" y="338"/>
                </a:cubicBezTo>
                <a:cubicBezTo>
                  <a:pt x="382" y="338"/>
                  <a:pt x="382" y="337"/>
                  <a:pt x="382" y="337"/>
                </a:cubicBezTo>
                <a:cubicBezTo>
                  <a:pt x="381" y="337"/>
                  <a:pt x="381" y="336"/>
                  <a:pt x="381" y="335"/>
                </a:cubicBezTo>
                <a:cubicBezTo>
                  <a:pt x="381" y="334"/>
                  <a:pt x="380" y="335"/>
                  <a:pt x="380" y="334"/>
                </a:cubicBezTo>
                <a:cubicBezTo>
                  <a:pt x="380" y="334"/>
                  <a:pt x="379" y="334"/>
                  <a:pt x="379" y="333"/>
                </a:cubicBezTo>
                <a:cubicBezTo>
                  <a:pt x="380" y="333"/>
                  <a:pt x="380" y="332"/>
                  <a:pt x="380" y="331"/>
                </a:cubicBezTo>
                <a:cubicBezTo>
                  <a:pt x="381" y="331"/>
                  <a:pt x="381" y="330"/>
                  <a:pt x="382" y="330"/>
                </a:cubicBezTo>
                <a:cubicBezTo>
                  <a:pt x="382" y="329"/>
                  <a:pt x="382" y="329"/>
                  <a:pt x="382" y="329"/>
                </a:cubicBezTo>
                <a:cubicBezTo>
                  <a:pt x="383" y="329"/>
                  <a:pt x="383" y="328"/>
                  <a:pt x="384" y="327"/>
                </a:cubicBezTo>
                <a:cubicBezTo>
                  <a:pt x="384" y="327"/>
                  <a:pt x="385" y="327"/>
                  <a:pt x="385" y="327"/>
                </a:cubicBezTo>
                <a:cubicBezTo>
                  <a:pt x="385" y="326"/>
                  <a:pt x="386" y="327"/>
                  <a:pt x="386" y="326"/>
                </a:cubicBezTo>
                <a:cubicBezTo>
                  <a:pt x="387" y="326"/>
                  <a:pt x="386" y="325"/>
                  <a:pt x="387" y="325"/>
                </a:cubicBezTo>
                <a:cubicBezTo>
                  <a:pt x="388" y="324"/>
                  <a:pt x="391" y="324"/>
                  <a:pt x="393" y="323"/>
                </a:cubicBezTo>
                <a:cubicBezTo>
                  <a:pt x="393" y="323"/>
                  <a:pt x="393" y="324"/>
                  <a:pt x="393" y="324"/>
                </a:cubicBezTo>
                <a:cubicBezTo>
                  <a:pt x="393" y="324"/>
                  <a:pt x="394" y="323"/>
                  <a:pt x="394" y="323"/>
                </a:cubicBezTo>
                <a:cubicBezTo>
                  <a:pt x="395" y="323"/>
                  <a:pt x="396" y="323"/>
                  <a:pt x="397" y="323"/>
                </a:cubicBezTo>
                <a:cubicBezTo>
                  <a:pt x="397" y="323"/>
                  <a:pt x="397" y="323"/>
                  <a:pt x="398" y="323"/>
                </a:cubicBezTo>
                <a:cubicBezTo>
                  <a:pt x="398" y="323"/>
                  <a:pt x="398" y="323"/>
                  <a:pt x="399" y="323"/>
                </a:cubicBezTo>
                <a:cubicBezTo>
                  <a:pt x="399" y="323"/>
                  <a:pt x="400" y="324"/>
                  <a:pt x="400" y="324"/>
                </a:cubicBezTo>
                <a:cubicBezTo>
                  <a:pt x="400" y="324"/>
                  <a:pt x="401" y="323"/>
                  <a:pt x="401" y="324"/>
                </a:cubicBezTo>
                <a:cubicBezTo>
                  <a:pt x="401" y="324"/>
                  <a:pt x="401" y="324"/>
                  <a:pt x="402" y="324"/>
                </a:cubicBezTo>
                <a:cubicBezTo>
                  <a:pt x="403" y="324"/>
                  <a:pt x="403" y="324"/>
                  <a:pt x="403" y="325"/>
                </a:cubicBezTo>
                <a:cubicBezTo>
                  <a:pt x="404" y="325"/>
                  <a:pt x="406" y="325"/>
                  <a:pt x="407" y="325"/>
                </a:cubicBezTo>
                <a:cubicBezTo>
                  <a:pt x="407" y="325"/>
                  <a:pt x="407" y="325"/>
                  <a:pt x="407" y="325"/>
                </a:cubicBezTo>
                <a:cubicBezTo>
                  <a:pt x="408" y="325"/>
                  <a:pt x="408" y="324"/>
                  <a:pt x="409" y="323"/>
                </a:cubicBezTo>
                <a:cubicBezTo>
                  <a:pt x="409" y="322"/>
                  <a:pt x="407" y="323"/>
                  <a:pt x="406" y="323"/>
                </a:cubicBezTo>
                <a:cubicBezTo>
                  <a:pt x="407" y="322"/>
                  <a:pt x="406" y="320"/>
                  <a:pt x="405" y="320"/>
                </a:cubicBezTo>
                <a:cubicBezTo>
                  <a:pt x="406" y="319"/>
                  <a:pt x="407" y="319"/>
                  <a:pt x="408" y="319"/>
                </a:cubicBezTo>
                <a:cubicBezTo>
                  <a:pt x="411" y="318"/>
                  <a:pt x="415" y="317"/>
                  <a:pt x="419" y="316"/>
                </a:cubicBezTo>
                <a:cubicBezTo>
                  <a:pt x="420" y="316"/>
                  <a:pt x="421" y="316"/>
                  <a:pt x="422" y="316"/>
                </a:cubicBezTo>
                <a:cubicBezTo>
                  <a:pt x="422" y="316"/>
                  <a:pt x="422" y="316"/>
                  <a:pt x="423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6"/>
                  <a:pt x="425" y="316"/>
                  <a:pt x="427" y="315"/>
                </a:cubicBezTo>
                <a:cubicBezTo>
                  <a:pt x="428" y="315"/>
                  <a:pt x="430" y="315"/>
                  <a:pt x="432" y="314"/>
                </a:cubicBezTo>
                <a:cubicBezTo>
                  <a:pt x="433" y="314"/>
                  <a:pt x="433" y="314"/>
                  <a:pt x="434" y="313"/>
                </a:cubicBezTo>
                <a:cubicBezTo>
                  <a:pt x="435" y="313"/>
                  <a:pt x="436" y="312"/>
                  <a:pt x="437" y="311"/>
                </a:cubicBezTo>
                <a:cubicBezTo>
                  <a:pt x="437" y="311"/>
                  <a:pt x="438" y="310"/>
                  <a:pt x="439" y="309"/>
                </a:cubicBezTo>
                <a:cubicBezTo>
                  <a:pt x="439" y="309"/>
                  <a:pt x="441" y="308"/>
                  <a:pt x="441" y="308"/>
                </a:cubicBezTo>
                <a:cubicBezTo>
                  <a:pt x="442" y="307"/>
                  <a:pt x="442" y="310"/>
                  <a:pt x="442" y="310"/>
                </a:cubicBezTo>
                <a:cubicBezTo>
                  <a:pt x="444" y="310"/>
                  <a:pt x="443" y="313"/>
                  <a:pt x="444" y="315"/>
                </a:cubicBezTo>
                <a:cubicBezTo>
                  <a:pt x="444" y="315"/>
                  <a:pt x="445" y="315"/>
                  <a:pt x="445" y="315"/>
                </a:cubicBezTo>
                <a:cubicBezTo>
                  <a:pt x="445" y="315"/>
                  <a:pt x="444" y="316"/>
                  <a:pt x="444" y="316"/>
                </a:cubicBezTo>
                <a:cubicBezTo>
                  <a:pt x="445" y="317"/>
                  <a:pt x="445" y="319"/>
                  <a:pt x="446" y="320"/>
                </a:cubicBezTo>
                <a:cubicBezTo>
                  <a:pt x="446" y="320"/>
                  <a:pt x="446" y="321"/>
                  <a:pt x="446" y="321"/>
                </a:cubicBezTo>
                <a:cubicBezTo>
                  <a:pt x="447" y="322"/>
                  <a:pt x="447" y="322"/>
                  <a:pt x="447" y="322"/>
                </a:cubicBezTo>
                <a:cubicBezTo>
                  <a:pt x="448" y="323"/>
                  <a:pt x="448" y="325"/>
                  <a:pt x="448" y="326"/>
                </a:cubicBezTo>
                <a:cubicBezTo>
                  <a:pt x="449" y="327"/>
                  <a:pt x="449" y="327"/>
                  <a:pt x="450" y="329"/>
                </a:cubicBezTo>
                <a:cubicBezTo>
                  <a:pt x="450" y="330"/>
                  <a:pt x="450" y="331"/>
                  <a:pt x="450" y="333"/>
                </a:cubicBezTo>
                <a:cubicBezTo>
                  <a:pt x="450" y="333"/>
                  <a:pt x="451" y="333"/>
                  <a:pt x="451" y="333"/>
                </a:cubicBezTo>
                <a:cubicBezTo>
                  <a:pt x="451" y="331"/>
                  <a:pt x="452" y="334"/>
                  <a:pt x="451" y="334"/>
                </a:cubicBezTo>
                <a:cubicBezTo>
                  <a:pt x="451" y="336"/>
                  <a:pt x="452" y="334"/>
                  <a:pt x="452" y="335"/>
                </a:cubicBezTo>
                <a:cubicBezTo>
                  <a:pt x="453" y="336"/>
                  <a:pt x="452" y="336"/>
                  <a:pt x="452" y="338"/>
                </a:cubicBezTo>
                <a:cubicBezTo>
                  <a:pt x="452" y="339"/>
                  <a:pt x="454" y="343"/>
                  <a:pt x="456" y="346"/>
                </a:cubicBezTo>
                <a:cubicBezTo>
                  <a:pt x="457" y="350"/>
                  <a:pt x="458" y="354"/>
                  <a:pt x="460" y="357"/>
                </a:cubicBezTo>
                <a:cubicBezTo>
                  <a:pt x="460" y="359"/>
                  <a:pt x="463" y="360"/>
                  <a:pt x="463" y="361"/>
                </a:cubicBezTo>
                <a:cubicBezTo>
                  <a:pt x="464" y="363"/>
                  <a:pt x="463" y="365"/>
                  <a:pt x="463" y="366"/>
                </a:cubicBezTo>
                <a:cubicBezTo>
                  <a:pt x="463" y="368"/>
                  <a:pt x="464" y="369"/>
                  <a:pt x="463" y="371"/>
                </a:cubicBezTo>
                <a:cubicBezTo>
                  <a:pt x="463" y="372"/>
                  <a:pt x="464" y="372"/>
                  <a:pt x="464" y="373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50" name="Freeform 14"/>
          <p:cNvSpPr>
            <a:spLocks noEditPoints="1"/>
          </p:cNvSpPr>
          <p:nvPr userDrawn="1"/>
        </p:nvSpPr>
        <p:spPr bwMode="auto">
          <a:xfrm flipH="1">
            <a:off x="1824835" y="939370"/>
            <a:ext cx="621126" cy="588203"/>
          </a:xfrm>
          <a:custGeom>
            <a:avLst/>
            <a:gdLst>
              <a:gd name="T0" fmla="*/ 181 w 354"/>
              <a:gd name="T1" fmla="*/ 184 h 336"/>
              <a:gd name="T2" fmla="*/ 213 w 354"/>
              <a:gd name="T3" fmla="*/ 177 h 336"/>
              <a:gd name="T4" fmla="*/ 350 w 354"/>
              <a:gd name="T5" fmla="*/ 112 h 336"/>
              <a:gd name="T6" fmla="*/ 334 w 354"/>
              <a:gd name="T7" fmla="*/ 76 h 336"/>
              <a:gd name="T8" fmla="*/ 280 w 354"/>
              <a:gd name="T9" fmla="*/ 22 h 336"/>
              <a:gd name="T10" fmla="*/ 248 w 354"/>
              <a:gd name="T11" fmla="*/ 7 h 336"/>
              <a:gd name="T12" fmla="*/ 155 w 354"/>
              <a:gd name="T13" fmla="*/ 12 h 336"/>
              <a:gd name="T14" fmla="*/ 106 w 354"/>
              <a:gd name="T15" fmla="*/ 3 h 336"/>
              <a:gd name="T16" fmla="*/ 63 w 354"/>
              <a:gd name="T17" fmla="*/ 35 h 336"/>
              <a:gd name="T18" fmla="*/ 34 w 354"/>
              <a:gd name="T19" fmla="*/ 87 h 336"/>
              <a:gd name="T20" fmla="*/ 13 w 354"/>
              <a:gd name="T21" fmla="*/ 121 h 336"/>
              <a:gd name="T22" fmla="*/ 2 w 354"/>
              <a:gd name="T23" fmla="*/ 180 h 336"/>
              <a:gd name="T24" fmla="*/ 25 w 354"/>
              <a:gd name="T25" fmla="*/ 247 h 336"/>
              <a:gd name="T26" fmla="*/ 89 w 354"/>
              <a:gd name="T27" fmla="*/ 304 h 336"/>
              <a:gd name="T28" fmla="*/ 130 w 354"/>
              <a:gd name="T29" fmla="*/ 325 h 336"/>
              <a:gd name="T30" fmla="*/ 255 w 354"/>
              <a:gd name="T31" fmla="*/ 321 h 336"/>
              <a:gd name="T32" fmla="*/ 288 w 354"/>
              <a:gd name="T33" fmla="*/ 298 h 336"/>
              <a:gd name="T34" fmla="*/ 265 w 354"/>
              <a:gd name="T35" fmla="*/ 308 h 336"/>
              <a:gd name="T36" fmla="*/ 233 w 354"/>
              <a:gd name="T37" fmla="*/ 324 h 336"/>
              <a:gd name="T38" fmla="*/ 126 w 354"/>
              <a:gd name="T39" fmla="*/ 318 h 336"/>
              <a:gd name="T40" fmla="*/ 93 w 354"/>
              <a:gd name="T41" fmla="*/ 301 h 336"/>
              <a:gd name="T42" fmla="*/ 45 w 354"/>
              <a:gd name="T43" fmla="*/ 268 h 336"/>
              <a:gd name="T44" fmla="*/ 16 w 354"/>
              <a:gd name="T45" fmla="*/ 216 h 336"/>
              <a:gd name="T46" fmla="*/ 17 w 354"/>
              <a:gd name="T47" fmla="*/ 120 h 336"/>
              <a:gd name="T48" fmla="*/ 48 w 354"/>
              <a:gd name="T49" fmla="*/ 77 h 336"/>
              <a:gd name="T50" fmla="*/ 100 w 354"/>
              <a:gd name="T51" fmla="*/ 80 h 336"/>
              <a:gd name="T52" fmla="*/ 139 w 354"/>
              <a:gd name="T53" fmla="*/ 46 h 336"/>
              <a:gd name="T54" fmla="*/ 186 w 354"/>
              <a:gd name="T55" fmla="*/ 7 h 336"/>
              <a:gd name="T56" fmla="*/ 280 w 354"/>
              <a:gd name="T57" fmla="*/ 27 h 336"/>
              <a:gd name="T58" fmla="*/ 325 w 354"/>
              <a:gd name="T59" fmla="*/ 69 h 336"/>
              <a:gd name="T60" fmla="*/ 347 w 354"/>
              <a:gd name="T61" fmla="*/ 126 h 336"/>
              <a:gd name="T62" fmla="*/ 342 w 354"/>
              <a:gd name="T63" fmla="*/ 205 h 336"/>
              <a:gd name="T64" fmla="*/ 323 w 354"/>
              <a:gd name="T65" fmla="*/ 252 h 336"/>
              <a:gd name="T66" fmla="*/ 294 w 354"/>
              <a:gd name="T67" fmla="*/ 294 h 336"/>
              <a:gd name="T68" fmla="*/ 258 w 354"/>
              <a:gd name="T69" fmla="*/ 322 h 336"/>
              <a:gd name="T70" fmla="*/ 243 w 354"/>
              <a:gd name="T71" fmla="*/ 331 h 336"/>
              <a:gd name="T72" fmla="*/ 293 w 354"/>
              <a:gd name="T73" fmla="*/ 305 h 336"/>
              <a:gd name="T74" fmla="*/ 317 w 354"/>
              <a:gd name="T75" fmla="*/ 270 h 336"/>
              <a:gd name="T76" fmla="*/ 346 w 354"/>
              <a:gd name="T77" fmla="*/ 208 h 336"/>
              <a:gd name="T78" fmla="*/ 138 w 354"/>
              <a:gd name="T79" fmla="*/ 40 h 336"/>
              <a:gd name="T80" fmla="*/ 81 w 354"/>
              <a:gd name="T81" fmla="*/ 72 h 336"/>
              <a:gd name="T82" fmla="*/ 72 w 354"/>
              <a:gd name="T83" fmla="*/ 56 h 336"/>
              <a:gd name="T84" fmla="*/ 122 w 354"/>
              <a:gd name="T85" fmla="*/ 31 h 336"/>
              <a:gd name="T86" fmla="*/ 94 w 354"/>
              <a:gd name="T87" fmla="*/ 47 h 336"/>
              <a:gd name="T88" fmla="*/ 81 w 354"/>
              <a:gd name="T89" fmla="*/ 15 h 336"/>
              <a:gd name="T90" fmla="*/ 128 w 354"/>
              <a:gd name="T91" fmla="*/ 13 h 336"/>
              <a:gd name="T92" fmla="*/ 242 w 354"/>
              <a:gd name="T93" fmla="*/ 133 h 336"/>
              <a:gd name="T94" fmla="*/ 183 w 354"/>
              <a:gd name="T95" fmla="*/ 108 h 336"/>
              <a:gd name="T96" fmla="*/ 122 w 354"/>
              <a:gd name="T97" fmla="*/ 144 h 336"/>
              <a:gd name="T98" fmla="*/ 113 w 354"/>
              <a:gd name="T99" fmla="*/ 208 h 336"/>
              <a:gd name="T100" fmla="*/ 168 w 354"/>
              <a:gd name="T101" fmla="*/ 244 h 336"/>
              <a:gd name="T102" fmla="*/ 217 w 354"/>
              <a:gd name="T103" fmla="*/ 227 h 336"/>
              <a:gd name="T104" fmla="*/ 249 w 354"/>
              <a:gd name="T105" fmla="*/ 187 h 336"/>
              <a:gd name="T106" fmla="*/ 237 w 354"/>
              <a:gd name="T107" fmla="*/ 201 h 336"/>
              <a:gd name="T108" fmla="*/ 179 w 354"/>
              <a:gd name="T109" fmla="*/ 238 h 336"/>
              <a:gd name="T110" fmla="*/ 121 w 354"/>
              <a:gd name="T111" fmla="*/ 212 h 336"/>
              <a:gd name="T112" fmla="*/ 139 w 354"/>
              <a:gd name="T113" fmla="*/ 190 h 336"/>
              <a:gd name="T114" fmla="*/ 119 w 354"/>
              <a:gd name="T115" fmla="*/ 168 h 336"/>
              <a:gd name="T116" fmla="*/ 161 w 354"/>
              <a:gd name="T117" fmla="*/ 126 h 336"/>
              <a:gd name="T118" fmla="*/ 148 w 354"/>
              <a:gd name="T119" fmla="*/ 125 h 336"/>
              <a:gd name="T120" fmla="*/ 186 w 354"/>
              <a:gd name="T121" fmla="*/ 112 h 336"/>
              <a:gd name="T122" fmla="*/ 247 w 354"/>
              <a:gd name="T123" fmla="*/ 15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4" h="336">
                <a:moveTo>
                  <a:pt x="66" y="84"/>
                </a:moveTo>
                <a:cubicBezTo>
                  <a:pt x="64" y="85"/>
                  <a:pt x="64" y="84"/>
                  <a:pt x="63" y="84"/>
                </a:cubicBezTo>
                <a:cubicBezTo>
                  <a:pt x="63" y="86"/>
                  <a:pt x="66" y="85"/>
                  <a:pt x="66" y="84"/>
                </a:cubicBezTo>
                <a:close/>
                <a:moveTo>
                  <a:pt x="209" y="173"/>
                </a:moveTo>
                <a:cubicBezTo>
                  <a:pt x="208" y="172"/>
                  <a:pt x="206" y="171"/>
                  <a:pt x="204" y="171"/>
                </a:cubicBezTo>
                <a:cubicBezTo>
                  <a:pt x="200" y="171"/>
                  <a:pt x="195" y="171"/>
                  <a:pt x="191" y="171"/>
                </a:cubicBezTo>
                <a:cubicBezTo>
                  <a:pt x="189" y="164"/>
                  <a:pt x="192" y="158"/>
                  <a:pt x="192" y="152"/>
                </a:cubicBezTo>
                <a:cubicBezTo>
                  <a:pt x="191" y="150"/>
                  <a:pt x="188" y="152"/>
                  <a:pt x="187" y="151"/>
                </a:cubicBezTo>
                <a:cubicBezTo>
                  <a:pt x="187" y="149"/>
                  <a:pt x="187" y="148"/>
                  <a:pt x="185" y="148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183" y="150"/>
                  <a:pt x="182" y="150"/>
                  <a:pt x="181" y="152"/>
                </a:cubicBezTo>
                <a:cubicBezTo>
                  <a:pt x="180" y="158"/>
                  <a:pt x="183" y="165"/>
                  <a:pt x="182" y="171"/>
                </a:cubicBezTo>
                <a:cubicBezTo>
                  <a:pt x="180" y="172"/>
                  <a:pt x="175" y="172"/>
                  <a:pt x="173" y="173"/>
                </a:cubicBezTo>
                <a:cubicBezTo>
                  <a:pt x="169" y="173"/>
                  <a:pt x="167" y="172"/>
                  <a:pt x="164" y="172"/>
                </a:cubicBezTo>
                <a:cubicBezTo>
                  <a:pt x="163" y="171"/>
                  <a:pt x="162" y="171"/>
                  <a:pt x="161" y="171"/>
                </a:cubicBezTo>
                <a:cubicBezTo>
                  <a:pt x="159" y="171"/>
                  <a:pt x="157" y="170"/>
                  <a:pt x="155" y="172"/>
                </a:cubicBezTo>
                <a:cubicBezTo>
                  <a:pt x="154" y="175"/>
                  <a:pt x="157" y="175"/>
                  <a:pt x="157" y="177"/>
                </a:cubicBezTo>
                <a:cubicBezTo>
                  <a:pt x="160" y="178"/>
                  <a:pt x="161" y="178"/>
                  <a:pt x="165" y="178"/>
                </a:cubicBezTo>
                <a:cubicBezTo>
                  <a:pt x="166" y="178"/>
                  <a:pt x="165" y="180"/>
                  <a:pt x="167" y="180"/>
                </a:cubicBezTo>
                <a:cubicBezTo>
                  <a:pt x="167" y="178"/>
                  <a:pt x="168" y="178"/>
                  <a:pt x="169" y="178"/>
                </a:cubicBezTo>
                <a:cubicBezTo>
                  <a:pt x="171" y="178"/>
                  <a:pt x="174" y="179"/>
                  <a:pt x="176" y="178"/>
                </a:cubicBezTo>
                <a:cubicBezTo>
                  <a:pt x="177" y="178"/>
                  <a:pt x="176" y="178"/>
                  <a:pt x="177" y="178"/>
                </a:cubicBezTo>
                <a:cubicBezTo>
                  <a:pt x="177" y="178"/>
                  <a:pt x="177" y="178"/>
                  <a:pt x="178" y="178"/>
                </a:cubicBezTo>
                <a:cubicBezTo>
                  <a:pt x="179" y="179"/>
                  <a:pt x="181" y="178"/>
                  <a:pt x="182" y="179"/>
                </a:cubicBezTo>
                <a:cubicBezTo>
                  <a:pt x="182" y="181"/>
                  <a:pt x="182" y="182"/>
                  <a:pt x="182" y="183"/>
                </a:cubicBezTo>
                <a:cubicBezTo>
                  <a:pt x="182" y="183"/>
                  <a:pt x="181" y="184"/>
                  <a:pt x="181" y="184"/>
                </a:cubicBezTo>
                <a:cubicBezTo>
                  <a:pt x="181" y="184"/>
                  <a:pt x="182" y="185"/>
                  <a:pt x="182" y="185"/>
                </a:cubicBezTo>
                <a:cubicBezTo>
                  <a:pt x="182" y="185"/>
                  <a:pt x="182" y="185"/>
                  <a:pt x="182" y="186"/>
                </a:cubicBezTo>
                <a:cubicBezTo>
                  <a:pt x="182" y="186"/>
                  <a:pt x="182" y="187"/>
                  <a:pt x="181" y="188"/>
                </a:cubicBezTo>
                <a:cubicBezTo>
                  <a:pt x="181" y="189"/>
                  <a:pt x="181" y="190"/>
                  <a:pt x="181" y="191"/>
                </a:cubicBezTo>
                <a:cubicBezTo>
                  <a:pt x="181" y="191"/>
                  <a:pt x="180" y="192"/>
                  <a:pt x="180" y="192"/>
                </a:cubicBezTo>
                <a:cubicBezTo>
                  <a:pt x="180" y="194"/>
                  <a:pt x="181" y="193"/>
                  <a:pt x="180" y="194"/>
                </a:cubicBezTo>
                <a:cubicBezTo>
                  <a:pt x="180" y="195"/>
                  <a:pt x="181" y="195"/>
                  <a:pt x="180" y="195"/>
                </a:cubicBezTo>
                <a:cubicBezTo>
                  <a:pt x="180" y="195"/>
                  <a:pt x="180" y="195"/>
                  <a:pt x="180" y="195"/>
                </a:cubicBezTo>
                <a:cubicBezTo>
                  <a:pt x="179" y="198"/>
                  <a:pt x="180" y="200"/>
                  <a:pt x="180" y="203"/>
                </a:cubicBezTo>
                <a:cubicBezTo>
                  <a:pt x="179" y="205"/>
                  <a:pt x="182" y="204"/>
                  <a:pt x="181" y="207"/>
                </a:cubicBezTo>
                <a:cubicBezTo>
                  <a:pt x="182" y="209"/>
                  <a:pt x="181" y="211"/>
                  <a:pt x="181" y="212"/>
                </a:cubicBezTo>
                <a:cubicBezTo>
                  <a:pt x="183" y="213"/>
                  <a:pt x="184" y="212"/>
                  <a:pt x="186" y="211"/>
                </a:cubicBezTo>
                <a:cubicBezTo>
                  <a:pt x="187" y="209"/>
                  <a:pt x="187" y="206"/>
                  <a:pt x="187" y="203"/>
                </a:cubicBezTo>
                <a:cubicBezTo>
                  <a:pt x="188" y="200"/>
                  <a:pt x="189" y="197"/>
                  <a:pt x="189" y="194"/>
                </a:cubicBezTo>
                <a:cubicBezTo>
                  <a:pt x="189" y="193"/>
                  <a:pt x="188" y="192"/>
                  <a:pt x="188" y="191"/>
                </a:cubicBezTo>
                <a:cubicBezTo>
                  <a:pt x="188" y="189"/>
                  <a:pt x="188" y="185"/>
                  <a:pt x="188" y="184"/>
                </a:cubicBezTo>
                <a:cubicBezTo>
                  <a:pt x="188" y="183"/>
                  <a:pt x="189" y="183"/>
                  <a:pt x="189" y="183"/>
                </a:cubicBezTo>
                <a:cubicBezTo>
                  <a:pt x="189" y="183"/>
                  <a:pt x="188" y="183"/>
                  <a:pt x="188" y="182"/>
                </a:cubicBezTo>
                <a:cubicBezTo>
                  <a:pt x="188" y="181"/>
                  <a:pt x="189" y="180"/>
                  <a:pt x="189" y="178"/>
                </a:cubicBezTo>
                <a:cubicBezTo>
                  <a:pt x="192" y="178"/>
                  <a:pt x="196" y="178"/>
                  <a:pt x="198" y="177"/>
                </a:cubicBezTo>
                <a:cubicBezTo>
                  <a:pt x="199" y="178"/>
                  <a:pt x="200" y="178"/>
                  <a:pt x="201" y="178"/>
                </a:cubicBezTo>
                <a:cubicBezTo>
                  <a:pt x="203" y="178"/>
                  <a:pt x="203" y="177"/>
                  <a:pt x="204" y="177"/>
                </a:cubicBezTo>
                <a:cubicBezTo>
                  <a:pt x="204" y="177"/>
                  <a:pt x="204" y="178"/>
                  <a:pt x="204" y="178"/>
                </a:cubicBezTo>
                <a:cubicBezTo>
                  <a:pt x="205" y="178"/>
                  <a:pt x="206" y="178"/>
                  <a:pt x="206" y="178"/>
                </a:cubicBezTo>
                <a:cubicBezTo>
                  <a:pt x="208" y="178"/>
                  <a:pt x="208" y="178"/>
                  <a:pt x="209" y="178"/>
                </a:cubicBezTo>
                <a:cubicBezTo>
                  <a:pt x="210" y="177"/>
                  <a:pt x="212" y="178"/>
                  <a:pt x="213" y="177"/>
                </a:cubicBezTo>
                <a:cubicBezTo>
                  <a:pt x="213" y="177"/>
                  <a:pt x="214" y="177"/>
                  <a:pt x="214" y="176"/>
                </a:cubicBezTo>
                <a:cubicBezTo>
                  <a:pt x="215" y="176"/>
                  <a:pt x="215" y="175"/>
                  <a:pt x="215" y="174"/>
                </a:cubicBezTo>
                <a:cubicBezTo>
                  <a:pt x="214" y="172"/>
                  <a:pt x="211" y="173"/>
                  <a:pt x="209" y="173"/>
                </a:cubicBezTo>
                <a:close/>
                <a:moveTo>
                  <a:pt x="291" y="287"/>
                </a:moveTo>
                <a:cubicBezTo>
                  <a:pt x="290" y="287"/>
                  <a:pt x="290" y="287"/>
                  <a:pt x="290" y="287"/>
                </a:cubicBezTo>
                <a:cubicBezTo>
                  <a:pt x="290" y="287"/>
                  <a:pt x="290" y="287"/>
                  <a:pt x="290" y="288"/>
                </a:cubicBezTo>
                <a:cubicBezTo>
                  <a:pt x="290" y="288"/>
                  <a:pt x="291" y="288"/>
                  <a:pt x="291" y="287"/>
                </a:cubicBezTo>
                <a:close/>
                <a:moveTo>
                  <a:pt x="286" y="290"/>
                </a:moveTo>
                <a:cubicBezTo>
                  <a:pt x="286" y="290"/>
                  <a:pt x="285" y="290"/>
                  <a:pt x="285" y="291"/>
                </a:cubicBezTo>
                <a:cubicBezTo>
                  <a:pt x="287" y="290"/>
                  <a:pt x="287" y="290"/>
                  <a:pt x="289" y="290"/>
                </a:cubicBezTo>
                <a:cubicBezTo>
                  <a:pt x="289" y="289"/>
                  <a:pt x="289" y="288"/>
                  <a:pt x="289" y="288"/>
                </a:cubicBezTo>
                <a:cubicBezTo>
                  <a:pt x="287" y="288"/>
                  <a:pt x="287" y="289"/>
                  <a:pt x="286" y="290"/>
                </a:cubicBezTo>
                <a:close/>
                <a:moveTo>
                  <a:pt x="219" y="335"/>
                </a:moveTo>
                <a:cubicBezTo>
                  <a:pt x="219" y="335"/>
                  <a:pt x="220" y="336"/>
                  <a:pt x="221" y="336"/>
                </a:cubicBezTo>
                <a:cubicBezTo>
                  <a:pt x="222" y="334"/>
                  <a:pt x="219" y="334"/>
                  <a:pt x="219" y="335"/>
                </a:cubicBezTo>
                <a:close/>
                <a:moveTo>
                  <a:pt x="353" y="156"/>
                </a:moveTo>
                <a:cubicBezTo>
                  <a:pt x="353" y="154"/>
                  <a:pt x="354" y="154"/>
                  <a:pt x="353" y="153"/>
                </a:cubicBezTo>
                <a:cubicBezTo>
                  <a:pt x="353" y="153"/>
                  <a:pt x="353" y="145"/>
                  <a:pt x="353" y="145"/>
                </a:cubicBezTo>
                <a:cubicBezTo>
                  <a:pt x="353" y="144"/>
                  <a:pt x="354" y="143"/>
                  <a:pt x="354" y="142"/>
                </a:cubicBezTo>
                <a:cubicBezTo>
                  <a:pt x="354" y="142"/>
                  <a:pt x="353" y="142"/>
                  <a:pt x="353" y="142"/>
                </a:cubicBezTo>
                <a:cubicBezTo>
                  <a:pt x="353" y="141"/>
                  <a:pt x="354" y="141"/>
                  <a:pt x="353" y="141"/>
                </a:cubicBezTo>
                <a:cubicBezTo>
                  <a:pt x="352" y="140"/>
                  <a:pt x="353" y="134"/>
                  <a:pt x="353" y="133"/>
                </a:cubicBezTo>
                <a:cubicBezTo>
                  <a:pt x="353" y="130"/>
                  <a:pt x="352" y="127"/>
                  <a:pt x="352" y="125"/>
                </a:cubicBezTo>
                <a:cubicBezTo>
                  <a:pt x="352" y="125"/>
                  <a:pt x="352" y="125"/>
                  <a:pt x="352" y="125"/>
                </a:cubicBezTo>
                <a:cubicBezTo>
                  <a:pt x="351" y="123"/>
                  <a:pt x="351" y="121"/>
                  <a:pt x="350" y="120"/>
                </a:cubicBezTo>
                <a:cubicBezTo>
                  <a:pt x="350" y="117"/>
                  <a:pt x="350" y="115"/>
                  <a:pt x="350" y="112"/>
                </a:cubicBezTo>
                <a:cubicBezTo>
                  <a:pt x="350" y="112"/>
                  <a:pt x="349" y="111"/>
                  <a:pt x="349" y="110"/>
                </a:cubicBezTo>
                <a:cubicBezTo>
                  <a:pt x="349" y="110"/>
                  <a:pt x="349" y="109"/>
                  <a:pt x="349" y="109"/>
                </a:cubicBezTo>
                <a:cubicBezTo>
                  <a:pt x="349" y="108"/>
                  <a:pt x="348" y="108"/>
                  <a:pt x="348" y="108"/>
                </a:cubicBezTo>
                <a:cubicBezTo>
                  <a:pt x="348" y="107"/>
                  <a:pt x="348" y="106"/>
                  <a:pt x="348" y="106"/>
                </a:cubicBezTo>
                <a:cubicBezTo>
                  <a:pt x="348" y="106"/>
                  <a:pt x="348" y="106"/>
                  <a:pt x="347" y="106"/>
                </a:cubicBezTo>
                <a:cubicBezTo>
                  <a:pt x="347" y="105"/>
                  <a:pt x="347" y="104"/>
                  <a:pt x="347" y="104"/>
                </a:cubicBezTo>
                <a:cubicBezTo>
                  <a:pt x="347" y="104"/>
                  <a:pt x="347" y="104"/>
                  <a:pt x="347" y="104"/>
                </a:cubicBezTo>
                <a:cubicBezTo>
                  <a:pt x="346" y="102"/>
                  <a:pt x="346" y="99"/>
                  <a:pt x="346" y="99"/>
                </a:cubicBezTo>
                <a:cubicBezTo>
                  <a:pt x="345" y="99"/>
                  <a:pt x="346" y="98"/>
                  <a:pt x="346" y="98"/>
                </a:cubicBezTo>
                <a:cubicBezTo>
                  <a:pt x="346" y="98"/>
                  <a:pt x="345" y="98"/>
                  <a:pt x="345" y="98"/>
                </a:cubicBezTo>
                <a:cubicBezTo>
                  <a:pt x="345" y="98"/>
                  <a:pt x="345" y="97"/>
                  <a:pt x="345" y="97"/>
                </a:cubicBezTo>
                <a:cubicBezTo>
                  <a:pt x="345" y="95"/>
                  <a:pt x="344" y="95"/>
                  <a:pt x="344" y="94"/>
                </a:cubicBezTo>
                <a:cubicBezTo>
                  <a:pt x="344" y="94"/>
                  <a:pt x="344" y="94"/>
                  <a:pt x="344" y="93"/>
                </a:cubicBezTo>
                <a:cubicBezTo>
                  <a:pt x="344" y="93"/>
                  <a:pt x="344" y="94"/>
                  <a:pt x="344" y="93"/>
                </a:cubicBezTo>
                <a:cubicBezTo>
                  <a:pt x="343" y="93"/>
                  <a:pt x="344" y="93"/>
                  <a:pt x="344" y="92"/>
                </a:cubicBezTo>
                <a:cubicBezTo>
                  <a:pt x="344" y="92"/>
                  <a:pt x="343" y="93"/>
                  <a:pt x="343" y="92"/>
                </a:cubicBezTo>
                <a:cubicBezTo>
                  <a:pt x="343" y="92"/>
                  <a:pt x="343" y="92"/>
                  <a:pt x="343" y="92"/>
                </a:cubicBezTo>
                <a:cubicBezTo>
                  <a:pt x="343" y="91"/>
                  <a:pt x="342" y="91"/>
                  <a:pt x="342" y="91"/>
                </a:cubicBezTo>
                <a:cubicBezTo>
                  <a:pt x="342" y="90"/>
                  <a:pt x="342" y="89"/>
                  <a:pt x="342" y="89"/>
                </a:cubicBezTo>
                <a:cubicBezTo>
                  <a:pt x="341" y="87"/>
                  <a:pt x="341" y="86"/>
                  <a:pt x="340" y="85"/>
                </a:cubicBezTo>
                <a:cubicBezTo>
                  <a:pt x="340" y="85"/>
                  <a:pt x="340" y="84"/>
                  <a:pt x="340" y="84"/>
                </a:cubicBezTo>
                <a:cubicBezTo>
                  <a:pt x="340" y="83"/>
                  <a:pt x="339" y="83"/>
                  <a:pt x="339" y="83"/>
                </a:cubicBezTo>
                <a:cubicBezTo>
                  <a:pt x="338" y="82"/>
                  <a:pt x="338" y="82"/>
                  <a:pt x="338" y="82"/>
                </a:cubicBezTo>
                <a:cubicBezTo>
                  <a:pt x="337" y="81"/>
                  <a:pt x="337" y="80"/>
                  <a:pt x="337" y="79"/>
                </a:cubicBezTo>
                <a:cubicBezTo>
                  <a:pt x="337" y="79"/>
                  <a:pt x="336" y="78"/>
                  <a:pt x="336" y="78"/>
                </a:cubicBezTo>
                <a:cubicBezTo>
                  <a:pt x="335" y="77"/>
                  <a:pt x="335" y="76"/>
                  <a:pt x="334" y="76"/>
                </a:cubicBezTo>
                <a:cubicBezTo>
                  <a:pt x="334" y="75"/>
                  <a:pt x="334" y="75"/>
                  <a:pt x="333" y="75"/>
                </a:cubicBezTo>
                <a:cubicBezTo>
                  <a:pt x="333" y="74"/>
                  <a:pt x="333" y="74"/>
                  <a:pt x="333" y="73"/>
                </a:cubicBezTo>
                <a:cubicBezTo>
                  <a:pt x="333" y="73"/>
                  <a:pt x="332" y="72"/>
                  <a:pt x="332" y="72"/>
                </a:cubicBezTo>
                <a:cubicBezTo>
                  <a:pt x="331" y="71"/>
                  <a:pt x="331" y="70"/>
                  <a:pt x="331" y="69"/>
                </a:cubicBezTo>
                <a:cubicBezTo>
                  <a:pt x="331" y="69"/>
                  <a:pt x="330" y="69"/>
                  <a:pt x="330" y="68"/>
                </a:cubicBezTo>
                <a:cubicBezTo>
                  <a:pt x="330" y="68"/>
                  <a:pt x="330" y="67"/>
                  <a:pt x="330" y="67"/>
                </a:cubicBezTo>
                <a:cubicBezTo>
                  <a:pt x="329" y="66"/>
                  <a:pt x="328" y="65"/>
                  <a:pt x="327" y="64"/>
                </a:cubicBezTo>
                <a:cubicBezTo>
                  <a:pt x="326" y="63"/>
                  <a:pt x="325" y="63"/>
                  <a:pt x="324" y="62"/>
                </a:cubicBezTo>
                <a:cubicBezTo>
                  <a:pt x="324" y="62"/>
                  <a:pt x="324" y="61"/>
                  <a:pt x="324" y="61"/>
                </a:cubicBezTo>
                <a:cubicBezTo>
                  <a:pt x="323" y="60"/>
                  <a:pt x="322" y="59"/>
                  <a:pt x="321" y="58"/>
                </a:cubicBezTo>
                <a:cubicBezTo>
                  <a:pt x="320" y="57"/>
                  <a:pt x="319" y="56"/>
                  <a:pt x="318" y="55"/>
                </a:cubicBezTo>
                <a:cubicBezTo>
                  <a:pt x="316" y="53"/>
                  <a:pt x="315" y="51"/>
                  <a:pt x="313" y="49"/>
                </a:cubicBezTo>
                <a:cubicBezTo>
                  <a:pt x="312" y="48"/>
                  <a:pt x="311" y="47"/>
                  <a:pt x="310" y="46"/>
                </a:cubicBezTo>
                <a:cubicBezTo>
                  <a:pt x="309" y="45"/>
                  <a:pt x="308" y="45"/>
                  <a:pt x="307" y="44"/>
                </a:cubicBezTo>
                <a:cubicBezTo>
                  <a:pt x="307" y="44"/>
                  <a:pt x="306" y="44"/>
                  <a:pt x="306" y="44"/>
                </a:cubicBezTo>
                <a:cubicBezTo>
                  <a:pt x="305" y="43"/>
                  <a:pt x="304" y="42"/>
                  <a:pt x="303" y="41"/>
                </a:cubicBezTo>
                <a:cubicBezTo>
                  <a:pt x="303" y="41"/>
                  <a:pt x="302" y="40"/>
                  <a:pt x="301" y="40"/>
                </a:cubicBezTo>
                <a:cubicBezTo>
                  <a:pt x="301" y="40"/>
                  <a:pt x="300" y="39"/>
                  <a:pt x="300" y="39"/>
                </a:cubicBezTo>
                <a:cubicBezTo>
                  <a:pt x="300" y="38"/>
                  <a:pt x="299" y="38"/>
                  <a:pt x="299" y="38"/>
                </a:cubicBezTo>
                <a:cubicBezTo>
                  <a:pt x="299" y="38"/>
                  <a:pt x="298" y="37"/>
                  <a:pt x="298" y="37"/>
                </a:cubicBezTo>
                <a:cubicBezTo>
                  <a:pt x="297" y="37"/>
                  <a:pt x="298" y="37"/>
                  <a:pt x="297" y="37"/>
                </a:cubicBezTo>
                <a:cubicBezTo>
                  <a:pt x="295" y="35"/>
                  <a:pt x="293" y="32"/>
                  <a:pt x="291" y="30"/>
                </a:cubicBezTo>
                <a:cubicBezTo>
                  <a:pt x="290" y="30"/>
                  <a:pt x="290" y="29"/>
                  <a:pt x="289" y="29"/>
                </a:cubicBezTo>
                <a:cubicBezTo>
                  <a:pt x="289" y="28"/>
                  <a:pt x="288" y="28"/>
                  <a:pt x="287" y="28"/>
                </a:cubicBezTo>
                <a:cubicBezTo>
                  <a:pt x="286" y="27"/>
                  <a:pt x="285" y="26"/>
                  <a:pt x="284" y="25"/>
                </a:cubicBezTo>
                <a:cubicBezTo>
                  <a:pt x="283" y="24"/>
                  <a:pt x="281" y="22"/>
                  <a:pt x="280" y="22"/>
                </a:cubicBezTo>
                <a:cubicBezTo>
                  <a:pt x="280" y="22"/>
                  <a:pt x="279" y="21"/>
                  <a:pt x="279" y="21"/>
                </a:cubicBezTo>
                <a:cubicBezTo>
                  <a:pt x="278" y="21"/>
                  <a:pt x="278" y="20"/>
                  <a:pt x="278" y="20"/>
                </a:cubicBezTo>
                <a:cubicBezTo>
                  <a:pt x="277" y="20"/>
                  <a:pt x="277" y="19"/>
                  <a:pt x="276" y="19"/>
                </a:cubicBezTo>
                <a:cubicBezTo>
                  <a:pt x="275" y="19"/>
                  <a:pt x="275" y="18"/>
                  <a:pt x="274" y="18"/>
                </a:cubicBezTo>
                <a:cubicBezTo>
                  <a:pt x="274" y="18"/>
                  <a:pt x="273" y="18"/>
                  <a:pt x="273" y="17"/>
                </a:cubicBezTo>
                <a:cubicBezTo>
                  <a:pt x="272" y="17"/>
                  <a:pt x="272" y="17"/>
                  <a:pt x="272" y="17"/>
                </a:cubicBezTo>
                <a:cubicBezTo>
                  <a:pt x="272" y="17"/>
                  <a:pt x="271" y="16"/>
                  <a:pt x="271" y="16"/>
                </a:cubicBezTo>
                <a:cubicBezTo>
                  <a:pt x="271" y="16"/>
                  <a:pt x="271" y="16"/>
                  <a:pt x="270" y="16"/>
                </a:cubicBezTo>
                <a:cubicBezTo>
                  <a:pt x="270" y="16"/>
                  <a:pt x="270" y="15"/>
                  <a:pt x="270" y="15"/>
                </a:cubicBezTo>
                <a:cubicBezTo>
                  <a:pt x="269" y="15"/>
                  <a:pt x="268" y="15"/>
                  <a:pt x="267" y="15"/>
                </a:cubicBezTo>
                <a:cubicBezTo>
                  <a:pt x="267" y="15"/>
                  <a:pt x="267" y="14"/>
                  <a:pt x="267" y="14"/>
                </a:cubicBezTo>
                <a:cubicBezTo>
                  <a:pt x="267" y="14"/>
                  <a:pt x="266" y="14"/>
                  <a:pt x="266" y="14"/>
                </a:cubicBezTo>
                <a:cubicBezTo>
                  <a:pt x="265" y="14"/>
                  <a:pt x="266" y="14"/>
                  <a:pt x="265" y="14"/>
                </a:cubicBezTo>
                <a:cubicBezTo>
                  <a:pt x="264" y="13"/>
                  <a:pt x="262" y="13"/>
                  <a:pt x="261" y="12"/>
                </a:cubicBezTo>
                <a:cubicBezTo>
                  <a:pt x="261" y="12"/>
                  <a:pt x="260" y="12"/>
                  <a:pt x="260" y="12"/>
                </a:cubicBezTo>
                <a:cubicBezTo>
                  <a:pt x="260" y="12"/>
                  <a:pt x="260" y="11"/>
                  <a:pt x="260" y="11"/>
                </a:cubicBezTo>
                <a:cubicBezTo>
                  <a:pt x="260" y="11"/>
                  <a:pt x="259" y="12"/>
                  <a:pt x="259" y="11"/>
                </a:cubicBezTo>
                <a:cubicBezTo>
                  <a:pt x="259" y="11"/>
                  <a:pt x="259" y="11"/>
                  <a:pt x="259" y="11"/>
                </a:cubicBezTo>
                <a:cubicBezTo>
                  <a:pt x="259" y="11"/>
                  <a:pt x="258" y="11"/>
                  <a:pt x="258" y="11"/>
                </a:cubicBezTo>
                <a:cubicBezTo>
                  <a:pt x="258" y="11"/>
                  <a:pt x="258" y="11"/>
                  <a:pt x="258" y="10"/>
                </a:cubicBezTo>
                <a:cubicBezTo>
                  <a:pt x="258" y="10"/>
                  <a:pt x="257" y="11"/>
                  <a:pt x="257" y="10"/>
                </a:cubicBezTo>
                <a:cubicBezTo>
                  <a:pt x="256" y="10"/>
                  <a:pt x="253" y="9"/>
                  <a:pt x="253" y="9"/>
                </a:cubicBezTo>
                <a:cubicBezTo>
                  <a:pt x="253" y="8"/>
                  <a:pt x="252" y="9"/>
                  <a:pt x="252" y="9"/>
                </a:cubicBezTo>
                <a:cubicBezTo>
                  <a:pt x="252" y="8"/>
                  <a:pt x="252" y="8"/>
                  <a:pt x="252" y="8"/>
                </a:cubicBezTo>
                <a:cubicBezTo>
                  <a:pt x="252" y="8"/>
                  <a:pt x="251" y="8"/>
                  <a:pt x="251" y="8"/>
                </a:cubicBezTo>
                <a:cubicBezTo>
                  <a:pt x="250" y="8"/>
                  <a:pt x="249" y="7"/>
                  <a:pt x="248" y="7"/>
                </a:cubicBezTo>
                <a:cubicBezTo>
                  <a:pt x="248" y="7"/>
                  <a:pt x="248" y="7"/>
                  <a:pt x="247" y="7"/>
                </a:cubicBezTo>
                <a:cubicBezTo>
                  <a:pt x="247" y="7"/>
                  <a:pt x="248" y="7"/>
                  <a:pt x="247" y="7"/>
                </a:cubicBezTo>
                <a:cubicBezTo>
                  <a:pt x="247" y="6"/>
                  <a:pt x="245" y="6"/>
                  <a:pt x="245" y="6"/>
                </a:cubicBezTo>
                <a:cubicBezTo>
                  <a:pt x="245" y="6"/>
                  <a:pt x="245" y="6"/>
                  <a:pt x="245" y="6"/>
                </a:cubicBezTo>
                <a:cubicBezTo>
                  <a:pt x="243" y="5"/>
                  <a:pt x="241" y="5"/>
                  <a:pt x="240" y="5"/>
                </a:cubicBezTo>
                <a:cubicBezTo>
                  <a:pt x="238" y="4"/>
                  <a:pt x="237" y="3"/>
                  <a:pt x="235" y="3"/>
                </a:cubicBezTo>
                <a:cubicBezTo>
                  <a:pt x="234" y="3"/>
                  <a:pt x="231" y="3"/>
                  <a:pt x="230" y="2"/>
                </a:cubicBezTo>
                <a:cubicBezTo>
                  <a:pt x="230" y="2"/>
                  <a:pt x="229" y="2"/>
                  <a:pt x="229" y="2"/>
                </a:cubicBezTo>
                <a:cubicBezTo>
                  <a:pt x="225" y="1"/>
                  <a:pt x="222" y="1"/>
                  <a:pt x="217" y="1"/>
                </a:cubicBezTo>
                <a:cubicBezTo>
                  <a:pt x="215" y="1"/>
                  <a:pt x="212" y="0"/>
                  <a:pt x="210" y="0"/>
                </a:cubicBezTo>
                <a:cubicBezTo>
                  <a:pt x="206" y="0"/>
                  <a:pt x="203" y="0"/>
                  <a:pt x="200" y="0"/>
                </a:cubicBezTo>
                <a:cubicBezTo>
                  <a:pt x="199" y="0"/>
                  <a:pt x="199" y="1"/>
                  <a:pt x="198" y="1"/>
                </a:cubicBezTo>
                <a:cubicBezTo>
                  <a:pt x="197" y="1"/>
                  <a:pt x="195" y="1"/>
                  <a:pt x="193" y="1"/>
                </a:cubicBezTo>
                <a:cubicBezTo>
                  <a:pt x="192" y="1"/>
                  <a:pt x="191" y="1"/>
                  <a:pt x="190" y="2"/>
                </a:cubicBezTo>
                <a:cubicBezTo>
                  <a:pt x="188" y="2"/>
                  <a:pt x="184" y="3"/>
                  <a:pt x="183" y="3"/>
                </a:cubicBezTo>
                <a:cubicBezTo>
                  <a:pt x="183" y="3"/>
                  <a:pt x="182" y="3"/>
                  <a:pt x="182" y="3"/>
                </a:cubicBezTo>
                <a:cubicBezTo>
                  <a:pt x="180" y="3"/>
                  <a:pt x="178" y="4"/>
                  <a:pt x="178" y="4"/>
                </a:cubicBezTo>
                <a:cubicBezTo>
                  <a:pt x="177" y="4"/>
                  <a:pt x="177" y="4"/>
                  <a:pt x="176" y="5"/>
                </a:cubicBezTo>
                <a:cubicBezTo>
                  <a:pt x="175" y="5"/>
                  <a:pt x="174" y="5"/>
                  <a:pt x="173" y="6"/>
                </a:cubicBezTo>
                <a:cubicBezTo>
                  <a:pt x="173" y="6"/>
                  <a:pt x="173" y="6"/>
                  <a:pt x="173" y="6"/>
                </a:cubicBezTo>
                <a:cubicBezTo>
                  <a:pt x="171" y="7"/>
                  <a:pt x="170" y="7"/>
                  <a:pt x="169" y="7"/>
                </a:cubicBezTo>
                <a:cubicBezTo>
                  <a:pt x="168" y="8"/>
                  <a:pt x="166" y="8"/>
                  <a:pt x="165" y="8"/>
                </a:cubicBezTo>
                <a:cubicBezTo>
                  <a:pt x="165" y="8"/>
                  <a:pt x="165" y="8"/>
                  <a:pt x="165" y="9"/>
                </a:cubicBezTo>
                <a:cubicBezTo>
                  <a:pt x="163" y="9"/>
                  <a:pt x="162" y="9"/>
                  <a:pt x="161" y="9"/>
                </a:cubicBezTo>
                <a:cubicBezTo>
                  <a:pt x="161" y="10"/>
                  <a:pt x="161" y="10"/>
                  <a:pt x="161" y="10"/>
                </a:cubicBezTo>
                <a:cubicBezTo>
                  <a:pt x="159" y="11"/>
                  <a:pt x="156" y="11"/>
                  <a:pt x="155" y="12"/>
                </a:cubicBezTo>
                <a:cubicBezTo>
                  <a:pt x="154" y="13"/>
                  <a:pt x="154" y="13"/>
                  <a:pt x="153" y="13"/>
                </a:cubicBezTo>
                <a:cubicBezTo>
                  <a:pt x="152" y="14"/>
                  <a:pt x="151" y="14"/>
                  <a:pt x="150" y="14"/>
                </a:cubicBezTo>
                <a:cubicBezTo>
                  <a:pt x="150" y="15"/>
                  <a:pt x="149" y="15"/>
                  <a:pt x="149" y="15"/>
                </a:cubicBezTo>
                <a:cubicBezTo>
                  <a:pt x="148" y="16"/>
                  <a:pt x="147" y="16"/>
                  <a:pt x="146" y="17"/>
                </a:cubicBezTo>
                <a:cubicBezTo>
                  <a:pt x="145" y="17"/>
                  <a:pt x="145" y="18"/>
                  <a:pt x="145" y="18"/>
                </a:cubicBezTo>
                <a:cubicBezTo>
                  <a:pt x="144" y="18"/>
                  <a:pt x="144" y="18"/>
                  <a:pt x="143" y="18"/>
                </a:cubicBezTo>
                <a:cubicBezTo>
                  <a:pt x="142" y="19"/>
                  <a:pt x="143" y="20"/>
                  <a:pt x="142" y="20"/>
                </a:cubicBezTo>
                <a:cubicBezTo>
                  <a:pt x="142" y="19"/>
                  <a:pt x="141" y="19"/>
                  <a:pt x="141" y="19"/>
                </a:cubicBezTo>
                <a:cubicBezTo>
                  <a:pt x="140" y="18"/>
                  <a:pt x="141" y="18"/>
                  <a:pt x="140" y="17"/>
                </a:cubicBezTo>
                <a:cubicBezTo>
                  <a:pt x="140" y="17"/>
                  <a:pt x="139" y="17"/>
                  <a:pt x="139" y="17"/>
                </a:cubicBezTo>
                <a:cubicBezTo>
                  <a:pt x="139" y="17"/>
                  <a:pt x="139" y="16"/>
                  <a:pt x="139" y="16"/>
                </a:cubicBezTo>
                <a:cubicBezTo>
                  <a:pt x="139" y="15"/>
                  <a:pt x="138" y="16"/>
                  <a:pt x="138" y="15"/>
                </a:cubicBezTo>
                <a:cubicBezTo>
                  <a:pt x="137" y="14"/>
                  <a:pt x="135" y="12"/>
                  <a:pt x="134" y="11"/>
                </a:cubicBezTo>
                <a:cubicBezTo>
                  <a:pt x="133" y="11"/>
                  <a:pt x="133" y="10"/>
                  <a:pt x="132" y="10"/>
                </a:cubicBezTo>
                <a:cubicBezTo>
                  <a:pt x="132" y="10"/>
                  <a:pt x="131" y="10"/>
                  <a:pt x="131" y="9"/>
                </a:cubicBezTo>
                <a:cubicBezTo>
                  <a:pt x="130" y="9"/>
                  <a:pt x="130" y="9"/>
                  <a:pt x="130" y="9"/>
                </a:cubicBezTo>
                <a:cubicBezTo>
                  <a:pt x="130" y="8"/>
                  <a:pt x="129" y="8"/>
                  <a:pt x="129" y="8"/>
                </a:cubicBezTo>
                <a:cubicBezTo>
                  <a:pt x="128" y="8"/>
                  <a:pt x="128" y="7"/>
                  <a:pt x="128" y="7"/>
                </a:cubicBezTo>
                <a:cubicBezTo>
                  <a:pt x="128" y="7"/>
                  <a:pt x="127" y="7"/>
                  <a:pt x="127" y="7"/>
                </a:cubicBezTo>
                <a:cubicBezTo>
                  <a:pt x="126" y="6"/>
                  <a:pt x="126" y="6"/>
                  <a:pt x="126" y="6"/>
                </a:cubicBezTo>
                <a:cubicBezTo>
                  <a:pt x="126" y="5"/>
                  <a:pt x="125" y="5"/>
                  <a:pt x="124" y="5"/>
                </a:cubicBezTo>
                <a:cubicBezTo>
                  <a:pt x="124" y="5"/>
                  <a:pt x="122" y="4"/>
                  <a:pt x="122" y="4"/>
                </a:cubicBezTo>
                <a:cubicBezTo>
                  <a:pt x="122" y="3"/>
                  <a:pt x="121" y="3"/>
                  <a:pt x="121" y="3"/>
                </a:cubicBezTo>
                <a:cubicBezTo>
                  <a:pt x="120" y="3"/>
                  <a:pt x="119" y="3"/>
                  <a:pt x="118" y="3"/>
                </a:cubicBezTo>
                <a:cubicBezTo>
                  <a:pt x="117" y="3"/>
                  <a:pt x="116" y="2"/>
                  <a:pt x="115" y="2"/>
                </a:cubicBezTo>
                <a:cubicBezTo>
                  <a:pt x="112" y="2"/>
                  <a:pt x="108" y="2"/>
                  <a:pt x="106" y="3"/>
                </a:cubicBezTo>
                <a:cubicBezTo>
                  <a:pt x="105" y="3"/>
                  <a:pt x="104" y="3"/>
                  <a:pt x="104" y="3"/>
                </a:cubicBezTo>
                <a:cubicBezTo>
                  <a:pt x="103" y="4"/>
                  <a:pt x="102" y="4"/>
                  <a:pt x="101" y="4"/>
                </a:cubicBezTo>
                <a:cubicBezTo>
                  <a:pt x="101" y="4"/>
                  <a:pt x="100" y="4"/>
                  <a:pt x="99" y="5"/>
                </a:cubicBezTo>
                <a:cubicBezTo>
                  <a:pt x="98" y="5"/>
                  <a:pt x="97" y="5"/>
                  <a:pt x="96" y="5"/>
                </a:cubicBezTo>
                <a:cubicBezTo>
                  <a:pt x="96" y="5"/>
                  <a:pt x="96" y="6"/>
                  <a:pt x="96" y="6"/>
                </a:cubicBezTo>
                <a:cubicBezTo>
                  <a:pt x="96" y="6"/>
                  <a:pt x="95" y="6"/>
                  <a:pt x="95" y="6"/>
                </a:cubicBezTo>
                <a:cubicBezTo>
                  <a:pt x="92" y="6"/>
                  <a:pt x="87" y="6"/>
                  <a:pt x="85" y="8"/>
                </a:cubicBezTo>
                <a:cubicBezTo>
                  <a:pt x="84" y="8"/>
                  <a:pt x="83" y="9"/>
                  <a:pt x="82" y="9"/>
                </a:cubicBezTo>
                <a:cubicBezTo>
                  <a:pt x="81" y="10"/>
                  <a:pt x="80" y="11"/>
                  <a:pt x="80" y="12"/>
                </a:cubicBezTo>
                <a:cubicBezTo>
                  <a:pt x="78" y="12"/>
                  <a:pt x="78" y="12"/>
                  <a:pt x="78" y="13"/>
                </a:cubicBezTo>
                <a:cubicBezTo>
                  <a:pt x="78" y="13"/>
                  <a:pt x="77" y="14"/>
                  <a:pt x="76" y="14"/>
                </a:cubicBezTo>
                <a:cubicBezTo>
                  <a:pt x="74" y="16"/>
                  <a:pt x="73" y="17"/>
                  <a:pt x="71" y="19"/>
                </a:cubicBezTo>
                <a:cubicBezTo>
                  <a:pt x="71" y="20"/>
                  <a:pt x="71" y="20"/>
                  <a:pt x="70" y="21"/>
                </a:cubicBezTo>
                <a:cubicBezTo>
                  <a:pt x="70" y="21"/>
                  <a:pt x="69" y="21"/>
                  <a:pt x="69" y="21"/>
                </a:cubicBezTo>
                <a:cubicBezTo>
                  <a:pt x="69" y="22"/>
                  <a:pt x="69" y="23"/>
                  <a:pt x="68" y="23"/>
                </a:cubicBezTo>
                <a:cubicBezTo>
                  <a:pt x="68" y="23"/>
                  <a:pt x="68" y="24"/>
                  <a:pt x="68" y="24"/>
                </a:cubicBezTo>
                <a:cubicBezTo>
                  <a:pt x="68" y="24"/>
                  <a:pt x="67" y="25"/>
                  <a:pt x="67" y="25"/>
                </a:cubicBezTo>
                <a:cubicBezTo>
                  <a:pt x="67" y="25"/>
                  <a:pt x="67" y="26"/>
                  <a:pt x="67" y="26"/>
                </a:cubicBezTo>
                <a:cubicBezTo>
                  <a:pt x="67" y="26"/>
                  <a:pt x="66" y="26"/>
                  <a:pt x="66" y="26"/>
                </a:cubicBezTo>
                <a:cubicBezTo>
                  <a:pt x="65" y="28"/>
                  <a:pt x="66" y="28"/>
                  <a:pt x="65" y="29"/>
                </a:cubicBezTo>
                <a:cubicBezTo>
                  <a:pt x="65" y="29"/>
                  <a:pt x="65" y="29"/>
                  <a:pt x="64" y="29"/>
                </a:cubicBezTo>
                <a:cubicBezTo>
                  <a:pt x="64" y="30"/>
                  <a:pt x="65" y="30"/>
                  <a:pt x="64" y="30"/>
                </a:cubicBezTo>
                <a:cubicBezTo>
                  <a:pt x="64" y="31"/>
                  <a:pt x="64" y="32"/>
                  <a:pt x="64" y="33"/>
                </a:cubicBezTo>
                <a:cubicBezTo>
                  <a:pt x="63" y="33"/>
                  <a:pt x="63" y="33"/>
                  <a:pt x="63" y="33"/>
                </a:cubicBezTo>
                <a:cubicBezTo>
                  <a:pt x="63" y="34"/>
                  <a:pt x="63" y="34"/>
                  <a:pt x="63" y="35"/>
                </a:cubicBezTo>
                <a:cubicBezTo>
                  <a:pt x="63" y="35"/>
                  <a:pt x="63" y="35"/>
                  <a:pt x="63" y="35"/>
                </a:cubicBezTo>
                <a:cubicBezTo>
                  <a:pt x="63" y="36"/>
                  <a:pt x="62" y="36"/>
                  <a:pt x="62" y="36"/>
                </a:cubicBezTo>
                <a:cubicBezTo>
                  <a:pt x="62" y="37"/>
                  <a:pt x="62" y="37"/>
                  <a:pt x="62" y="39"/>
                </a:cubicBezTo>
                <a:cubicBezTo>
                  <a:pt x="62" y="39"/>
                  <a:pt x="61" y="39"/>
                  <a:pt x="61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4"/>
                  <a:pt x="60" y="46"/>
                  <a:pt x="60" y="47"/>
                </a:cubicBezTo>
                <a:cubicBezTo>
                  <a:pt x="60" y="47"/>
                  <a:pt x="61" y="48"/>
                  <a:pt x="61" y="48"/>
                </a:cubicBezTo>
                <a:cubicBezTo>
                  <a:pt x="61" y="48"/>
                  <a:pt x="60" y="49"/>
                  <a:pt x="60" y="49"/>
                </a:cubicBezTo>
                <a:cubicBezTo>
                  <a:pt x="60" y="50"/>
                  <a:pt x="61" y="52"/>
                  <a:pt x="61" y="52"/>
                </a:cubicBezTo>
                <a:cubicBezTo>
                  <a:pt x="61" y="52"/>
                  <a:pt x="61" y="53"/>
                  <a:pt x="61" y="53"/>
                </a:cubicBezTo>
                <a:cubicBezTo>
                  <a:pt x="61" y="54"/>
                  <a:pt x="61" y="55"/>
                  <a:pt x="62" y="55"/>
                </a:cubicBezTo>
                <a:cubicBezTo>
                  <a:pt x="62" y="55"/>
                  <a:pt x="62" y="55"/>
                  <a:pt x="62" y="56"/>
                </a:cubicBezTo>
                <a:cubicBezTo>
                  <a:pt x="62" y="56"/>
                  <a:pt x="62" y="56"/>
                  <a:pt x="62" y="56"/>
                </a:cubicBezTo>
                <a:cubicBezTo>
                  <a:pt x="63" y="58"/>
                  <a:pt x="63" y="60"/>
                  <a:pt x="64" y="61"/>
                </a:cubicBezTo>
                <a:cubicBezTo>
                  <a:pt x="62" y="63"/>
                  <a:pt x="60" y="64"/>
                  <a:pt x="57" y="64"/>
                </a:cubicBezTo>
                <a:cubicBezTo>
                  <a:pt x="56" y="65"/>
                  <a:pt x="56" y="66"/>
                  <a:pt x="55" y="66"/>
                </a:cubicBezTo>
                <a:cubicBezTo>
                  <a:pt x="54" y="67"/>
                  <a:pt x="53" y="68"/>
                  <a:pt x="52" y="69"/>
                </a:cubicBezTo>
                <a:cubicBezTo>
                  <a:pt x="51" y="69"/>
                  <a:pt x="50" y="70"/>
                  <a:pt x="50" y="71"/>
                </a:cubicBezTo>
                <a:cubicBezTo>
                  <a:pt x="50" y="71"/>
                  <a:pt x="49" y="71"/>
                  <a:pt x="48" y="71"/>
                </a:cubicBezTo>
                <a:cubicBezTo>
                  <a:pt x="48" y="72"/>
                  <a:pt x="48" y="73"/>
                  <a:pt x="47" y="74"/>
                </a:cubicBezTo>
                <a:cubicBezTo>
                  <a:pt x="47" y="74"/>
                  <a:pt x="46" y="74"/>
                  <a:pt x="46" y="74"/>
                </a:cubicBezTo>
                <a:cubicBezTo>
                  <a:pt x="45" y="74"/>
                  <a:pt x="45" y="75"/>
                  <a:pt x="45" y="75"/>
                </a:cubicBezTo>
                <a:cubicBezTo>
                  <a:pt x="44" y="76"/>
                  <a:pt x="43" y="76"/>
                  <a:pt x="43" y="77"/>
                </a:cubicBezTo>
                <a:cubicBezTo>
                  <a:pt x="42" y="77"/>
                  <a:pt x="42" y="78"/>
                  <a:pt x="42" y="78"/>
                </a:cubicBezTo>
                <a:cubicBezTo>
                  <a:pt x="41" y="78"/>
                  <a:pt x="42" y="79"/>
                  <a:pt x="41" y="79"/>
                </a:cubicBezTo>
                <a:cubicBezTo>
                  <a:pt x="39" y="82"/>
                  <a:pt x="36" y="84"/>
                  <a:pt x="34" y="86"/>
                </a:cubicBezTo>
                <a:cubicBezTo>
                  <a:pt x="34" y="86"/>
                  <a:pt x="35" y="87"/>
                  <a:pt x="34" y="87"/>
                </a:cubicBezTo>
                <a:cubicBezTo>
                  <a:pt x="34" y="87"/>
                  <a:pt x="34" y="87"/>
                  <a:pt x="33" y="87"/>
                </a:cubicBezTo>
                <a:cubicBezTo>
                  <a:pt x="33" y="87"/>
                  <a:pt x="33" y="88"/>
                  <a:pt x="32" y="89"/>
                </a:cubicBezTo>
                <a:cubicBezTo>
                  <a:pt x="31" y="90"/>
                  <a:pt x="31" y="90"/>
                  <a:pt x="30" y="91"/>
                </a:cubicBezTo>
                <a:cubicBezTo>
                  <a:pt x="29" y="93"/>
                  <a:pt x="27" y="94"/>
                  <a:pt x="26" y="95"/>
                </a:cubicBezTo>
                <a:cubicBezTo>
                  <a:pt x="26" y="95"/>
                  <a:pt x="26" y="96"/>
                  <a:pt x="25" y="97"/>
                </a:cubicBezTo>
                <a:cubicBezTo>
                  <a:pt x="25" y="97"/>
                  <a:pt x="25" y="97"/>
                  <a:pt x="25" y="97"/>
                </a:cubicBezTo>
                <a:cubicBezTo>
                  <a:pt x="25" y="97"/>
                  <a:pt x="25" y="98"/>
                  <a:pt x="25" y="98"/>
                </a:cubicBezTo>
                <a:cubicBezTo>
                  <a:pt x="24" y="98"/>
                  <a:pt x="24" y="98"/>
                  <a:pt x="24" y="99"/>
                </a:cubicBezTo>
                <a:cubicBezTo>
                  <a:pt x="24" y="99"/>
                  <a:pt x="23" y="99"/>
                  <a:pt x="23" y="99"/>
                </a:cubicBezTo>
                <a:cubicBezTo>
                  <a:pt x="23" y="100"/>
                  <a:pt x="22" y="101"/>
                  <a:pt x="22" y="102"/>
                </a:cubicBezTo>
                <a:cubicBezTo>
                  <a:pt x="22" y="102"/>
                  <a:pt x="22" y="102"/>
                  <a:pt x="22" y="102"/>
                </a:cubicBezTo>
                <a:cubicBezTo>
                  <a:pt x="21" y="103"/>
                  <a:pt x="21" y="104"/>
                  <a:pt x="20" y="104"/>
                </a:cubicBezTo>
                <a:cubicBezTo>
                  <a:pt x="20" y="104"/>
                  <a:pt x="20" y="105"/>
                  <a:pt x="20" y="105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0" y="105"/>
                  <a:pt x="20" y="106"/>
                  <a:pt x="20" y="106"/>
                </a:cubicBezTo>
                <a:cubicBezTo>
                  <a:pt x="19" y="107"/>
                  <a:pt x="19" y="107"/>
                  <a:pt x="18" y="108"/>
                </a:cubicBezTo>
                <a:cubicBezTo>
                  <a:pt x="18" y="108"/>
                  <a:pt x="18" y="108"/>
                  <a:pt x="18" y="108"/>
                </a:cubicBezTo>
                <a:cubicBezTo>
                  <a:pt x="18" y="109"/>
                  <a:pt x="18" y="108"/>
                  <a:pt x="18" y="109"/>
                </a:cubicBezTo>
                <a:cubicBezTo>
                  <a:pt x="17" y="109"/>
                  <a:pt x="17" y="110"/>
                  <a:pt x="17" y="110"/>
                </a:cubicBezTo>
                <a:cubicBezTo>
                  <a:pt x="17" y="111"/>
                  <a:pt x="16" y="111"/>
                  <a:pt x="16" y="111"/>
                </a:cubicBezTo>
                <a:cubicBezTo>
                  <a:pt x="16" y="112"/>
                  <a:pt x="16" y="112"/>
                  <a:pt x="16" y="113"/>
                </a:cubicBezTo>
                <a:cubicBezTo>
                  <a:pt x="16" y="114"/>
                  <a:pt x="15" y="114"/>
                  <a:pt x="15" y="114"/>
                </a:cubicBezTo>
                <a:cubicBezTo>
                  <a:pt x="15" y="115"/>
                  <a:pt x="15" y="116"/>
                  <a:pt x="14" y="116"/>
                </a:cubicBezTo>
                <a:cubicBezTo>
                  <a:pt x="14" y="116"/>
                  <a:pt x="14" y="116"/>
                  <a:pt x="14" y="117"/>
                </a:cubicBezTo>
                <a:cubicBezTo>
                  <a:pt x="14" y="118"/>
                  <a:pt x="13" y="119"/>
                  <a:pt x="13" y="120"/>
                </a:cubicBezTo>
                <a:cubicBezTo>
                  <a:pt x="13" y="120"/>
                  <a:pt x="13" y="120"/>
                  <a:pt x="13" y="121"/>
                </a:cubicBezTo>
                <a:cubicBezTo>
                  <a:pt x="13" y="121"/>
                  <a:pt x="12" y="121"/>
                  <a:pt x="12" y="121"/>
                </a:cubicBezTo>
                <a:cubicBezTo>
                  <a:pt x="12" y="122"/>
                  <a:pt x="11" y="123"/>
                  <a:pt x="11" y="124"/>
                </a:cubicBezTo>
                <a:cubicBezTo>
                  <a:pt x="11" y="125"/>
                  <a:pt x="10" y="126"/>
                  <a:pt x="10" y="126"/>
                </a:cubicBezTo>
                <a:cubicBezTo>
                  <a:pt x="10" y="128"/>
                  <a:pt x="9" y="129"/>
                  <a:pt x="9" y="129"/>
                </a:cubicBezTo>
                <a:cubicBezTo>
                  <a:pt x="9" y="130"/>
                  <a:pt x="9" y="130"/>
                  <a:pt x="9" y="131"/>
                </a:cubicBezTo>
                <a:cubicBezTo>
                  <a:pt x="8" y="132"/>
                  <a:pt x="8" y="132"/>
                  <a:pt x="8" y="133"/>
                </a:cubicBezTo>
                <a:cubicBezTo>
                  <a:pt x="8" y="134"/>
                  <a:pt x="8" y="134"/>
                  <a:pt x="8" y="134"/>
                </a:cubicBezTo>
                <a:cubicBezTo>
                  <a:pt x="7" y="135"/>
                  <a:pt x="7" y="136"/>
                  <a:pt x="7" y="138"/>
                </a:cubicBezTo>
                <a:cubicBezTo>
                  <a:pt x="7" y="138"/>
                  <a:pt x="6" y="138"/>
                  <a:pt x="6" y="138"/>
                </a:cubicBezTo>
                <a:cubicBezTo>
                  <a:pt x="6" y="139"/>
                  <a:pt x="6" y="140"/>
                  <a:pt x="5" y="141"/>
                </a:cubicBezTo>
                <a:cubicBezTo>
                  <a:pt x="5" y="142"/>
                  <a:pt x="5" y="144"/>
                  <a:pt x="4" y="145"/>
                </a:cubicBezTo>
                <a:cubicBezTo>
                  <a:pt x="4" y="145"/>
                  <a:pt x="4" y="145"/>
                  <a:pt x="4" y="145"/>
                </a:cubicBezTo>
                <a:cubicBezTo>
                  <a:pt x="4" y="145"/>
                  <a:pt x="4" y="146"/>
                  <a:pt x="4" y="147"/>
                </a:cubicBezTo>
                <a:cubicBezTo>
                  <a:pt x="4" y="147"/>
                  <a:pt x="3" y="147"/>
                  <a:pt x="3" y="147"/>
                </a:cubicBezTo>
                <a:cubicBezTo>
                  <a:pt x="3" y="147"/>
                  <a:pt x="3" y="148"/>
                  <a:pt x="3" y="149"/>
                </a:cubicBezTo>
                <a:cubicBezTo>
                  <a:pt x="3" y="150"/>
                  <a:pt x="3" y="151"/>
                  <a:pt x="2" y="151"/>
                </a:cubicBezTo>
                <a:cubicBezTo>
                  <a:pt x="2" y="151"/>
                  <a:pt x="2" y="152"/>
                  <a:pt x="2" y="152"/>
                </a:cubicBezTo>
                <a:cubicBezTo>
                  <a:pt x="2" y="152"/>
                  <a:pt x="2" y="152"/>
                  <a:pt x="2" y="152"/>
                </a:cubicBezTo>
                <a:cubicBezTo>
                  <a:pt x="2" y="153"/>
                  <a:pt x="2" y="155"/>
                  <a:pt x="1" y="157"/>
                </a:cubicBezTo>
                <a:cubicBezTo>
                  <a:pt x="1" y="158"/>
                  <a:pt x="1" y="161"/>
                  <a:pt x="0" y="161"/>
                </a:cubicBezTo>
                <a:cubicBezTo>
                  <a:pt x="0" y="162"/>
                  <a:pt x="0" y="162"/>
                  <a:pt x="0" y="163"/>
                </a:cubicBezTo>
                <a:cubicBezTo>
                  <a:pt x="0" y="164"/>
                  <a:pt x="0" y="164"/>
                  <a:pt x="0" y="165"/>
                </a:cubicBezTo>
                <a:cubicBezTo>
                  <a:pt x="0" y="166"/>
                  <a:pt x="0" y="166"/>
                  <a:pt x="0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69"/>
                  <a:pt x="0" y="169"/>
                  <a:pt x="0" y="170"/>
                </a:cubicBezTo>
                <a:cubicBezTo>
                  <a:pt x="1" y="173"/>
                  <a:pt x="2" y="177"/>
                  <a:pt x="2" y="180"/>
                </a:cubicBezTo>
                <a:cubicBezTo>
                  <a:pt x="2" y="181"/>
                  <a:pt x="3" y="181"/>
                  <a:pt x="3" y="181"/>
                </a:cubicBezTo>
                <a:cubicBezTo>
                  <a:pt x="3" y="182"/>
                  <a:pt x="2" y="182"/>
                  <a:pt x="2" y="182"/>
                </a:cubicBezTo>
                <a:cubicBezTo>
                  <a:pt x="2" y="183"/>
                  <a:pt x="3" y="183"/>
                  <a:pt x="3" y="184"/>
                </a:cubicBezTo>
                <a:cubicBezTo>
                  <a:pt x="3" y="186"/>
                  <a:pt x="3" y="189"/>
                  <a:pt x="3" y="192"/>
                </a:cubicBezTo>
                <a:cubicBezTo>
                  <a:pt x="4" y="193"/>
                  <a:pt x="5" y="195"/>
                  <a:pt x="5" y="195"/>
                </a:cubicBezTo>
                <a:cubicBezTo>
                  <a:pt x="5" y="196"/>
                  <a:pt x="5" y="196"/>
                  <a:pt x="5" y="196"/>
                </a:cubicBezTo>
                <a:cubicBezTo>
                  <a:pt x="5" y="196"/>
                  <a:pt x="5" y="196"/>
                  <a:pt x="5" y="196"/>
                </a:cubicBezTo>
                <a:cubicBezTo>
                  <a:pt x="6" y="198"/>
                  <a:pt x="6" y="199"/>
                  <a:pt x="6" y="200"/>
                </a:cubicBezTo>
                <a:cubicBezTo>
                  <a:pt x="6" y="201"/>
                  <a:pt x="6" y="201"/>
                  <a:pt x="6" y="201"/>
                </a:cubicBezTo>
                <a:cubicBezTo>
                  <a:pt x="6" y="201"/>
                  <a:pt x="6" y="202"/>
                  <a:pt x="6" y="203"/>
                </a:cubicBezTo>
                <a:cubicBezTo>
                  <a:pt x="6" y="203"/>
                  <a:pt x="7" y="203"/>
                  <a:pt x="7" y="203"/>
                </a:cubicBezTo>
                <a:cubicBezTo>
                  <a:pt x="8" y="207"/>
                  <a:pt x="8" y="210"/>
                  <a:pt x="9" y="212"/>
                </a:cubicBezTo>
                <a:cubicBezTo>
                  <a:pt x="10" y="214"/>
                  <a:pt x="11" y="215"/>
                  <a:pt x="11" y="216"/>
                </a:cubicBezTo>
                <a:cubicBezTo>
                  <a:pt x="11" y="217"/>
                  <a:pt x="11" y="218"/>
                  <a:pt x="12" y="219"/>
                </a:cubicBezTo>
                <a:cubicBezTo>
                  <a:pt x="12" y="219"/>
                  <a:pt x="12" y="220"/>
                  <a:pt x="12" y="220"/>
                </a:cubicBezTo>
                <a:cubicBezTo>
                  <a:pt x="12" y="221"/>
                  <a:pt x="12" y="220"/>
                  <a:pt x="13" y="221"/>
                </a:cubicBezTo>
                <a:cubicBezTo>
                  <a:pt x="13" y="221"/>
                  <a:pt x="13" y="222"/>
                  <a:pt x="13" y="223"/>
                </a:cubicBezTo>
                <a:cubicBezTo>
                  <a:pt x="13" y="224"/>
                  <a:pt x="14" y="224"/>
                  <a:pt x="14" y="225"/>
                </a:cubicBezTo>
                <a:cubicBezTo>
                  <a:pt x="15" y="226"/>
                  <a:pt x="16" y="227"/>
                  <a:pt x="16" y="229"/>
                </a:cubicBezTo>
                <a:cubicBezTo>
                  <a:pt x="16" y="230"/>
                  <a:pt x="18" y="232"/>
                  <a:pt x="18" y="234"/>
                </a:cubicBezTo>
                <a:cubicBezTo>
                  <a:pt x="19" y="235"/>
                  <a:pt x="20" y="237"/>
                  <a:pt x="20" y="238"/>
                </a:cubicBezTo>
                <a:cubicBezTo>
                  <a:pt x="20" y="238"/>
                  <a:pt x="21" y="239"/>
                  <a:pt x="21" y="240"/>
                </a:cubicBezTo>
                <a:cubicBezTo>
                  <a:pt x="21" y="240"/>
                  <a:pt x="21" y="240"/>
                  <a:pt x="21" y="240"/>
                </a:cubicBezTo>
                <a:cubicBezTo>
                  <a:pt x="21" y="240"/>
                  <a:pt x="21" y="241"/>
                  <a:pt x="21" y="242"/>
                </a:cubicBezTo>
                <a:cubicBezTo>
                  <a:pt x="21" y="242"/>
                  <a:pt x="22" y="242"/>
                  <a:pt x="22" y="242"/>
                </a:cubicBezTo>
                <a:cubicBezTo>
                  <a:pt x="23" y="244"/>
                  <a:pt x="24" y="246"/>
                  <a:pt x="25" y="247"/>
                </a:cubicBezTo>
                <a:cubicBezTo>
                  <a:pt x="25" y="247"/>
                  <a:pt x="25" y="248"/>
                  <a:pt x="25" y="248"/>
                </a:cubicBezTo>
                <a:cubicBezTo>
                  <a:pt x="26" y="250"/>
                  <a:pt x="27" y="252"/>
                  <a:pt x="28" y="253"/>
                </a:cubicBezTo>
                <a:cubicBezTo>
                  <a:pt x="29" y="254"/>
                  <a:pt x="29" y="254"/>
                  <a:pt x="30" y="255"/>
                </a:cubicBezTo>
                <a:cubicBezTo>
                  <a:pt x="31" y="256"/>
                  <a:pt x="32" y="257"/>
                  <a:pt x="32" y="258"/>
                </a:cubicBezTo>
                <a:cubicBezTo>
                  <a:pt x="33" y="259"/>
                  <a:pt x="33" y="259"/>
                  <a:pt x="33" y="259"/>
                </a:cubicBezTo>
                <a:cubicBezTo>
                  <a:pt x="33" y="259"/>
                  <a:pt x="33" y="260"/>
                  <a:pt x="33" y="260"/>
                </a:cubicBezTo>
                <a:cubicBezTo>
                  <a:pt x="34" y="261"/>
                  <a:pt x="35" y="261"/>
                  <a:pt x="35" y="262"/>
                </a:cubicBezTo>
                <a:cubicBezTo>
                  <a:pt x="36" y="263"/>
                  <a:pt x="36" y="264"/>
                  <a:pt x="37" y="265"/>
                </a:cubicBezTo>
                <a:cubicBezTo>
                  <a:pt x="38" y="266"/>
                  <a:pt x="39" y="268"/>
                  <a:pt x="40" y="270"/>
                </a:cubicBezTo>
                <a:cubicBezTo>
                  <a:pt x="42" y="272"/>
                  <a:pt x="44" y="274"/>
                  <a:pt x="46" y="275"/>
                </a:cubicBezTo>
                <a:cubicBezTo>
                  <a:pt x="49" y="278"/>
                  <a:pt x="52" y="282"/>
                  <a:pt x="57" y="283"/>
                </a:cubicBezTo>
                <a:cubicBezTo>
                  <a:pt x="59" y="286"/>
                  <a:pt x="64" y="288"/>
                  <a:pt x="66" y="291"/>
                </a:cubicBezTo>
                <a:cubicBezTo>
                  <a:pt x="67" y="291"/>
                  <a:pt x="68" y="292"/>
                  <a:pt x="68" y="292"/>
                </a:cubicBezTo>
                <a:cubicBezTo>
                  <a:pt x="70" y="293"/>
                  <a:pt x="72" y="294"/>
                  <a:pt x="72" y="295"/>
                </a:cubicBezTo>
                <a:cubicBezTo>
                  <a:pt x="73" y="295"/>
                  <a:pt x="74" y="296"/>
                  <a:pt x="75" y="296"/>
                </a:cubicBezTo>
                <a:cubicBezTo>
                  <a:pt x="75" y="296"/>
                  <a:pt x="76" y="297"/>
                  <a:pt x="76" y="297"/>
                </a:cubicBezTo>
                <a:cubicBezTo>
                  <a:pt x="77" y="298"/>
                  <a:pt x="77" y="298"/>
                  <a:pt x="78" y="298"/>
                </a:cubicBezTo>
                <a:cubicBezTo>
                  <a:pt x="78" y="298"/>
                  <a:pt x="79" y="299"/>
                  <a:pt x="80" y="299"/>
                </a:cubicBezTo>
                <a:cubicBezTo>
                  <a:pt x="80" y="300"/>
                  <a:pt x="81" y="300"/>
                  <a:pt x="81" y="300"/>
                </a:cubicBezTo>
                <a:cubicBezTo>
                  <a:pt x="82" y="301"/>
                  <a:pt x="82" y="300"/>
                  <a:pt x="83" y="301"/>
                </a:cubicBezTo>
                <a:cubicBezTo>
                  <a:pt x="83" y="301"/>
                  <a:pt x="84" y="302"/>
                  <a:pt x="84" y="302"/>
                </a:cubicBezTo>
                <a:cubicBezTo>
                  <a:pt x="84" y="302"/>
                  <a:pt x="85" y="302"/>
                  <a:pt x="85" y="302"/>
                </a:cubicBezTo>
                <a:cubicBezTo>
                  <a:pt x="86" y="302"/>
                  <a:pt x="86" y="303"/>
                  <a:pt x="86" y="303"/>
                </a:cubicBezTo>
                <a:cubicBezTo>
                  <a:pt x="87" y="303"/>
                  <a:pt x="87" y="303"/>
                  <a:pt x="88" y="304"/>
                </a:cubicBezTo>
                <a:cubicBezTo>
                  <a:pt x="88" y="304"/>
                  <a:pt x="88" y="304"/>
                  <a:pt x="88" y="304"/>
                </a:cubicBezTo>
                <a:cubicBezTo>
                  <a:pt x="89" y="304"/>
                  <a:pt x="89" y="304"/>
                  <a:pt x="89" y="304"/>
                </a:cubicBezTo>
                <a:cubicBezTo>
                  <a:pt x="89" y="304"/>
                  <a:pt x="90" y="305"/>
                  <a:pt x="90" y="305"/>
                </a:cubicBezTo>
                <a:cubicBezTo>
                  <a:pt x="91" y="305"/>
                  <a:pt x="91" y="305"/>
                  <a:pt x="92" y="306"/>
                </a:cubicBezTo>
                <a:cubicBezTo>
                  <a:pt x="93" y="306"/>
                  <a:pt x="94" y="307"/>
                  <a:pt x="95" y="307"/>
                </a:cubicBezTo>
                <a:cubicBezTo>
                  <a:pt x="96" y="307"/>
                  <a:pt x="96" y="307"/>
                  <a:pt x="97" y="308"/>
                </a:cubicBezTo>
                <a:cubicBezTo>
                  <a:pt x="97" y="308"/>
                  <a:pt x="98" y="308"/>
                  <a:pt x="98" y="308"/>
                </a:cubicBezTo>
                <a:cubicBezTo>
                  <a:pt x="99" y="308"/>
                  <a:pt x="98" y="308"/>
                  <a:pt x="98" y="308"/>
                </a:cubicBezTo>
                <a:cubicBezTo>
                  <a:pt x="99" y="309"/>
                  <a:pt x="100" y="309"/>
                  <a:pt x="101" y="309"/>
                </a:cubicBezTo>
                <a:cubicBezTo>
                  <a:pt x="101" y="309"/>
                  <a:pt x="101" y="310"/>
                  <a:pt x="101" y="310"/>
                </a:cubicBezTo>
                <a:cubicBezTo>
                  <a:pt x="102" y="310"/>
                  <a:pt x="102" y="310"/>
                  <a:pt x="102" y="310"/>
                </a:cubicBezTo>
                <a:cubicBezTo>
                  <a:pt x="103" y="310"/>
                  <a:pt x="103" y="311"/>
                  <a:pt x="103" y="311"/>
                </a:cubicBezTo>
                <a:cubicBezTo>
                  <a:pt x="103" y="311"/>
                  <a:pt x="104" y="311"/>
                  <a:pt x="104" y="311"/>
                </a:cubicBezTo>
                <a:cubicBezTo>
                  <a:pt x="104" y="311"/>
                  <a:pt x="104" y="312"/>
                  <a:pt x="105" y="312"/>
                </a:cubicBezTo>
                <a:cubicBezTo>
                  <a:pt x="105" y="313"/>
                  <a:pt x="106" y="312"/>
                  <a:pt x="106" y="312"/>
                </a:cubicBezTo>
                <a:cubicBezTo>
                  <a:pt x="106" y="312"/>
                  <a:pt x="106" y="313"/>
                  <a:pt x="106" y="313"/>
                </a:cubicBezTo>
                <a:cubicBezTo>
                  <a:pt x="106" y="313"/>
                  <a:pt x="107" y="313"/>
                  <a:pt x="107" y="313"/>
                </a:cubicBezTo>
                <a:cubicBezTo>
                  <a:pt x="107" y="313"/>
                  <a:pt x="107" y="314"/>
                  <a:pt x="108" y="314"/>
                </a:cubicBezTo>
                <a:cubicBezTo>
                  <a:pt x="109" y="315"/>
                  <a:pt x="110" y="315"/>
                  <a:pt x="111" y="315"/>
                </a:cubicBezTo>
                <a:cubicBezTo>
                  <a:pt x="111" y="315"/>
                  <a:pt x="111" y="316"/>
                  <a:pt x="111" y="316"/>
                </a:cubicBezTo>
                <a:cubicBezTo>
                  <a:pt x="112" y="316"/>
                  <a:pt x="112" y="316"/>
                  <a:pt x="113" y="317"/>
                </a:cubicBezTo>
                <a:cubicBezTo>
                  <a:pt x="114" y="318"/>
                  <a:pt x="115" y="318"/>
                  <a:pt x="116" y="319"/>
                </a:cubicBezTo>
                <a:cubicBezTo>
                  <a:pt x="118" y="319"/>
                  <a:pt x="119" y="320"/>
                  <a:pt x="119" y="320"/>
                </a:cubicBezTo>
                <a:cubicBezTo>
                  <a:pt x="120" y="320"/>
                  <a:pt x="120" y="320"/>
                  <a:pt x="121" y="321"/>
                </a:cubicBezTo>
                <a:cubicBezTo>
                  <a:pt x="122" y="321"/>
                  <a:pt x="122" y="321"/>
                  <a:pt x="123" y="322"/>
                </a:cubicBezTo>
                <a:cubicBezTo>
                  <a:pt x="124" y="322"/>
                  <a:pt x="125" y="323"/>
                  <a:pt x="126" y="323"/>
                </a:cubicBezTo>
                <a:cubicBezTo>
                  <a:pt x="127" y="324"/>
                  <a:pt x="127" y="323"/>
                  <a:pt x="128" y="324"/>
                </a:cubicBezTo>
                <a:cubicBezTo>
                  <a:pt x="129" y="324"/>
                  <a:pt x="129" y="324"/>
                  <a:pt x="130" y="325"/>
                </a:cubicBezTo>
                <a:cubicBezTo>
                  <a:pt x="130" y="325"/>
                  <a:pt x="132" y="325"/>
                  <a:pt x="132" y="325"/>
                </a:cubicBezTo>
                <a:cubicBezTo>
                  <a:pt x="132" y="326"/>
                  <a:pt x="132" y="326"/>
                  <a:pt x="132" y="326"/>
                </a:cubicBezTo>
                <a:cubicBezTo>
                  <a:pt x="134" y="327"/>
                  <a:pt x="136" y="327"/>
                  <a:pt x="138" y="328"/>
                </a:cubicBezTo>
                <a:cubicBezTo>
                  <a:pt x="139" y="328"/>
                  <a:pt x="140" y="329"/>
                  <a:pt x="140" y="329"/>
                </a:cubicBezTo>
                <a:cubicBezTo>
                  <a:pt x="140" y="329"/>
                  <a:pt x="142" y="329"/>
                  <a:pt x="143" y="329"/>
                </a:cubicBezTo>
                <a:cubicBezTo>
                  <a:pt x="143" y="329"/>
                  <a:pt x="144" y="330"/>
                  <a:pt x="145" y="330"/>
                </a:cubicBezTo>
                <a:cubicBezTo>
                  <a:pt x="147" y="330"/>
                  <a:pt x="149" y="330"/>
                  <a:pt x="150" y="330"/>
                </a:cubicBezTo>
                <a:cubicBezTo>
                  <a:pt x="152" y="331"/>
                  <a:pt x="154" y="331"/>
                  <a:pt x="156" y="331"/>
                </a:cubicBezTo>
                <a:cubicBezTo>
                  <a:pt x="158" y="331"/>
                  <a:pt x="160" y="332"/>
                  <a:pt x="162" y="332"/>
                </a:cubicBezTo>
                <a:cubicBezTo>
                  <a:pt x="163" y="332"/>
                  <a:pt x="163" y="333"/>
                  <a:pt x="164" y="333"/>
                </a:cubicBezTo>
                <a:cubicBezTo>
                  <a:pt x="166" y="333"/>
                  <a:pt x="171" y="333"/>
                  <a:pt x="172" y="334"/>
                </a:cubicBezTo>
                <a:cubicBezTo>
                  <a:pt x="172" y="334"/>
                  <a:pt x="174" y="335"/>
                  <a:pt x="174" y="335"/>
                </a:cubicBezTo>
                <a:cubicBezTo>
                  <a:pt x="174" y="335"/>
                  <a:pt x="174" y="335"/>
                  <a:pt x="175" y="335"/>
                </a:cubicBezTo>
                <a:cubicBezTo>
                  <a:pt x="180" y="336"/>
                  <a:pt x="186" y="335"/>
                  <a:pt x="191" y="336"/>
                </a:cubicBezTo>
                <a:cubicBezTo>
                  <a:pt x="193" y="336"/>
                  <a:pt x="194" y="336"/>
                  <a:pt x="196" y="336"/>
                </a:cubicBezTo>
                <a:cubicBezTo>
                  <a:pt x="196" y="336"/>
                  <a:pt x="197" y="336"/>
                  <a:pt x="197" y="336"/>
                </a:cubicBezTo>
                <a:cubicBezTo>
                  <a:pt x="198" y="336"/>
                  <a:pt x="199" y="336"/>
                  <a:pt x="200" y="336"/>
                </a:cubicBezTo>
                <a:cubicBezTo>
                  <a:pt x="206" y="335"/>
                  <a:pt x="211" y="335"/>
                  <a:pt x="216" y="334"/>
                </a:cubicBezTo>
                <a:cubicBezTo>
                  <a:pt x="218" y="333"/>
                  <a:pt x="217" y="335"/>
                  <a:pt x="218" y="336"/>
                </a:cubicBezTo>
                <a:cubicBezTo>
                  <a:pt x="218" y="334"/>
                  <a:pt x="219" y="334"/>
                  <a:pt x="220" y="333"/>
                </a:cubicBezTo>
                <a:cubicBezTo>
                  <a:pt x="222" y="333"/>
                  <a:pt x="224" y="332"/>
                  <a:pt x="226" y="332"/>
                </a:cubicBezTo>
                <a:cubicBezTo>
                  <a:pt x="227" y="331"/>
                  <a:pt x="229" y="331"/>
                  <a:pt x="230" y="329"/>
                </a:cubicBezTo>
                <a:cubicBezTo>
                  <a:pt x="235" y="329"/>
                  <a:pt x="238" y="327"/>
                  <a:pt x="241" y="325"/>
                </a:cubicBezTo>
                <a:cubicBezTo>
                  <a:pt x="242" y="325"/>
                  <a:pt x="244" y="325"/>
                  <a:pt x="246" y="325"/>
                </a:cubicBezTo>
                <a:cubicBezTo>
                  <a:pt x="247" y="324"/>
                  <a:pt x="248" y="323"/>
                  <a:pt x="250" y="324"/>
                </a:cubicBezTo>
                <a:cubicBezTo>
                  <a:pt x="251" y="321"/>
                  <a:pt x="254" y="322"/>
                  <a:pt x="255" y="321"/>
                </a:cubicBezTo>
                <a:cubicBezTo>
                  <a:pt x="255" y="320"/>
                  <a:pt x="256" y="321"/>
                  <a:pt x="256" y="321"/>
                </a:cubicBezTo>
                <a:cubicBezTo>
                  <a:pt x="256" y="321"/>
                  <a:pt x="256" y="320"/>
                  <a:pt x="256" y="320"/>
                </a:cubicBezTo>
                <a:cubicBezTo>
                  <a:pt x="256" y="320"/>
                  <a:pt x="257" y="320"/>
                  <a:pt x="257" y="320"/>
                </a:cubicBezTo>
                <a:cubicBezTo>
                  <a:pt x="257" y="320"/>
                  <a:pt x="257" y="319"/>
                  <a:pt x="257" y="319"/>
                </a:cubicBezTo>
                <a:cubicBezTo>
                  <a:pt x="258" y="319"/>
                  <a:pt x="258" y="319"/>
                  <a:pt x="259" y="319"/>
                </a:cubicBezTo>
                <a:cubicBezTo>
                  <a:pt x="260" y="318"/>
                  <a:pt x="261" y="315"/>
                  <a:pt x="263" y="315"/>
                </a:cubicBezTo>
                <a:cubicBezTo>
                  <a:pt x="263" y="315"/>
                  <a:pt x="263" y="315"/>
                  <a:pt x="263" y="315"/>
                </a:cubicBezTo>
                <a:cubicBezTo>
                  <a:pt x="263" y="315"/>
                  <a:pt x="264" y="315"/>
                  <a:pt x="264" y="314"/>
                </a:cubicBezTo>
                <a:cubicBezTo>
                  <a:pt x="265" y="314"/>
                  <a:pt x="265" y="314"/>
                  <a:pt x="265" y="313"/>
                </a:cubicBezTo>
                <a:cubicBezTo>
                  <a:pt x="265" y="313"/>
                  <a:pt x="266" y="313"/>
                  <a:pt x="266" y="312"/>
                </a:cubicBezTo>
                <a:cubicBezTo>
                  <a:pt x="267" y="312"/>
                  <a:pt x="267" y="312"/>
                  <a:pt x="267" y="312"/>
                </a:cubicBezTo>
                <a:cubicBezTo>
                  <a:pt x="268" y="312"/>
                  <a:pt x="268" y="311"/>
                  <a:pt x="268" y="311"/>
                </a:cubicBezTo>
                <a:cubicBezTo>
                  <a:pt x="268" y="311"/>
                  <a:pt x="269" y="311"/>
                  <a:pt x="269" y="311"/>
                </a:cubicBezTo>
                <a:cubicBezTo>
                  <a:pt x="270" y="311"/>
                  <a:pt x="270" y="310"/>
                  <a:pt x="270" y="310"/>
                </a:cubicBezTo>
                <a:cubicBezTo>
                  <a:pt x="271" y="309"/>
                  <a:pt x="273" y="310"/>
                  <a:pt x="273" y="308"/>
                </a:cubicBezTo>
                <a:cubicBezTo>
                  <a:pt x="274" y="309"/>
                  <a:pt x="275" y="308"/>
                  <a:pt x="276" y="308"/>
                </a:cubicBezTo>
                <a:cubicBezTo>
                  <a:pt x="276" y="307"/>
                  <a:pt x="276" y="307"/>
                  <a:pt x="277" y="307"/>
                </a:cubicBezTo>
                <a:cubicBezTo>
                  <a:pt x="277" y="306"/>
                  <a:pt x="278" y="306"/>
                  <a:pt x="279" y="306"/>
                </a:cubicBezTo>
                <a:cubicBezTo>
                  <a:pt x="279" y="306"/>
                  <a:pt x="279" y="305"/>
                  <a:pt x="280" y="305"/>
                </a:cubicBezTo>
                <a:cubicBezTo>
                  <a:pt x="280" y="305"/>
                  <a:pt x="280" y="305"/>
                  <a:pt x="280" y="305"/>
                </a:cubicBezTo>
                <a:cubicBezTo>
                  <a:pt x="281" y="305"/>
                  <a:pt x="281" y="304"/>
                  <a:pt x="281" y="304"/>
                </a:cubicBezTo>
                <a:cubicBezTo>
                  <a:pt x="281" y="304"/>
                  <a:pt x="282" y="304"/>
                  <a:pt x="282" y="304"/>
                </a:cubicBezTo>
                <a:cubicBezTo>
                  <a:pt x="283" y="303"/>
                  <a:pt x="283" y="302"/>
                  <a:pt x="284" y="303"/>
                </a:cubicBezTo>
                <a:cubicBezTo>
                  <a:pt x="284" y="302"/>
                  <a:pt x="285" y="302"/>
                  <a:pt x="285" y="300"/>
                </a:cubicBezTo>
                <a:cubicBezTo>
                  <a:pt x="285" y="300"/>
                  <a:pt x="286" y="300"/>
                  <a:pt x="286" y="299"/>
                </a:cubicBezTo>
                <a:cubicBezTo>
                  <a:pt x="287" y="299"/>
                  <a:pt x="287" y="298"/>
                  <a:pt x="288" y="298"/>
                </a:cubicBezTo>
                <a:cubicBezTo>
                  <a:pt x="288" y="297"/>
                  <a:pt x="291" y="296"/>
                  <a:pt x="289" y="296"/>
                </a:cubicBezTo>
                <a:cubicBezTo>
                  <a:pt x="287" y="295"/>
                  <a:pt x="287" y="297"/>
                  <a:pt x="286" y="297"/>
                </a:cubicBezTo>
                <a:cubicBezTo>
                  <a:pt x="286" y="297"/>
                  <a:pt x="285" y="297"/>
                  <a:pt x="285" y="297"/>
                </a:cubicBezTo>
                <a:cubicBezTo>
                  <a:pt x="285" y="297"/>
                  <a:pt x="285" y="298"/>
                  <a:pt x="284" y="298"/>
                </a:cubicBezTo>
                <a:cubicBezTo>
                  <a:pt x="284" y="299"/>
                  <a:pt x="283" y="298"/>
                  <a:pt x="282" y="299"/>
                </a:cubicBezTo>
                <a:cubicBezTo>
                  <a:pt x="282" y="299"/>
                  <a:pt x="282" y="299"/>
                  <a:pt x="282" y="299"/>
                </a:cubicBezTo>
                <a:cubicBezTo>
                  <a:pt x="281" y="300"/>
                  <a:pt x="281" y="300"/>
                  <a:pt x="280" y="300"/>
                </a:cubicBezTo>
                <a:cubicBezTo>
                  <a:pt x="280" y="301"/>
                  <a:pt x="279" y="301"/>
                  <a:pt x="279" y="301"/>
                </a:cubicBezTo>
                <a:cubicBezTo>
                  <a:pt x="278" y="301"/>
                  <a:pt x="277" y="303"/>
                  <a:pt x="277" y="302"/>
                </a:cubicBezTo>
                <a:cubicBezTo>
                  <a:pt x="276" y="301"/>
                  <a:pt x="277" y="301"/>
                  <a:pt x="278" y="300"/>
                </a:cubicBezTo>
                <a:cubicBezTo>
                  <a:pt x="278" y="300"/>
                  <a:pt x="278" y="299"/>
                  <a:pt x="279" y="299"/>
                </a:cubicBezTo>
                <a:cubicBezTo>
                  <a:pt x="279" y="299"/>
                  <a:pt x="278" y="298"/>
                  <a:pt x="279" y="298"/>
                </a:cubicBezTo>
                <a:cubicBezTo>
                  <a:pt x="279" y="298"/>
                  <a:pt x="279" y="297"/>
                  <a:pt x="280" y="297"/>
                </a:cubicBezTo>
                <a:cubicBezTo>
                  <a:pt x="280" y="297"/>
                  <a:pt x="281" y="297"/>
                  <a:pt x="281" y="296"/>
                </a:cubicBezTo>
                <a:cubicBezTo>
                  <a:pt x="282" y="296"/>
                  <a:pt x="283" y="295"/>
                  <a:pt x="283" y="294"/>
                </a:cubicBezTo>
                <a:cubicBezTo>
                  <a:pt x="284" y="293"/>
                  <a:pt x="285" y="292"/>
                  <a:pt x="285" y="291"/>
                </a:cubicBezTo>
                <a:cubicBezTo>
                  <a:pt x="283" y="292"/>
                  <a:pt x="282" y="293"/>
                  <a:pt x="280" y="295"/>
                </a:cubicBezTo>
                <a:cubicBezTo>
                  <a:pt x="279" y="296"/>
                  <a:pt x="278" y="296"/>
                  <a:pt x="278" y="297"/>
                </a:cubicBezTo>
                <a:cubicBezTo>
                  <a:pt x="277" y="298"/>
                  <a:pt x="278" y="298"/>
                  <a:pt x="278" y="298"/>
                </a:cubicBezTo>
                <a:cubicBezTo>
                  <a:pt x="277" y="299"/>
                  <a:pt x="276" y="299"/>
                  <a:pt x="276" y="299"/>
                </a:cubicBezTo>
                <a:cubicBezTo>
                  <a:pt x="276" y="299"/>
                  <a:pt x="276" y="300"/>
                  <a:pt x="276" y="300"/>
                </a:cubicBezTo>
                <a:cubicBezTo>
                  <a:pt x="276" y="300"/>
                  <a:pt x="275" y="300"/>
                  <a:pt x="275" y="300"/>
                </a:cubicBezTo>
                <a:cubicBezTo>
                  <a:pt x="274" y="301"/>
                  <a:pt x="274" y="301"/>
                  <a:pt x="273" y="302"/>
                </a:cubicBezTo>
                <a:cubicBezTo>
                  <a:pt x="272" y="303"/>
                  <a:pt x="271" y="304"/>
                  <a:pt x="270" y="305"/>
                </a:cubicBezTo>
                <a:cubicBezTo>
                  <a:pt x="269" y="306"/>
                  <a:pt x="267" y="306"/>
                  <a:pt x="267" y="307"/>
                </a:cubicBezTo>
                <a:cubicBezTo>
                  <a:pt x="266" y="307"/>
                  <a:pt x="266" y="308"/>
                  <a:pt x="265" y="308"/>
                </a:cubicBezTo>
                <a:cubicBezTo>
                  <a:pt x="265" y="308"/>
                  <a:pt x="265" y="308"/>
                  <a:pt x="264" y="308"/>
                </a:cubicBezTo>
                <a:cubicBezTo>
                  <a:pt x="264" y="309"/>
                  <a:pt x="264" y="309"/>
                  <a:pt x="263" y="309"/>
                </a:cubicBezTo>
                <a:cubicBezTo>
                  <a:pt x="263" y="310"/>
                  <a:pt x="263" y="310"/>
                  <a:pt x="263" y="310"/>
                </a:cubicBezTo>
                <a:cubicBezTo>
                  <a:pt x="262" y="310"/>
                  <a:pt x="262" y="311"/>
                  <a:pt x="261" y="311"/>
                </a:cubicBezTo>
                <a:cubicBezTo>
                  <a:pt x="261" y="311"/>
                  <a:pt x="261" y="311"/>
                  <a:pt x="261" y="311"/>
                </a:cubicBezTo>
                <a:cubicBezTo>
                  <a:pt x="260" y="312"/>
                  <a:pt x="259" y="313"/>
                  <a:pt x="258" y="313"/>
                </a:cubicBezTo>
                <a:cubicBezTo>
                  <a:pt x="258" y="313"/>
                  <a:pt x="258" y="313"/>
                  <a:pt x="258" y="313"/>
                </a:cubicBezTo>
                <a:cubicBezTo>
                  <a:pt x="257" y="314"/>
                  <a:pt x="256" y="313"/>
                  <a:pt x="256" y="314"/>
                </a:cubicBezTo>
                <a:cubicBezTo>
                  <a:pt x="255" y="314"/>
                  <a:pt x="255" y="315"/>
                  <a:pt x="255" y="315"/>
                </a:cubicBezTo>
                <a:cubicBezTo>
                  <a:pt x="255" y="315"/>
                  <a:pt x="254" y="315"/>
                  <a:pt x="254" y="315"/>
                </a:cubicBezTo>
                <a:cubicBezTo>
                  <a:pt x="254" y="315"/>
                  <a:pt x="254" y="316"/>
                  <a:pt x="253" y="316"/>
                </a:cubicBezTo>
                <a:cubicBezTo>
                  <a:pt x="253" y="317"/>
                  <a:pt x="252" y="316"/>
                  <a:pt x="251" y="317"/>
                </a:cubicBezTo>
                <a:cubicBezTo>
                  <a:pt x="251" y="317"/>
                  <a:pt x="251" y="317"/>
                  <a:pt x="251" y="317"/>
                </a:cubicBezTo>
                <a:cubicBezTo>
                  <a:pt x="251" y="317"/>
                  <a:pt x="250" y="318"/>
                  <a:pt x="250" y="318"/>
                </a:cubicBezTo>
                <a:cubicBezTo>
                  <a:pt x="249" y="318"/>
                  <a:pt x="248" y="318"/>
                  <a:pt x="247" y="319"/>
                </a:cubicBezTo>
                <a:cubicBezTo>
                  <a:pt x="247" y="319"/>
                  <a:pt x="245" y="319"/>
                  <a:pt x="245" y="320"/>
                </a:cubicBezTo>
                <a:cubicBezTo>
                  <a:pt x="243" y="320"/>
                  <a:pt x="243" y="320"/>
                  <a:pt x="242" y="321"/>
                </a:cubicBezTo>
                <a:cubicBezTo>
                  <a:pt x="242" y="321"/>
                  <a:pt x="242" y="321"/>
                  <a:pt x="242" y="321"/>
                </a:cubicBezTo>
                <a:cubicBezTo>
                  <a:pt x="241" y="321"/>
                  <a:pt x="241" y="321"/>
                  <a:pt x="241" y="321"/>
                </a:cubicBezTo>
                <a:cubicBezTo>
                  <a:pt x="240" y="321"/>
                  <a:pt x="239" y="321"/>
                  <a:pt x="239" y="322"/>
                </a:cubicBezTo>
                <a:cubicBezTo>
                  <a:pt x="239" y="322"/>
                  <a:pt x="238" y="322"/>
                  <a:pt x="238" y="322"/>
                </a:cubicBezTo>
                <a:cubicBezTo>
                  <a:pt x="238" y="322"/>
                  <a:pt x="238" y="322"/>
                  <a:pt x="238" y="322"/>
                </a:cubicBezTo>
                <a:cubicBezTo>
                  <a:pt x="238" y="322"/>
                  <a:pt x="237" y="322"/>
                  <a:pt x="237" y="322"/>
                </a:cubicBezTo>
                <a:cubicBezTo>
                  <a:pt x="236" y="322"/>
                  <a:pt x="236" y="323"/>
                  <a:pt x="235" y="323"/>
                </a:cubicBezTo>
                <a:cubicBezTo>
                  <a:pt x="235" y="323"/>
                  <a:pt x="235" y="323"/>
                  <a:pt x="234" y="324"/>
                </a:cubicBezTo>
                <a:cubicBezTo>
                  <a:pt x="234" y="324"/>
                  <a:pt x="233" y="324"/>
                  <a:pt x="233" y="324"/>
                </a:cubicBezTo>
                <a:cubicBezTo>
                  <a:pt x="231" y="325"/>
                  <a:pt x="228" y="325"/>
                  <a:pt x="227" y="326"/>
                </a:cubicBezTo>
                <a:cubicBezTo>
                  <a:pt x="227" y="327"/>
                  <a:pt x="226" y="326"/>
                  <a:pt x="226" y="326"/>
                </a:cubicBezTo>
                <a:cubicBezTo>
                  <a:pt x="225" y="327"/>
                  <a:pt x="224" y="327"/>
                  <a:pt x="222" y="328"/>
                </a:cubicBezTo>
                <a:cubicBezTo>
                  <a:pt x="221" y="328"/>
                  <a:pt x="221" y="329"/>
                  <a:pt x="220" y="329"/>
                </a:cubicBezTo>
                <a:cubicBezTo>
                  <a:pt x="218" y="329"/>
                  <a:pt x="214" y="329"/>
                  <a:pt x="213" y="330"/>
                </a:cubicBezTo>
                <a:cubicBezTo>
                  <a:pt x="213" y="330"/>
                  <a:pt x="210" y="330"/>
                  <a:pt x="210" y="330"/>
                </a:cubicBezTo>
                <a:cubicBezTo>
                  <a:pt x="209" y="330"/>
                  <a:pt x="208" y="330"/>
                  <a:pt x="207" y="330"/>
                </a:cubicBezTo>
                <a:cubicBezTo>
                  <a:pt x="200" y="331"/>
                  <a:pt x="193" y="331"/>
                  <a:pt x="188" y="330"/>
                </a:cubicBezTo>
                <a:cubicBezTo>
                  <a:pt x="187" y="330"/>
                  <a:pt x="187" y="330"/>
                  <a:pt x="186" y="330"/>
                </a:cubicBezTo>
                <a:cubicBezTo>
                  <a:pt x="184" y="330"/>
                  <a:pt x="184" y="330"/>
                  <a:pt x="182" y="330"/>
                </a:cubicBezTo>
                <a:cubicBezTo>
                  <a:pt x="180" y="330"/>
                  <a:pt x="180" y="330"/>
                  <a:pt x="178" y="330"/>
                </a:cubicBezTo>
                <a:cubicBezTo>
                  <a:pt x="176" y="330"/>
                  <a:pt x="175" y="330"/>
                  <a:pt x="174" y="329"/>
                </a:cubicBezTo>
                <a:cubicBezTo>
                  <a:pt x="172" y="329"/>
                  <a:pt x="169" y="328"/>
                  <a:pt x="168" y="328"/>
                </a:cubicBezTo>
                <a:cubicBezTo>
                  <a:pt x="167" y="328"/>
                  <a:pt x="166" y="328"/>
                  <a:pt x="164" y="328"/>
                </a:cubicBezTo>
                <a:cubicBezTo>
                  <a:pt x="164" y="328"/>
                  <a:pt x="164" y="327"/>
                  <a:pt x="164" y="327"/>
                </a:cubicBezTo>
                <a:cubicBezTo>
                  <a:pt x="163" y="327"/>
                  <a:pt x="163" y="327"/>
                  <a:pt x="163" y="327"/>
                </a:cubicBezTo>
                <a:cubicBezTo>
                  <a:pt x="162" y="327"/>
                  <a:pt x="161" y="327"/>
                  <a:pt x="161" y="327"/>
                </a:cubicBezTo>
                <a:cubicBezTo>
                  <a:pt x="158" y="326"/>
                  <a:pt x="156" y="326"/>
                  <a:pt x="153" y="325"/>
                </a:cubicBezTo>
                <a:cubicBezTo>
                  <a:pt x="151" y="325"/>
                  <a:pt x="148" y="325"/>
                  <a:pt x="146" y="325"/>
                </a:cubicBezTo>
                <a:cubicBezTo>
                  <a:pt x="144" y="325"/>
                  <a:pt x="143" y="324"/>
                  <a:pt x="142" y="324"/>
                </a:cubicBezTo>
                <a:cubicBezTo>
                  <a:pt x="141" y="324"/>
                  <a:pt x="141" y="324"/>
                  <a:pt x="141" y="324"/>
                </a:cubicBezTo>
                <a:cubicBezTo>
                  <a:pt x="139" y="323"/>
                  <a:pt x="138" y="323"/>
                  <a:pt x="136" y="322"/>
                </a:cubicBezTo>
                <a:cubicBezTo>
                  <a:pt x="135" y="322"/>
                  <a:pt x="134" y="321"/>
                  <a:pt x="133" y="321"/>
                </a:cubicBezTo>
                <a:cubicBezTo>
                  <a:pt x="133" y="320"/>
                  <a:pt x="131" y="320"/>
                  <a:pt x="131" y="320"/>
                </a:cubicBezTo>
                <a:cubicBezTo>
                  <a:pt x="130" y="319"/>
                  <a:pt x="128" y="319"/>
                  <a:pt x="128" y="318"/>
                </a:cubicBezTo>
                <a:cubicBezTo>
                  <a:pt x="127" y="318"/>
                  <a:pt x="127" y="318"/>
                  <a:pt x="126" y="318"/>
                </a:cubicBezTo>
                <a:cubicBezTo>
                  <a:pt x="126" y="318"/>
                  <a:pt x="126" y="317"/>
                  <a:pt x="126" y="317"/>
                </a:cubicBezTo>
                <a:cubicBezTo>
                  <a:pt x="125" y="317"/>
                  <a:pt x="124" y="317"/>
                  <a:pt x="123" y="316"/>
                </a:cubicBezTo>
                <a:cubicBezTo>
                  <a:pt x="123" y="316"/>
                  <a:pt x="122" y="316"/>
                  <a:pt x="122" y="316"/>
                </a:cubicBezTo>
                <a:cubicBezTo>
                  <a:pt x="122" y="316"/>
                  <a:pt x="122" y="315"/>
                  <a:pt x="122" y="315"/>
                </a:cubicBezTo>
                <a:cubicBezTo>
                  <a:pt x="121" y="315"/>
                  <a:pt x="120" y="315"/>
                  <a:pt x="119" y="314"/>
                </a:cubicBezTo>
                <a:cubicBezTo>
                  <a:pt x="118" y="314"/>
                  <a:pt x="118" y="314"/>
                  <a:pt x="118" y="313"/>
                </a:cubicBezTo>
                <a:cubicBezTo>
                  <a:pt x="117" y="313"/>
                  <a:pt x="117" y="313"/>
                  <a:pt x="116" y="313"/>
                </a:cubicBezTo>
                <a:cubicBezTo>
                  <a:pt x="116" y="313"/>
                  <a:pt x="115" y="312"/>
                  <a:pt x="115" y="312"/>
                </a:cubicBezTo>
                <a:cubicBezTo>
                  <a:pt x="114" y="312"/>
                  <a:pt x="114" y="312"/>
                  <a:pt x="114" y="311"/>
                </a:cubicBezTo>
                <a:cubicBezTo>
                  <a:pt x="113" y="311"/>
                  <a:pt x="113" y="311"/>
                  <a:pt x="113" y="310"/>
                </a:cubicBezTo>
                <a:cubicBezTo>
                  <a:pt x="112" y="310"/>
                  <a:pt x="112" y="311"/>
                  <a:pt x="112" y="310"/>
                </a:cubicBezTo>
                <a:cubicBezTo>
                  <a:pt x="111" y="310"/>
                  <a:pt x="111" y="310"/>
                  <a:pt x="111" y="309"/>
                </a:cubicBezTo>
                <a:cubicBezTo>
                  <a:pt x="111" y="309"/>
                  <a:pt x="110" y="309"/>
                  <a:pt x="110" y="309"/>
                </a:cubicBezTo>
                <a:cubicBezTo>
                  <a:pt x="109" y="309"/>
                  <a:pt x="109" y="308"/>
                  <a:pt x="109" y="308"/>
                </a:cubicBezTo>
                <a:cubicBezTo>
                  <a:pt x="108" y="308"/>
                  <a:pt x="108" y="308"/>
                  <a:pt x="107" y="308"/>
                </a:cubicBezTo>
                <a:cubicBezTo>
                  <a:pt x="107" y="307"/>
                  <a:pt x="107" y="307"/>
                  <a:pt x="107" y="307"/>
                </a:cubicBezTo>
                <a:cubicBezTo>
                  <a:pt x="107" y="306"/>
                  <a:pt x="106" y="307"/>
                  <a:pt x="106" y="307"/>
                </a:cubicBezTo>
                <a:cubicBezTo>
                  <a:pt x="105" y="306"/>
                  <a:pt x="105" y="306"/>
                  <a:pt x="105" y="306"/>
                </a:cubicBezTo>
                <a:cubicBezTo>
                  <a:pt x="104" y="305"/>
                  <a:pt x="103" y="305"/>
                  <a:pt x="103" y="305"/>
                </a:cubicBezTo>
                <a:cubicBezTo>
                  <a:pt x="103" y="305"/>
                  <a:pt x="102" y="304"/>
                  <a:pt x="102" y="304"/>
                </a:cubicBezTo>
                <a:cubicBezTo>
                  <a:pt x="102" y="304"/>
                  <a:pt x="101" y="304"/>
                  <a:pt x="101" y="304"/>
                </a:cubicBezTo>
                <a:cubicBezTo>
                  <a:pt x="100" y="304"/>
                  <a:pt x="101" y="303"/>
                  <a:pt x="100" y="303"/>
                </a:cubicBezTo>
                <a:cubicBezTo>
                  <a:pt x="99" y="303"/>
                  <a:pt x="98" y="303"/>
                  <a:pt x="97" y="303"/>
                </a:cubicBezTo>
                <a:cubicBezTo>
                  <a:pt x="97" y="303"/>
                  <a:pt x="96" y="302"/>
                  <a:pt x="96" y="302"/>
                </a:cubicBezTo>
                <a:cubicBezTo>
                  <a:pt x="96" y="302"/>
                  <a:pt x="95" y="302"/>
                  <a:pt x="95" y="302"/>
                </a:cubicBezTo>
                <a:cubicBezTo>
                  <a:pt x="94" y="301"/>
                  <a:pt x="94" y="301"/>
                  <a:pt x="93" y="301"/>
                </a:cubicBezTo>
                <a:cubicBezTo>
                  <a:pt x="92" y="300"/>
                  <a:pt x="91" y="300"/>
                  <a:pt x="91" y="299"/>
                </a:cubicBezTo>
                <a:cubicBezTo>
                  <a:pt x="90" y="299"/>
                  <a:pt x="91" y="299"/>
                  <a:pt x="90" y="299"/>
                </a:cubicBezTo>
                <a:cubicBezTo>
                  <a:pt x="89" y="298"/>
                  <a:pt x="88" y="298"/>
                  <a:pt x="88" y="298"/>
                </a:cubicBezTo>
                <a:cubicBezTo>
                  <a:pt x="87" y="298"/>
                  <a:pt x="87" y="297"/>
                  <a:pt x="87" y="297"/>
                </a:cubicBezTo>
                <a:cubicBezTo>
                  <a:pt x="86" y="296"/>
                  <a:pt x="85" y="296"/>
                  <a:pt x="84" y="296"/>
                </a:cubicBezTo>
                <a:cubicBezTo>
                  <a:pt x="84" y="296"/>
                  <a:pt x="83" y="295"/>
                  <a:pt x="83" y="295"/>
                </a:cubicBezTo>
                <a:cubicBezTo>
                  <a:pt x="82" y="294"/>
                  <a:pt x="81" y="294"/>
                  <a:pt x="81" y="293"/>
                </a:cubicBezTo>
                <a:cubicBezTo>
                  <a:pt x="80" y="293"/>
                  <a:pt x="80" y="293"/>
                  <a:pt x="80" y="293"/>
                </a:cubicBezTo>
                <a:cubicBezTo>
                  <a:pt x="79" y="293"/>
                  <a:pt x="79" y="293"/>
                  <a:pt x="79" y="292"/>
                </a:cubicBezTo>
                <a:cubicBezTo>
                  <a:pt x="78" y="292"/>
                  <a:pt x="77" y="292"/>
                  <a:pt x="77" y="291"/>
                </a:cubicBezTo>
                <a:cubicBezTo>
                  <a:pt x="76" y="291"/>
                  <a:pt x="76" y="290"/>
                  <a:pt x="76" y="290"/>
                </a:cubicBezTo>
                <a:cubicBezTo>
                  <a:pt x="75" y="290"/>
                  <a:pt x="75" y="290"/>
                  <a:pt x="74" y="290"/>
                </a:cubicBezTo>
                <a:cubicBezTo>
                  <a:pt x="74" y="289"/>
                  <a:pt x="74" y="289"/>
                  <a:pt x="73" y="289"/>
                </a:cubicBezTo>
                <a:cubicBezTo>
                  <a:pt x="73" y="288"/>
                  <a:pt x="72" y="288"/>
                  <a:pt x="72" y="288"/>
                </a:cubicBezTo>
                <a:cubicBezTo>
                  <a:pt x="71" y="288"/>
                  <a:pt x="71" y="287"/>
                  <a:pt x="71" y="287"/>
                </a:cubicBezTo>
                <a:cubicBezTo>
                  <a:pt x="71" y="287"/>
                  <a:pt x="70" y="287"/>
                  <a:pt x="70" y="287"/>
                </a:cubicBezTo>
                <a:cubicBezTo>
                  <a:pt x="69" y="287"/>
                  <a:pt x="70" y="286"/>
                  <a:pt x="69" y="286"/>
                </a:cubicBezTo>
                <a:cubicBezTo>
                  <a:pt x="69" y="286"/>
                  <a:pt x="68" y="285"/>
                  <a:pt x="67" y="285"/>
                </a:cubicBezTo>
                <a:cubicBezTo>
                  <a:pt x="67" y="285"/>
                  <a:pt x="66" y="284"/>
                  <a:pt x="66" y="284"/>
                </a:cubicBezTo>
                <a:cubicBezTo>
                  <a:pt x="66" y="283"/>
                  <a:pt x="65" y="284"/>
                  <a:pt x="64" y="283"/>
                </a:cubicBezTo>
                <a:cubicBezTo>
                  <a:pt x="63" y="282"/>
                  <a:pt x="61" y="279"/>
                  <a:pt x="60" y="279"/>
                </a:cubicBezTo>
                <a:cubicBezTo>
                  <a:pt x="60" y="279"/>
                  <a:pt x="60" y="278"/>
                  <a:pt x="60" y="278"/>
                </a:cubicBezTo>
                <a:cubicBezTo>
                  <a:pt x="58" y="278"/>
                  <a:pt x="57" y="278"/>
                  <a:pt x="55" y="277"/>
                </a:cubicBezTo>
                <a:cubicBezTo>
                  <a:pt x="54" y="275"/>
                  <a:pt x="52" y="274"/>
                  <a:pt x="50" y="272"/>
                </a:cubicBezTo>
                <a:cubicBezTo>
                  <a:pt x="49" y="271"/>
                  <a:pt x="46" y="269"/>
                  <a:pt x="46" y="268"/>
                </a:cubicBezTo>
                <a:cubicBezTo>
                  <a:pt x="46" y="268"/>
                  <a:pt x="45" y="268"/>
                  <a:pt x="45" y="268"/>
                </a:cubicBezTo>
                <a:cubicBezTo>
                  <a:pt x="45" y="268"/>
                  <a:pt x="45" y="267"/>
                  <a:pt x="45" y="267"/>
                </a:cubicBezTo>
                <a:cubicBezTo>
                  <a:pt x="44" y="266"/>
                  <a:pt x="43" y="265"/>
                  <a:pt x="43" y="264"/>
                </a:cubicBezTo>
                <a:cubicBezTo>
                  <a:pt x="42" y="263"/>
                  <a:pt x="41" y="262"/>
                  <a:pt x="41" y="261"/>
                </a:cubicBezTo>
                <a:cubicBezTo>
                  <a:pt x="41" y="261"/>
                  <a:pt x="40" y="261"/>
                  <a:pt x="40" y="260"/>
                </a:cubicBezTo>
                <a:cubicBezTo>
                  <a:pt x="40" y="259"/>
                  <a:pt x="39" y="259"/>
                  <a:pt x="38" y="258"/>
                </a:cubicBezTo>
                <a:cubicBezTo>
                  <a:pt x="38" y="258"/>
                  <a:pt x="38" y="258"/>
                  <a:pt x="38" y="258"/>
                </a:cubicBezTo>
                <a:cubicBezTo>
                  <a:pt x="38" y="257"/>
                  <a:pt x="37" y="257"/>
                  <a:pt x="37" y="257"/>
                </a:cubicBezTo>
                <a:cubicBezTo>
                  <a:pt x="37" y="257"/>
                  <a:pt x="37" y="256"/>
                  <a:pt x="37" y="256"/>
                </a:cubicBezTo>
                <a:cubicBezTo>
                  <a:pt x="37" y="255"/>
                  <a:pt x="37" y="255"/>
                  <a:pt x="36" y="255"/>
                </a:cubicBezTo>
                <a:cubicBezTo>
                  <a:pt x="36" y="254"/>
                  <a:pt x="35" y="253"/>
                  <a:pt x="34" y="252"/>
                </a:cubicBezTo>
                <a:cubicBezTo>
                  <a:pt x="34" y="251"/>
                  <a:pt x="33" y="251"/>
                  <a:pt x="33" y="251"/>
                </a:cubicBezTo>
                <a:cubicBezTo>
                  <a:pt x="33" y="250"/>
                  <a:pt x="32" y="249"/>
                  <a:pt x="31" y="249"/>
                </a:cubicBezTo>
                <a:cubicBezTo>
                  <a:pt x="31" y="248"/>
                  <a:pt x="31" y="248"/>
                  <a:pt x="31" y="247"/>
                </a:cubicBezTo>
                <a:cubicBezTo>
                  <a:pt x="29" y="245"/>
                  <a:pt x="28" y="242"/>
                  <a:pt x="27" y="240"/>
                </a:cubicBezTo>
                <a:cubicBezTo>
                  <a:pt x="26" y="239"/>
                  <a:pt x="26" y="238"/>
                  <a:pt x="26" y="238"/>
                </a:cubicBezTo>
                <a:cubicBezTo>
                  <a:pt x="26" y="237"/>
                  <a:pt x="25" y="237"/>
                  <a:pt x="25" y="237"/>
                </a:cubicBezTo>
                <a:cubicBezTo>
                  <a:pt x="25" y="236"/>
                  <a:pt x="24" y="235"/>
                  <a:pt x="24" y="234"/>
                </a:cubicBezTo>
                <a:cubicBezTo>
                  <a:pt x="23" y="232"/>
                  <a:pt x="22" y="230"/>
                  <a:pt x="22" y="228"/>
                </a:cubicBezTo>
                <a:cubicBezTo>
                  <a:pt x="22" y="228"/>
                  <a:pt x="22" y="227"/>
                  <a:pt x="22" y="227"/>
                </a:cubicBezTo>
                <a:cubicBezTo>
                  <a:pt x="21" y="227"/>
                  <a:pt x="21" y="227"/>
                  <a:pt x="20" y="226"/>
                </a:cubicBezTo>
                <a:cubicBezTo>
                  <a:pt x="20" y="226"/>
                  <a:pt x="20" y="225"/>
                  <a:pt x="20" y="225"/>
                </a:cubicBezTo>
                <a:cubicBezTo>
                  <a:pt x="20" y="225"/>
                  <a:pt x="19" y="224"/>
                  <a:pt x="19" y="224"/>
                </a:cubicBezTo>
                <a:cubicBezTo>
                  <a:pt x="19" y="224"/>
                  <a:pt x="19" y="223"/>
                  <a:pt x="19" y="223"/>
                </a:cubicBezTo>
                <a:cubicBezTo>
                  <a:pt x="19" y="222"/>
                  <a:pt x="18" y="222"/>
                  <a:pt x="18" y="222"/>
                </a:cubicBezTo>
                <a:cubicBezTo>
                  <a:pt x="18" y="221"/>
                  <a:pt x="17" y="220"/>
                  <a:pt x="17" y="219"/>
                </a:cubicBezTo>
                <a:cubicBezTo>
                  <a:pt x="17" y="218"/>
                  <a:pt x="17" y="217"/>
                  <a:pt x="16" y="216"/>
                </a:cubicBezTo>
                <a:cubicBezTo>
                  <a:pt x="16" y="216"/>
                  <a:pt x="16" y="215"/>
                  <a:pt x="15" y="215"/>
                </a:cubicBezTo>
                <a:cubicBezTo>
                  <a:pt x="15" y="214"/>
                  <a:pt x="15" y="214"/>
                  <a:pt x="15" y="213"/>
                </a:cubicBezTo>
                <a:cubicBezTo>
                  <a:pt x="14" y="212"/>
                  <a:pt x="14" y="210"/>
                  <a:pt x="13" y="208"/>
                </a:cubicBezTo>
                <a:cubicBezTo>
                  <a:pt x="13" y="207"/>
                  <a:pt x="12" y="206"/>
                  <a:pt x="12" y="206"/>
                </a:cubicBezTo>
                <a:cubicBezTo>
                  <a:pt x="12" y="204"/>
                  <a:pt x="12" y="203"/>
                  <a:pt x="11" y="202"/>
                </a:cubicBezTo>
                <a:cubicBezTo>
                  <a:pt x="11" y="202"/>
                  <a:pt x="11" y="201"/>
                  <a:pt x="11" y="201"/>
                </a:cubicBezTo>
                <a:cubicBezTo>
                  <a:pt x="11" y="199"/>
                  <a:pt x="11" y="198"/>
                  <a:pt x="10" y="196"/>
                </a:cubicBezTo>
                <a:cubicBezTo>
                  <a:pt x="10" y="196"/>
                  <a:pt x="9" y="195"/>
                  <a:pt x="9" y="194"/>
                </a:cubicBezTo>
                <a:cubicBezTo>
                  <a:pt x="9" y="194"/>
                  <a:pt x="9" y="193"/>
                  <a:pt x="9" y="193"/>
                </a:cubicBezTo>
                <a:cubicBezTo>
                  <a:pt x="9" y="193"/>
                  <a:pt x="9" y="193"/>
                  <a:pt x="9" y="192"/>
                </a:cubicBezTo>
                <a:cubicBezTo>
                  <a:pt x="8" y="191"/>
                  <a:pt x="9" y="190"/>
                  <a:pt x="8" y="189"/>
                </a:cubicBezTo>
                <a:cubicBezTo>
                  <a:pt x="8" y="188"/>
                  <a:pt x="8" y="188"/>
                  <a:pt x="8" y="188"/>
                </a:cubicBezTo>
                <a:cubicBezTo>
                  <a:pt x="7" y="185"/>
                  <a:pt x="7" y="180"/>
                  <a:pt x="7" y="178"/>
                </a:cubicBezTo>
                <a:cubicBezTo>
                  <a:pt x="6" y="176"/>
                  <a:pt x="6" y="175"/>
                  <a:pt x="6" y="173"/>
                </a:cubicBezTo>
                <a:cubicBezTo>
                  <a:pt x="5" y="171"/>
                  <a:pt x="5" y="169"/>
                  <a:pt x="5" y="167"/>
                </a:cubicBezTo>
                <a:cubicBezTo>
                  <a:pt x="4" y="161"/>
                  <a:pt x="6" y="155"/>
                  <a:pt x="7" y="151"/>
                </a:cubicBezTo>
                <a:cubicBezTo>
                  <a:pt x="8" y="148"/>
                  <a:pt x="7" y="147"/>
                  <a:pt x="9" y="145"/>
                </a:cubicBezTo>
                <a:cubicBezTo>
                  <a:pt x="9" y="145"/>
                  <a:pt x="9" y="145"/>
                  <a:pt x="9" y="144"/>
                </a:cubicBezTo>
                <a:cubicBezTo>
                  <a:pt x="10" y="140"/>
                  <a:pt x="11" y="136"/>
                  <a:pt x="13" y="132"/>
                </a:cubicBezTo>
                <a:cubicBezTo>
                  <a:pt x="13" y="131"/>
                  <a:pt x="13" y="130"/>
                  <a:pt x="13" y="129"/>
                </a:cubicBezTo>
                <a:cubicBezTo>
                  <a:pt x="13" y="129"/>
                  <a:pt x="14" y="129"/>
                  <a:pt x="14" y="128"/>
                </a:cubicBezTo>
                <a:cubicBezTo>
                  <a:pt x="15" y="127"/>
                  <a:pt x="14" y="127"/>
                  <a:pt x="14" y="125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6" y="124"/>
                  <a:pt x="16" y="122"/>
                  <a:pt x="16" y="122"/>
                </a:cubicBezTo>
                <a:cubicBezTo>
                  <a:pt x="16" y="121"/>
                  <a:pt x="17" y="121"/>
                  <a:pt x="17" y="121"/>
                </a:cubicBezTo>
                <a:cubicBezTo>
                  <a:pt x="17" y="121"/>
                  <a:pt x="17" y="120"/>
                  <a:pt x="17" y="120"/>
                </a:cubicBezTo>
                <a:cubicBezTo>
                  <a:pt x="17" y="119"/>
                  <a:pt x="18" y="119"/>
                  <a:pt x="18" y="118"/>
                </a:cubicBezTo>
                <a:cubicBezTo>
                  <a:pt x="18" y="118"/>
                  <a:pt x="18" y="118"/>
                  <a:pt x="18" y="118"/>
                </a:cubicBezTo>
                <a:cubicBezTo>
                  <a:pt x="19" y="117"/>
                  <a:pt x="18" y="117"/>
                  <a:pt x="19" y="117"/>
                </a:cubicBezTo>
                <a:cubicBezTo>
                  <a:pt x="19" y="116"/>
                  <a:pt x="19" y="115"/>
                  <a:pt x="19" y="114"/>
                </a:cubicBezTo>
                <a:cubicBezTo>
                  <a:pt x="19" y="114"/>
                  <a:pt x="20" y="114"/>
                  <a:pt x="20" y="113"/>
                </a:cubicBezTo>
                <a:cubicBezTo>
                  <a:pt x="21" y="113"/>
                  <a:pt x="21" y="112"/>
                  <a:pt x="21" y="112"/>
                </a:cubicBezTo>
                <a:cubicBezTo>
                  <a:pt x="22" y="110"/>
                  <a:pt x="22" y="109"/>
                  <a:pt x="23" y="107"/>
                </a:cubicBezTo>
                <a:cubicBezTo>
                  <a:pt x="23" y="107"/>
                  <a:pt x="24" y="107"/>
                  <a:pt x="24" y="107"/>
                </a:cubicBezTo>
                <a:cubicBezTo>
                  <a:pt x="24" y="107"/>
                  <a:pt x="24" y="106"/>
                  <a:pt x="24" y="106"/>
                </a:cubicBezTo>
                <a:cubicBezTo>
                  <a:pt x="24" y="106"/>
                  <a:pt x="24" y="106"/>
                  <a:pt x="25" y="105"/>
                </a:cubicBezTo>
                <a:cubicBezTo>
                  <a:pt x="25" y="105"/>
                  <a:pt x="25" y="104"/>
                  <a:pt x="25" y="104"/>
                </a:cubicBezTo>
                <a:cubicBezTo>
                  <a:pt x="25" y="104"/>
                  <a:pt x="26" y="104"/>
                  <a:pt x="26" y="103"/>
                </a:cubicBezTo>
                <a:cubicBezTo>
                  <a:pt x="27" y="102"/>
                  <a:pt x="27" y="101"/>
                  <a:pt x="28" y="100"/>
                </a:cubicBezTo>
                <a:cubicBezTo>
                  <a:pt x="29" y="99"/>
                  <a:pt x="30" y="97"/>
                  <a:pt x="31" y="96"/>
                </a:cubicBezTo>
                <a:cubicBezTo>
                  <a:pt x="31" y="96"/>
                  <a:pt x="31" y="97"/>
                  <a:pt x="31" y="96"/>
                </a:cubicBezTo>
                <a:cubicBezTo>
                  <a:pt x="32" y="96"/>
                  <a:pt x="32" y="95"/>
                  <a:pt x="32" y="95"/>
                </a:cubicBezTo>
                <a:cubicBezTo>
                  <a:pt x="32" y="94"/>
                  <a:pt x="33" y="94"/>
                  <a:pt x="33" y="93"/>
                </a:cubicBezTo>
                <a:cubicBezTo>
                  <a:pt x="34" y="93"/>
                  <a:pt x="34" y="93"/>
                  <a:pt x="34" y="93"/>
                </a:cubicBezTo>
                <a:cubicBezTo>
                  <a:pt x="35" y="93"/>
                  <a:pt x="34" y="92"/>
                  <a:pt x="34" y="92"/>
                </a:cubicBezTo>
                <a:cubicBezTo>
                  <a:pt x="35" y="92"/>
                  <a:pt x="35" y="91"/>
                  <a:pt x="35" y="91"/>
                </a:cubicBezTo>
                <a:cubicBezTo>
                  <a:pt x="36" y="90"/>
                  <a:pt x="37" y="89"/>
                  <a:pt x="37" y="88"/>
                </a:cubicBezTo>
                <a:cubicBezTo>
                  <a:pt x="38" y="88"/>
                  <a:pt x="38" y="88"/>
                  <a:pt x="39" y="88"/>
                </a:cubicBezTo>
                <a:cubicBezTo>
                  <a:pt x="39" y="87"/>
                  <a:pt x="40" y="86"/>
                  <a:pt x="40" y="86"/>
                </a:cubicBezTo>
                <a:cubicBezTo>
                  <a:pt x="42" y="84"/>
                  <a:pt x="44" y="82"/>
                  <a:pt x="46" y="80"/>
                </a:cubicBezTo>
                <a:cubicBezTo>
                  <a:pt x="46" y="79"/>
                  <a:pt x="47" y="79"/>
                  <a:pt x="48" y="78"/>
                </a:cubicBezTo>
                <a:cubicBezTo>
                  <a:pt x="48" y="78"/>
                  <a:pt x="48" y="77"/>
                  <a:pt x="48" y="77"/>
                </a:cubicBezTo>
                <a:cubicBezTo>
                  <a:pt x="48" y="77"/>
                  <a:pt x="49" y="76"/>
                  <a:pt x="49" y="76"/>
                </a:cubicBezTo>
                <a:cubicBezTo>
                  <a:pt x="50" y="76"/>
                  <a:pt x="51" y="75"/>
                  <a:pt x="51" y="75"/>
                </a:cubicBezTo>
                <a:cubicBezTo>
                  <a:pt x="51" y="74"/>
                  <a:pt x="52" y="75"/>
                  <a:pt x="52" y="75"/>
                </a:cubicBezTo>
                <a:cubicBezTo>
                  <a:pt x="52" y="74"/>
                  <a:pt x="52" y="74"/>
                  <a:pt x="53" y="74"/>
                </a:cubicBezTo>
                <a:cubicBezTo>
                  <a:pt x="54" y="72"/>
                  <a:pt x="56" y="71"/>
                  <a:pt x="57" y="71"/>
                </a:cubicBezTo>
                <a:cubicBezTo>
                  <a:pt x="58" y="70"/>
                  <a:pt x="59" y="70"/>
                  <a:pt x="60" y="69"/>
                </a:cubicBezTo>
                <a:cubicBezTo>
                  <a:pt x="62" y="69"/>
                  <a:pt x="62" y="67"/>
                  <a:pt x="64" y="67"/>
                </a:cubicBezTo>
                <a:cubicBezTo>
                  <a:pt x="64" y="67"/>
                  <a:pt x="64" y="70"/>
                  <a:pt x="65" y="68"/>
                </a:cubicBezTo>
                <a:cubicBezTo>
                  <a:pt x="67" y="69"/>
                  <a:pt x="67" y="67"/>
                  <a:pt x="68" y="68"/>
                </a:cubicBezTo>
                <a:cubicBezTo>
                  <a:pt x="68" y="69"/>
                  <a:pt x="70" y="69"/>
                  <a:pt x="70" y="69"/>
                </a:cubicBezTo>
                <a:cubicBezTo>
                  <a:pt x="71" y="69"/>
                  <a:pt x="70" y="70"/>
                  <a:pt x="71" y="71"/>
                </a:cubicBezTo>
                <a:cubicBezTo>
                  <a:pt x="71" y="71"/>
                  <a:pt x="72" y="71"/>
                  <a:pt x="72" y="71"/>
                </a:cubicBezTo>
                <a:cubicBezTo>
                  <a:pt x="73" y="71"/>
                  <a:pt x="73" y="72"/>
                  <a:pt x="74" y="73"/>
                </a:cubicBezTo>
                <a:cubicBezTo>
                  <a:pt x="75" y="74"/>
                  <a:pt x="76" y="74"/>
                  <a:pt x="77" y="75"/>
                </a:cubicBezTo>
                <a:cubicBezTo>
                  <a:pt x="77" y="75"/>
                  <a:pt x="77" y="75"/>
                  <a:pt x="77" y="76"/>
                </a:cubicBezTo>
                <a:cubicBezTo>
                  <a:pt x="77" y="76"/>
                  <a:pt x="78" y="76"/>
                  <a:pt x="79" y="76"/>
                </a:cubicBezTo>
                <a:cubicBezTo>
                  <a:pt x="80" y="77"/>
                  <a:pt x="81" y="78"/>
                  <a:pt x="82" y="78"/>
                </a:cubicBezTo>
                <a:cubicBezTo>
                  <a:pt x="83" y="79"/>
                  <a:pt x="83" y="79"/>
                  <a:pt x="84" y="79"/>
                </a:cubicBezTo>
                <a:cubicBezTo>
                  <a:pt x="84" y="79"/>
                  <a:pt x="84" y="80"/>
                  <a:pt x="84" y="80"/>
                </a:cubicBezTo>
                <a:cubicBezTo>
                  <a:pt x="85" y="80"/>
                  <a:pt x="85" y="80"/>
                  <a:pt x="86" y="80"/>
                </a:cubicBezTo>
                <a:cubicBezTo>
                  <a:pt x="87" y="80"/>
                  <a:pt x="87" y="81"/>
                  <a:pt x="87" y="81"/>
                </a:cubicBezTo>
                <a:cubicBezTo>
                  <a:pt x="88" y="81"/>
                  <a:pt x="89" y="81"/>
                  <a:pt x="90" y="81"/>
                </a:cubicBezTo>
                <a:cubicBezTo>
                  <a:pt x="93" y="81"/>
                  <a:pt x="92" y="81"/>
                  <a:pt x="94" y="81"/>
                </a:cubicBezTo>
                <a:cubicBezTo>
                  <a:pt x="94" y="81"/>
                  <a:pt x="94" y="81"/>
                  <a:pt x="94" y="81"/>
                </a:cubicBezTo>
                <a:cubicBezTo>
                  <a:pt x="95" y="81"/>
                  <a:pt x="94" y="80"/>
                  <a:pt x="95" y="80"/>
                </a:cubicBezTo>
                <a:cubicBezTo>
                  <a:pt x="97" y="80"/>
                  <a:pt x="98" y="80"/>
                  <a:pt x="100" y="80"/>
                </a:cubicBezTo>
                <a:cubicBezTo>
                  <a:pt x="101" y="80"/>
                  <a:pt x="102" y="80"/>
                  <a:pt x="102" y="79"/>
                </a:cubicBezTo>
                <a:cubicBezTo>
                  <a:pt x="103" y="79"/>
                  <a:pt x="103" y="79"/>
                  <a:pt x="103" y="78"/>
                </a:cubicBezTo>
                <a:cubicBezTo>
                  <a:pt x="105" y="78"/>
                  <a:pt x="105" y="78"/>
                  <a:pt x="106" y="77"/>
                </a:cubicBezTo>
                <a:cubicBezTo>
                  <a:pt x="107" y="77"/>
                  <a:pt x="107" y="77"/>
                  <a:pt x="107" y="76"/>
                </a:cubicBezTo>
                <a:cubicBezTo>
                  <a:pt x="107" y="76"/>
                  <a:pt x="108" y="77"/>
                  <a:pt x="108" y="76"/>
                </a:cubicBezTo>
                <a:cubicBezTo>
                  <a:pt x="109" y="76"/>
                  <a:pt x="108" y="76"/>
                  <a:pt x="109" y="76"/>
                </a:cubicBezTo>
                <a:cubicBezTo>
                  <a:pt x="110" y="75"/>
                  <a:pt x="113" y="75"/>
                  <a:pt x="114" y="74"/>
                </a:cubicBezTo>
                <a:cubicBezTo>
                  <a:pt x="115" y="73"/>
                  <a:pt x="115" y="73"/>
                  <a:pt x="116" y="72"/>
                </a:cubicBezTo>
                <a:cubicBezTo>
                  <a:pt x="117" y="72"/>
                  <a:pt x="117" y="72"/>
                  <a:pt x="118" y="72"/>
                </a:cubicBezTo>
                <a:cubicBezTo>
                  <a:pt x="118" y="71"/>
                  <a:pt x="118" y="71"/>
                  <a:pt x="119" y="71"/>
                </a:cubicBezTo>
                <a:cubicBezTo>
                  <a:pt x="119" y="71"/>
                  <a:pt x="119" y="70"/>
                  <a:pt x="119" y="70"/>
                </a:cubicBezTo>
                <a:cubicBezTo>
                  <a:pt x="120" y="70"/>
                  <a:pt x="121" y="70"/>
                  <a:pt x="121" y="70"/>
                </a:cubicBezTo>
                <a:cubicBezTo>
                  <a:pt x="122" y="69"/>
                  <a:pt x="122" y="69"/>
                  <a:pt x="122" y="68"/>
                </a:cubicBezTo>
                <a:cubicBezTo>
                  <a:pt x="122" y="68"/>
                  <a:pt x="123" y="68"/>
                  <a:pt x="123" y="68"/>
                </a:cubicBezTo>
                <a:cubicBezTo>
                  <a:pt x="123" y="68"/>
                  <a:pt x="124" y="67"/>
                  <a:pt x="124" y="67"/>
                </a:cubicBezTo>
                <a:cubicBezTo>
                  <a:pt x="124" y="67"/>
                  <a:pt x="125" y="67"/>
                  <a:pt x="126" y="66"/>
                </a:cubicBezTo>
                <a:cubicBezTo>
                  <a:pt x="127" y="65"/>
                  <a:pt x="128" y="64"/>
                  <a:pt x="128" y="63"/>
                </a:cubicBezTo>
                <a:cubicBezTo>
                  <a:pt x="129" y="62"/>
                  <a:pt x="130" y="61"/>
                  <a:pt x="131" y="60"/>
                </a:cubicBezTo>
                <a:cubicBezTo>
                  <a:pt x="131" y="59"/>
                  <a:pt x="132" y="59"/>
                  <a:pt x="132" y="59"/>
                </a:cubicBezTo>
                <a:cubicBezTo>
                  <a:pt x="133" y="58"/>
                  <a:pt x="133" y="58"/>
                  <a:pt x="133" y="57"/>
                </a:cubicBezTo>
                <a:cubicBezTo>
                  <a:pt x="134" y="56"/>
                  <a:pt x="134" y="56"/>
                  <a:pt x="135" y="56"/>
                </a:cubicBezTo>
                <a:cubicBezTo>
                  <a:pt x="135" y="55"/>
                  <a:pt x="135" y="55"/>
                  <a:pt x="135" y="55"/>
                </a:cubicBezTo>
                <a:cubicBezTo>
                  <a:pt x="135" y="54"/>
                  <a:pt x="136" y="54"/>
                  <a:pt x="136" y="54"/>
                </a:cubicBezTo>
                <a:cubicBezTo>
                  <a:pt x="137" y="52"/>
                  <a:pt x="137" y="51"/>
                  <a:pt x="138" y="50"/>
                </a:cubicBezTo>
                <a:cubicBezTo>
                  <a:pt x="138" y="50"/>
                  <a:pt x="139" y="50"/>
                  <a:pt x="139" y="49"/>
                </a:cubicBezTo>
                <a:cubicBezTo>
                  <a:pt x="139" y="49"/>
                  <a:pt x="139" y="47"/>
                  <a:pt x="139" y="46"/>
                </a:cubicBezTo>
                <a:cubicBezTo>
                  <a:pt x="140" y="45"/>
                  <a:pt x="141" y="44"/>
                  <a:pt x="141" y="42"/>
                </a:cubicBezTo>
                <a:cubicBezTo>
                  <a:pt x="142" y="42"/>
                  <a:pt x="141" y="41"/>
                  <a:pt x="142" y="41"/>
                </a:cubicBezTo>
                <a:cubicBezTo>
                  <a:pt x="142" y="40"/>
                  <a:pt x="143" y="40"/>
                  <a:pt x="143" y="40"/>
                </a:cubicBezTo>
                <a:cubicBezTo>
                  <a:pt x="143" y="38"/>
                  <a:pt x="143" y="37"/>
                  <a:pt x="143" y="36"/>
                </a:cubicBezTo>
                <a:cubicBezTo>
                  <a:pt x="143" y="36"/>
                  <a:pt x="144" y="36"/>
                  <a:pt x="144" y="36"/>
                </a:cubicBezTo>
                <a:cubicBezTo>
                  <a:pt x="144" y="34"/>
                  <a:pt x="144" y="33"/>
                  <a:pt x="145" y="32"/>
                </a:cubicBezTo>
                <a:cubicBezTo>
                  <a:pt x="145" y="30"/>
                  <a:pt x="144" y="28"/>
                  <a:pt x="145" y="27"/>
                </a:cubicBezTo>
                <a:cubicBezTo>
                  <a:pt x="145" y="25"/>
                  <a:pt x="143" y="24"/>
                  <a:pt x="144" y="22"/>
                </a:cubicBezTo>
                <a:cubicBezTo>
                  <a:pt x="145" y="21"/>
                  <a:pt x="146" y="22"/>
                  <a:pt x="146" y="23"/>
                </a:cubicBezTo>
                <a:cubicBezTo>
                  <a:pt x="147" y="24"/>
                  <a:pt x="148" y="21"/>
                  <a:pt x="148" y="22"/>
                </a:cubicBezTo>
                <a:cubicBezTo>
                  <a:pt x="149" y="21"/>
                  <a:pt x="150" y="21"/>
                  <a:pt x="150" y="20"/>
                </a:cubicBezTo>
                <a:cubicBezTo>
                  <a:pt x="151" y="20"/>
                  <a:pt x="152" y="20"/>
                  <a:pt x="152" y="20"/>
                </a:cubicBezTo>
                <a:cubicBezTo>
                  <a:pt x="152" y="19"/>
                  <a:pt x="152" y="18"/>
                  <a:pt x="153" y="18"/>
                </a:cubicBezTo>
                <a:cubicBezTo>
                  <a:pt x="154" y="17"/>
                  <a:pt x="155" y="18"/>
                  <a:pt x="157" y="18"/>
                </a:cubicBezTo>
                <a:cubicBezTo>
                  <a:pt x="157" y="17"/>
                  <a:pt x="157" y="17"/>
                  <a:pt x="158" y="16"/>
                </a:cubicBezTo>
                <a:cubicBezTo>
                  <a:pt x="158" y="15"/>
                  <a:pt x="157" y="15"/>
                  <a:pt x="159" y="15"/>
                </a:cubicBezTo>
                <a:cubicBezTo>
                  <a:pt x="159" y="15"/>
                  <a:pt x="160" y="15"/>
                  <a:pt x="160" y="15"/>
                </a:cubicBezTo>
                <a:cubicBezTo>
                  <a:pt x="160" y="15"/>
                  <a:pt x="161" y="14"/>
                  <a:pt x="161" y="14"/>
                </a:cubicBezTo>
                <a:cubicBezTo>
                  <a:pt x="162" y="13"/>
                  <a:pt x="163" y="13"/>
                  <a:pt x="164" y="13"/>
                </a:cubicBezTo>
                <a:cubicBezTo>
                  <a:pt x="166" y="12"/>
                  <a:pt x="168" y="12"/>
                  <a:pt x="170" y="11"/>
                </a:cubicBezTo>
                <a:cubicBezTo>
                  <a:pt x="171" y="11"/>
                  <a:pt x="171" y="10"/>
                  <a:pt x="172" y="10"/>
                </a:cubicBezTo>
                <a:cubicBezTo>
                  <a:pt x="172" y="10"/>
                  <a:pt x="172" y="10"/>
                  <a:pt x="173" y="10"/>
                </a:cubicBezTo>
                <a:cubicBezTo>
                  <a:pt x="174" y="10"/>
                  <a:pt x="174" y="9"/>
                  <a:pt x="175" y="9"/>
                </a:cubicBezTo>
                <a:cubicBezTo>
                  <a:pt x="175" y="9"/>
                  <a:pt x="175" y="9"/>
                  <a:pt x="176" y="9"/>
                </a:cubicBezTo>
                <a:cubicBezTo>
                  <a:pt x="178" y="8"/>
                  <a:pt x="180" y="7"/>
                  <a:pt x="181" y="7"/>
                </a:cubicBezTo>
                <a:cubicBezTo>
                  <a:pt x="183" y="7"/>
                  <a:pt x="184" y="7"/>
                  <a:pt x="186" y="7"/>
                </a:cubicBezTo>
                <a:cubicBezTo>
                  <a:pt x="188" y="6"/>
                  <a:pt x="188" y="6"/>
                  <a:pt x="190" y="6"/>
                </a:cubicBezTo>
                <a:cubicBezTo>
                  <a:pt x="190" y="6"/>
                  <a:pt x="190" y="6"/>
                  <a:pt x="190" y="6"/>
                </a:cubicBezTo>
                <a:cubicBezTo>
                  <a:pt x="199" y="4"/>
                  <a:pt x="211" y="5"/>
                  <a:pt x="220" y="5"/>
                </a:cubicBezTo>
                <a:cubicBezTo>
                  <a:pt x="222" y="5"/>
                  <a:pt x="223" y="5"/>
                  <a:pt x="225" y="5"/>
                </a:cubicBezTo>
                <a:cubicBezTo>
                  <a:pt x="225" y="5"/>
                  <a:pt x="226" y="6"/>
                  <a:pt x="227" y="6"/>
                </a:cubicBezTo>
                <a:cubicBezTo>
                  <a:pt x="229" y="7"/>
                  <a:pt x="234" y="7"/>
                  <a:pt x="235" y="8"/>
                </a:cubicBezTo>
                <a:cubicBezTo>
                  <a:pt x="236" y="8"/>
                  <a:pt x="236" y="8"/>
                  <a:pt x="236" y="8"/>
                </a:cubicBezTo>
                <a:cubicBezTo>
                  <a:pt x="236" y="8"/>
                  <a:pt x="237" y="8"/>
                  <a:pt x="237" y="8"/>
                </a:cubicBezTo>
                <a:cubicBezTo>
                  <a:pt x="237" y="8"/>
                  <a:pt x="237" y="8"/>
                  <a:pt x="237" y="9"/>
                </a:cubicBezTo>
                <a:cubicBezTo>
                  <a:pt x="239" y="9"/>
                  <a:pt x="240" y="9"/>
                  <a:pt x="241" y="9"/>
                </a:cubicBezTo>
                <a:cubicBezTo>
                  <a:pt x="242" y="9"/>
                  <a:pt x="242" y="10"/>
                  <a:pt x="243" y="10"/>
                </a:cubicBezTo>
                <a:cubicBezTo>
                  <a:pt x="244" y="10"/>
                  <a:pt x="245" y="11"/>
                  <a:pt x="246" y="11"/>
                </a:cubicBezTo>
                <a:cubicBezTo>
                  <a:pt x="246" y="11"/>
                  <a:pt x="247" y="11"/>
                  <a:pt x="247" y="11"/>
                </a:cubicBezTo>
                <a:cubicBezTo>
                  <a:pt x="247" y="11"/>
                  <a:pt x="247" y="12"/>
                  <a:pt x="247" y="12"/>
                </a:cubicBezTo>
                <a:cubicBezTo>
                  <a:pt x="249" y="12"/>
                  <a:pt x="249" y="12"/>
                  <a:pt x="250" y="12"/>
                </a:cubicBezTo>
                <a:cubicBezTo>
                  <a:pt x="251" y="13"/>
                  <a:pt x="252" y="13"/>
                  <a:pt x="253" y="13"/>
                </a:cubicBezTo>
                <a:cubicBezTo>
                  <a:pt x="254" y="14"/>
                  <a:pt x="255" y="14"/>
                  <a:pt x="256" y="15"/>
                </a:cubicBezTo>
                <a:cubicBezTo>
                  <a:pt x="256" y="15"/>
                  <a:pt x="257" y="15"/>
                  <a:pt x="258" y="15"/>
                </a:cubicBezTo>
                <a:cubicBezTo>
                  <a:pt x="259" y="16"/>
                  <a:pt x="259" y="17"/>
                  <a:pt x="260" y="17"/>
                </a:cubicBezTo>
                <a:cubicBezTo>
                  <a:pt x="261" y="17"/>
                  <a:pt x="260" y="17"/>
                  <a:pt x="261" y="17"/>
                </a:cubicBezTo>
                <a:cubicBezTo>
                  <a:pt x="261" y="18"/>
                  <a:pt x="263" y="17"/>
                  <a:pt x="263" y="18"/>
                </a:cubicBezTo>
                <a:cubicBezTo>
                  <a:pt x="264" y="18"/>
                  <a:pt x="265" y="18"/>
                  <a:pt x="266" y="19"/>
                </a:cubicBezTo>
                <a:cubicBezTo>
                  <a:pt x="269" y="20"/>
                  <a:pt x="272" y="22"/>
                  <a:pt x="274" y="23"/>
                </a:cubicBezTo>
                <a:cubicBezTo>
                  <a:pt x="275" y="23"/>
                  <a:pt x="275" y="24"/>
                  <a:pt x="276" y="24"/>
                </a:cubicBezTo>
                <a:cubicBezTo>
                  <a:pt x="276" y="24"/>
                  <a:pt x="277" y="25"/>
                  <a:pt x="278" y="25"/>
                </a:cubicBezTo>
                <a:cubicBezTo>
                  <a:pt x="278" y="26"/>
                  <a:pt x="279" y="26"/>
                  <a:pt x="280" y="27"/>
                </a:cubicBezTo>
                <a:cubicBezTo>
                  <a:pt x="280" y="27"/>
                  <a:pt x="280" y="27"/>
                  <a:pt x="280" y="27"/>
                </a:cubicBezTo>
                <a:cubicBezTo>
                  <a:pt x="281" y="28"/>
                  <a:pt x="281" y="28"/>
                  <a:pt x="281" y="28"/>
                </a:cubicBezTo>
                <a:cubicBezTo>
                  <a:pt x="282" y="29"/>
                  <a:pt x="283" y="30"/>
                  <a:pt x="283" y="30"/>
                </a:cubicBezTo>
                <a:cubicBezTo>
                  <a:pt x="284" y="31"/>
                  <a:pt x="284" y="31"/>
                  <a:pt x="284" y="31"/>
                </a:cubicBezTo>
                <a:cubicBezTo>
                  <a:pt x="285" y="31"/>
                  <a:pt x="285" y="31"/>
                  <a:pt x="285" y="32"/>
                </a:cubicBezTo>
                <a:cubicBezTo>
                  <a:pt x="286" y="32"/>
                  <a:pt x="287" y="33"/>
                  <a:pt x="287" y="34"/>
                </a:cubicBezTo>
                <a:cubicBezTo>
                  <a:pt x="288" y="34"/>
                  <a:pt x="288" y="35"/>
                  <a:pt x="289" y="36"/>
                </a:cubicBezTo>
                <a:cubicBezTo>
                  <a:pt x="289" y="36"/>
                  <a:pt x="290" y="36"/>
                  <a:pt x="290" y="36"/>
                </a:cubicBezTo>
                <a:cubicBezTo>
                  <a:pt x="291" y="37"/>
                  <a:pt x="292" y="38"/>
                  <a:pt x="293" y="39"/>
                </a:cubicBezTo>
                <a:cubicBezTo>
                  <a:pt x="293" y="39"/>
                  <a:pt x="294" y="39"/>
                  <a:pt x="294" y="40"/>
                </a:cubicBezTo>
                <a:cubicBezTo>
                  <a:pt x="295" y="40"/>
                  <a:pt x="295" y="41"/>
                  <a:pt x="296" y="42"/>
                </a:cubicBezTo>
                <a:cubicBezTo>
                  <a:pt x="296" y="42"/>
                  <a:pt x="297" y="42"/>
                  <a:pt x="297" y="42"/>
                </a:cubicBezTo>
                <a:cubicBezTo>
                  <a:pt x="297" y="43"/>
                  <a:pt x="298" y="42"/>
                  <a:pt x="298" y="42"/>
                </a:cubicBezTo>
                <a:cubicBezTo>
                  <a:pt x="299" y="43"/>
                  <a:pt x="300" y="45"/>
                  <a:pt x="300" y="45"/>
                </a:cubicBezTo>
                <a:cubicBezTo>
                  <a:pt x="301" y="46"/>
                  <a:pt x="302" y="46"/>
                  <a:pt x="303" y="47"/>
                </a:cubicBezTo>
                <a:cubicBezTo>
                  <a:pt x="306" y="49"/>
                  <a:pt x="308" y="51"/>
                  <a:pt x="311" y="54"/>
                </a:cubicBezTo>
                <a:cubicBezTo>
                  <a:pt x="311" y="54"/>
                  <a:pt x="311" y="54"/>
                  <a:pt x="311" y="54"/>
                </a:cubicBezTo>
                <a:cubicBezTo>
                  <a:pt x="311" y="54"/>
                  <a:pt x="311" y="54"/>
                  <a:pt x="311" y="55"/>
                </a:cubicBezTo>
                <a:cubicBezTo>
                  <a:pt x="311" y="55"/>
                  <a:pt x="312" y="55"/>
                  <a:pt x="313" y="55"/>
                </a:cubicBezTo>
                <a:cubicBezTo>
                  <a:pt x="313" y="56"/>
                  <a:pt x="313" y="57"/>
                  <a:pt x="314" y="58"/>
                </a:cubicBezTo>
                <a:cubicBezTo>
                  <a:pt x="314" y="58"/>
                  <a:pt x="315" y="58"/>
                  <a:pt x="315" y="58"/>
                </a:cubicBezTo>
                <a:cubicBezTo>
                  <a:pt x="315" y="58"/>
                  <a:pt x="316" y="59"/>
                  <a:pt x="316" y="59"/>
                </a:cubicBezTo>
                <a:cubicBezTo>
                  <a:pt x="317" y="60"/>
                  <a:pt x="317" y="60"/>
                  <a:pt x="318" y="61"/>
                </a:cubicBezTo>
                <a:cubicBezTo>
                  <a:pt x="318" y="62"/>
                  <a:pt x="319" y="62"/>
                  <a:pt x="319" y="63"/>
                </a:cubicBezTo>
                <a:cubicBezTo>
                  <a:pt x="320" y="64"/>
                  <a:pt x="321" y="65"/>
                  <a:pt x="321" y="65"/>
                </a:cubicBezTo>
                <a:cubicBezTo>
                  <a:pt x="321" y="67"/>
                  <a:pt x="325" y="67"/>
                  <a:pt x="325" y="69"/>
                </a:cubicBezTo>
                <a:cubicBezTo>
                  <a:pt x="326" y="70"/>
                  <a:pt x="326" y="71"/>
                  <a:pt x="327" y="72"/>
                </a:cubicBezTo>
                <a:cubicBezTo>
                  <a:pt x="327" y="72"/>
                  <a:pt x="328" y="72"/>
                  <a:pt x="328" y="73"/>
                </a:cubicBezTo>
                <a:cubicBezTo>
                  <a:pt x="328" y="73"/>
                  <a:pt x="329" y="74"/>
                  <a:pt x="329" y="75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9" y="76"/>
                  <a:pt x="330" y="78"/>
                  <a:pt x="330" y="79"/>
                </a:cubicBezTo>
                <a:cubicBezTo>
                  <a:pt x="331" y="79"/>
                  <a:pt x="331" y="79"/>
                  <a:pt x="331" y="79"/>
                </a:cubicBezTo>
                <a:cubicBezTo>
                  <a:pt x="331" y="79"/>
                  <a:pt x="331" y="80"/>
                  <a:pt x="331" y="80"/>
                </a:cubicBezTo>
                <a:cubicBezTo>
                  <a:pt x="332" y="81"/>
                  <a:pt x="333" y="81"/>
                  <a:pt x="333" y="82"/>
                </a:cubicBezTo>
                <a:cubicBezTo>
                  <a:pt x="334" y="82"/>
                  <a:pt x="333" y="83"/>
                  <a:pt x="333" y="84"/>
                </a:cubicBezTo>
                <a:cubicBezTo>
                  <a:pt x="333" y="84"/>
                  <a:pt x="334" y="84"/>
                  <a:pt x="334" y="85"/>
                </a:cubicBezTo>
                <a:cubicBezTo>
                  <a:pt x="335" y="86"/>
                  <a:pt x="335" y="87"/>
                  <a:pt x="336" y="88"/>
                </a:cubicBezTo>
                <a:cubicBezTo>
                  <a:pt x="337" y="90"/>
                  <a:pt x="337" y="91"/>
                  <a:pt x="338" y="93"/>
                </a:cubicBezTo>
                <a:cubicBezTo>
                  <a:pt x="339" y="94"/>
                  <a:pt x="339" y="94"/>
                  <a:pt x="339" y="94"/>
                </a:cubicBezTo>
                <a:cubicBezTo>
                  <a:pt x="340" y="95"/>
                  <a:pt x="340" y="97"/>
                  <a:pt x="340" y="97"/>
                </a:cubicBezTo>
                <a:cubicBezTo>
                  <a:pt x="340" y="98"/>
                  <a:pt x="341" y="98"/>
                  <a:pt x="341" y="99"/>
                </a:cubicBezTo>
                <a:cubicBezTo>
                  <a:pt x="341" y="100"/>
                  <a:pt x="341" y="101"/>
                  <a:pt x="342" y="102"/>
                </a:cubicBezTo>
                <a:cubicBezTo>
                  <a:pt x="342" y="102"/>
                  <a:pt x="343" y="103"/>
                  <a:pt x="343" y="103"/>
                </a:cubicBezTo>
                <a:cubicBezTo>
                  <a:pt x="343" y="104"/>
                  <a:pt x="342" y="105"/>
                  <a:pt x="343" y="106"/>
                </a:cubicBezTo>
                <a:cubicBezTo>
                  <a:pt x="343" y="106"/>
                  <a:pt x="343" y="106"/>
                  <a:pt x="343" y="106"/>
                </a:cubicBezTo>
                <a:cubicBezTo>
                  <a:pt x="343" y="107"/>
                  <a:pt x="343" y="107"/>
                  <a:pt x="344" y="108"/>
                </a:cubicBezTo>
                <a:cubicBezTo>
                  <a:pt x="344" y="108"/>
                  <a:pt x="344" y="108"/>
                  <a:pt x="344" y="109"/>
                </a:cubicBezTo>
                <a:cubicBezTo>
                  <a:pt x="344" y="111"/>
                  <a:pt x="345" y="114"/>
                  <a:pt x="346" y="116"/>
                </a:cubicBezTo>
                <a:cubicBezTo>
                  <a:pt x="346" y="118"/>
                  <a:pt x="346" y="120"/>
                  <a:pt x="346" y="122"/>
                </a:cubicBezTo>
                <a:cubicBezTo>
                  <a:pt x="346" y="122"/>
                  <a:pt x="347" y="122"/>
                  <a:pt x="346" y="122"/>
                </a:cubicBezTo>
                <a:cubicBezTo>
                  <a:pt x="347" y="123"/>
                  <a:pt x="347" y="125"/>
                  <a:pt x="347" y="126"/>
                </a:cubicBezTo>
                <a:cubicBezTo>
                  <a:pt x="347" y="126"/>
                  <a:pt x="348" y="126"/>
                  <a:pt x="347" y="126"/>
                </a:cubicBezTo>
                <a:cubicBezTo>
                  <a:pt x="347" y="127"/>
                  <a:pt x="347" y="126"/>
                  <a:pt x="347" y="127"/>
                </a:cubicBezTo>
                <a:cubicBezTo>
                  <a:pt x="347" y="127"/>
                  <a:pt x="347" y="127"/>
                  <a:pt x="347" y="127"/>
                </a:cubicBezTo>
                <a:cubicBezTo>
                  <a:pt x="348" y="128"/>
                  <a:pt x="348" y="128"/>
                  <a:pt x="348" y="129"/>
                </a:cubicBezTo>
                <a:cubicBezTo>
                  <a:pt x="349" y="133"/>
                  <a:pt x="348" y="137"/>
                  <a:pt x="348" y="141"/>
                </a:cubicBezTo>
                <a:cubicBezTo>
                  <a:pt x="349" y="144"/>
                  <a:pt x="349" y="146"/>
                  <a:pt x="349" y="149"/>
                </a:cubicBezTo>
                <a:cubicBezTo>
                  <a:pt x="349" y="149"/>
                  <a:pt x="348" y="149"/>
                  <a:pt x="348" y="149"/>
                </a:cubicBezTo>
                <a:cubicBezTo>
                  <a:pt x="348" y="149"/>
                  <a:pt x="349" y="149"/>
                  <a:pt x="349" y="150"/>
                </a:cubicBezTo>
                <a:cubicBezTo>
                  <a:pt x="349" y="150"/>
                  <a:pt x="348" y="151"/>
                  <a:pt x="348" y="152"/>
                </a:cubicBezTo>
                <a:cubicBezTo>
                  <a:pt x="348" y="153"/>
                  <a:pt x="349" y="153"/>
                  <a:pt x="349" y="154"/>
                </a:cubicBezTo>
                <a:cubicBezTo>
                  <a:pt x="349" y="156"/>
                  <a:pt x="349" y="159"/>
                  <a:pt x="349" y="161"/>
                </a:cubicBezTo>
                <a:cubicBezTo>
                  <a:pt x="349" y="162"/>
                  <a:pt x="348" y="164"/>
                  <a:pt x="348" y="165"/>
                </a:cubicBezTo>
                <a:cubicBezTo>
                  <a:pt x="348" y="166"/>
                  <a:pt x="348" y="166"/>
                  <a:pt x="348" y="167"/>
                </a:cubicBezTo>
                <a:cubicBezTo>
                  <a:pt x="348" y="168"/>
                  <a:pt x="348" y="168"/>
                  <a:pt x="348" y="169"/>
                </a:cubicBezTo>
                <a:cubicBezTo>
                  <a:pt x="348" y="170"/>
                  <a:pt x="348" y="172"/>
                  <a:pt x="348" y="173"/>
                </a:cubicBezTo>
                <a:cubicBezTo>
                  <a:pt x="348" y="174"/>
                  <a:pt x="348" y="174"/>
                  <a:pt x="348" y="175"/>
                </a:cubicBezTo>
                <a:cubicBezTo>
                  <a:pt x="348" y="175"/>
                  <a:pt x="348" y="176"/>
                  <a:pt x="348" y="177"/>
                </a:cubicBezTo>
                <a:cubicBezTo>
                  <a:pt x="348" y="178"/>
                  <a:pt x="347" y="179"/>
                  <a:pt x="347" y="179"/>
                </a:cubicBezTo>
                <a:cubicBezTo>
                  <a:pt x="347" y="180"/>
                  <a:pt x="347" y="180"/>
                  <a:pt x="347" y="181"/>
                </a:cubicBezTo>
                <a:cubicBezTo>
                  <a:pt x="347" y="182"/>
                  <a:pt x="347" y="182"/>
                  <a:pt x="346" y="182"/>
                </a:cubicBezTo>
                <a:cubicBezTo>
                  <a:pt x="346" y="184"/>
                  <a:pt x="346" y="187"/>
                  <a:pt x="346" y="189"/>
                </a:cubicBezTo>
                <a:cubicBezTo>
                  <a:pt x="346" y="191"/>
                  <a:pt x="345" y="192"/>
                  <a:pt x="344" y="194"/>
                </a:cubicBezTo>
                <a:cubicBezTo>
                  <a:pt x="344" y="196"/>
                  <a:pt x="344" y="199"/>
                  <a:pt x="343" y="199"/>
                </a:cubicBezTo>
                <a:cubicBezTo>
                  <a:pt x="343" y="199"/>
                  <a:pt x="343" y="200"/>
                  <a:pt x="343" y="200"/>
                </a:cubicBezTo>
                <a:cubicBezTo>
                  <a:pt x="343" y="201"/>
                  <a:pt x="343" y="201"/>
                  <a:pt x="343" y="202"/>
                </a:cubicBezTo>
                <a:cubicBezTo>
                  <a:pt x="343" y="202"/>
                  <a:pt x="343" y="203"/>
                  <a:pt x="343" y="203"/>
                </a:cubicBezTo>
                <a:cubicBezTo>
                  <a:pt x="342" y="204"/>
                  <a:pt x="342" y="205"/>
                  <a:pt x="342" y="205"/>
                </a:cubicBezTo>
                <a:cubicBezTo>
                  <a:pt x="342" y="206"/>
                  <a:pt x="342" y="206"/>
                  <a:pt x="342" y="207"/>
                </a:cubicBezTo>
                <a:cubicBezTo>
                  <a:pt x="341" y="207"/>
                  <a:pt x="341" y="208"/>
                  <a:pt x="341" y="208"/>
                </a:cubicBezTo>
                <a:cubicBezTo>
                  <a:pt x="341" y="209"/>
                  <a:pt x="341" y="209"/>
                  <a:pt x="341" y="209"/>
                </a:cubicBezTo>
                <a:cubicBezTo>
                  <a:pt x="340" y="210"/>
                  <a:pt x="340" y="211"/>
                  <a:pt x="340" y="211"/>
                </a:cubicBezTo>
                <a:cubicBezTo>
                  <a:pt x="340" y="212"/>
                  <a:pt x="340" y="212"/>
                  <a:pt x="340" y="212"/>
                </a:cubicBezTo>
                <a:cubicBezTo>
                  <a:pt x="340" y="214"/>
                  <a:pt x="339" y="217"/>
                  <a:pt x="339" y="218"/>
                </a:cubicBezTo>
                <a:cubicBezTo>
                  <a:pt x="338" y="219"/>
                  <a:pt x="338" y="220"/>
                  <a:pt x="338" y="220"/>
                </a:cubicBezTo>
                <a:cubicBezTo>
                  <a:pt x="338" y="221"/>
                  <a:pt x="337" y="221"/>
                  <a:pt x="337" y="222"/>
                </a:cubicBezTo>
                <a:cubicBezTo>
                  <a:pt x="337" y="222"/>
                  <a:pt x="336" y="223"/>
                  <a:pt x="336" y="224"/>
                </a:cubicBezTo>
                <a:cubicBezTo>
                  <a:pt x="336" y="224"/>
                  <a:pt x="335" y="224"/>
                  <a:pt x="335" y="224"/>
                </a:cubicBezTo>
                <a:cubicBezTo>
                  <a:pt x="335" y="225"/>
                  <a:pt x="335" y="226"/>
                  <a:pt x="335" y="226"/>
                </a:cubicBezTo>
                <a:cubicBezTo>
                  <a:pt x="335" y="227"/>
                  <a:pt x="334" y="229"/>
                  <a:pt x="333" y="230"/>
                </a:cubicBezTo>
                <a:cubicBezTo>
                  <a:pt x="333" y="231"/>
                  <a:pt x="332" y="232"/>
                  <a:pt x="332" y="233"/>
                </a:cubicBezTo>
                <a:cubicBezTo>
                  <a:pt x="332" y="234"/>
                  <a:pt x="331" y="234"/>
                  <a:pt x="331" y="234"/>
                </a:cubicBezTo>
                <a:cubicBezTo>
                  <a:pt x="331" y="235"/>
                  <a:pt x="331" y="236"/>
                  <a:pt x="330" y="236"/>
                </a:cubicBezTo>
                <a:cubicBezTo>
                  <a:pt x="330" y="237"/>
                  <a:pt x="330" y="237"/>
                  <a:pt x="330" y="238"/>
                </a:cubicBezTo>
                <a:cubicBezTo>
                  <a:pt x="330" y="238"/>
                  <a:pt x="329" y="238"/>
                  <a:pt x="329" y="239"/>
                </a:cubicBezTo>
                <a:cubicBezTo>
                  <a:pt x="329" y="239"/>
                  <a:pt x="329" y="239"/>
                  <a:pt x="329" y="240"/>
                </a:cubicBezTo>
                <a:cubicBezTo>
                  <a:pt x="329" y="241"/>
                  <a:pt x="327" y="244"/>
                  <a:pt x="327" y="244"/>
                </a:cubicBezTo>
                <a:cubicBezTo>
                  <a:pt x="327" y="245"/>
                  <a:pt x="327" y="245"/>
                  <a:pt x="327" y="245"/>
                </a:cubicBezTo>
                <a:cubicBezTo>
                  <a:pt x="326" y="246"/>
                  <a:pt x="326" y="247"/>
                  <a:pt x="326" y="247"/>
                </a:cubicBezTo>
                <a:cubicBezTo>
                  <a:pt x="326" y="248"/>
                  <a:pt x="325" y="248"/>
                  <a:pt x="325" y="248"/>
                </a:cubicBezTo>
                <a:cubicBezTo>
                  <a:pt x="325" y="248"/>
                  <a:pt x="325" y="249"/>
                  <a:pt x="325" y="249"/>
                </a:cubicBezTo>
                <a:cubicBezTo>
                  <a:pt x="325" y="250"/>
                  <a:pt x="324" y="250"/>
                  <a:pt x="324" y="250"/>
                </a:cubicBezTo>
                <a:cubicBezTo>
                  <a:pt x="324" y="250"/>
                  <a:pt x="324" y="251"/>
                  <a:pt x="324" y="251"/>
                </a:cubicBezTo>
                <a:cubicBezTo>
                  <a:pt x="324" y="252"/>
                  <a:pt x="323" y="251"/>
                  <a:pt x="323" y="252"/>
                </a:cubicBezTo>
                <a:cubicBezTo>
                  <a:pt x="323" y="253"/>
                  <a:pt x="322" y="253"/>
                  <a:pt x="322" y="254"/>
                </a:cubicBezTo>
                <a:cubicBezTo>
                  <a:pt x="322" y="255"/>
                  <a:pt x="321" y="255"/>
                  <a:pt x="321" y="256"/>
                </a:cubicBezTo>
                <a:cubicBezTo>
                  <a:pt x="320" y="257"/>
                  <a:pt x="320" y="258"/>
                  <a:pt x="319" y="259"/>
                </a:cubicBezTo>
                <a:cubicBezTo>
                  <a:pt x="319" y="260"/>
                  <a:pt x="318" y="260"/>
                  <a:pt x="318" y="260"/>
                </a:cubicBezTo>
                <a:cubicBezTo>
                  <a:pt x="318" y="262"/>
                  <a:pt x="317" y="262"/>
                  <a:pt x="317" y="262"/>
                </a:cubicBezTo>
                <a:cubicBezTo>
                  <a:pt x="317" y="263"/>
                  <a:pt x="316" y="263"/>
                  <a:pt x="316" y="263"/>
                </a:cubicBezTo>
                <a:cubicBezTo>
                  <a:pt x="316" y="264"/>
                  <a:pt x="316" y="264"/>
                  <a:pt x="316" y="264"/>
                </a:cubicBezTo>
                <a:cubicBezTo>
                  <a:pt x="315" y="266"/>
                  <a:pt x="314" y="268"/>
                  <a:pt x="312" y="269"/>
                </a:cubicBezTo>
                <a:cubicBezTo>
                  <a:pt x="312" y="270"/>
                  <a:pt x="311" y="271"/>
                  <a:pt x="311" y="271"/>
                </a:cubicBezTo>
                <a:cubicBezTo>
                  <a:pt x="311" y="271"/>
                  <a:pt x="311" y="272"/>
                  <a:pt x="311" y="272"/>
                </a:cubicBezTo>
                <a:cubicBezTo>
                  <a:pt x="311" y="272"/>
                  <a:pt x="311" y="272"/>
                  <a:pt x="311" y="272"/>
                </a:cubicBezTo>
                <a:cubicBezTo>
                  <a:pt x="310" y="272"/>
                  <a:pt x="311" y="273"/>
                  <a:pt x="311" y="273"/>
                </a:cubicBezTo>
                <a:cubicBezTo>
                  <a:pt x="311" y="273"/>
                  <a:pt x="310" y="273"/>
                  <a:pt x="310" y="273"/>
                </a:cubicBezTo>
                <a:cubicBezTo>
                  <a:pt x="310" y="273"/>
                  <a:pt x="310" y="274"/>
                  <a:pt x="310" y="274"/>
                </a:cubicBezTo>
                <a:cubicBezTo>
                  <a:pt x="310" y="274"/>
                  <a:pt x="310" y="274"/>
                  <a:pt x="310" y="274"/>
                </a:cubicBezTo>
                <a:cubicBezTo>
                  <a:pt x="309" y="274"/>
                  <a:pt x="310" y="275"/>
                  <a:pt x="310" y="275"/>
                </a:cubicBezTo>
                <a:cubicBezTo>
                  <a:pt x="309" y="275"/>
                  <a:pt x="308" y="276"/>
                  <a:pt x="308" y="276"/>
                </a:cubicBezTo>
                <a:cubicBezTo>
                  <a:pt x="307" y="279"/>
                  <a:pt x="305" y="282"/>
                  <a:pt x="304" y="284"/>
                </a:cubicBezTo>
                <a:cubicBezTo>
                  <a:pt x="302" y="285"/>
                  <a:pt x="303" y="283"/>
                  <a:pt x="301" y="283"/>
                </a:cubicBezTo>
                <a:cubicBezTo>
                  <a:pt x="301" y="284"/>
                  <a:pt x="301" y="284"/>
                  <a:pt x="300" y="285"/>
                </a:cubicBezTo>
                <a:cubicBezTo>
                  <a:pt x="299" y="287"/>
                  <a:pt x="298" y="290"/>
                  <a:pt x="295" y="290"/>
                </a:cubicBezTo>
                <a:cubicBezTo>
                  <a:pt x="294" y="291"/>
                  <a:pt x="293" y="292"/>
                  <a:pt x="292" y="293"/>
                </a:cubicBezTo>
                <a:cubicBezTo>
                  <a:pt x="292" y="293"/>
                  <a:pt x="291" y="294"/>
                  <a:pt x="291" y="294"/>
                </a:cubicBezTo>
                <a:cubicBezTo>
                  <a:pt x="290" y="295"/>
                  <a:pt x="289" y="295"/>
                  <a:pt x="291" y="295"/>
                </a:cubicBezTo>
                <a:cubicBezTo>
                  <a:pt x="291" y="294"/>
                  <a:pt x="293" y="295"/>
                  <a:pt x="293" y="295"/>
                </a:cubicBezTo>
                <a:cubicBezTo>
                  <a:pt x="293" y="295"/>
                  <a:pt x="293" y="294"/>
                  <a:pt x="294" y="294"/>
                </a:cubicBezTo>
                <a:cubicBezTo>
                  <a:pt x="295" y="293"/>
                  <a:pt x="295" y="292"/>
                  <a:pt x="297" y="292"/>
                </a:cubicBezTo>
                <a:cubicBezTo>
                  <a:pt x="298" y="292"/>
                  <a:pt x="298" y="291"/>
                  <a:pt x="299" y="290"/>
                </a:cubicBezTo>
                <a:cubicBezTo>
                  <a:pt x="300" y="289"/>
                  <a:pt x="300" y="288"/>
                  <a:pt x="301" y="288"/>
                </a:cubicBezTo>
                <a:cubicBezTo>
                  <a:pt x="301" y="290"/>
                  <a:pt x="299" y="291"/>
                  <a:pt x="298" y="293"/>
                </a:cubicBezTo>
                <a:cubicBezTo>
                  <a:pt x="298" y="293"/>
                  <a:pt x="297" y="294"/>
                  <a:pt x="297" y="294"/>
                </a:cubicBezTo>
                <a:cubicBezTo>
                  <a:pt x="297" y="295"/>
                  <a:pt x="297" y="295"/>
                  <a:pt x="297" y="296"/>
                </a:cubicBezTo>
                <a:cubicBezTo>
                  <a:pt x="296" y="296"/>
                  <a:pt x="296" y="297"/>
                  <a:pt x="296" y="297"/>
                </a:cubicBezTo>
                <a:cubicBezTo>
                  <a:pt x="295" y="298"/>
                  <a:pt x="293" y="299"/>
                  <a:pt x="293" y="300"/>
                </a:cubicBezTo>
                <a:cubicBezTo>
                  <a:pt x="292" y="300"/>
                  <a:pt x="292" y="300"/>
                  <a:pt x="292" y="300"/>
                </a:cubicBezTo>
                <a:cubicBezTo>
                  <a:pt x="291" y="301"/>
                  <a:pt x="290" y="302"/>
                  <a:pt x="289" y="303"/>
                </a:cubicBezTo>
                <a:cubicBezTo>
                  <a:pt x="288" y="303"/>
                  <a:pt x="288" y="304"/>
                  <a:pt x="287" y="305"/>
                </a:cubicBezTo>
                <a:cubicBezTo>
                  <a:pt x="286" y="306"/>
                  <a:pt x="285" y="306"/>
                  <a:pt x="284" y="307"/>
                </a:cubicBezTo>
                <a:cubicBezTo>
                  <a:pt x="283" y="308"/>
                  <a:pt x="282" y="308"/>
                  <a:pt x="282" y="309"/>
                </a:cubicBezTo>
                <a:cubicBezTo>
                  <a:pt x="282" y="309"/>
                  <a:pt x="281" y="309"/>
                  <a:pt x="281" y="309"/>
                </a:cubicBezTo>
                <a:cubicBezTo>
                  <a:pt x="281" y="309"/>
                  <a:pt x="281" y="310"/>
                  <a:pt x="280" y="310"/>
                </a:cubicBezTo>
                <a:cubicBezTo>
                  <a:pt x="280" y="310"/>
                  <a:pt x="280" y="310"/>
                  <a:pt x="280" y="310"/>
                </a:cubicBezTo>
                <a:cubicBezTo>
                  <a:pt x="279" y="310"/>
                  <a:pt x="279" y="311"/>
                  <a:pt x="279" y="311"/>
                </a:cubicBezTo>
                <a:cubicBezTo>
                  <a:pt x="278" y="312"/>
                  <a:pt x="277" y="312"/>
                  <a:pt x="277" y="312"/>
                </a:cubicBezTo>
                <a:cubicBezTo>
                  <a:pt x="277" y="312"/>
                  <a:pt x="276" y="312"/>
                  <a:pt x="276" y="312"/>
                </a:cubicBezTo>
                <a:cubicBezTo>
                  <a:pt x="275" y="313"/>
                  <a:pt x="275" y="313"/>
                  <a:pt x="274" y="313"/>
                </a:cubicBezTo>
                <a:cubicBezTo>
                  <a:pt x="273" y="313"/>
                  <a:pt x="273" y="315"/>
                  <a:pt x="272" y="315"/>
                </a:cubicBezTo>
                <a:cubicBezTo>
                  <a:pt x="271" y="315"/>
                  <a:pt x="270" y="315"/>
                  <a:pt x="270" y="316"/>
                </a:cubicBezTo>
                <a:cubicBezTo>
                  <a:pt x="269" y="316"/>
                  <a:pt x="269" y="316"/>
                  <a:pt x="268" y="317"/>
                </a:cubicBezTo>
                <a:cubicBezTo>
                  <a:pt x="267" y="317"/>
                  <a:pt x="265" y="318"/>
                  <a:pt x="265" y="318"/>
                </a:cubicBezTo>
                <a:cubicBezTo>
                  <a:pt x="263" y="320"/>
                  <a:pt x="261" y="320"/>
                  <a:pt x="259" y="321"/>
                </a:cubicBezTo>
                <a:cubicBezTo>
                  <a:pt x="259" y="321"/>
                  <a:pt x="258" y="322"/>
                  <a:pt x="258" y="322"/>
                </a:cubicBezTo>
                <a:cubicBezTo>
                  <a:pt x="257" y="322"/>
                  <a:pt x="255" y="323"/>
                  <a:pt x="255" y="323"/>
                </a:cubicBezTo>
                <a:cubicBezTo>
                  <a:pt x="254" y="324"/>
                  <a:pt x="252" y="324"/>
                  <a:pt x="251" y="325"/>
                </a:cubicBezTo>
                <a:cubicBezTo>
                  <a:pt x="250" y="325"/>
                  <a:pt x="251" y="325"/>
                  <a:pt x="250" y="325"/>
                </a:cubicBezTo>
                <a:cubicBezTo>
                  <a:pt x="249" y="326"/>
                  <a:pt x="250" y="326"/>
                  <a:pt x="249" y="326"/>
                </a:cubicBezTo>
                <a:cubicBezTo>
                  <a:pt x="249" y="326"/>
                  <a:pt x="248" y="326"/>
                  <a:pt x="247" y="326"/>
                </a:cubicBezTo>
                <a:cubicBezTo>
                  <a:pt x="247" y="327"/>
                  <a:pt x="247" y="327"/>
                  <a:pt x="246" y="327"/>
                </a:cubicBezTo>
                <a:cubicBezTo>
                  <a:pt x="244" y="328"/>
                  <a:pt x="244" y="327"/>
                  <a:pt x="243" y="328"/>
                </a:cubicBezTo>
                <a:cubicBezTo>
                  <a:pt x="243" y="328"/>
                  <a:pt x="242" y="328"/>
                  <a:pt x="242" y="328"/>
                </a:cubicBezTo>
                <a:cubicBezTo>
                  <a:pt x="242" y="328"/>
                  <a:pt x="242" y="328"/>
                  <a:pt x="242" y="328"/>
                </a:cubicBezTo>
                <a:cubicBezTo>
                  <a:pt x="242" y="329"/>
                  <a:pt x="241" y="328"/>
                  <a:pt x="241" y="328"/>
                </a:cubicBezTo>
                <a:cubicBezTo>
                  <a:pt x="240" y="329"/>
                  <a:pt x="239" y="329"/>
                  <a:pt x="239" y="329"/>
                </a:cubicBezTo>
                <a:cubicBezTo>
                  <a:pt x="239" y="329"/>
                  <a:pt x="238" y="329"/>
                  <a:pt x="238" y="329"/>
                </a:cubicBezTo>
                <a:cubicBezTo>
                  <a:pt x="236" y="330"/>
                  <a:pt x="235" y="330"/>
                  <a:pt x="234" y="331"/>
                </a:cubicBezTo>
                <a:cubicBezTo>
                  <a:pt x="234" y="331"/>
                  <a:pt x="232" y="331"/>
                  <a:pt x="232" y="331"/>
                </a:cubicBezTo>
                <a:cubicBezTo>
                  <a:pt x="230" y="332"/>
                  <a:pt x="227" y="332"/>
                  <a:pt x="227" y="333"/>
                </a:cubicBezTo>
                <a:cubicBezTo>
                  <a:pt x="226" y="333"/>
                  <a:pt x="226" y="333"/>
                  <a:pt x="226" y="333"/>
                </a:cubicBezTo>
                <a:cubicBezTo>
                  <a:pt x="225" y="333"/>
                  <a:pt x="225" y="334"/>
                  <a:pt x="225" y="334"/>
                </a:cubicBezTo>
                <a:cubicBezTo>
                  <a:pt x="224" y="334"/>
                  <a:pt x="222" y="334"/>
                  <a:pt x="222" y="335"/>
                </a:cubicBezTo>
                <a:cubicBezTo>
                  <a:pt x="222" y="336"/>
                  <a:pt x="223" y="336"/>
                  <a:pt x="223" y="335"/>
                </a:cubicBezTo>
                <a:cubicBezTo>
                  <a:pt x="225" y="335"/>
                  <a:pt x="227" y="335"/>
                  <a:pt x="229" y="335"/>
                </a:cubicBezTo>
                <a:cubicBezTo>
                  <a:pt x="230" y="334"/>
                  <a:pt x="233" y="333"/>
                  <a:pt x="234" y="333"/>
                </a:cubicBezTo>
                <a:cubicBezTo>
                  <a:pt x="234" y="333"/>
                  <a:pt x="235" y="333"/>
                  <a:pt x="235" y="333"/>
                </a:cubicBezTo>
                <a:cubicBezTo>
                  <a:pt x="236" y="333"/>
                  <a:pt x="237" y="333"/>
                  <a:pt x="237" y="333"/>
                </a:cubicBezTo>
                <a:cubicBezTo>
                  <a:pt x="238" y="333"/>
                  <a:pt x="238" y="333"/>
                  <a:pt x="238" y="333"/>
                </a:cubicBezTo>
                <a:cubicBezTo>
                  <a:pt x="239" y="333"/>
                  <a:pt x="239" y="332"/>
                  <a:pt x="239" y="332"/>
                </a:cubicBezTo>
                <a:cubicBezTo>
                  <a:pt x="241" y="331"/>
                  <a:pt x="242" y="332"/>
                  <a:pt x="243" y="331"/>
                </a:cubicBezTo>
                <a:cubicBezTo>
                  <a:pt x="246" y="330"/>
                  <a:pt x="250" y="329"/>
                  <a:pt x="253" y="328"/>
                </a:cubicBezTo>
                <a:cubicBezTo>
                  <a:pt x="254" y="328"/>
                  <a:pt x="254" y="328"/>
                  <a:pt x="255" y="327"/>
                </a:cubicBezTo>
                <a:cubicBezTo>
                  <a:pt x="256" y="327"/>
                  <a:pt x="258" y="327"/>
                  <a:pt x="259" y="326"/>
                </a:cubicBezTo>
                <a:cubicBezTo>
                  <a:pt x="259" y="326"/>
                  <a:pt x="260" y="325"/>
                  <a:pt x="260" y="325"/>
                </a:cubicBezTo>
                <a:cubicBezTo>
                  <a:pt x="260" y="325"/>
                  <a:pt x="261" y="325"/>
                  <a:pt x="261" y="325"/>
                </a:cubicBezTo>
                <a:cubicBezTo>
                  <a:pt x="262" y="324"/>
                  <a:pt x="261" y="324"/>
                  <a:pt x="262" y="324"/>
                </a:cubicBezTo>
                <a:cubicBezTo>
                  <a:pt x="262" y="324"/>
                  <a:pt x="264" y="323"/>
                  <a:pt x="264" y="323"/>
                </a:cubicBezTo>
                <a:cubicBezTo>
                  <a:pt x="265" y="323"/>
                  <a:pt x="264" y="323"/>
                  <a:pt x="265" y="323"/>
                </a:cubicBezTo>
                <a:cubicBezTo>
                  <a:pt x="266" y="322"/>
                  <a:pt x="266" y="322"/>
                  <a:pt x="266" y="322"/>
                </a:cubicBezTo>
                <a:cubicBezTo>
                  <a:pt x="267" y="322"/>
                  <a:pt x="267" y="322"/>
                  <a:pt x="267" y="322"/>
                </a:cubicBezTo>
                <a:cubicBezTo>
                  <a:pt x="268" y="321"/>
                  <a:pt x="268" y="321"/>
                  <a:pt x="268" y="321"/>
                </a:cubicBezTo>
                <a:cubicBezTo>
                  <a:pt x="269" y="320"/>
                  <a:pt x="270" y="320"/>
                  <a:pt x="270" y="320"/>
                </a:cubicBezTo>
                <a:cubicBezTo>
                  <a:pt x="271" y="320"/>
                  <a:pt x="270" y="320"/>
                  <a:pt x="271" y="320"/>
                </a:cubicBezTo>
                <a:cubicBezTo>
                  <a:pt x="271" y="319"/>
                  <a:pt x="272" y="319"/>
                  <a:pt x="272" y="319"/>
                </a:cubicBezTo>
                <a:cubicBezTo>
                  <a:pt x="273" y="318"/>
                  <a:pt x="274" y="318"/>
                  <a:pt x="275" y="318"/>
                </a:cubicBezTo>
                <a:cubicBezTo>
                  <a:pt x="276" y="318"/>
                  <a:pt x="277" y="317"/>
                  <a:pt x="277" y="317"/>
                </a:cubicBezTo>
                <a:cubicBezTo>
                  <a:pt x="277" y="317"/>
                  <a:pt x="277" y="316"/>
                  <a:pt x="278" y="316"/>
                </a:cubicBezTo>
                <a:cubicBezTo>
                  <a:pt x="278" y="316"/>
                  <a:pt x="278" y="316"/>
                  <a:pt x="279" y="316"/>
                </a:cubicBezTo>
                <a:cubicBezTo>
                  <a:pt x="279" y="316"/>
                  <a:pt x="279" y="315"/>
                  <a:pt x="280" y="315"/>
                </a:cubicBezTo>
                <a:cubicBezTo>
                  <a:pt x="280" y="315"/>
                  <a:pt x="280" y="315"/>
                  <a:pt x="280" y="315"/>
                </a:cubicBezTo>
                <a:cubicBezTo>
                  <a:pt x="281" y="315"/>
                  <a:pt x="281" y="314"/>
                  <a:pt x="281" y="314"/>
                </a:cubicBezTo>
                <a:cubicBezTo>
                  <a:pt x="281" y="314"/>
                  <a:pt x="282" y="314"/>
                  <a:pt x="282" y="313"/>
                </a:cubicBezTo>
                <a:cubicBezTo>
                  <a:pt x="283" y="313"/>
                  <a:pt x="283" y="313"/>
                  <a:pt x="283" y="313"/>
                </a:cubicBezTo>
                <a:cubicBezTo>
                  <a:pt x="283" y="313"/>
                  <a:pt x="284" y="313"/>
                  <a:pt x="283" y="312"/>
                </a:cubicBezTo>
                <a:cubicBezTo>
                  <a:pt x="286" y="311"/>
                  <a:pt x="288" y="309"/>
                  <a:pt x="290" y="308"/>
                </a:cubicBezTo>
                <a:cubicBezTo>
                  <a:pt x="291" y="307"/>
                  <a:pt x="292" y="305"/>
                  <a:pt x="293" y="305"/>
                </a:cubicBezTo>
                <a:cubicBezTo>
                  <a:pt x="294" y="304"/>
                  <a:pt x="294" y="304"/>
                  <a:pt x="295" y="304"/>
                </a:cubicBezTo>
                <a:cubicBezTo>
                  <a:pt x="296" y="303"/>
                  <a:pt x="297" y="302"/>
                  <a:pt x="297" y="301"/>
                </a:cubicBezTo>
                <a:cubicBezTo>
                  <a:pt x="298" y="301"/>
                  <a:pt x="297" y="300"/>
                  <a:pt x="297" y="300"/>
                </a:cubicBezTo>
                <a:cubicBezTo>
                  <a:pt x="298" y="300"/>
                  <a:pt x="299" y="299"/>
                  <a:pt x="299" y="299"/>
                </a:cubicBezTo>
                <a:cubicBezTo>
                  <a:pt x="299" y="298"/>
                  <a:pt x="300" y="297"/>
                  <a:pt x="300" y="297"/>
                </a:cubicBezTo>
                <a:cubicBezTo>
                  <a:pt x="300" y="296"/>
                  <a:pt x="302" y="296"/>
                  <a:pt x="302" y="295"/>
                </a:cubicBezTo>
                <a:cubicBezTo>
                  <a:pt x="302" y="294"/>
                  <a:pt x="302" y="295"/>
                  <a:pt x="302" y="294"/>
                </a:cubicBezTo>
                <a:cubicBezTo>
                  <a:pt x="303" y="293"/>
                  <a:pt x="303" y="293"/>
                  <a:pt x="304" y="292"/>
                </a:cubicBezTo>
                <a:cubicBezTo>
                  <a:pt x="304" y="292"/>
                  <a:pt x="304" y="292"/>
                  <a:pt x="304" y="291"/>
                </a:cubicBezTo>
                <a:cubicBezTo>
                  <a:pt x="304" y="291"/>
                  <a:pt x="305" y="291"/>
                  <a:pt x="305" y="291"/>
                </a:cubicBezTo>
                <a:cubicBezTo>
                  <a:pt x="305" y="290"/>
                  <a:pt x="305" y="290"/>
                  <a:pt x="305" y="290"/>
                </a:cubicBezTo>
                <a:cubicBezTo>
                  <a:pt x="306" y="289"/>
                  <a:pt x="305" y="288"/>
                  <a:pt x="306" y="288"/>
                </a:cubicBezTo>
                <a:cubicBezTo>
                  <a:pt x="306" y="287"/>
                  <a:pt x="307" y="287"/>
                  <a:pt x="307" y="287"/>
                </a:cubicBezTo>
                <a:cubicBezTo>
                  <a:pt x="307" y="287"/>
                  <a:pt x="307" y="286"/>
                  <a:pt x="307" y="286"/>
                </a:cubicBezTo>
                <a:cubicBezTo>
                  <a:pt x="308" y="285"/>
                  <a:pt x="308" y="285"/>
                  <a:pt x="309" y="284"/>
                </a:cubicBezTo>
                <a:cubicBezTo>
                  <a:pt x="309" y="284"/>
                  <a:pt x="309" y="283"/>
                  <a:pt x="309" y="283"/>
                </a:cubicBezTo>
                <a:cubicBezTo>
                  <a:pt x="309" y="282"/>
                  <a:pt x="310" y="282"/>
                  <a:pt x="310" y="281"/>
                </a:cubicBezTo>
                <a:cubicBezTo>
                  <a:pt x="310" y="281"/>
                  <a:pt x="311" y="281"/>
                  <a:pt x="311" y="280"/>
                </a:cubicBezTo>
                <a:cubicBezTo>
                  <a:pt x="311" y="280"/>
                  <a:pt x="312" y="279"/>
                  <a:pt x="312" y="278"/>
                </a:cubicBezTo>
                <a:cubicBezTo>
                  <a:pt x="312" y="278"/>
                  <a:pt x="312" y="278"/>
                  <a:pt x="313" y="278"/>
                </a:cubicBezTo>
                <a:cubicBezTo>
                  <a:pt x="313" y="278"/>
                  <a:pt x="313" y="277"/>
                  <a:pt x="313" y="276"/>
                </a:cubicBezTo>
                <a:cubicBezTo>
                  <a:pt x="313" y="276"/>
                  <a:pt x="314" y="275"/>
                  <a:pt x="314" y="275"/>
                </a:cubicBezTo>
                <a:cubicBezTo>
                  <a:pt x="315" y="274"/>
                  <a:pt x="314" y="273"/>
                  <a:pt x="315" y="272"/>
                </a:cubicBezTo>
                <a:cubicBezTo>
                  <a:pt x="316" y="273"/>
                  <a:pt x="316" y="271"/>
                  <a:pt x="316" y="271"/>
                </a:cubicBezTo>
                <a:cubicBezTo>
                  <a:pt x="316" y="271"/>
                  <a:pt x="317" y="271"/>
                  <a:pt x="317" y="271"/>
                </a:cubicBezTo>
                <a:cubicBezTo>
                  <a:pt x="317" y="271"/>
                  <a:pt x="317" y="270"/>
                  <a:pt x="317" y="270"/>
                </a:cubicBezTo>
                <a:cubicBezTo>
                  <a:pt x="317" y="269"/>
                  <a:pt x="318" y="269"/>
                  <a:pt x="318" y="269"/>
                </a:cubicBezTo>
                <a:cubicBezTo>
                  <a:pt x="319" y="268"/>
                  <a:pt x="319" y="267"/>
                  <a:pt x="320" y="266"/>
                </a:cubicBezTo>
                <a:cubicBezTo>
                  <a:pt x="320" y="265"/>
                  <a:pt x="321" y="264"/>
                  <a:pt x="322" y="263"/>
                </a:cubicBezTo>
                <a:cubicBezTo>
                  <a:pt x="322" y="263"/>
                  <a:pt x="322" y="262"/>
                  <a:pt x="322" y="261"/>
                </a:cubicBezTo>
                <a:cubicBezTo>
                  <a:pt x="322" y="261"/>
                  <a:pt x="323" y="261"/>
                  <a:pt x="323" y="260"/>
                </a:cubicBezTo>
                <a:cubicBezTo>
                  <a:pt x="323" y="260"/>
                  <a:pt x="323" y="260"/>
                  <a:pt x="324" y="259"/>
                </a:cubicBezTo>
                <a:cubicBezTo>
                  <a:pt x="324" y="259"/>
                  <a:pt x="324" y="259"/>
                  <a:pt x="325" y="258"/>
                </a:cubicBezTo>
                <a:cubicBezTo>
                  <a:pt x="326" y="257"/>
                  <a:pt x="326" y="256"/>
                  <a:pt x="327" y="255"/>
                </a:cubicBezTo>
                <a:cubicBezTo>
                  <a:pt x="327" y="253"/>
                  <a:pt x="327" y="252"/>
                  <a:pt x="328" y="252"/>
                </a:cubicBezTo>
                <a:cubicBezTo>
                  <a:pt x="329" y="251"/>
                  <a:pt x="329" y="250"/>
                  <a:pt x="330" y="249"/>
                </a:cubicBezTo>
                <a:cubicBezTo>
                  <a:pt x="330" y="249"/>
                  <a:pt x="330" y="249"/>
                  <a:pt x="330" y="249"/>
                </a:cubicBezTo>
                <a:cubicBezTo>
                  <a:pt x="331" y="248"/>
                  <a:pt x="331" y="247"/>
                  <a:pt x="331" y="246"/>
                </a:cubicBezTo>
                <a:cubicBezTo>
                  <a:pt x="331" y="246"/>
                  <a:pt x="332" y="245"/>
                  <a:pt x="332" y="245"/>
                </a:cubicBezTo>
                <a:cubicBezTo>
                  <a:pt x="333" y="244"/>
                  <a:pt x="332" y="243"/>
                  <a:pt x="333" y="242"/>
                </a:cubicBezTo>
                <a:cubicBezTo>
                  <a:pt x="333" y="241"/>
                  <a:pt x="334" y="240"/>
                  <a:pt x="334" y="240"/>
                </a:cubicBezTo>
                <a:cubicBezTo>
                  <a:pt x="334" y="239"/>
                  <a:pt x="335" y="238"/>
                  <a:pt x="335" y="237"/>
                </a:cubicBezTo>
                <a:cubicBezTo>
                  <a:pt x="335" y="237"/>
                  <a:pt x="335" y="236"/>
                  <a:pt x="335" y="236"/>
                </a:cubicBezTo>
                <a:cubicBezTo>
                  <a:pt x="335" y="236"/>
                  <a:pt x="336" y="236"/>
                  <a:pt x="336" y="236"/>
                </a:cubicBezTo>
                <a:cubicBezTo>
                  <a:pt x="336" y="235"/>
                  <a:pt x="336" y="233"/>
                  <a:pt x="337" y="232"/>
                </a:cubicBezTo>
                <a:cubicBezTo>
                  <a:pt x="337" y="232"/>
                  <a:pt x="338" y="232"/>
                  <a:pt x="338" y="231"/>
                </a:cubicBezTo>
                <a:cubicBezTo>
                  <a:pt x="338" y="231"/>
                  <a:pt x="338" y="230"/>
                  <a:pt x="339" y="230"/>
                </a:cubicBezTo>
                <a:cubicBezTo>
                  <a:pt x="338" y="228"/>
                  <a:pt x="340" y="225"/>
                  <a:pt x="341" y="225"/>
                </a:cubicBezTo>
                <a:cubicBezTo>
                  <a:pt x="342" y="224"/>
                  <a:pt x="341" y="222"/>
                  <a:pt x="342" y="222"/>
                </a:cubicBezTo>
                <a:cubicBezTo>
                  <a:pt x="342" y="222"/>
                  <a:pt x="342" y="221"/>
                  <a:pt x="343" y="221"/>
                </a:cubicBezTo>
                <a:cubicBezTo>
                  <a:pt x="343" y="221"/>
                  <a:pt x="343" y="220"/>
                  <a:pt x="343" y="220"/>
                </a:cubicBezTo>
                <a:cubicBezTo>
                  <a:pt x="345" y="216"/>
                  <a:pt x="345" y="212"/>
                  <a:pt x="346" y="208"/>
                </a:cubicBezTo>
                <a:cubicBezTo>
                  <a:pt x="346" y="206"/>
                  <a:pt x="347" y="204"/>
                  <a:pt x="347" y="202"/>
                </a:cubicBezTo>
                <a:cubicBezTo>
                  <a:pt x="348" y="200"/>
                  <a:pt x="348" y="196"/>
                  <a:pt x="349" y="196"/>
                </a:cubicBezTo>
                <a:cubicBezTo>
                  <a:pt x="349" y="196"/>
                  <a:pt x="349" y="195"/>
                  <a:pt x="349" y="195"/>
                </a:cubicBezTo>
                <a:cubicBezTo>
                  <a:pt x="349" y="193"/>
                  <a:pt x="350" y="192"/>
                  <a:pt x="350" y="190"/>
                </a:cubicBezTo>
                <a:cubicBezTo>
                  <a:pt x="350" y="188"/>
                  <a:pt x="351" y="186"/>
                  <a:pt x="351" y="184"/>
                </a:cubicBezTo>
                <a:cubicBezTo>
                  <a:pt x="352" y="183"/>
                  <a:pt x="352" y="181"/>
                  <a:pt x="352" y="179"/>
                </a:cubicBezTo>
                <a:cubicBezTo>
                  <a:pt x="352" y="178"/>
                  <a:pt x="352" y="177"/>
                  <a:pt x="352" y="176"/>
                </a:cubicBezTo>
                <a:cubicBezTo>
                  <a:pt x="353" y="174"/>
                  <a:pt x="353" y="174"/>
                  <a:pt x="352" y="173"/>
                </a:cubicBezTo>
                <a:cubicBezTo>
                  <a:pt x="352" y="172"/>
                  <a:pt x="352" y="172"/>
                  <a:pt x="353" y="172"/>
                </a:cubicBezTo>
                <a:cubicBezTo>
                  <a:pt x="353" y="171"/>
                  <a:pt x="353" y="165"/>
                  <a:pt x="353" y="165"/>
                </a:cubicBezTo>
                <a:cubicBezTo>
                  <a:pt x="353" y="164"/>
                  <a:pt x="353" y="164"/>
                  <a:pt x="353" y="163"/>
                </a:cubicBezTo>
                <a:cubicBezTo>
                  <a:pt x="353" y="162"/>
                  <a:pt x="353" y="159"/>
                  <a:pt x="353" y="158"/>
                </a:cubicBezTo>
                <a:cubicBezTo>
                  <a:pt x="353" y="157"/>
                  <a:pt x="354" y="157"/>
                  <a:pt x="354" y="156"/>
                </a:cubicBezTo>
                <a:cubicBezTo>
                  <a:pt x="354" y="156"/>
                  <a:pt x="353" y="155"/>
                  <a:pt x="353" y="156"/>
                </a:cubicBezTo>
                <a:close/>
                <a:moveTo>
                  <a:pt x="99" y="5"/>
                </a:moveTo>
                <a:cubicBezTo>
                  <a:pt x="101" y="5"/>
                  <a:pt x="102" y="6"/>
                  <a:pt x="100" y="6"/>
                </a:cubicBezTo>
                <a:cubicBezTo>
                  <a:pt x="100" y="6"/>
                  <a:pt x="99" y="6"/>
                  <a:pt x="98" y="6"/>
                </a:cubicBezTo>
                <a:cubicBezTo>
                  <a:pt x="98" y="6"/>
                  <a:pt x="100" y="6"/>
                  <a:pt x="99" y="5"/>
                </a:cubicBezTo>
                <a:close/>
                <a:moveTo>
                  <a:pt x="68" y="33"/>
                </a:moveTo>
                <a:cubicBezTo>
                  <a:pt x="69" y="34"/>
                  <a:pt x="67" y="35"/>
                  <a:pt x="68" y="37"/>
                </a:cubicBezTo>
                <a:cubicBezTo>
                  <a:pt x="67" y="37"/>
                  <a:pt x="68" y="38"/>
                  <a:pt x="67" y="38"/>
                </a:cubicBezTo>
                <a:cubicBezTo>
                  <a:pt x="68" y="36"/>
                  <a:pt x="67" y="34"/>
                  <a:pt x="68" y="33"/>
                </a:cubicBezTo>
                <a:close/>
                <a:moveTo>
                  <a:pt x="139" y="36"/>
                </a:moveTo>
                <a:cubicBezTo>
                  <a:pt x="139" y="37"/>
                  <a:pt x="139" y="38"/>
                  <a:pt x="139" y="39"/>
                </a:cubicBezTo>
                <a:cubicBezTo>
                  <a:pt x="139" y="39"/>
                  <a:pt x="138" y="40"/>
                  <a:pt x="138" y="40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7" y="41"/>
                  <a:pt x="138" y="42"/>
                  <a:pt x="137" y="43"/>
                </a:cubicBezTo>
                <a:cubicBezTo>
                  <a:pt x="137" y="43"/>
                  <a:pt x="136" y="43"/>
                  <a:pt x="136" y="44"/>
                </a:cubicBezTo>
                <a:cubicBezTo>
                  <a:pt x="136" y="45"/>
                  <a:pt x="136" y="45"/>
                  <a:pt x="135" y="46"/>
                </a:cubicBezTo>
                <a:cubicBezTo>
                  <a:pt x="135" y="47"/>
                  <a:pt x="134" y="48"/>
                  <a:pt x="134" y="49"/>
                </a:cubicBezTo>
                <a:cubicBezTo>
                  <a:pt x="134" y="50"/>
                  <a:pt x="132" y="50"/>
                  <a:pt x="132" y="51"/>
                </a:cubicBezTo>
                <a:cubicBezTo>
                  <a:pt x="132" y="52"/>
                  <a:pt x="131" y="53"/>
                  <a:pt x="131" y="54"/>
                </a:cubicBezTo>
                <a:cubicBezTo>
                  <a:pt x="131" y="54"/>
                  <a:pt x="130" y="55"/>
                  <a:pt x="130" y="56"/>
                </a:cubicBezTo>
                <a:cubicBezTo>
                  <a:pt x="130" y="56"/>
                  <a:pt x="127" y="60"/>
                  <a:pt x="126" y="60"/>
                </a:cubicBezTo>
                <a:cubicBezTo>
                  <a:pt x="125" y="61"/>
                  <a:pt x="125" y="60"/>
                  <a:pt x="125" y="61"/>
                </a:cubicBezTo>
                <a:cubicBezTo>
                  <a:pt x="125" y="61"/>
                  <a:pt x="122" y="64"/>
                  <a:pt x="121" y="65"/>
                </a:cubicBezTo>
                <a:cubicBezTo>
                  <a:pt x="121" y="65"/>
                  <a:pt x="120" y="65"/>
                  <a:pt x="120" y="65"/>
                </a:cubicBezTo>
                <a:cubicBezTo>
                  <a:pt x="120" y="65"/>
                  <a:pt x="120" y="66"/>
                  <a:pt x="119" y="66"/>
                </a:cubicBezTo>
                <a:cubicBezTo>
                  <a:pt x="118" y="66"/>
                  <a:pt x="117" y="68"/>
                  <a:pt x="116" y="68"/>
                </a:cubicBezTo>
                <a:cubicBezTo>
                  <a:pt x="116" y="68"/>
                  <a:pt x="115" y="68"/>
                  <a:pt x="115" y="69"/>
                </a:cubicBezTo>
                <a:cubicBezTo>
                  <a:pt x="115" y="69"/>
                  <a:pt x="114" y="70"/>
                  <a:pt x="114" y="70"/>
                </a:cubicBezTo>
                <a:cubicBezTo>
                  <a:pt x="114" y="70"/>
                  <a:pt x="113" y="70"/>
                  <a:pt x="113" y="70"/>
                </a:cubicBezTo>
                <a:cubicBezTo>
                  <a:pt x="112" y="70"/>
                  <a:pt x="110" y="71"/>
                  <a:pt x="108" y="72"/>
                </a:cubicBezTo>
                <a:cubicBezTo>
                  <a:pt x="107" y="73"/>
                  <a:pt x="105" y="74"/>
                  <a:pt x="103" y="74"/>
                </a:cubicBezTo>
                <a:cubicBezTo>
                  <a:pt x="100" y="76"/>
                  <a:pt x="94" y="76"/>
                  <a:pt x="87" y="76"/>
                </a:cubicBezTo>
                <a:cubicBezTo>
                  <a:pt x="87" y="75"/>
                  <a:pt x="86" y="76"/>
                  <a:pt x="85" y="76"/>
                </a:cubicBezTo>
                <a:cubicBezTo>
                  <a:pt x="85" y="75"/>
                  <a:pt x="85" y="74"/>
                  <a:pt x="84" y="74"/>
                </a:cubicBezTo>
                <a:cubicBezTo>
                  <a:pt x="84" y="74"/>
                  <a:pt x="84" y="74"/>
                  <a:pt x="83" y="74"/>
                </a:cubicBezTo>
                <a:cubicBezTo>
                  <a:pt x="83" y="74"/>
                  <a:pt x="83" y="74"/>
                  <a:pt x="83" y="74"/>
                </a:cubicBezTo>
                <a:cubicBezTo>
                  <a:pt x="83" y="73"/>
                  <a:pt x="82" y="73"/>
                  <a:pt x="82" y="73"/>
                </a:cubicBezTo>
                <a:cubicBezTo>
                  <a:pt x="82" y="73"/>
                  <a:pt x="82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0" y="72"/>
                  <a:pt x="81" y="72"/>
                  <a:pt x="81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79" y="71"/>
                  <a:pt x="79" y="70"/>
                  <a:pt x="79" y="70"/>
                </a:cubicBezTo>
                <a:cubicBezTo>
                  <a:pt x="78" y="70"/>
                  <a:pt x="78" y="70"/>
                  <a:pt x="78" y="70"/>
                </a:cubicBezTo>
                <a:cubicBezTo>
                  <a:pt x="78" y="70"/>
                  <a:pt x="78" y="70"/>
                  <a:pt x="78" y="70"/>
                </a:cubicBezTo>
                <a:cubicBezTo>
                  <a:pt x="77" y="69"/>
                  <a:pt x="77" y="69"/>
                  <a:pt x="76" y="69"/>
                </a:cubicBezTo>
                <a:cubicBezTo>
                  <a:pt x="75" y="68"/>
                  <a:pt x="74" y="66"/>
                  <a:pt x="72" y="65"/>
                </a:cubicBezTo>
                <a:cubicBezTo>
                  <a:pt x="72" y="64"/>
                  <a:pt x="73" y="64"/>
                  <a:pt x="73" y="63"/>
                </a:cubicBezTo>
                <a:cubicBezTo>
                  <a:pt x="72" y="61"/>
                  <a:pt x="69" y="60"/>
                  <a:pt x="67" y="59"/>
                </a:cubicBezTo>
                <a:cubicBezTo>
                  <a:pt x="67" y="58"/>
                  <a:pt x="68" y="58"/>
                  <a:pt x="67" y="58"/>
                </a:cubicBezTo>
                <a:cubicBezTo>
                  <a:pt x="67" y="57"/>
                  <a:pt x="67" y="58"/>
                  <a:pt x="67" y="58"/>
                </a:cubicBezTo>
                <a:cubicBezTo>
                  <a:pt x="67" y="57"/>
                  <a:pt x="67" y="56"/>
                  <a:pt x="66" y="55"/>
                </a:cubicBezTo>
                <a:cubicBezTo>
                  <a:pt x="66" y="54"/>
                  <a:pt x="66" y="55"/>
                  <a:pt x="66" y="54"/>
                </a:cubicBezTo>
                <a:cubicBezTo>
                  <a:pt x="66" y="53"/>
                  <a:pt x="66" y="53"/>
                  <a:pt x="65" y="51"/>
                </a:cubicBezTo>
                <a:cubicBezTo>
                  <a:pt x="65" y="50"/>
                  <a:pt x="66" y="50"/>
                  <a:pt x="65" y="50"/>
                </a:cubicBezTo>
                <a:cubicBezTo>
                  <a:pt x="65" y="50"/>
                  <a:pt x="65" y="49"/>
                  <a:pt x="65" y="49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7"/>
                  <a:pt x="65" y="47"/>
                  <a:pt x="65" y="46"/>
                </a:cubicBezTo>
                <a:cubicBezTo>
                  <a:pt x="65" y="45"/>
                  <a:pt x="65" y="43"/>
                  <a:pt x="65" y="42"/>
                </a:cubicBezTo>
                <a:cubicBezTo>
                  <a:pt x="66" y="41"/>
                  <a:pt x="65" y="39"/>
                  <a:pt x="66" y="39"/>
                </a:cubicBezTo>
                <a:cubicBezTo>
                  <a:pt x="68" y="39"/>
                  <a:pt x="67" y="41"/>
                  <a:pt x="67" y="41"/>
                </a:cubicBezTo>
                <a:cubicBezTo>
                  <a:pt x="67" y="42"/>
                  <a:pt x="67" y="42"/>
                  <a:pt x="67" y="43"/>
                </a:cubicBezTo>
                <a:cubicBezTo>
                  <a:pt x="67" y="44"/>
                  <a:pt x="67" y="45"/>
                  <a:pt x="67" y="47"/>
                </a:cubicBezTo>
                <a:cubicBezTo>
                  <a:pt x="67" y="47"/>
                  <a:pt x="68" y="47"/>
                  <a:pt x="68" y="47"/>
                </a:cubicBezTo>
                <a:cubicBezTo>
                  <a:pt x="68" y="50"/>
                  <a:pt x="69" y="52"/>
                  <a:pt x="70" y="54"/>
                </a:cubicBezTo>
                <a:cubicBezTo>
                  <a:pt x="71" y="54"/>
                  <a:pt x="71" y="55"/>
                  <a:pt x="72" y="56"/>
                </a:cubicBezTo>
                <a:cubicBezTo>
                  <a:pt x="73" y="57"/>
                  <a:pt x="74" y="57"/>
                  <a:pt x="75" y="58"/>
                </a:cubicBezTo>
                <a:cubicBezTo>
                  <a:pt x="75" y="58"/>
                  <a:pt x="75" y="58"/>
                  <a:pt x="77" y="59"/>
                </a:cubicBezTo>
                <a:cubicBezTo>
                  <a:pt x="77" y="59"/>
                  <a:pt x="78" y="59"/>
                  <a:pt x="79" y="59"/>
                </a:cubicBezTo>
                <a:cubicBezTo>
                  <a:pt x="79" y="59"/>
                  <a:pt x="79" y="59"/>
                  <a:pt x="79" y="59"/>
                </a:cubicBezTo>
                <a:cubicBezTo>
                  <a:pt x="79" y="60"/>
                  <a:pt x="80" y="59"/>
                  <a:pt x="80" y="59"/>
                </a:cubicBezTo>
                <a:cubicBezTo>
                  <a:pt x="80" y="59"/>
                  <a:pt x="80" y="59"/>
                  <a:pt x="81" y="59"/>
                </a:cubicBezTo>
                <a:cubicBezTo>
                  <a:pt x="82" y="60"/>
                  <a:pt x="84" y="60"/>
                  <a:pt x="85" y="59"/>
                </a:cubicBezTo>
                <a:cubicBezTo>
                  <a:pt x="86" y="59"/>
                  <a:pt x="87" y="59"/>
                  <a:pt x="88" y="59"/>
                </a:cubicBezTo>
                <a:cubicBezTo>
                  <a:pt x="88" y="59"/>
                  <a:pt x="89" y="59"/>
                  <a:pt x="89" y="59"/>
                </a:cubicBezTo>
                <a:cubicBezTo>
                  <a:pt x="90" y="58"/>
                  <a:pt x="90" y="57"/>
                  <a:pt x="91" y="57"/>
                </a:cubicBezTo>
                <a:cubicBezTo>
                  <a:pt x="92" y="57"/>
                  <a:pt x="92" y="55"/>
                  <a:pt x="93" y="54"/>
                </a:cubicBezTo>
                <a:cubicBezTo>
                  <a:pt x="94" y="53"/>
                  <a:pt x="95" y="52"/>
                  <a:pt x="95" y="52"/>
                </a:cubicBezTo>
                <a:cubicBezTo>
                  <a:pt x="95" y="51"/>
                  <a:pt x="96" y="51"/>
                  <a:pt x="96" y="50"/>
                </a:cubicBezTo>
                <a:cubicBezTo>
                  <a:pt x="97" y="50"/>
                  <a:pt x="97" y="49"/>
                  <a:pt x="97" y="48"/>
                </a:cubicBezTo>
                <a:cubicBezTo>
                  <a:pt x="98" y="48"/>
                  <a:pt x="98" y="47"/>
                  <a:pt x="98" y="47"/>
                </a:cubicBezTo>
                <a:cubicBezTo>
                  <a:pt x="99" y="46"/>
                  <a:pt x="98" y="45"/>
                  <a:pt x="99" y="44"/>
                </a:cubicBezTo>
                <a:cubicBezTo>
                  <a:pt x="99" y="40"/>
                  <a:pt x="99" y="40"/>
                  <a:pt x="99" y="40"/>
                </a:cubicBezTo>
                <a:cubicBezTo>
                  <a:pt x="101" y="39"/>
                  <a:pt x="104" y="39"/>
                  <a:pt x="106" y="37"/>
                </a:cubicBezTo>
                <a:cubicBezTo>
                  <a:pt x="107" y="37"/>
                  <a:pt x="108" y="37"/>
                  <a:pt x="109" y="37"/>
                </a:cubicBezTo>
                <a:cubicBezTo>
                  <a:pt x="109" y="37"/>
                  <a:pt x="110" y="37"/>
                  <a:pt x="111" y="36"/>
                </a:cubicBezTo>
                <a:cubicBezTo>
                  <a:pt x="112" y="36"/>
                  <a:pt x="113" y="36"/>
                  <a:pt x="114" y="35"/>
                </a:cubicBezTo>
                <a:cubicBezTo>
                  <a:pt x="115" y="34"/>
                  <a:pt x="115" y="34"/>
                  <a:pt x="116" y="34"/>
                </a:cubicBezTo>
                <a:cubicBezTo>
                  <a:pt x="116" y="34"/>
                  <a:pt x="116" y="33"/>
                  <a:pt x="116" y="33"/>
                </a:cubicBezTo>
                <a:cubicBezTo>
                  <a:pt x="117" y="33"/>
                  <a:pt x="118" y="33"/>
                  <a:pt x="119" y="32"/>
                </a:cubicBezTo>
                <a:cubicBezTo>
                  <a:pt x="120" y="32"/>
                  <a:pt x="120" y="31"/>
                  <a:pt x="120" y="31"/>
                </a:cubicBezTo>
                <a:cubicBezTo>
                  <a:pt x="121" y="31"/>
                  <a:pt x="121" y="31"/>
                  <a:pt x="122" y="31"/>
                </a:cubicBezTo>
                <a:cubicBezTo>
                  <a:pt x="122" y="31"/>
                  <a:pt x="122" y="30"/>
                  <a:pt x="123" y="30"/>
                </a:cubicBezTo>
                <a:cubicBezTo>
                  <a:pt x="124" y="29"/>
                  <a:pt x="126" y="29"/>
                  <a:pt x="128" y="28"/>
                </a:cubicBezTo>
                <a:cubicBezTo>
                  <a:pt x="128" y="27"/>
                  <a:pt x="128" y="27"/>
                  <a:pt x="128" y="26"/>
                </a:cubicBezTo>
                <a:cubicBezTo>
                  <a:pt x="128" y="25"/>
                  <a:pt x="127" y="25"/>
                  <a:pt x="126" y="25"/>
                </a:cubicBezTo>
                <a:cubicBezTo>
                  <a:pt x="124" y="24"/>
                  <a:pt x="122" y="25"/>
                  <a:pt x="121" y="25"/>
                </a:cubicBezTo>
                <a:cubicBezTo>
                  <a:pt x="121" y="25"/>
                  <a:pt x="121" y="25"/>
                  <a:pt x="120" y="26"/>
                </a:cubicBezTo>
                <a:cubicBezTo>
                  <a:pt x="119" y="26"/>
                  <a:pt x="118" y="26"/>
                  <a:pt x="116" y="26"/>
                </a:cubicBezTo>
                <a:cubicBezTo>
                  <a:pt x="116" y="26"/>
                  <a:pt x="115" y="26"/>
                  <a:pt x="115" y="26"/>
                </a:cubicBezTo>
                <a:cubicBezTo>
                  <a:pt x="115" y="27"/>
                  <a:pt x="115" y="27"/>
                  <a:pt x="114" y="27"/>
                </a:cubicBezTo>
                <a:cubicBezTo>
                  <a:pt x="114" y="28"/>
                  <a:pt x="112" y="28"/>
                  <a:pt x="112" y="28"/>
                </a:cubicBezTo>
                <a:cubicBezTo>
                  <a:pt x="110" y="29"/>
                  <a:pt x="108" y="30"/>
                  <a:pt x="107" y="30"/>
                </a:cubicBezTo>
                <a:cubicBezTo>
                  <a:pt x="104" y="30"/>
                  <a:pt x="102" y="29"/>
                  <a:pt x="100" y="29"/>
                </a:cubicBezTo>
                <a:cubicBezTo>
                  <a:pt x="99" y="29"/>
                  <a:pt x="98" y="29"/>
                  <a:pt x="97" y="29"/>
                </a:cubicBezTo>
                <a:cubicBezTo>
                  <a:pt x="97" y="29"/>
                  <a:pt x="97" y="29"/>
                  <a:pt x="96" y="29"/>
                </a:cubicBezTo>
                <a:cubicBezTo>
                  <a:pt x="96" y="29"/>
                  <a:pt x="96" y="29"/>
                  <a:pt x="96" y="29"/>
                </a:cubicBezTo>
                <a:cubicBezTo>
                  <a:pt x="95" y="29"/>
                  <a:pt x="93" y="29"/>
                  <a:pt x="92" y="31"/>
                </a:cubicBezTo>
                <a:cubicBezTo>
                  <a:pt x="91" y="32"/>
                  <a:pt x="92" y="33"/>
                  <a:pt x="92" y="35"/>
                </a:cubicBezTo>
                <a:cubicBezTo>
                  <a:pt x="90" y="36"/>
                  <a:pt x="88" y="36"/>
                  <a:pt x="87" y="38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42"/>
                  <a:pt x="93" y="40"/>
                  <a:pt x="96" y="42"/>
                </a:cubicBezTo>
                <a:cubicBezTo>
                  <a:pt x="95" y="42"/>
                  <a:pt x="96" y="45"/>
                  <a:pt x="96" y="45"/>
                </a:cubicBezTo>
                <a:cubicBezTo>
                  <a:pt x="95" y="45"/>
                  <a:pt x="95" y="45"/>
                  <a:pt x="95" y="45"/>
                </a:cubicBezTo>
                <a:cubicBezTo>
                  <a:pt x="95" y="46"/>
                  <a:pt x="95" y="46"/>
                  <a:pt x="95" y="46"/>
                </a:cubicBezTo>
                <a:cubicBezTo>
                  <a:pt x="95" y="46"/>
                  <a:pt x="95" y="46"/>
                  <a:pt x="95" y="46"/>
                </a:cubicBezTo>
                <a:cubicBezTo>
                  <a:pt x="95" y="47"/>
                  <a:pt x="95" y="47"/>
                  <a:pt x="95" y="47"/>
                </a:cubicBezTo>
                <a:cubicBezTo>
                  <a:pt x="95" y="47"/>
                  <a:pt x="94" y="47"/>
                  <a:pt x="94" y="47"/>
                </a:cubicBezTo>
                <a:cubicBezTo>
                  <a:pt x="94" y="48"/>
                  <a:pt x="94" y="48"/>
                  <a:pt x="94" y="48"/>
                </a:cubicBezTo>
                <a:cubicBezTo>
                  <a:pt x="94" y="48"/>
                  <a:pt x="94" y="48"/>
                  <a:pt x="94" y="48"/>
                </a:cubicBezTo>
                <a:cubicBezTo>
                  <a:pt x="94" y="48"/>
                  <a:pt x="94" y="49"/>
                  <a:pt x="94" y="49"/>
                </a:cubicBezTo>
                <a:cubicBezTo>
                  <a:pt x="93" y="49"/>
                  <a:pt x="93" y="50"/>
                  <a:pt x="93" y="50"/>
                </a:cubicBezTo>
                <a:cubicBezTo>
                  <a:pt x="92" y="51"/>
                  <a:pt x="91" y="52"/>
                  <a:pt x="91" y="53"/>
                </a:cubicBezTo>
                <a:cubicBezTo>
                  <a:pt x="90" y="54"/>
                  <a:pt x="90" y="54"/>
                  <a:pt x="89" y="55"/>
                </a:cubicBezTo>
                <a:cubicBezTo>
                  <a:pt x="89" y="55"/>
                  <a:pt x="89" y="55"/>
                  <a:pt x="89" y="56"/>
                </a:cubicBezTo>
                <a:cubicBezTo>
                  <a:pt x="89" y="56"/>
                  <a:pt x="88" y="56"/>
                  <a:pt x="88" y="56"/>
                </a:cubicBezTo>
                <a:cubicBezTo>
                  <a:pt x="86" y="56"/>
                  <a:pt x="84" y="57"/>
                  <a:pt x="82" y="57"/>
                </a:cubicBezTo>
                <a:cubicBezTo>
                  <a:pt x="80" y="56"/>
                  <a:pt x="78" y="56"/>
                  <a:pt x="76" y="55"/>
                </a:cubicBezTo>
                <a:cubicBezTo>
                  <a:pt x="74" y="54"/>
                  <a:pt x="73" y="53"/>
                  <a:pt x="72" y="51"/>
                </a:cubicBezTo>
                <a:cubicBezTo>
                  <a:pt x="72" y="50"/>
                  <a:pt x="71" y="48"/>
                  <a:pt x="70" y="47"/>
                </a:cubicBezTo>
                <a:cubicBezTo>
                  <a:pt x="71" y="45"/>
                  <a:pt x="71" y="43"/>
                  <a:pt x="71" y="41"/>
                </a:cubicBezTo>
                <a:cubicBezTo>
                  <a:pt x="72" y="39"/>
                  <a:pt x="71" y="36"/>
                  <a:pt x="72" y="33"/>
                </a:cubicBezTo>
                <a:cubicBezTo>
                  <a:pt x="72" y="33"/>
                  <a:pt x="73" y="33"/>
                  <a:pt x="73" y="33"/>
                </a:cubicBezTo>
                <a:cubicBezTo>
                  <a:pt x="73" y="32"/>
                  <a:pt x="73" y="30"/>
                  <a:pt x="73" y="28"/>
                </a:cubicBezTo>
                <a:cubicBezTo>
                  <a:pt x="73" y="28"/>
                  <a:pt x="74" y="28"/>
                  <a:pt x="74" y="28"/>
                </a:cubicBezTo>
                <a:cubicBezTo>
                  <a:pt x="74" y="26"/>
                  <a:pt x="74" y="27"/>
                  <a:pt x="75" y="26"/>
                </a:cubicBezTo>
                <a:cubicBezTo>
                  <a:pt x="75" y="25"/>
                  <a:pt x="75" y="25"/>
                  <a:pt x="75" y="25"/>
                </a:cubicBezTo>
                <a:cubicBezTo>
                  <a:pt x="75" y="24"/>
                  <a:pt x="75" y="25"/>
                  <a:pt x="75" y="25"/>
                </a:cubicBezTo>
                <a:cubicBezTo>
                  <a:pt x="75" y="24"/>
                  <a:pt x="75" y="23"/>
                  <a:pt x="76" y="22"/>
                </a:cubicBezTo>
                <a:cubicBezTo>
                  <a:pt x="76" y="22"/>
                  <a:pt x="76" y="22"/>
                  <a:pt x="76" y="22"/>
                </a:cubicBezTo>
                <a:cubicBezTo>
                  <a:pt x="76" y="22"/>
                  <a:pt x="77" y="20"/>
                  <a:pt x="77" y="20"/>
                </a:cubicBezTo>
                <a:cubicBezTo>
                  <a:pt x="77" y="20"/>
                  <a:pt x="78" y="20"/>
                  <a:pt x="78" y="20"/>
                </a:cubicBezTo>
                <a:cubicBezTo>
                  <a:pt x="78" y="19"/>
                  <a:pt x="78" y="19"/>
                  <a:pt x="79" y="18"/>
                </a:cubicBezTo>
                <a:cubicBezTo>
                  <a:pt x="80" y="17"/>
                  <a:pt x="80" y="16"/>
                  <a:pt x="81" y="15"/>
                </a:cubicBezTo>
                <a:cubicBezTo>
                  <a:pt x="82" y="15"/>
                  <a:pt x="82" y="15"/>
                  <a:pt x="82" y="15"/>
                </a:cubicBezTo>
                <a:cubicBezTo>
                  <a:pt x="83" y="15"/>
                  <a:pt x="83" y="14"/>
                  <a:pt x="83" y="14"/>
                </a:cubicBezTo>
                <a:cubicBezTo>
                  <a:pt x="84" y="14"/>
                  <a:pt x="84" y="14"/>
                  <a:pt x="85" y="14"/>
                </a:cubicBezTo>
                <a:cubicBezTo>
                  <a:pt x="85" y="14"/>
                  <a:pt x="85" y="13"/>
                  <a:pt x="85" y="13"/>
                </a:cubicBezTo>
                <a:cubicBezTo>
                  <a:pt x="86" y="13"/>
                  <a:pt x="87" y="13"/>
                  <a:pt x="87" y="12"/>
                </a:cubicBezTo>
                <a:cubicBezTo>
                  <a:pt x="88" y="12"/>
                  <a:pt x="88" y="12"/>
                  <a:pt x="89" y="12"/>
                </a:cubicBezTo>
                <a:cubicBezTo>
                  <a:pt x="90" y="12"/>
                  <a:pt x="93" y="11"/>
                  <a:pt x="95" y="11"/>
                </a:cubicBezTo>
                <a:cubicBezTo>
                  <a:pt x="96" y="12"/>
                  <a:pt x="97" y="10"/>
                  <a:pt x="97" y="10"/>
                </a:cubicBezTo>
                <a:cubicBezTo>
                  <a:pt x="98" y="9"/>
                  <a:pt x="98" y="9"/>
                  <a:pt x="99" y="9"/>
                </a:cubicBezTo>
                <a:cubicBezTo>
                  <a:pt x="100" y="9"/>
                  <a:pt x="100" y="8"/>
                  <a:pt x="100" y="8"/>
                </a:cubicBezTo>
                <a:cubicBezTo>
                  <a:pt x="101" y="8"/>
                  <a:pt x="101" y="8"/>
                  <a:pt x="101" y="9"/>
                </a:cubicBezTo>
                <a:cubicBezTo>
                  <a:pt x="101" y="9"/>
                  <a:pt x="103" y="7"/>
                  <a:pt x="104" y="7"/>
                </a:cubicBezTo>
                <a:cubicBezTo>
                  <a:pt x="104" y="7"/>
                  <a:pt x="106" y="7"/>
                  <a:pt x="107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108" y="7"/>
                  <a:pt x="108" y="7"/>
                  <a:pt x="108" y="7"/>
                </a:cubicBezTo>
                <a:cubicBezTo>
                  <a:pt x="109" y="7"/>
                  <a:pt x="110" y="6"/>
                  <a:pt x="111" y="6"/>
                </a:cubicBezTo>
                <a:cubicBezTo>
                  <a:pt x="112" y="6"/>
                  <a:pt x="114" y="7"/>
                  <a:pt x="114" y="5"/>
                </a:cubicBezTo>
                <a:cubicBezTo>
                  <a:pt x="115" y="5"/>
                  <a:pt x="113" y="6"/>
                  <a:pt x="114" y="7"/>
                </a:cubicBezTo>
                <a:cubicBezTo>
                  <a:pt x="118" y="7"/>
                  <a:pt x="118" y="7"/>
                  <a:pt x="118" y="7"/>
                </a:cubicBezTo>
                <a:cubicBezTo>
                  <a:pt x="118" y="7"/>
                  <a:pt x="119" y="7"/>
                  <a:pt x="120" y="8"/>
                </a:cubicBezTo>
                <a:cubicBezTo>
                  <a:pt x="120" y="8"/>
                  <a:pt x="121" y="8"/>
                  <a:pt x="121" y="9"/>
                </a:cubicBezTo>
                <a:cubicBezTo>
                  <a:pt x="121" y="9"/>
                  <a:pt x="122" y="9"/>
                  <a:pt x="122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4" y="10"/>
                  <a:pt x="125" y="11"/>
                  <a:pt x="126" y="11"/>
                </a:cubicBezTo>
                <a:cubicBezTo>
                  <a:pt x="126" y="12"/>
                  <a:pt x="127" y="13"/>
                  <a:pt x="128" y="13"/>
                </a:cubicBezTo>
                <a:cubicBezTo>
                  <a:pt x="128" y="13"/>
                  <a:pt x="129" y="13"/>
                  <a:pt x="129" y="13"/>
                </a:cubicBezTo>
                <a:cubicBezTo>
                  <a:pt x="130" y="13"/>
                  <a:pt x="130" y="13"/>
                  <a:pt x="131" y="13"/>
                </a:cubicBezTo>
                <a:cubicBezTo>
                  <a:pt x="132" y="15"/>
                  <a:pt x="131" y="13"/>
                  <a:pt x="130" y="13"/>
                </a:cubicBezTo>
                <a:cubicBezTo>
                  <a:pt x="129" y="13"/>
                  <a:pt x="130" y="15"/>
                  <a:pt x="131" y="15"/>
                </a:cubicBezTo>
                <a:cubicBezTo>
                  <a:pt x="132" y="16"/>
                  <a:pt x="132" y="16"/>
                  <a:pt x="134" y="17"/>
                </a:cubicBezTo>
                <a:cubicBezTo>
                  <a:pt x="134" y="17"/>
                  <a:pt x="134" y="18"/>
                  <a:pt x="134" y="18"/>
                </a:cubicBezTo>
                <a:cubicBezTo>
                  <a:pt x="135" y="18"/>
                  <a:pt x="135" y="18"/>
                  <a:pt x="135" y="19"/>
                </a:cubicBezTo>
                <a:cubicBezTo>
                  <a:pt x="136" y="19"/>
                  <a:pt x="136" y="20"/>
                  <a:pt x="137" y="21"/>
                </a:cubicBezTo>
                <a:cubicBezTo>
                  <a:pt x="137" y="21"/>
                  <a:pt x="138" y="21"/>
                  <a:pt x="138" y="21"/>
                </a:cubicBezTo>
                <a:cubicBezTo>
                  <a:pt x="138" y="21"/>
                  <a:pt x="138" y="22"/>
                  <a:pt x="138" y="22"/>
                </a:cubicBezTo>
                <a:cubicBezTo>
                  <a:pt x="138" y="22"/>
                  <a:pt x="139" y="23"/>
                  <a:pt x="139" y="23"/>
                </a:cubicBezTo>
                <a:cubicBezTo>
                  <a:pt x="140" y="24"/>
                  <a:pt x="139" y="25"/>
                  <a:pt x="140" y="26"/>
                </a:cubicBezTo>
                <a:cubicBezTo>
                  <a:pt x="141" y="29"/>
                  <a:pt x="140" y="33"/>
                  <a:pt x="139" y="36"/>
                </a:cubicBezTo>
                <a:close/>
                <a:moveTo>
                  <a:pt x="256" y="157"/>
                </a:moveTo>
                <a:cubicBezTo>
                  <a:pt x="256" y="156"/>
                  <a:pt x="255" y="155"/>
                  <a:pt x="255" y="154"/>
                </a:cubicBezTo>
                <a:cubicBezTo>
                  <a:pt x="255" y="153"/>
                  <a:pt x="253" y="151"/>
                  <a:pt x="253" y="151"/>
                </a:cubicBezTo>
                <a:cubicBezTo>
                  <a:pt x="253" y="150"/>
                  <a:pt x="253" y="149"/>
                  <a:pt x="252" y="149"/>
                </a:cubicBezTo>
                <a:cubicBezTo>
                  <a:pt x="252" y="149"/>
                  <a:pt x="252" y="148"/>
                  <a:pt x="252" y="148"/>
                </a:cubicBezTo>
                <a:cubicBezTo>
                  <a:pt x="252" y="147"/>
                  <a:pt x="251" y="147"/>
                  <a:pt x="251" y="146"/>
                </a:cubicBezTo>
                <a:cubicBezTo>
                  <a:pt x="251" y="146"/>
                  <a:pt x="250" y="146"/>
                  <a:pt x="250" y="145"/>
                </a:cubicBezTo>
                <a:cubicBezTo>
                  <a:pt x="249" y="145"/>
                  <a:pt x="249" y="143"/>
                  <a:pt x="248" y="142"/>
                </a:cubicBezTo>
                <a:cubicBezTo>
                  <a:pt x="248" y="142"/>
                  <a:pt x="248" y="142"/>
                  <a:pt x="247" y="141"/>
                </a:cubicBezTo>
                <a:cubicBezTo>
                  <a:pt x="247" y="140"/>
                  <a:pt x="246" y="140"/>
                  <a:pt x="246" y="139"/>
                </a:cubicBezTo>
                <a:cubicBezTo>
                  <a:pt x="245" y="138"/>
                  <a:pt x="244" y="136"/>
                  <a:pt x="244" y="135"/>
                </a:cubicBezTo>
                <a:cubicBezTo>
                  <a:pt x="243" y="134"/>
                  <a:pt x="243" y="134"/>
                  <a:pt x="242" y="134"/>
                </a:cubicBezTo>
                <a:cubicBezTo>
                  <a:pt x="242" y="134"/>
                  <a:pt x="242" y="133"/>
                  <a:pt x="242" y="133"/>
                </a:cubicBezTo>
                <a:cubicBezTo>
                  <a:pt x="242" y="132"/>
                  <a:pt x="241" y="132"/>
                  <a:pt x="241" y="132"/>
                </a:cubicBezTo>
                <a:cubicBezTo>
                  <a:pt x="241" y="132"/>
                  <a:pt x="240" y="132"/>
                  <a:pt x="240" y="132"/>
                </a:cubicBezTo>
                <a:cubicBezTo>
                  <a:pt x="240" y="131"/>
                  <a:pt x="239" y="130"/>
                  <a:pt x="239" y="130"/>
                </a:cubicBezTo>
                <a:cubicBezTo>
                  <a:pt x="238" y="129"/>
                  <a:pt x="238" y="129"/>
                  <a:pt x="237" y="128"/>
                </a:cubicBezTo>
                <a:cubicBezTo>
                  <a:pt x="237" y="128"/>
                  <a:pt x="237" y="128"/>
                  <a:pt x="237" y="127"/>
                </a:cubicBezTo>
                <a:cubicBezTo>
                  <a:pt x="237" y="127"/>
                  <a:pt x="236" y="128"/>
                  <a:pt x="236" y="127"/>
                </a:cubicBezTo>
                <a:cubicBezTo>
                  <a:pt x="236" y="127"/>
                  <a:pt x="236" y="127"/>
                  <a:pt x="236" y="126"/>
                </a:cubicBezTo>
                <a:cubicBezTo>
                  <a:pt x="235" y="125"/>
                  <a:pt x="234" y="125"/>
                  <a:pt x="232" y="124"/>
                </a:cubicBezTo>
                <a:cubicBezTo>
                  <a:pt x="232" y="123"/>
                  <a:pt x="231" y="122"/>
                  <a:pt x="230" y="122"/>
                </a:cubicBezTo>
                <a:cubicBezTo>
                  <a:pt x="230" y="122"/>
                  <a:pt x="230" y="121"/>
                  <a:pt x="230" y="121"/>
                </a:cubicBezTo>
                <a:cubicBezTo>
                  <a:pt x="229" y="120"/>
                  <a:pt x="228" y="120"/>
                  <a:pt x="228" y="120"/>
                </a:cubicBezTo>
                <a:cubicBezTo>
                  <a:pt x="227" y="119"/>
                  <a:pt x="227" y="119"/>
                  <a:pt x="227" y="119"/>
                </a:cubicBezTo>
                <a:cubicBezTo>
                  <a:pt x="226" y="118"/>
                  <a:pt x="226" y="118"/>
                  <a:pt x="225" y="118"/>
                </a:cubicBezTo>
                <a:cubicBezTo>
                  <a:pt x="225" y="118"/>
                  <a:pt x="224" y="118"/>
                  <a:pt x="224" y="117"/>
                </a:cubicBezTo>
                <a:cubicBezTo>
                  <a:pt x="223" y="117"/>
                  <a:pt x="223" y="117"/>
                  <a:pt x="222" y="117"/>
                </a:cubicBezTo>
                <a:cubicBezTo>
                  <a:pt x="221" y="116"/>
                  <a:pt x="221" y="116"/>
                  <a:pt x="220" y="115"/>
                </a:cubicBezTo>
                <a:cubicBezTo>
                  <a:pt x="219" y="115"/>
                  <a:pt x="218" y="115"/>
                  <a:pt x="217" y="114"/>
                </a:cubicBezTo>
                <a:cubicBezTo>
                  <a:pt x="217" y="114"/>
                  <a:pt x="217" y="114"/>
                  <a:pt x="217" y="114"/>
                </a:cubicBezTo>
                <a:cubicBezTo>
                  <a:pt x="215" y="113"/>
                  <a:pt x="214" y="113"/>
                  <a:pt x="212" y="113"/>
                </a:cubicBezTo>
                <a:cubicBezTo>
                  <a:pt x="211" y="113"/>
                  <a:pt x="210" y="112"/>
                  <a:pt x="209" y="112"/>
                </a:cubicBezTo>
                <a:cubicBezTo>
                  <a:pt x="207" y="111"/>
                  <a:pt x="203" y="110"/>
                  <a:pt x="202" y="110"/>
                </a:cubicBezTo>
                <a:cubicBezTo>
                  <a:pt x="201" y="110"/>
                  <a:pt x="201" y="110"/>
                  <a:pt x="200" y="109"/>
                </a:cubicBezTo>
                <a:cubicBezTo>
                  <a:pt x="199" y="109"/>
                  <a:pt x="198" y="109"/>
                  <a:pt x="197" y="109"/>
                </a:cubicBezTo>
                <a:cubicBezTo>
                  <a:pt x="196" y="108"/>
                  <a:pt x="196" y="108"/>
                  <a:pt x="196" y="108"/>
                </a:cubicBezTo>
                <a:cubicBezTo>
                  <a:pt x="193" y="107"/>
                  <a:pt x="188" y="107"/>
                  <a:pt x="185" y="108"/>
                </a:cubicBezTo>
                <a:cubicBezTo>
                  <a:pt x="184" y="108"/>
                  <a:pt x="184" y="108"/>
                  <a:pt x="183" y="108"/>
                </a:cubicBezTo>
                <a:cubicBezTo>
                  <a:pt x="182" y="108"/>
                  <a:pt x="180" y="108"/>
                  <a:pt x="178" y="108"/>
                </a:cubicBezTo>
                <a:cubicBezTo>
                  <a:pt x="177" y="108"/>
                  <a:pt x="176" y="109"/>
                  <a:pt x="175" y="109"/>
                </a:cubicBezTo>
                <a:cubicBezTo>
                  <a:pt x="174" y="109"/>
                  <a:pt x="173" y="109"/>
                  <a:pt x="172" y="109"/>
                </a:cubicBezTo>
                <a:cubicBezTo>
                  <a:pt x="171" y="110"/>
                  <a:pt x="170" y="110"/>
                  <a:pt x="169" y="110"/>
                </a:cubicBezTo>
                <a:cubicBezTo>
                  <a:pt x="168" y="111"/>
                  <a:pt x="167" y="111"/>
                  <a:pt x="165" y="111"/>
                </a:cubicBezTo>
                <a:cubicBezTo>
                  <a:pt x="163" y="111"/>
                  <a:pt x="162" y="112"/>
                  <a:pt x="160" y="113"/>
                </a:cubicBezTo>
                <a:cubicBezTo>
                  <a:pt x="159" y="113"/>
                  <a:pt x="157" y="113"/>
                  <a:pt x="156" y="113"/>
                </a:cubicBezTo>
                <a:cubicBezTo>
                  <a:pt x="156" y="113"/>
                  <a:pt x="156" y="114"/>
                  <a:pt x="156" y="114"/>
                </a:cubicBezTo>
                <a:cubicBezTo>
                  <a:pt x="154" y="114"/>
                  <a:pt x="154" y="113"/>
                  <a:pt x="153" y="114"/>
                </a:cubicBezTo>
                <a:cubicBezTo>
                  <a:pt x="153" y="115"/>
                  <a:pt x="152" y="115"/>
                  <a:pt x="151" y="115"/>
                </a:cubicBezTo>
                <a:cubicBezTo>
                  <a:pt x="150" y="115"/>
                  <a:pt x="149" y="116"/>
                  <a:pt x="148" y="116"/>
                </a:cubicBezTo>
                <a:cubicBezTo>
                  <a:pt x="148" y="116"/>
                  <a:pt x="147" y="116"/>
                  <a:pt x="147" y="117"/>
                </a:cubicBezTo>
                <a:cubicBezTo>
                  <a:pt x="146" y="117"/>
                  <a:pt x="146" y="118"/>
                  <a:pt x="146" y="118"/>
                </a:cubicBezTo>
                <a:cubicBezTo>
                  <a:pt x="145" y="118"/>
                  <a:pt x="143" y="118"/>
                  <a:pt x="143" y="119"/>
                </a:cubicBezTo>
                <a:cubicBezTo>
                  <a:pt x="143" y="119"/>
                  <a:pt x="143" y="119"/>
                  <a:pt x="143" y="119"/>
                </a:cubicBezTo>
                <a:cubicBezTo>
                  <a:pt x="143" y="119"/>
                  <a:pt x="142" y="119"/>
                  <a:pt x="142" y="119"/>
                </a:cubicBezTo>
                <a:cubicBezTo>
                  <a:pt x="141" y="119"/>
                  <a:pt x="141" y="120"/>
                  <a:pt x="141" y="120"/>
                </a:cubicBezTo>
                <a:cubicBezTo>
                  <a:pt x="141" y="121"/>
                  <a:pt x="140" y="121"/>
                  <a:pt x="140" y="122"/>
                </a:cubicBezTo>
                <a:cubicBezTo>
                  <a:pt x="138" y="122"/>
                  <a:pt x="136" y="124"/>
                  <a:pt x="134" y="125"/>
                </a:cubicBezTo>
                <a:cubicBezTo>
                  <a:pt x="133" y="127"/>
                  <a:pt x="132" y="129"/>
                  <a:pt x="130" y="130"/>
                </a:cubicBezTo>
                <a:cubicBezTo>
                  <a:pt x="130" y="132"/>
                  <a:pt x="129" y="134"/>
                  <a:pt x="128" y="135"/>
                </a:cubicBezTo>
                <a:cubicBezTo>
                  <a:pt x="127" y="137"/>
                  <a:pt x="126" y="139"/>
                  <a:pt x="125" y="140"/>
                </a:cubicBezTo>
                <a:cubicBezTo>
                  <a:pt x="125" y="140"/>
                  <a:pt x="125" y="141"/>
                  <a:pt x="125" y="141"/>
                </a:cubicBezTo>
                <a:cubicBezTo>
                  <a:pt x="125" y="141"/>
                  <a:pt x="124" y="141"/>
                  <a:pt x="124" y="142"/>
                </a:cubicBezTo>
                <a:cubicBezTo>
                  <a:pt x="124" y="143"/>
                  <a:pt x="123" y="144"/>
                  <a:pt x="123" y="144"/>
                </a:cubicBezTo>
                <a:cubicBezTo>
                  <a:pt x="123" y="144"/>
                  <a:pt x="122" y="144"/>
                  <a:pt x="122" y="144"/>
                </a:cubicBezTo>
                <a:cubicBezTo>
                  <a:pt x="122" y="145"/>
                  <a:pt x="122" y="146"/>
                  <a:pt x="122" y="146"/>
                </a:cubicBezTo>
                <a:cubicBezTo>
                  <a:pt x="121" y="148"/>
                  <a:pt x="120" y="149"/>
                  <a:pt x="119" y="150"/>
                </a:cubicBezTo>
                <a:cubicBezTo>
                  <a:pt x="119" y="150"/>
                  <a:pt x="119" y="151"/>
                  <a:pt x="118" y="151"/>
                </a:cubicBezTo>
                <a:cubicBezTo>
                  <a:pt x="118" y="151"/>
                  <a:pt x="118" y="152"/>
                  <a:pt x="118" y="152"/>
                </a:cubicBezTo>
                <a:cubicBezTo>
                  <a:pt x="118" y="152"/>
                  <a:pt x="117" y="152"/>
                  <a:pt x="117" y="152"/>
                </a:cubicBezTo>
                <a:cubicBezTo>
                  <a:pt x="117" y="152"/>
                  <a:pt x="118" y="153"/>
                  <a:pt x="117" y="153"/>
                </a:cubicBezTo>
                <a:cubicBezTo>
                  <a:pt x="117" y="154"/>
                  <a:pt x="117" y="154"/>
                  <a:pt x="116" y="154"/>
                </a:cubicBezTo>
                <a:cubicBezTo>
                  <a:pt x="116" y="155"/>
                  <a:pt x="115" y="156"/>
                  <a:pt x="115" y="158"/>
                </a:cubicBezTo>
                <a:cubicBezTo>
                  <a:pt x="115" y="158"/>
                  <a:pt x="115" y="158"/>
                  <a:pt x="114" y="158"/>
                </a:cubicBezTo>
                <a:cubicBezTo>
                  <a:pt x="114" y="160"/>
                  <a:pt x="114" y="161"/>
                  <a:pt x="114" y="162"/>
                </a:cubicBezTo>
                <a:cubicBezTo>
                  <a:pt x="113" y="162"/>
                  <a:pt x="113" y="162"/>
                  <a:pt x="113" y="162"/>
                </a:cubicBezTo>
                <a:cubicBezTo>
                  <a:pt x="113" y="162"/>
                  <a:pt x="113" y="163"/>
                  <a:pt x="113" y="163"/>
                </a:cubicBezTo>
                <a:cubicBezTo>
                  <a:pt x="113" y="163"/>
                  <a:pt x="113" y="163"/>
                  <a:pt x="113" y="163"/>
                </a:cubicBezTo>
                <a:cubicBezTo>
                  <a:pt x="112" y="163"/>
                  <a:pt x="113" y="164"/>
                  <a:pt x="113" y="164"/>
                </a:cubicBezTo>
                <a:cubicBezTo>
                  <a:pt x="112" y="166"/>
                  <a:pt x="111" y="169"/>
                  <a:pt x="110" y="172"/>
                </a:cubicBezTo>
                <a:cubicBezTo>
                  <a:pt x="110" y="175"/>
                  <a:pt x="110" y="179"/>
                  <a:pt x="110" y="183"/>
                </a:cubicBezTo>
                <a:cubicBezTo>
                  <a:pt x="110" y="183"/>
                  <a:pt x="109" y="183"/>
                  <a:pt x="109" y="184"/>
                </a:cubicBezTo>
                <a:cubicBezTo>
                  <a:pt x="109" y="184"/>
                  <a:pt x="110" y="184"/>
                  <a:pt x="110" y="185"/>
                </a:cubicBezTo>
                <a:cubicBezTo>
                  <a:pt x="110" y="186"/>
                  <a:pt x="109" y="186"/>
                  <a:pt x="110" y="187"/>
                </a:cubicBezTo>
                <a:cubicBezTo>
                  <a:pt x="111" y="187"/>
                  <a:pt x="110" y="194"/>
                  <a:pt x="110" y="195"/>
                </a:cubicBezTo>
                <a:cubicBezTo>
                  <a:pt x="110" y="196"/>
                  <a:pt x="110" y="196"/>
                  <a:pt x="111" y="197"/>
                </a:cubicBezTo>
                <a:cubicBezTo>
                  <a:pt x="111" y="199"/>
                  <a:pt x="111" y="201"/>
                  <a:pt x="111" y="201"/>
                </a:cubicBezTo>
                <a:cubicBezTo>
                  <a:pt x="111" y="202"/>
                  <a:pt x="112" y="202"/>
                  <a:pt x="112" y="202"/>
                </a:cubicBezTo>
                <a:cubicBezTo>
                  <a:pt x="112" y="203"/>
                  <a:pt x="112" y="203"/>
                  <a:pt x="112" y="204"/>
                </a:cubicBezTo>
                <a:cubicBezTo>
                  <a:pt x="112" y="204"/>
                  <a:pt x="113" y="205"/>
                  <a:pt x="113" y="205"/>
                </a:cubicBezTo>
                <a:cubicBezTo>
                  <a:pt x="113" y="206"/>
                  <a:pt x="113" y="206"/>
                  <a:pt x="113" y="208"/>
                </a:cubicBezTo>
                <a:cubicBezTo>
                  <a:pt x="113" y="208"/>
                  <a:pt x="114" y="208"/>
                  <a:pt x="114" y="208"/>
                </a:cubicBezTo>
                <a:cubicBezTo>
                  <a:pt x="114" y="209"/>
                  <a:pt x="115" y="211"/>
                  <a:pt x="115" y="211"/>
                </a:cubicBezTo>
                <a:cubicBezTo>
                  <a:pt x="115" y="212"/>
                  <a:pt x="116" y="212"/>
                  <a:pt x="116" y="212"/>
                </a:cubicBezTo>
                <a:cubicBezTo>
                  <a:pt x="117" y="213"/>
                  <a:pt x="117" y="214"/>
                  <a:pt x="117" y="215"/>
                </a:cubicBezTo>
                <a:cubicBezTo>
                  <a:pt x="118" y="215"/>
                  <a:pt x="118" y="216"/>
                  <a:pt x="118" y="216"/>
                </a:cubicBezTo>
                <a:cubicBezTo>
                  <a:pt x="119" y="217"/>
                  <a:pt x="120" y="218"/>
                  <a:pt x="121" y="219"/>
                </a:cubicBezTo>
                <a:cubicBezTo>
                  <a:pt x="122" y="220"/>
                  <a:pt x="124" y="222"/>
                  <a:pt x="125" y="223"/>
                </a:cubicBezTo>
                <a:cubicBezTo>
                  <a:pt x="125" y="223"/>
                  <a:pt x="126" y="224"/>
                  <a:pt x="126" y="225"/>
                </a:cubicBezTo>
                <a:cubicBezTo>
                  <a:pt x="127" y="225"/>
                  <a:pt x="128" y="225"/>
                  <a:pt x="128" y="225"/>
                </a:cubicBezTo>
                <a:cubicBezTo>
                  <a:pt x="128" y="225"/>
                  <a:pt x="128" y="226"/>
                  <a:pt x="128" y="226"/>
                </a:cubicBezTo>
                <a:cubicBezTo>
                  <a:pt x="128" y="226"/>
                  <a:pt x="129" y="226"/>
                  <a:pt x="129" y="226"/>
                </a:cubicBezTo>
                <a:cubicBezTo>
                  <a:pt x="130" y="227"/>
                  <a:pt x="131" y="228"/>
                  <a:pt x="132" y="229"/>
                </a:cubicBezTo>
                <a:cubicBezTo>
                  <a:pt x="133" y="230"/>
                  <a:pt x="134" y="231"/>
                  <a:pt x="135" y="232"/>
                </a:cubicBezTo>
                <a:cubicBezTo>
                  <a:pt x="136" y="233"/>
                  <a:pt x="137" y="234"/>
                  <a:pt x="137" y="234"/>
                </a:cubicBezTo>
                <a:cubicBezTo>
                  <a:pt x="138" y="234"/>
                  <a:pt x="139" y="234"/>
                  <a:pt x="139" y="235"/>
                </a:cubicBezTo>
                <a:cubicBezTo>
                  <a:pt x="139" y="235"/>
                  <a:pt x="140" y="235"/>
                  <a:pt x="140" y="236"/>
                </a:cubicBezTo>
                <a:cubicBezTo>
                  <a:pt x="140" y="236"/>
                  <a:pt x="141" y="236"/>
                  <a:pt x="141" y="237"/>
                </a:cubicBezTo>
                <a:cubicBezTo>
                  <a:pt x="141" y="237"/>
                  <a:pt x="142" y="237"/>
                  <a:pt x="142" y="237"/>
                </a:cubicBezTo>
                <a:cubicBezTo>
                  <a:pt x="142" y="237"/>
                  <a:pt x="143" y="237"/>
                  <a:pt x="143" y="238"/>
                </a:cubicBezTo>
                <a:cubicBezTo>
                  <a:pt x="145" y="239"/>
                  <a:pt x="146" y="239"/>
                  <a:pt x="147" y="241"/>
                </a:cubicBezTo>
                <a:cubicBezTo>
                  <a:pt x="149" y="241"/>
                  <a:pt x="151" y="242"/>
                  <a:pt x="153" y="243"/>
                </a:cubicBezTo>
                <a:cubicBezTo>
                  <a:pt x="155" y="243"/>
                  <a:pt x="157" y="244"/>
                  <a:pt x="160" y="244"/>
                </a:cubicBezTo>
                <a:cubicBezTo>
                  <a:pt x="162" y="244"/>
                  <a:pt x="163" y="244"/>
                  <a:pt x="165" y="244"/>
                </a:cubicBezTo>
                <a:cubicBezTo>
                  <a:pt x="166" y="245"/>
                  <a:pt x="166" y="245"/>
                  <a:pt x="166" y="245"/>
                </a:cubicBezTo>
                <a:cubicBezTo>
                  <a:pt x="166" y="245"/>
                  <a:pt x="167" y="244"/>
                  <a:pt x="167" y="244"/>
                </a:cubicBezTo>
                <a:cubicBezTo>
                  <a:pt x="168" y="244"/>
                  <a:pt x="167" y="245"/>
                  <a:pt x="168" y="244"/>
                </a:cubicBezTo>
                <a:cubicBezTo>
                  <a:pt x="168" y="244"/>
                  <a:pt x="170" y="244"/>
                  <a:pt x="170" y="244"/>
                </a:cubicBezTo>
                <a:cubicBezTo>
                  <a:pt x="174" y="244"/>
                  <a:pt x="178" y="242"/>
                  <a:pt x="182" y="242"/>
                </a:cubicBezTo>
                <a:cubicBezTo>
                  <a:pt x="182" y="242"/>
                  <a:pt x="182" y="242"/>
                  <a:pt x="182" y="242"/>
                </a:cubicBezTo>
                <a:cubicBezTo>
                  <a:pt x="184" y="241"/>
                  <a:pt x="184" y="242"/>
                  <a:pt x="185" y="241"/>
                </a:cubicBezTo>
                <a:cubicBezTo>
                  <a:pt x="185" y="241"/>
                  <a:pt x="187" y="241"/>
                  <a:pt x="187" y="241"/>
                </a:cubicBezTo>
                <a:cubicBezTo>
                  <a:pt x="189" y="240"/>
                  <a:pt x="191" y="240"/>
                  <a:pt x="193" y="239"/>
                </a:cubicBezTo>
                <a:cubicBezTo>
                  <a:pt x="193" y="239"/>
                  <a:pt x="193" y="238"/>
                  <a:pt x="193" y="238"/>
                </a:cubicBezTo>
                <a:cubicBezTo>
                  <a:pt x="193" y="238"/>
                  <a:pt x="195" y="238"/>
                  <a:pt x="195" y="238"/>
                </a:cubicBezTo>
                <a:cubicBezTo>
                  <a:pt x="196" y="238"/>
                  <a:pt x="196" y="237"/>
                  <a:pt x="197" y="237"/>
                </a:cubicBezTo>
                <a:cubicBezTo>
                  <a:pt x="197" y="237"/>
                  <a:pt x="197" y="237"/>
                  <a:pt x="197" y="237"/>
                </a:cubicBezTo>
                <a:cubicBezTo>
                  <a:pt x="198" y="236"/>
                  <a:pt x="198" y="236"/>
                  <a:pt x="199" y="236"/>
                </a:cubicBezTo>
                <a:cubicBezTo>
                  <a:pt x="200" y="236"/>
                  <a:pt x="200" y="236"/>
                  <a:pt x="200" y="236"/>
                </a:cubicBezTo>
                <a:cubicBezTo>
                  <a:pt x="201" y="236"/>
                  <a:pt x="201" y="235"/>
                  <a:pt x="201" y="235"/>
                </a:cubicBezTo>
                <a:cubicBezTo>
                  <a:pt x="202" y="235"/>
                  <a:pt x="203" y="234"/>
                  <a:pt x="204" y="234"/>
                </a:cubicBezTo>
                <a:cubicBezTo>
                  <a:pt x="205" y="234"/>
                  <a:pt x="206" y="234"/>
                  <a:pt x="206" y="233"/>
                </a:cubicBezTo>
                <a:cubicBezTo>
                  <a:pt x="207" y="233"/>
                  <a:pt x="207" y="233"/>
                  <a:pt x="207" y="232"/>
                </a:cubicBezTo>
                <a:cubicBezTo>
                  <a:pt x="207" y="232"/>
                  <a:pt x="208" y="232"/>
                  <a:pt x="208" y="232"/>
                </a:cubicBezTo>
                <a:cubicBezTo>
                  <a:pt x="208" y="232"/>
                  <a:pt x="208" y="232"/>
                  <a:pt x="208" y="232"/>
                </a:cubicBezTo>
                <a:cubicBezTo>
                  <a:pt x="208" y="232"/>
                  <a:pt x="209" y="232"/>
                  <a:pt x="209" y="232"/>
                </a:cubicBezTo>
                <a:cubicBezTo>
                  <a:pt x="209" y="232"/>
                  <a:pt x="210" y="231"/>
                  <a:pt x="210" y="231"/>
                </a:cubicBezTo>
                <a:cubicBezTo>
                  <a:pt x="211" y="231"/>
                  <a:pt x="211" y="230"/>
                  <a:pt x="212" y="230"/>
                </a:cubicBezTo>
                <a:cubicBezTo>
                  <a:pt x="213" y="230"/>
                  <a:pt x="212" y="230"/>
                  <a:pt x="213" y="230"/>
                </a:cubicBezTo>
                <a:cubicBezTo>
                  <a:pt x="213" y="229"/>
                  <a:pt x="214" y="230"/>
                  <a:pt x="214" y="229"/>
                </a:cubicBezTo>
                <a:cubicBezTo>
                  <a:pt x="215" y="229"/>
                  <a:pt x="215" y="228"/>
                  <a:pt x="216" y="228"/>
                </a:cubicBezTo>
                <a:cubicBezTo>
                  <a:pt x="216" y="228"/>
                  <a:pt x="217" y="227"/>
                  <a:pt x="217" y="227"/>
                </a:cubicBezTo>
                <a:cubicBezTo>
                  <a:pt x="217" y="227"/>
                  <a:pt x="217" y="227"/>
                  <a:pt x="217" y="227"/>
                </a:cubicBezTo>
                <a:cubicBezTo>
                  <a:pt x="218" y="227"/>
                  <a:pt x="219" y="227"/>
                  <a:pt x="219" y="226"/>
                </a:cubicBezTo>
                <a:cubicBezTo>
                  <a:pt x="219" y="226"/>
                  <a:pt x="220" y="226"/>
                  <a:pt x="220" y="225"/>
                </a:cubicBezTo>
                <a:cubicBezTo>
                  <a:pt x="220" y="225"/>
                  <a:pt x="221" y="226"/>
                  <a:pt x="221" y="225"/>
                </a:cubicBezTo>
                <a:cubicBezTo>
                  <a:pt x="222" y="225"/>
                  <a:pt x="222" y="224"/>
                  <a:pt x="223" y="224"/>
                </a:cubicBezTo>
                <a:cubicBezTo>
                  <a:pt x="224" y="224"/>
                  <a:pt x="223" y="223"/>
                  <a:pt x="224" y="223"/>
                </a:cubicBezTo>
                <a:cubicBezTo>
                  <a:pt x="225" y="222"/>
                  <a:pt x="227" y="220"/>
                  <a:pt x="229" y="220"/>
                </a:cubicBezTo>
                <a:cubicBezTo>
                  <a:pt x="230" y="217"/>
                  <a:pt x="233" y="215"/>
                  <a:pt x="234" y="213"/>
                </a:cubicBezTo>
                <a:cubicBezTo>
                  <a:pt x="234" y="213"/>
                  <a:pt x="235" y="213"/>
                  <a:pt x="235" y="212"/>
                </a:cubicBezTo>
                <a:cubicBezTo>
                  <a:pt x="235" y="211"/>
                  <a:pt x="235" y="212"/>
                  <a:pt x="235" y="211"/>
                </a:cubicBezTo>
                <a:cubicBezTo>
                  <a:pt x="236" y="211"/>
                  <a:pt x="236" y="210"/>
                  <a:pt x="236" y="210"/>
                </a:cubicBezTo>
                <a:cubicBezTo>
                  <a:pt x="236" y="210"/>
                  <a:pt x="237" y="210"/>
                  <a:pt x="237" y="209"/>
                </a:cubicBezTo>
                <a:cubicBezTo>
                  <a:pt x="237" y="209"/>
                  <a:pt x="237" y="208"/>
                  <a:pt x="237" y="208"/>
                </a:cubicBezTo>
                <a:cubicBezTo>
                  <a:pt x="238" y="207"/>
                  <a:pt x="239" y="206"/>
                  <a:pt x="240" y="206"/>
                </a:cubicBezTo>
                <a:cubicBezTo>
                  <a:pt x="240" y="205"/>
                  <a:pt x="240" y="205"/>
                  <a:pt x="241" y="205"/>
                </a:cubicBezTo>
                <a:cubicBezTo>
                  <a:pt x="241" y="204"/>
                  <a:pt x="241" y="204"/>
                  <a:pt x="241" y="204"/>
                </a:cubicBezTo>
                <a:cubicBezTo>
                  <a:pt x="241" y="203"/>
                  <a:pt x="241" y="203"/>
                  <a:pt x="241" y="203"/>
                </a:cubicBezTo>
                <a:cubicBezTo>
                  <a:pt x="241" y="203"/>
                  <a:pt x="241" y="202"/>
                  <a:pt x="242" y="201"/>
                </a:cubicBezTo>
                <a:cubicBezTo>
                  <a:pt x="242" y="201"/>
                  <a:pt x="243" y="201"/>
                  <a:pt x="243" y="201"/>
                </a:cubicBezTo>
                <a:cubicBezTo>
                  <a:pt x="243" y="201"/>
                  <a:pt x="243" y="199"/>
                  <a:pt x="243" y="198"/>
                </a:cubicBezTo>
                <a:cubicBezTo>
                  <a:pt x="243" y="198"/>
                  <a:pt x="244" y="198"/>
                  <a:pt x="244" y="197"/>
                </a:cubicBezTo>
                <a:cubicBezTo>
                  <a:pt x="245" y="196"/>
                  <a:pt x="245" y="196"/>
                  <a:pt x="245" y="195"/>
                </a:cubicBezTo>
                <a:cubicBezTo>
                  <a:pt x="245" y="195"/>
                  <a:pt x="246" y="195"/>
                  <a:pt x="246" y="194"/>
                </a:cubicBezTo>
                <a:cubicBezTo>
                  <a:pt x="246" y="194"/>
                  <a:pt x="246" y="194"/>
                  <a:pt x="247" y="193"/>
                </a:cubicBezTo>
                <a:cubicBezTo>
                  <a:pt x="247" y="193"/>
                  <a:pt x="247" y="193"/>
                  <a:pt x="247" y="193"/>
                </a:cubicBezTo>
                <a:cubicBezTo>
                  <a:pt x="247" y="192"/>
                  <a:pt x="248" y="191"/>
                  <a:pt x="248" y="190"/>
                </a:cubicBezTo>
                <a:cubicBezTo>
                  <a:pt x="248" y="189"/>
                  <a:pt x="249" y="188"/>
                  <a:pt x="249" y="187"/>
                </a:cubicBezTo>
                <a:cubicBezTo>
                  <a:pt x="249" y="187"/>
                  <a:pt x="250" y="186"/>
                  <a:pt x="250" y="186"/>
                </a:cubicBezTo>
                <a:cubicBezTo>
                  <a:pt x="250" y="186"/>
                  <a:pt x="250" y="185"/>
                  <a:pt x="250" y="185"/>
                </a:cubicBezTo>
                <a:cubicBezTo>
                  <a:pt x="250" y="184"/>
                  <a:pt x="251" y="183"/>
                  <a:pt x="251" y="182"/>
                </a:cubicBezTo>
                <a:cubicBezTo>
                  <a:pt x="252" y="179"/>
                  <a:pt x="253" y="176"/>
                  <a:pt x="254" y="174"/>
                </a:cubicBezTo>
                <a:cubicBezTo>
                  <a:pt x="254" y="173"/>
                  <a:pt x="254" y="173"/>
                  <a:pt x="254" y="173"/>
                </a:cubicBezTo>
                <a:cubicBezTo>
                  <a:pt x="255" y="171"/>
                  <a:pt x="255" y="170"/>
                  <a:pt x="255" y="168"/>
                </a:cubicBezTo>
                <a:cubicBezTo>
                  <a:pt x="255" y="168"/>
                  <a:pt x="256" y="168"/>
                  <a:pt x="256" y="168"/>
                </a:cubicBezTo>
                <a:cubicBezTo>
                  <a:pt x="256" y="167"/>
                  <a:pt x="256" y="165"/>
                  <a:pt x="256" y="164"/>
                </a:cubicBezTo>
                <a:cubicBezTo>
                  <a:pt x="256" y="164"/>
                  <a:pt x="255" y="164"/>
                  <a:pt x="255" y="164"/>
                </a:cubicBezTo>
                <a:cubicBezTo>
                  <a:pt x="255" y="163"/>
                  <a:pt x="256" y="163"/>
                  <a:pt x="256" y="163"/>
                </a:cubicBezTo>
                <a:cubicBezTo>
                  <a:pt x="256" y="161"/>
                  <a:pt x="256" y="158"/>
                  <a:pt x="256" y="157"/>
                </a:cubicBezTo>
                <a:close/>
                <a:moveTo>
                  <a:pt x="251" y="165"/>
                </a:moveTo>
                <a:cubicBezTo>
                  <a:pt x="251" y="167"/>
                  <a:pt x="251" y="170"/>
                  <a:pt x="250" y="172"/>
                </a:cubicBezTo>
                <a:cubicBezTo>
                  <a:pt x="250" y="172"/>
                  <a:pt x="250" y="172"/>
                  <a:pt x="249" y="173"/>
                </a:cubicBezTo>
                <a:cubicBezTo>
                  <a:pt x="249" y="174"/>
                  <a:pt x="249" y="176"/>
                  <a:pt x="248" y="177"/>
                </a:cubicBezTo>
                <a:cubicBezTo>
                  <a:pt x="248" y="178"/>
                  <a:pt x="248" y="178"/>
                  <a:pt x="247" y="179"/>
                </a:cubicBezTo>
                <a:cubicBezTo>
                  <a:pt x="247" y="181"/>
                  <a:pt x="247" y="182"/>
                  <a:pt x="247" y="183"/>
                </a:cubicBezTo>
                <a:cubicBezTo>
                  <a:pt x="246" y="184"/>
                  <a:pt x="245" y="186"/>
                  <a:pt x="244" y="187"/>
                </a:cubicBezTo>
                <a:cubicBezTo>
                  <a:pt x="244" y="188"/>
                  <a:pt x="243" y="190"/>
                  <a:pt x="243" y="191"/>
                </a:cubicBezTo>
                <a:cubicBezTo>
                  <a:pt x="243" y="192"/>
                  <a:pt x="242" y="192"/>
                  <a:pt x="242" y="192"/>
                </a:cubicBezTo>
                <a:cubicBezTo>
                  <a:pt x="241" y="193"/>
                  <a:pt x="242" y="193"/>
                  <a:pt x="241" y="194"/>
                </a:cubicBezTo>
                <a:cubicBezTo>
                  <a:pt x="241" y="194"/>
                  <a:pt x="241" y="194"/>
                  <a:pt x="241" y="194"/>
                </a:cubicBezTo>
                <a:cubicBezTo>
                  <a:pt x="241" y="195"/>
                  <a:pt x="240" y="195"/>
                  <a:pt x="240" y="196"/>
                </a:cubicBezTo>
                <a:cubicBezTo>
                  <a:pt x="240" y="197"/>
                  <a:pt x="239" y="197"/>
                  <a:pt x="239" y="197"/>
                </a:cubicBezTo>
                <a:cubicBezTo>
                  <a:pt x="239" y="198"/>
                  <a:pt x="239" y="198"/>
                  <a:pt x="239" y="198"/>
                </a:cubicBezTo>
                <a:cubicBezTo>
                  <a:pt x="239" y="199"/>
                  <a:pt x="238" y="200"/>
                  <a:pt x="237" y="201"/>
                </a:cubicBezTo>
                <a:cubicBezTo>
                  <a:pt x="237" y="201"/>
                  <a:pt x="237" y="202"/>
                  <a:pt x="236" y="203"/>
                </a:cubicBezTo>
                <a:cubicBezTo>
                  <a:pt x="236" y="203"/>
                  <a:pt x="235" y="203"/>
                  <a:pt x="235" y="203"/>
                </a:cubicBezTo>
                <a:cubicBezTo>
                  <a:pt x="235" y="203"/>
                  <a:pt x="235" y="204"/>
                  <a:pt x="235" y="204"/>
                </a:cubicBezTo>
                <a:cubicBezTo>
                  <a:pt x="235" y="205"/>
                  <a:pt x="234" y="205"/>
                  <a:pt x="234" y="206"/>
                </a:cubicBezTo>
                <a:cubicBezTo>
                  <a:pt x="234" y="206"/>
                  <a:pt x="233" y="207"/>
                  <a:pt x="233" y="207"/>
                </a:cubicBezTo>
                <a:cubicBezTo>
                  <a:pt x="231" y="209"/>
                  <a:pt x="230" y="211"/>
                  <a:pt x="228" y="213"/>
                </a:cubicBezTo>
                <a:cubicBezTo>
                  <a:pt x="227" y="214"/>
                  <a:pt x="227" y="215"/>
                  <a:pt x="226" y="216"/>
                </a:cubicBezTo>
                <a:cubicBezTo>
                  <a:pt x="226" y="216"/>
                  <a:pt x="224" y="217"/>
                  <a:pt x="224" y="217"/>
                </a:cubicBezTo>
                <a:cubicBezTo>
                  <a:pt x="223" y="218"/>
                  <a:pt x="223" y="218"/>
                  <a:pt x="223" y="218"/>
                </a:cubicBezTo>
                <a:cubicBezTo>
                  <a:pt x="222" y="218"/>
                  <a:pt x="222" y="218"/>
                  <a:pt x="222" y="219"/>
                </a:cubicBezTo>
                <a:cubicBezTo>
                  <a:pt x="220" y="220"/>
                  <a:pt x="219" y="221"/>
                  <a:pt x="218" y="222"/>
                </a:cubicBezTo>
                <a:cubicBezTo>
                  <a:pt x="218" y="222"/>
                  <a:pt x="217" y="222"/>
                  <a:pt x="217" y="223"/>
                </a:cubicBezTo>
                <a:cubicBezTo>
                  <a:pt x="215" y="224"/>
                  <a:pt x="211" y="225"/>
                  <a:pt x="210" y="227"/>
                </a:cubicBezTo>
                <a:cubicBezTo>
                  <a:pt x="207" y="228"/>
                  <a:pt x="205" y="229"/>
                  <a:pt x="203" y="230"/>
                </a:cubicBezTo>
                <a:cubicBezTo>
                  <a:pt x="202" y="231"/>
                  <a:pt x="200" y="231"/>
                  <a:pt x="198" y="232"/>
                </a:cubicBezTo>
                <a:cubicBezTo>
                  <a:pt x="198" y="232"/>
                  <a:pt x="198" y="232"/>
                  <a:pt x="197" y="232"/>
                </a:cubicBezTo>
                <a:cubicBezTo>
                  <a:pt x="197" y="232"/>
                  <a:pt x="194" y="233"/>
                  <a:pt x="193" y="234"/>
                </a:cubicBezTo>
                <a:cubicBezTo>
                  <a:pt x="193" y="234"/>
                  <a:pt x="193" y="234"/>
                  <a:pt x="193" y="234"/>
                </a:cubicBezTo>
                <a:cubicBezTo>
                  <a:pt x="193" y="234"/>
                  <a:pt x="190" y="235"/>
                  <a:pt x="190" y="235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90" y="235"/>
                  <a:pt x="189" y="235"/>
                  <a:pt x="189" y="235"/>
                </a:cubicBezTo>
                <a:cubicBezTo>
                  <a:pt x="189" y="236"/>
                  <a:pt x="187" y="236"/>
                  <a:pt x="186" y="237"/>
                </a:cubicBezTo>
                <a:cubicBezTo>
                  <a:pt x="186" y="237"/>
                  <a:pt x="185" y="237"/>
                  <a:pt x="185" y="237"/>
                </a:cubicBezTo>
                <a:cubicBezTo>
                  <a:pt x="185" y="237"/>
                  <a:pt x="185" y="237"/>
                  <a:pt x="185" y="237"/>
                </a:cubicBezTo>
                <a:cubicBezTo>
                  <a:pt x="184" y="237"/>
                  <a:pt x="182" y="237"/>
                  <a:pt x="181" y="238"/>
                </a:cubicBezTo>
                <a:cubicBezTo>
                  <a:pt x="180" y="238"/>
                  <a:pt x="180" y="238"/>
                  <a:pt x="179" y="238"/>
                </a:cubicBezTo>
                <a:cubicBezTo>
                  <a:pt x="178" y="238"/>
                  <a:pt x="178" y="239"/>
                  <a:pt x="178" y="239"/>
                </a:cubicBezTo>
                <a:cubicBezTo>
                  <a:pt x="177" y="239"/>
                  <a:pt x="176" y="239"/>
                  <a:pt x="174" y="239"/>
                </a:cubicBezTo>
                <a:cubicBezTo>
                  <a:pt x="173" y="239"/>
                  <a:pt x="172" y="240"/>
                  <a:pt x="171" y="240"/>
                </a:cubicBezTo>
                <a:cubicBezTo>
                  <a:pt x="166" y="241"/>
                  <a:pt x="160" y="239"/>
                  <a:pt x="154" y="239"/>
                </a:cubicBezTo>
                <a:cubicBezTo>
                  <a:pt x="154" y="238"/>
                  <a:pt x="152" y="238"/>
                  <a:pt x="151" y="237"/>
                </a:cubicBezTo>
                <a:cubicBezTo>
                  <a:pt x="151" y="237"/>
                  <a:pt x="151" y="236"/>
                  <a:pt x="150" y="236"/>
                </a:cubicBezTo>
                <a:cubicBezTo>
                  <a:pt x="150" y="236"/>
                  <a:pt x="149" y="236"/>
                  <a:pt x="149" y="236"/>
                </a:cubicBezTo>
                <a:cubicBezTo>
                  <a:pt x="148" y="235"/>
                  <a:pt x="148" y="235"/>
                  <a:pt x="147" y="235"/>
                </a:cubicBezTo>
                <a:cubicBezTo>
                  <a:pt x="147" y="235"/>
                  <a:pt x="146" y="234"/>
                  <a:pt x="146" y="233"/>
                </a:cubicBezTo>
                <a:cubicBezTo>
                  <a:pt x="145" y="233"/>
                  <a:pt x="145" y="233"/>
                  <a:pt x="145" y="233"/>
                </a:cubicBezTo>
                <a:cubicBezTo>
                  <a:pt x="144" y="233"/>
                  <a:pt x="144" y="232"/>
                  <a:pt x="144" y="232"/>
                </a:cubicBezTo>
                <a:cubicBezTo>
                  <a:pt x="143" y="232"/>
                  <a:pt x="143" y="232"/>
                  <a:pt x="142" y="232"/>
                </a:cubicBezTo>
                <a:cubicBezTo>
                  <a:pt x="142" y="232"/>
                  <a:pt x="142" y="230"/>
                  <a:pt x="141" y="230"/>
                </a:cubicBezTo>
                <a:cubicBezTo>
                  <a:pt x="140" y="230"/>
                  <a:pt x="140" y="229"/>
                  <a:pt x="139" y="228"/>
                </a:cubicBezTo>
                <a:cubicBezTo>
                  <a:pt x="138" y="228"/>
                  <a:pt x="138" y="228"/>
                  <a:pt x="137" y="228"/>
                </a:cubicBezTo>
                <a:cubicBezTo>
                  <a:pt x="137" y="228"/>
                  <a:pt x="137" y="227"/>
                  <a:pt x="137" y="227"/>
                </a:cubicBezTo>
                <a:cubicBezTo>
                  <a:pt x="137" y="227"/>
                  <a:pt x="137" y="227"/>
                  <a:pt x="137" y="227"/>
                </a:cubicBezTo>
                <a:cubicBezTo>
                  <a:pt x="136" y="226"/>
                  <a:pt x="135" y="224"/>
                  <a:pt x="133" y="224"/>
                </a:cubicBezTo>
                <a:cubicBezTo>
                  <a:pt x="133" y="223"/>
                  <a:pt x="132" y="223"/>
                  <a:pt x="131" y="222"/>
                </a:cubicBezTo>
                <a:cubicBezTo>
                  <a:pt x="130" y="222"/>
                  <a:pt x="130" y="221"/>
                  <a:pt x="130" y="220"/>
                </a:cubicBezTo>
                <a:cubicBezTo>
                  <a:pt x="128" y="219"/>
                  <a:pt x="127" y="218"/>
                  <a:pt x="126" y="217"/>
                </a:cubicBezTo>
                <a:cubicBezTo>
                  <a:pt x="125" y="217"/>
                  <a:pt x="126" y="216"/>
                  <a:pt x="125" y="216"/>
                </a:cubicBezTo>
                <a:cubicBezTo>
                  <a:pt x="125" y="215"/>
                  <a:pt x="124" y="215"/>
                  <a:pt x="123" y="214"/>
                </a:cubicBezTo>
                <a:cubicBezTo>
                  <a:pt x="123" y="214"/>
                  <a:pt x="123" y="214"/>
                  <a:pt x="123" y="214"/>
                </a:cubicBezTo>
                <a:cubicBezTo>
                  <a:pt x="123" y="213"/>
                  <a:pt x="122" y="213"/>
                  <a:pt x="121" y="213"/>
                </a:cubicBezTo>
                <a:cubicBezTo>
                  <a:pt x="121" y="213"/>
                  <a:pt x="121" y="212"/>
                  <a:pt x="121" y="212"/>
                </a:cubicBezTo>
                <a:cubicBezTo>
                  <a:pt x="121" y="212"/>
                  <a:pt x="121" y="212"/>
                  <a:pt x="121" y="212"/>
                </a:cubicBezTo>
                <a:cubicBezTo>
                  <a:pt x="120" y="212"/>
                  <a:pt x="121" y="211"/>
                  <a:pt x="120" y="210"/>
                </a:cubicBezTo>
                <a:cubicBezTo>
                  <a:pt x="120" y="210"/>
                  <a:pt x="119" y="210"/>
                  <a:pt x="119" y="210"/>
                </a:cubicBezTo>
                <a:cubicBezTo>
                  <a:pt x="119" y="209"/>
                  <a:pt x="119" y="209"/>
                  <a:pt x="119" y="208"/>
                </a:cubicBezTo>
                <a:cubicBezTo>
                  <a:pt x="118" y="207"/>
                  <a:pt x="117" y="205"/>
                  <a:pt x="117" y="204"/>
                </a:cubicBezTo>
                <a:cubicBezTo>
                  <a:pt x="117" y="203"/>
                  <a:pt x="117" y="203"/>
                  <a:pt x="117" y="203"/>
                </a:cubicBezTo>
                <a:cubicBezTo>
                  <a:pt x="116" y="202"/>
                  <a:pt x="116" y="202"/>
                  <a:pt x="116" y="201"/>
                </a:cubicBezTo>
                <a:cubicBezTo>
                  <a:pt x="116" y="201"/>
                  <a:pt x="116" y="200"/>
                  <a:pt x="116" y="200"/>
                </a:cubicBezTo>
                <a:cubicBezTo>
                  <a:pt x="115" y="200"/>
                  <a:pt x="116" y="199"/>
                  <a:pt x="115" y="197"/>
                </a:cubicBezTo>
                <a:cubicBezTo>
                  <a:pt x="115" y="196"/>
                  <a:pt x="115" y="196"/>
                  <a:pt x="114" y="195"/>
                </a:cubicBezTo>
                <a:cubicBezTo>
                  <a:pt x="114" y="194"/>
                  <a:pt x="114" y="192"/>
                  <a:pt x="115" y="191"/>
                </a:cubicBezTo>
                <a:cubicBezTo>
                  <a:pt x="115" y="190"/>
                  <a:pt x="114" y="189"/>
                  <a:pt x="114" y="188"/>
                </a:cubicBezTo>
                <a:cubicBezTo>
                  <a:pt x="113" y="183"/>
                  <a:pt x="114" y="176"/>
                  <a:pt x="115" y="173"/>
                </a:cubicBezTo>
                <a:cubicBezTo>
                  <a:pt x="116" y="173"/>
                  <a:pt x="115" y="175"/>
                  <a:pt x="115" y="177"/>
                </a:cubicBezTo>
                <a:cubicBezTo>
                  <a:pt x="116" y="177"/>
                  <a:pt x="116" y="177"/>
                  <a:pt x="116" y="178"/>
                </a:cubicBezTo>
                <a:cubicBezTo>
                  <a:pt x="116" y="179"/>
                  <a:pt x="116" y="180"/>
                  <a:pt x="116" y="181"/>
                </a:cubicBezTo>
                <a:cubicBezTo>
                  <a:pt x="116" y="184"/>
                  <a:pt x="116" y="188"/>
                  <a:pt x="117" y="191"/>
                </a:cubicBezTo>
                <a:cubicBezTo>
                  <a:pt x="117" y="193"/>
                  <a:pt x="117" y="194"/>
                  <a:pt x="118" y="195"/>
                </a:cubicBezTo>
                <a:cubicBezTo>
                  <a:pt x="119" y="196"/>
                  <a:pt x="120" y="197"/>
                  <a:pt x="121" y="198"/>
                </a:cubicBezTo>
                <a:cubicBezTo>
                  <a:pt x="124" y="198"/>
                  <a:pt x="126" y="199"/>
                  <a:pt x="129" y="198"/>
                </a:cubicBezTo>
                <a:cubicBezTo>
                  <a:pt x="129" y="198"/>
                  <a:pt x="129" y="198"/>
                  <a:pt x="129" y="198"/>
                </a:cubicBezTo>
                <a:cubicBezTo>
                  <a:pt x="130" y="198"/>
                  <a:pt x="132" y="196"/>
                  <a:pt x="133" y="195"/>
                </a:cubicBezTo>
                <a:cubicBezTo>
                  <a:pt x="133" y="195"/>
                  <a:pt x="133" y="194"/>
                  <a:pt x="133" y="194"/>
                </a:cubicBezTo>
                <a:cubicBezTo>
                  <a:pt x="133" y="193"/>
                  <a:pt x="135" y="192"/>
                  <a:pt x="135" y="191"/>
                </a:cubicBezTo>
                <a:cubicBezTo>
                  <a:pt x="138" y="191"/>
                  <a:pt x="140" y="191"/>
                  <a:pt x="143" y="190"/>
                </a:cubicBezTo>
                <a:cubicBezTo>
                  <a:pt x="142" y="189"/>
                  <a:pt x="140" y="190"/>
                  <a:pt x="139" y="190"/>
                </a:cubicBezTo>
                <a:cubicBezTo>
                  <a:pt x="139" y="190"/>
                  <a:pt x="139" y="189"/>
                  <a:pt x="139" y="189"/>
                </a:cubicBezTo>
                <a:cubicBezTo>
                  <a:pt x="138" y="189"/>
                  <a:pt x="138" y="189"/>
                  <a:pt x="136" y="189"/>
                </a:cubicBezTo>
                <a:cubicBezTo>
                  <a:pt x="135" y="187"/>
                  <a:pt x="136" y="184"/>
                  <a:pt x="134" y="183"/>
                </a:cubicBezTo>
                <a:cubicBezTo>
                  <a:pt x="133" y="183"/>
                  <a:pt x="133" y="184"/>
                  <a:pt x="132" y="184"/>
                </a:cubicBezTo>
                <a:cubicBezTo>
                  <a:pt x="132" y="184"/>
                  <a:pt x="132" y="184"/>
                  <a:pt x="131" y="184"/>
                </a:cubicBezTo>
                <a:cubicBezTo>
                  <a:pt x="131" y="184"/>
                  <a:pt x="132" y="185"/>
                  <a:pt x="131" y="185"/>
                </a:cubicBezTo>
                <a:cubicBezTo>
                  <a:pt x="131" y="185"/>
                  <a:pt x="131" y="185"/>
                  <a:pt x="131" y="186"/>
                </a:cubicBezTo>
                <a:cubicBezTo>
                  <a:pt x="130" y="186"/>
                  <a:pt x="131" y="187"/>
                  <a:pt x="131" y="187"/>
                </a:cubicBezTo>
                <a:cubicBezTo>
                  <a:pt x="130" y="187"/>
                  <a:pt x="131" y="187"/>
                  <a:pt x="130" y="188"/>
                </a:cubicBezTo>
                <a:cubicBezTo>
                  <a:pt x="129" y="190"/>
                  <a:pt x="132" y="190"/>
                  <a:pt x="131" y="192"/>
                </a:cubicBezTo>
                <a:cubicBezTo>
                  <a:pt x="131" y="193"/>
                  <a:pt x="130" y="193"/>
                  <a:pt x="129" y="194"/>
                </a:cubicBezTo>
                <a:cubicBezTo>
                  <a:pt x="129" y="194"/>
                  <a:pt x="129" y="194"/>
                  <a:pt x="129" y="194"/>
                </a:cubicBezTo>
                <a:cubicBezTo>
                  <a:pt x="129" y="196"/>
                  <a:pt x="124" y="196"/>
                  <a:pt x="122" y="195"/>
                </a:cubicBezTo>
                <a:cubicBezTo>
                  <a:pt x="122" y="194"/>
                  <a:pt x="122" y="194"/>
                  <a:pt x="121" y="193"/>
                </a:cubicBezTo>
                <a:cubicBezTo>
                  <a:pt x="121" y="192"/>
                  <a:pt x="120" y="190"/>
                  <a:pt x="120" y="189"/>
                </a:cubicBezTo>
                <a:cubicBezTo>
                  <a:pt x="120" y="189"/>
                  <a:pt x="120" y="188"/>
                  <a:pt x="120" y="188"/>
                </a:cubicBezTo>
                <a:cubicBezTo>
                  <a:pt x="120" y="187"/>
                  <a:pt x="120" y="187"/>
                  <a:pt x="120" y="185"/>
                </a:cubicBezTo>
                <a:cubicBezTo>
                  <a:pt x="120" y="185"/>
                  <a:pt x="119" y="184"/>
                  <a:pt x="119" y="184"/>
                </a:cubicBezTo>
                <a:cubicBezTo>
                  <a:pt x="119" y="184"/>
                  <a:pt x="120" y="184"/>
                  <a:pt x="120" y="183"/>
                </a:cubicBezTo>
                <a:cubicBezTo>
                  <a:pt x="120" y="182"/>
                  <a:pt x="120" y="182"/>
                  <a:pt x="119" y="180"/>
                </a:cubicBezTo>
                <a:cubicBezTo>
                  <a:pt x="119" y="180"/>
                  <a:pt x="119" y="180"/>
                  <a:pt x="119" y="180"/>
                </a:cubicBezTo>
                <a:cubicBezTo>
                  <a:pt x="119" y="180"/>
                  <a:pt x="119" y="179"/>
                  <a:pt x="119" y="178"/>
                </a:cubicBezTo>
                <a:cubicBezTo>
                  <a:pt x="119" y="178"/>
                  <a:pt x="118" y="177"/>
                  <a:pt x="119" y="176"/>
                </a:cubicBezTo>
                <a:cubicBezTo>
                  <a:pt x="119" y="175"/>
                  <a:pt x="119" y="176"/>
                  <a:pt x="119" y="175"/>
                </a:cubicBezTo>
                <a:cubicBezTo>
                  <a:pt x="119" y="174"/>
                  <a:pt x="119" y="174"/>
                  <a:pt x="119" y="173"/>
                </a:cubicBezTo>
                <a:cubicBezTo>
                  <a:pt x="119" y="171"/>
                  <a:pt x="119" y="170"/>
                  <a:pt x="119" y="168"/>
                </a:cubicBezTo>
                <a:cubicBezTo>
                  <a:pt x="120" y="166"/>
                  <a:pt x="120" y="163"/>
                  <a:pt x="121" y="160"/>
                </a:cubicBezTo>
                <a:cubicBezTo>
                  <a:pt x="121" y="159"/>
                  <a:pt x="122" y="158"/>
                  <a:pt x="122" y="157"/>
                </a:cubicBezTo>
                <a:cubicBezTo>
                  <a:pt x="122" y="156"/>
                  <a:pt x="122" y="156"/>
                  <a:pt x="123" y="155"/>
                </a:cubicBezTo>
                <a:cubicBezTo>
                  <a:pt x="123" y="155"/>
                  <a:pt x="124" y="154"/>
                  <a:pt x="124" y="154"/>
                </a:cubicBezTo>
                <a:cubicBezTo>
                  <a:pt x="124" y="154"/>
                  <a:pt x="124" y="153"/>
                  <a:pt x="124" y="153"/>
                </a:cubicBezTo>
                <a:cubicBezTo>
                  <a:pt x="125" y="151"/>
                  <a:pt x="126" y="149"/>
                  <a:pt x="127" y="147"/>
                </a:cubicBezTo>
                <a:cubicBezTo>
                  <a:pt x="127" y="147"/>
                  <a:pt x="128" y="146"/>
                  <a:pt x="129" y="146"/>
                </a:cubicBezTo>
                <a:cubicBezTo>
                  <a:pt x="129" y="144"/>
                  <a:pt x="130" y="143"/>
                  <a:pt x="130" y="142"/>
                </a:cubicBezTo>
                <a:cubicBezTo>
                  <a:pt x="131" y="142"/>
                  <a:pt x="131" y="141"/>
                  <a:pt x="131" y="141"/>
                </a:cubicBezTo>
                <a:cubicBezTo>
                  <a:pt x="131" y="141"/>
                  <a:pt x="132" y="141"/>
                  <a:pt x="132" y="141"/>
                </a:cubicBezTo>
                <a:cubicBezTo>
                  <a:pt x="132" y="140"/>
                  <a:pt x="133" y="140"/>
                  <a:pt x="133" y="139"/>
                </a:cubicBezTo>
                <a:cubicBezTo>
                  <a:pt x="134" y="138"/>
                  <a:pt x="136" y="138"/>
                  <a:pt x="137" y="136"/>
                </a:cubicBezTo>
                <a:cubicBezTo>
                  <a:pt x="138" y="135"/>
                  <a:pt x="138" y="136"/>
                  <a:pt x="139" y="136"/>
                </a:cubicBezTo>
                <a:cubicBezTo>
                  <a:pt x="140" y="136"/>
                  <a:pt x="139" y="135"/>
                  <a:pt x="139" y="135"/>
                </a:cubicBezTo>
                <a:cubicBezTo>
                  <a:pt x="139" y="135"/>
                  <a:pt x="141" y="134"/>
                  <a:pt x="141" y="133"/>
                </a:cubicBezTo>
                <a:cubicBezTo>
                  <a:pt x="142" y="133"/>
                  <a:pt x="143" y="133"/>
                  <a:pt x="144" y="132"/>
                </a:cubicBezTo>
                <a:cubicBezTo>
                  <a:pt x="144" y="132"/>
                  <a:pt x="144" y="131"/>
                  <a:pt x="145" y="131"/>
                </a:cubicBezTo>
                <a:cubicBezTo>
                  <a:pt x="145" y="131"/>
                  <a:pt x="145" y="131"/>
                  <a:pt x="146" y="131"/>
                </a:cubicBezTo>
                <a:cubicBezTo>
                  <a:pt x="146" y="131"/>
                  <a:pt x="146" y="131"/>
                  <a:pt x="146" y="131"/>
                </a:cubicBezTo>
                <a:cubicBezTo>
                  <a:pt x="147" y="130"/>
                  <a:pt x="148" y="130"/>
                  <a:pt x="149" y="130"/>
                </a:cubicBezTo>
                <a:cubicBezTo>
                  <a:pt x="149" y="130"/>
                  <a:pt x="150" y="129"/>
                  <a:pt x="150" y="129"/>
                </a:cubicBezTo>
                <a:cubicBezTo>
                  <a:pt x="150" y="129"/>
                  <a:pt x="151" y="129"/>
                  <a:pt x="151" y="129"/>
                </a:cubicBezTo>
                <a:cubicBezTo>
                  <a:pt x="151" y="128"/>
                  <a:pt x="152" y="129"/>
                  <a:pt x="153" y="128"/>
                </a:cubicBezTo>
                <a:cubicBezTo>
                  <a:pt x="153" y="128"/>
                  <a:pt x="153" y="128"/>
                  <a:pt x="154" y="128"/>
                </a:cubicBezTo>
                <a:cubicBezTo>
                  <a:pt x="155" y="128"/>
                  <a:pt x="157" y="127"/>
                  <a:pt x="159" y="126"/>
                </a:cubicBezTo>
                <a:cubicBezTo>
                  <a:pt x="160" y="126"/>
                  <a:pt x="160" y="126"/>
                  <a:pt x="161" y="126"/>
                </a:cubicBezTo>
                <a:cubicBezTo>
                  <a:pt x="161" y="126"/>
                  <a:pt x="162" y="126"/>
                  <a:pt x="162" y="126"/>
                </a:cubicBezTo>
                <a:cubicBezTo>
                  <a:pt x="162" y="127"/>
                  <a:pt x="162" y="126"/>
                  <a:pt x="162" y="126"/>
                </a:cubicBezTo>
                <a:cubicBezTo>
                  <a:pt x="165" y="126"/>
                  <a:pt x="168" y="126"/>
                  <a:pt x="170" y="127"/>
                </a:cubicBezTo>
                <a:cubicBezTo>
                  <a:pt x="171" y="127"/>
                  <a:pt x="172" y="127"/>
                  <a:pt x="173" y="127"/>
                </a:cubicBezTo>
                <a:cubicBezTo>
                  <a:pt x="173" y="127"/>
                  <a:pt x="173" y="128"/>
                  <a:pt x="174" y="128"/>
                </a:cubicBezTo>
                <a:cubicBezTo>
                  <a:pt x="175" y="128"/>
                  <a:pt x="174" y="129"/>
                  <a:pt x="176" y="129"/>
                </a:cubicBezTo>
                <a:cubicBezTo>
                  <a:pt x="177" y="129"/>
                  <a:pt x="177" y="130"/>
                  <a:pt x="178" y="130"/>
                </a:cubicBezTo>
                <a:cubicBezTo>
                  <a:pt x="179" y="130"/>
                  <a:pt x="180" y="130"/>
                  <a:pt x="180" y="130"/>
                </a:cubicBezTo>
                <a:cubicBezTo>
                  <a:pt x="181" y="130"/>
                  <a:pt x="181" y="131"/>
                  <a:pt x="182" y="131"/>
                </a:cubicBezTo>
                <a:cubicBezTo>
                  <a:pt x="182" y="130"/>
                  <a:pt x="182" y="129"/>
                  <a:pt x="181" y="128"/>
                </a:cubicBezTo>
                <a:cubicBezTo>
                  <a:pt x="181" y="127"/>
                  <a:pt x="180" y="127"/>
                  <a:pt x="179" y="127"/>
                </a:cubicBezTo>
                <a:cubicBezTo>
                  <a:pt x="179" y="127"/>
                  <a:pt x="179" y="126"/>
                  <a:pt x="178" y="126"/>
                </a:cubicBezTo>
                <a:cubicBezTo>
                  <a:pt x="178" y="126"/>
                  <a:pt x="177" y="126"/>
                  <a:pt x="177" y="125"/>
                </a:cubicBezTo>
                <a:cubicBezTo>
                  <a:pt x="177" y="125"/>
                  <a:pt x="176" y="124"/>
                  <a:pt x="176" y="124"/>
                </a:cubicBezTo>
                <a:cubicBezTo>
                  <a:pt x="175" y="124"/>
                  <a:pt x="172" y="124"/>
                  <a:pt x="171" y="123"/>
                </a:cubicBezTo>
                <a:cubicBezTo>
                  <a:pt x="171" y="123"/>
                  <a:pt x="171" y="123"/>
                  <a:pt x="170" y="123"/>
                </a:cubicBezTo>
                <a:cubicBezTo>
                  <a:pt x="170" y="123"/>
                  <a:pt x="169" y="123"/>
                  <a:pt x="168" y="123"/>
                </a:cubicBezTo>
                <a:cubicBezTo>
                  <a:pt x="168" y="123"/>
                  <a:pt x="168" y="122"/>
                  <a:pt x="168" y="122"/>
                </a:cubicBezTo>
                <a:cubicBezTo>
                  <a:pt x="167" y="122"/>
                  <a:pt x="167" y="121"/>
                  <a:pt x="165" y="122"/>
                </a:cubicBezTo>
                <a:cubicBezTo>
                  <a:pt x="165" y="122"/>
                  <a:pt x="165" y="122"/>
                  <a:pt x="164" y="122"/>
                </a:cubicBezTo>
                <a:cubicBezTo>
                  <a:pt x="164" y="122"/>
                  <a:pt x="163" y="122"/>
                  <a:pt x="162" y="122"/>
                </a:cubicBezTo>
                <a:cubicBezTo>
                  <a:pt x="159" y="122"/>
                  <a:pt x="156" y="122"/>
                  <a:pt x="153" y="124"/>
                </a:cubicBezTo>
                <a:cubicBezTo>
                  <a:pt x="153" y="124"/>
                  <a:pt x="153" y="124"/>
                  <a:pt x="152" y="124"/>
                </a:cubicBezTo>
                <a:cubicBezTo>
                  <a:pt x="151" y="124"/>
                  <a:pt x="151" y="124"/>
                  <a:pt x="150" y="125"/>
                </a:cubicBezTo>
                <a:cubicBezTo>
                  <a:pt x="150" y="125"/>
                  <a:pt x="149" y="125"/>
                  <a:pt x="149" y="125"/>
                </a:cubicBezTo>
                <a:cubicBezTo>
                  <a:pt x="149" y="126"/>
                  <a:pt x="148" y="125"/>
                  <a:pt x="148" y="125"/>
                </a:cubicBezTo>
                <a:cubicBezTo>
                  <a:pt x="148" y="126"/>
                  <a:pt x="146" y="126"/>
                  <a:pt x="145" y="127"/>
                </a:cubicBezTo>
                <a:cubicBezTo>
                  <a:pt x="144" y="127"/>
                  <a:pt x="144" y="128"/>
                  <a:pt x="144" y="128"/>
                </a:cubicBezTo>
                <a:cubicBezTo>
                  <a:pt x="143" y="128"/>
                  <a:pt x="142" y="128"/>
                  <a:pt x="141" y="129"/>
                </a:cubicBezTo>
                <a:cubicBezTo>
                  <a:pt x="140" y="129"/>
                  <a:pt x="140" y="130"/>
                  <a:pt x="140" y="130"/>
                </a:cubicBezTo>
                <a:cubicBezTo>
                  <a:pt x="139" y="130"/>
                  <a:pt x="138" y="130"/>
                  <a:pt x="137" y="131"/>
                </a:cubicBezTo>
                <a:cubicBezTo>
                  <a:pt x="136" y="131"/>
                  <a:pt x="136" y="132"/>
                  <a:pt x="136" y="132"/>
                </a:cubicBezTo>
                <a:cubicBezTo>
                  <a:pt x="135" y="132"/>
                  <a:pt x="135" y="132"/>
                  <a:pt x="134" y="132"/>
                </a:cubicBezTo>
                <a:cubicBezTo>
                  <a:pt x="134" y="133"/>
                  <a:pt x="134" y="132"/>
                  <a:pt x="134" y="132"/>
                </a:cubicBezTo>
                <a:cubicBezTo>
                  <a:pt x="135" y="132"/>
                  <a:pt x="135" y="131"/>
                  <a:pt x="135" y="130"/>
                </a:cubicBezTo>
                <a:cubicBezTo>
                  <a:pt x="135" y="130"/>
                  <a:pt x="136" y="130"/>
                  <a:pt x="136" y="129"/>
                </a:cubicBezTo>
                <a:cubicBezTo>
                  <a:pt x="136" y="128"/>
                  <a:pt x="139" y="126"/>
                  <a:pt x="140" y="125"/>
                </a:cubicBezTo>
                <a:cubicBezTo>
                  <a:pt x="140" y="125"/>
                  <a:pt x="140" y="125"/>
                  <a:pt x="141" y="125"/>
                </a:cubicBezTo>
                <a:cubicBezTo>
                  <a:pt x="141" y="125"/>
                  <a:pt x="144" y="124"/>
                  <a:pt x="144" y="123"/>
                </a:cubicBezTo>
                <a:cubicBezTo>
                  <a:pt x="144" y="122"/>
                  <a:pt x="145" y="122"/>
                  <a:pt x="146" y="122"/>
                </a:cubicBezTo>
                <a:cubicBezTo>
                  <a:pt x="147" y="121"/>
                  <a:pt x="147" y="121"/>
                  <a:pt x="147" y="121"/>
                </a:cubicBezTo>
                <a:cubicBezTo>
                  <a:pt x="148" y="120"/>
                  <a:pt x="149" y="120"/>
                  <a:pt x="150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1" y="120"/>
                  <a:pt x="152" y="119"/>
                  <a:pt x="153" y="119"/>
                </a:cubicBezTo>
                <a:cubicBezTo>
                  <a:pt x="153" y="119"/>
                  <a:pt x="154" y="119"/>
                  <a:pt x="154" y="119"/>
                </a:cubicBezTo>
                <a:cubicBezTo>
                  <a:pt x="155" y="118"/>
                  <a:pt x="159" y="117"/>
                  <a:pt x="161" y="117"/>
                </a:cubicBezTo>
                <a:cubicBezTo>
                  <a:pt x="161" y="117"/>
                  <a:pt x="163" y="116"/>
                  <a:pt x="163" y="116"/>
                </a:cubicBezTo>
                <a:cubicBezTo>
                  <a:pt x="164" y="116"/>
                  <a:pt x="166" y="116"/>
                  <a:pt x="168" y="115"/>
                </a:cubicBezTo>
                <a:cubicBezTo>
                  <a:pt x="168" y="115"/>
                  <a:pt x="168" y="115"/>
                  <a:pt x="169" y="115"/>
                </a:cubicBezTo>
                <a:cubicBezTo>
                  <a:pt x="169" y="115"/>
                  <a:pt x="171" y="114"/>
                  <a:pt x="172" y="114"/>
                </a:cubicBezTo>
                <a:cubicBezTo>
                  <a:pt x="176" y="113"/>
                  <a:pt x="181" y="113"/>
                  <a:pt x="184" y="112"/>
                </a:cubicBezTo>
                <a:cubicBezTo>
                  <a:pt x="185" y="112"/>
                  <a:pt x="186" y="113"/>
                  <a:pt x="186" y="112"/>
                </a:cubicBezTo>
                <a:cubicBezTo>
                  <a:pt x="187" y="112"/>
                  <a:pt x="187" y="112"/>
                  <a:pt x="188" y="112"/>
                </a:cubicBezTo>
                <a:cubicBezTo>
                  <a:pt x="189" y="113"/>
                  <a:pt x="192" y="112"/>
                  <a:pt x="193" y="112"/>
                </a:cubicBezTo>
                <a:cubicBezTo>
                  <a:pt x="196" y="113"/>
                  <a:pt x="200" y="114"/>
                  <a:pt x="203" y="115"/>
                </a:cubicBezTo>
                <a:cubicBezTo>
                  <a:pt x="204" y="115"/>
                  <a:pt x="206" y="115"/>
                  <a:pt x="207" y="116"/>
                </a:cubicBezTo>
                <a:cubicBezTo>
                  <a:pt x="207" y="116"/>
                  <a:pt x="207" y="116"/>
                  <a:pt x="208" y="116"/>
                </a:cubicBezTo>
                <a:cubicBezTo>
                  <a:pt x="209" y="116"/>
                  <a:pt x="210" y="118"/>
                  <a:pt x="212" y="117"/>
                </a:cubicBezTo>
                <a:cubicBezTo>
                  <a:pt x="212" y="118"/>
                  <a:pt x="213" y="118"/>
                  <a:pt x="213" y="119"/>
                </a:cubicBezTo>
                <a:cubicBezTo>
                  <a:pt x="215" y="119"/>
                  <a:pt x="216" y="119"/>
                  <a:pt x="218" y="120"/>
                </a:cubicBezTo>
                <a:cubicBezTo>
                  <a:pt x="220" y="119"/>
                  <a:pt x="219" y="121"/>
                  <a:pt x="219" y="122"/>
                </a:cubicBezTo>
                <a:cubicBezTo>
                  <a:pt x="221" y="121"/>
                  <a:pt x="222" y="122"/>
                  <a:pt x="223" y="122"/>
                </a:cubicBezTo>
                <a:cubicBezTo>
                  <a:pt x="224" y="123"/>
                  <a:pt x="225" y="123"/>
                  <a:pt x="225" y="125"/>
                </a:cubicBezTo>
                <a:cubicBezTo>
                  <a:pt x="225" y="125"/>
                  <a:pt x="227" y="124"/>
                  <a:pt x="228" y="125"/>
                </a:cubicBezTo>
                <a:cubicBezTo>
                  <a:pt x="229" y="127"/>
                  <a:pt x="231" y="129"/>
                  <a:pt x="232" y="130"/>
                </a:cubicBezTo>
                <a:cubicBezTo>
                  <a:pt x="233" y="131"/>
                  <a:pt x="233" y="131"/>
                  <a:pt x="234" y="132"/>
                </a:cubicBezTo>
                <a:cubicBezTo>
                  <a:pt x="235" y="133"/>
                  <a:pt x="237" y="134"/>
                  <a:pt x="238" y="136"/>
                </a:cubicBezTo>
                <a:cubicBezTo>
                  <a:pt x="238" y="136"/>
                  <a:pt x="239" y="137"/>
                  <a:pt x="239" y="137"/>
                </a:cubicBezTo>
                <a:cubicBezTo>
                  <a:pt x="239" y="137"/>
                  <a:pt x="239" y="138"/>
                  <a:pt x="239" y="138"/>
                </a:cubicBezTo>
                <a:cubicBezTo>
                  <a:pt x="240" y="139"/>
                  <a:pt x="240" y="139"/>
                  <a:pt x="241" y="139"/>
                </a:cubicBezTo>
                <a:cubicBezTo>
                  <a:pt x="241" y="140"/>
                  <a:pt x="241" y="141"/>
                  <a:pt x="242" y="141"/>
                </a:cubicBezTo>
                <a:cubicBezTo>
                  <a:pt x="242" y="141"/>
                  <a:pt x="242" y="142"/>
                  <a:pt x="242" y="142"/>
                </a:cubicBezTo>
                <a:cubicBezTo>
                  <a:pt x="243" y="143"/>
                  <a:pt x="243" y="143"/>
                  <a:pt x="244" y="144"/>
                </a:cubicBezTo>
                <a:cubicBezTo>
                  <a:pt x="244" y="145"/>
                  <a:pt x="245" y="145"/>
                  <a:pt x="245" y="145"/>
                </a:cubicBezTo>
                <a:cubicBezTo>
                  <a:pt x="245" y="146"/>
                  <a:pt x="245" y="146"/>
                  <a:pt x="245" y="146"/>
                </a:cubicBezTo>
                <a:cubicBezTo>
                  <a:pt x="246" y="147"/>
                  <a:pt x="246" y="147"/>
                  <a:pt x="247" y="148"/>
                </a:cubicBezTo>
                <a:cubicBezTo>
                  <a:pt x="247" y="149"/>
                  <a:pt x="247" y="148"/>
                  <a:pt x="247" y="149"/>
                </a:cubicBezTo>
                <a:cubicBezTo>
                  <a:pt x="247" y="149"/>
                  <a:pt x="247" y="150"/>
                  <a:pt x="247" y="150"/>
                </a:cubicBezTo>
                <a:cubicBezTo>
                  <a:pt x="248" y="150"/>
                  <a:pt x="248" y="151"/>
                  <a:pt x="248" y="151"/>
                </a:cubicBezTo>
                <a:cubicBezTo>
                  <a:pt x="248" y="151"/>
                  <a:pt x="249" y="152"/>
                  <a:pt x="249" y="152"/>
                </a:cubicBezTo>
                <a:cubicBezTo>
                  <a:pt x="249" y="152"/>
                  <a:pt x="249" y="153"/>
                  <a:pt x="249" y="154"/>
                </a:cubicBezTo>
                <a:cubicBezTo>
                  <a:pt x="250" y="154"/>
                  <a:pt x="250" y="155"/>
                  <a:pt x="250" y="155"/>
                </a:cubicBezTo>
                <a:cubicBezTo>
                  <a:pt x="250" y="156"/>
                  <a:pt x="250" y="156"/>
                  <a:pt x="250" y="157"/>
                </a:cubicBezTo>
                <a:cubicBezTo>
                  <a:pt x="251" y="157"/>
                  <a:pt x="251" y="159"/>
                  <a:pt x="251" y="160"/>
                </a:cubicBezTo>
                <a:cubicBezTo>
                  <a:pt x="251" y="161"/>
                  <a:pt x="251" y="162"/>
                  <a:pt x="251" y="163"/>
                </a:cubicBezTo>
                <a:cubicBezTo>
                  <a:pt x="251" y="164"/>
                  <a:pt x="251" y="164"/>
                  <a:pt x="251" y="165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51" name="Freeform 15"/>
          <p:cNvSpPr>
            <a:spLocks noEditPoints="1"/>
          </p:cNvSpPr>
          <p:nvPr userDrawn="1"/>
        </p:nvSpPr>
        <p:spPr bwMode="auto">
          <a:xfrm flipH="1">
            <a:off x="1265969" y="1558648"/>
            <a:ext cx="427673" cy="534192"/>
          </a:xfrm>
          <a:custGeom>
            <a:avLst/>
            <a:gdLst>
              <a:gd name="T0" fmla="*/ 130 w 244"/>
              <a:gd name="T1" fmla="*/ 78 h 305"/>
              <a:gd name="T2" fmla="*/ 139 w 244"/>
              <a:gd name="T3" fmla="*/ 54 h 305"/>
              <a:gd name="T4" fmla="*/ 44 w 244"/>
              <a:gd name="T5" fmla="*/ 163 h 305"/>
              <a:gd name="T6" fmla="*/ 47 w 244"/>
              <a:gd name="T7" fmla="*/ 146 h 305"/>
              <a:gd name="T8" fmla="*/ 88 w 244"/>
              <a:gd name="T9" fmla="*/ 191 h 305"/>
              <a:gd name="T10" fmla="*/ 69 w 244"/>
              <a:gd name="T11" fmla="*/ 221 h 305"/>
              <a:gd name="T12" fmla="*/ 243 w 244"/>
              <a:gd name="T13" fmla="*/ 204 h 305"/>
              <a:gd name="T14" fmla="*/ 228 w 244"/>
              <a:gd name="T15" fmla="*/ 148 h 305"/>
              <a:gd name="T16" fmla="*/ 195 w 244"/>
              <a:gd name="T17" fmla="*/ 102 h 305"/>
              <a:gd name="T18" fmla="*/ 147 w 244"/>
              <a:gd name="T19" fmla="*/ 96 h 305"/>
              <a:gd name="T20" fmla="*/ 190 w 244"/>
              <a:gd name="T21" fmla="*/ 105 h 305"/>
              <a:gd name="T22" fmla="*/ 216 w 244"/>
              <a:gd name="T23" fmla="*/ 135 h 305"/>
              <a:gd name="T24" fmla="*/ 236 w 244"/>
              <a:gd name="T25" fmla="*/ 189 h 305"/>
              <a:gd name="T26" fmla="*/ 230 w 244"/>
              <a:gd name="T27" fmla="*/ 248 h 305"/>
              <a:gd name="T28" fmla="*/ 177 w 244"/>
              <a:gd name="T29" fmla="*/ 276 h 305"/>
              <a:gd name="T30" fmla="*/ 121 w 244"/>
              <a:gd name="T31" fmla="*/ 300 h 305"/>
              <a:gd name="T32" fmla="*/ 59 w 244"/>
              <a:gd name="T33" fmla="*/ 274 h 305"/>
              <a:gd name="T34" fmla="*/ 28 w 244"/>
              <a:gd name="T35" fmla="*/ 216 h 305"/>
              <a:gd name="T36" fmla="*/ 29 w 244"/>
              <a:gd name="T37" fmla="*/ 151 h 305"/>
              <a:gd name="T38" fmla="*/ 70 w 244"/>
              <a:gd name="T39" fmla="*/ 108 h 305"/>
              <a:gd name="T40" fmla="*/ 129 w 244"/>
              <a:gd name="T41" fmla="*/ 101 h 305"/>
              <a:gd name="T42" fmla="*/ 142 w 244"/>
              <a:gd name="T43" fmla="*/ 50 h 305"/>
              <a:gd name="T44" fmla="*/ 119 w 244"/>
              <a:gd name="T45" fmla="*/ 69 h 305"/>
              <a:gd name="T46" fmla="*/ 74 w 244"/>
              <a:gd name="T47" fmla="*/ 89 h 305"/>
              <a:gd name="T48" fmla="*/ 39 w 244"/>
              <a:gd name="T49" fmla="*/ 62 h 305"/>
              <a:gd name="T50" fmla="*/ 12 w 244"/>
              <a:gd name="T51" fmla="*/ 7 h 305"/>
              <a:gd name="T52" fmla="*/ 66 w 244"/>
              <a:gd name="T53" fmla="*/ 17 h 305"/>
              <a:gd name="T54" fmla="*/ 104 w 244"/>
              <a:gd name="T55" fmla="*/ 64 h 305"/>
              <a:gd name="T56" fmla="*/ 98 w 244"/>
              <a:gd name="T57" fmla="*/ 42 h 305"/>
              <a:gd name="T58" fmla="*/ 50 w 244"/>
              <a:gd name="T59" fmla="*/ 5 h 305"/>
              <a:gd name="T60" fmla="*/ 0 w 244"/>
              <a:gd name="T61" fmla="*/ 9 h 305"/>
              <a:gd name="T62" fmla="*/ 20 w 244"/>
              <a:gd name="T63" fmla="*/ 46 h 305"/>
              <a:gd name="T64" fmla="*/ 56 w 244"/>
              <a:gd name="T65" fmla="*/ 79 h 305"/>
              <a:gd name="T66" fmla="*/ 52 w 244"/>
              <a:gd name="T67" fmla="*/ 108 h 305"/>
              <a:gd name="T68" fmla="*/ 32 w 244"/>
              <a:gd name="T69" fmla="*/ 132 h 305"/>
              <a:gd name="T70" fmla="*/ 29 w 244"/>
              <a:gd name="T71" fmla="*/ 239 h 305"/>
              <a:gd name="T72" fmla="*/ 52 w 244"/>
              <a:gd name="T73" fmla="*/ 275 h 305"/>
              <a:gd name="T74" fmla="*/ 93 w 244"/>
              <a:gd name="T75" fmla="*/ 297 h 305"/>
              <a:gd name="T76" fmla="*/ 154 w 244"/>
              <a:gd name="T77" fmla="*/ 291 h 305"/>
              <a:gd name="T78" fmla="*/ 210 w 244"/>
              <a:gd name="T79" fmla="*/ 275 h 305"/>
              <a:gd name="T80" fmla="*/ 243 w 244"/>
              <a:gd name="T81" fmla="*/ 222 h 305"/>
              <a:gd name="T82" fmla="*/ 86 w 244"/>
              <a:gd name="T83" fmla="*/ 114 h 305"/>
              <a:gd name="T84" fmla="*/ 63 w 244"/>
              <a:gd name="T85" fmla="*/ 159 h 305"/>
              <a:gd name="T86" fmla="*/ 86 w 244"/>
              <a:gd name="T87" fmla="*/ 126 h 305"/>
              <a:gd name="T88" fmla="*/ 61 w 244"/>
              <a:gd name="T89" fmla="*/ 154 h 305"/>
              <a:gd name="T90" fmla="*/ 41 w 244"/>
              <a:gd name="T91" fmla="*/ 197 h 305"/>
              <a:gd name="T92" fmla="*/ 72 w 244"/>
              <a:gd name="T93" fmla="*/ 117 h 305"/>
              <a:gd name="T94" fmla="*/ 82 w 244"/>
              <a:gd name="T95" fmla="*/ 115 h 305"/>
              <a:gd name="T96" fmla="*/ 72 w 244"/>
              <a:gd name="T97" fmla="*/ 68 h 305"/>
              <a:gd name="T98" fmla="*/ 86 w 244"/>
              <a:gd name="T99" fmla="*/ 76 h 305"/>
              <a:gd name="T100" fmla="*/ 31 w 244"/>
              <a:gd name="T101" fmla="*/ 19 h 305"/>
              <a:gd name="T102" fmla="*/ 59 w 244"/>
              <a:gd name="T103" fmla="*/ 58 h 305"/>
              <a:gd name="T104" fmla="*/ 52 w 244"/>
              <a:gd name="T105" fmla="*/ 45 h 305"/>
              <a:gd name="T106" fmla="*/ 55 w 244"/>
              <a:gd name="T107" fmla="*/ 193 h 305"/>
              <a:gd name="T108" fmla="*/ 81 w 244"/>
              <a:gd name="T109" fmla="*/ 149 h 305"/>
              <a:gd name="T110" fmla="*/ 58 w 244"/>
              <a:gd name="T111" fmla="*/ 175 h 305"/>
              <a:gd name="T112" fmla="*/ 74 w 244"/>
              <a:gd name="T113" fmla="*/ 158 h 305"/>
              <a:gd name="T114" fmla="*/ 76 w 244"/>
              <a:gd name="T115" fmla="*/ 176 h 305"/>
              <a:gd name="T116" fmla="*/ 59 w 244"/>
              <a:gd name="T117" fmla="*/ 211 h 305"/>
              <a:gd name="T118" fmla="*/ 84 w 244"/>
              <a:gd name="T119" fmla="*/ 227 h 305"/>
              <a:gd name="T120" fmla="*/ 84 w 244"/>
              <a:gd name="T121" fmla="*/ 238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44" h="305">
                <a:moveTo>
                  <a:pt x="143" y="51"/>
                </a:moveTo>
                <a:cubicBezTo>
                  <a:pt x="143" y="53"/>
                  <a:pt x="141" y="54"/>
                  <a:pt x="141" y="55"/>
                </a:cubicBezTo>
                <a:cubicBezTo>
                  <a:pt x="140" y="55"/>
                  <a:pt x="140" y="56"/>
                  <a:pt x="140" y="56"/>
                </a:cubicBezTo>
                <a:cubicBezTo>
                  <a:pt x="139" y="57"/>
                  <a:pt x="139" y="57"/>
                  <a:pt x="138" y="58"/>
                </a:cubicBezTo>
                <a:cubicBezTo>
                  <a:pt x="138" y="58"/>
                  <a:pt x="138" y="58"/>
                  <a:pt x="138" y="59"/>
                </a:cubicBezTo>
                <a:cubicBezTo>
                  <a:pt x="138" y="59"/>
                  <a:pt x="137" y="59"/>
                  <a:pt x="137" y="59"/>
                </a:cubicBezTo>
                <a:cubicBezTo>
                  <a:pt x="137" y="60"/>
                  <a:pt x="137" y="60"/>
                  <a:pt x="136" y="60"/>
                </a:cubicBezTo>
                <a:cubicBezTo>
                  <a:pt x="136" y="60"/>
                  <a:pt x="136" y="61"/>
                  <a:pt x="136" y="61"/>
                </a:cubicBezTo>
                <a:cubicBezTo>
                  <a:pt x="136" y="62"/>
                  <a:pt x="134" y="63"/>
                  <a:pt x="134" y="64"/>
                </a:cubicBezTo>
                <a:cubicBezTo>
                  <a:pt x="133" y="64"/>
                  <a:pt x="133" y="66"/>
                  <a:pt x="132" y="66"/>
                </a:cubicBezTo>
                <a:cubicBezTo>
                  <a:pt x="131" y="68"/>
                  <a:pt x="131" y="69"/>
                  <a:pt x="130" y="70"/>
                </a:cubicBezTo>
                <a:cubicBezTo>
                  <a:pt x="129" y="71"/>
                  <a:pt x="128" y="72"/>
                  <a:pt x="128" y="74"/>
                </a:cubicBezTo>
                <a:cubicBezTo>
                  <a:pt x="127" y="74"/>
                  <a:pt x="127" y="76"/>
                  <a:pt x="126" y="76"/>
                </a:cubicBezTo>
                <a:cubicBezTo>
                  <a:pt x="126" y="77"/>
                  <a:pt x="125" y="78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124" y="83"/>
                  <a:pt x="123" y="85"/>
                  <a:pt x="125" y="88"/>
                </a:cubicBezTo>
                <a:cubicBezTo>
                  <a:pt x="125" y="88"/>
                  <a:pt x="124" y="88"/>
                  <a:pt x="124" y="89"/>
                </a:cubicBezTo>
                <a:cubicBezTo>
                  <a:pt x="124" y="89"/>
                  <a:pt x="125" y="90"/>
                  <a:pt x="125" y="90"/>
                </a:cubicBezTo>
                <a:cubicBezTo>
                  <a:pt x="125" y="90"/>
                  <a:pt x="124" y="91"/>
                  <a:pt x="124" y="93"/>
                </a:cubicBezTo>
                <a:cubicBezTo>
                  <a:pt x="127" y="93"/>
                  <a:pt x="127" y="93"/>
                  <a:pt x="127" y="93"/>
                </a:cubicBezTo>
                <a:cubicBezTo>
                  <a:pt x="128" y="90"/>
                  <a:pt x="128" y="87"/>
                  <a:pt x="128" y="85"/>
                </a:cubicBezTo>
                <a:cubicBezTo>
                  <a:pt x="127" y="83"/>
                  <a:pt x="128" y="82"/>
                  <a:pt x="128" y="81"/>
                </a:cubicBezTo>
                <a:cubicBezTo>
                  <a:pt x="128" y="80"/>
                  <a:pt x="128" y="80"/>
                  <a:pt x="129" y="79"/>
                </a:cubicBezTo>
                <a:cubicBezTo>
                  <a:pt x="129" y="79"/>
                  <a:pt x="129" y="78"/>
                  <a:pt x="130" y="78"/>
                </a:cubicBezTo>
                <a:cubicBezTo>
                  <a:pt x="130" y="77"/>
                  <a:pt x="130" y="77"/>
                  <a:pt x="130" y="76"/>
                </a:cubicBezTo>
                <a:cubicBezTo>
                  <a:pt x="130" y="76"/>
                  <a:pt x="131" y="75"/>
                  <a:pt x="131" y="75"/>
                </a:cubicBezTo>
                <a:cubicBezTo>
                  <a:pt x="131" y="75"/>
                  <a:pt x="131" y="74"/>
                  <a:pt x="131" y="74"/>
                </a:cubicBezTo>
                <a:cubicBezTo>
                  <a:pt x="132" y="73"/>
                  <a:pt x="132" y="73"/>
                  <a:pt x="132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1"/>
                  <a:pt x="134" y="70"/>
                  <a:pt x="134" y="70"/>
                </a:cubicBezTo>
                <a:cubicBezTo>
                  <a:pt x="135" y="69"/>
                  <a:pt x="135" y="70"/>
                  <a:pt x="135" y="69"/>
                </a:cubicBezTo>
                <a:cubicBezTo>
                  <a:pt x="135" y="68"/>
                  <a:pt x="135" y="67"/>
                  <a:pt x="136" y="67"/>
                </a:cubicBezTo>
                <a:cubicBezTo>
                  <a:pt x="136" y="67"/>
                  <a:pt x="137" y="67"/>
                  <a:pt x="137" y="66"/>
                </a:cubicBezTo>
                <a:cubicBezTo>
                  <a:pt x="137" y="66"/>
                  <a:pt x="137" y="66"/>
                  <a:pt x="137" y="65"/>
                </a:cubicBezTo>
                <a:cubicBezTo>
                  <a:pt x="137" y="65"/>
                  <a:pt x="137" y="65"/>
                  <a:pt x="138" y="64"/>
                </a:cubicBezTo>
                <a:cubicBezTo>
                  <a:pt x="138" y="64"/>
                  <a:pt x="138" y="64"/>
                  <a:pt x="139" y="63"/>
                </a:cubicBezTo>
                <a:cubicBezTo>
                  <a:pt x="139" y="62"/>
                  <a:pt x="140" y="61"/>
                  <a:pt x="140" y="60"/>
                </a:cubicBezTo>
                <a:cubicBezTo>
                  <a:pt x="142" y="60"/>
                  <a:pt x="142" y="58"/>
                  <a:pt x="143" y="58"/>
                </a:cubicBezTo>
                <a:cubicBezTo>
                  <a:pt x="143" y="57"/>
                  <a:pt x="143" y="57"/>
                  <a:pt x="144" y="57"/>
                </a:cubicBezTo>
                <a:cubicBezTo>
                  <a:pt x="144" y="56"/>
                  <a:pt x="145" y="55"/>
                  <a:pt x="145" y="54"/>
                </a:cubicBezTo>
                <a:cubicBezTo>
                  <a:pt x="146" y="54"/>
                  <a:pt x="146" y="53"/>
                  <a:pt x="147" y="53"/>
                </a:cubicBezTo>
                <a:cubicBezTo>
                  <a:pt x="148" y="52"/>
                  <a:pt x="151" y="53"/>
                  <a:pt x="151" y="51"/>
                </a:cubicBezTo>
                <a:cubicBezTo>
                  <a:pt x="152" y="49"/>
                  <a:pt x="150" y="49"/>
                  <a:pt x="148" y="48"/>
                </a:cubicBezTo>
                <a:cubicBezTo>
                  <a:pt x="148" y="49"/>
                  <a:pt x="147" y="50"/>
                  <a:pt x="146" y="50"/>
                </a:cubicBezTo>
                <a:cubicBezTo>
                  <a:pt x="145" y="51"/>
                  <a:pt x="144" y="51"/>
                  <a:pt x="143" y="51"/>
                </a:cubicBezTo>
                <a:close/>
                <a:moveTo>
                  <a:pt x="139" y="52"/>
                </a:moveTo>
                <a:cubicBezTo>
                  <a:pt x="138" y="52"/>
                  <a:pt x="138" y="52"/>
                  <a:pt x="138" y="52"/>
                </a:cubicBezTo>
                <a:cubicBezTo>
                  <a:pt x="138" y="53"/>
                  <a:pt x="138" y="53"/>
                  <a:pt x="138" y="54"/>
                </a:cubicBezTo>
                <a:cubicBezTo>
                  <a:pt x="139" y="54"/>
                  <a:pt x="139" y="54"/>
                  <a:pt x="139" y="54"/>
                </a:cubicBezTo>
                <a:cubicBezTo>
                  <a:pt x="139" y="53"/>
                  <a:pt x="139" y="53"/>
                  <a:pt x="139" y="52"/>
                </a:cubicBezTo>
                <a:close/>
                <a:moveTo>
                  <a:pt x="135" y="57"/>
                </a:moveTo>
                <a:cubicBezTo>
                  <a:pt x="135" y="56"/>
                  <a:pt x="136" y="56"/>
                  <a:pt x="136" y="56"/>
                </a:cubicBezTo>
                <a:cubicBezTo>
                  <a:pt x="138" y="54"/>
                  <a:pt x="133" y="55"/>
                  <a:pt x="135" y="57"/>
                </a:cubicBezTo>
                <a:close/>
                <a:moveTo>
                  <a:pt x="40" y="171"/>
                </a:moveTo>
                <a:cubicBezTo>
                  <a:pt x="41" y="171"/>
                  <a:pt x="40" y="172"/>
                  <a:pt x="41" y="173"/>
                </a:cubicBezTo>
                <a:cubicBezTo>
                  <a:pt x="41" y="173"/>
                  <a:pt x="42" y="173"/>
                  <a:pt x="42" y="173"/>
                </a:cubicBezTo>
                <a:cubicBezTo>
                  <a:pt x="43" y="174"/>
                  <a:pt x="44" y="173"/>
                  <a:pt x="44" y="173"/>
                </a:cubicBezTo>
                <a:cubicBezTo>
                  <a:pt x="44" y="173"/>
                  <a:pt x="45" y="173"/>
                  <a:pt x="45" y="173"/>
                </a:cubicBezTo>
                <a:cubicBezTo>
                  <a:pt x="45" y="173"/>
                  <a:pt x="45" y="172"/>
                  <a:pt x="45" y="172"/>
                </a:cubicBezTo>
                <a:cubicBezTo>
                  <a:pt x="45" y="172"/>
                  <a:pt x="46" y="172"/>
                  <a:pt x="46" y="172"/>
                </a:cubicBezTo>
                <a:cubicBezTo>
                  <a:pt x="46" y="172"/>
                  <a:pt x="48" y="171"/>
                  <a:pt x="48" y="171"/>
                </a:cubicBezTo>
                <a:cubicBezTo>
                  <a:pt x="48" y="170"/>
                  <a:pt x="49" y="170"/>
                  <a:pt x="49" y="169"/>
                </a:cubicBezTo>
                <a:cubicBezTo>
                  <a:pt x="49" y="169"/>
                  <a:pt x="49" y="169"/>
                  <a:pt x="49" y="169"/>
                </a:cubicBezTo>
                <a:cubicBezTo>
                  <a:pt x="50" y="168"/>
                  <a:pt x="52" y="166"/>
                  <a:pt x="52" y="165"/>
                </a:cubicBezTo>
                <a:cubicBezTo>
                  <a:pt x="52" y="165"/>
                  <a:pt x="53" y="165"/>
                  <a:pt x="53" y="164"/>
                </a:cubicBezTo>
                <a:cubicBezTo>
                  <a:pt x="54" y="164"/>
                  <a:pt x="53" y="163"/>
                  <a:pt x="53" y="163"/>
                </a:cubicBezTo>
                <a:cubicBezTo>
                  <a:pt x="53" y="163"/>
                  <a:pt x="55" y="163"/>
                  <a:pt x="54" y="162"/>
                </a:cubicBezTo>
                <a:cubicBezTo>
                  <a:pt x="54" y="162"/>
                  <a:pt x="54" y="161"/>
                  <a:pt x="54" y="162"/>
                </a:cubicBezTo>
                <a:cubicBezTo>
                  <a:pt x="54" y="162"/>
                  <a:pt x="53" y="162"/>
                  <a:pt x="53" y="162"/>
                </a:cubicBezTo>
                <a:cubicBezTo>
                  <a:pt x="53" y="163"/>
                  <a:pt x="52" y="164"/>
                  <a:pt x="52" y="164"/>
                </a:cubicBezTo>
                <a:cubicBezTo>
                  <a:pt x="51" y="165"/>
                  <a:pt x="51" y="165"/>
                  <a:pt x="50" y="165"/>
                </a:cubicBezTo>
                <a:cubicBezTo>
                  <a:pt x="48" y="167"/>
                  <a:pt x="46" y="170"/>
                  <a:pt x="43" y="170"/>
                </a:cubicBezTo>
                <a:cubicBezTo>
                  <a:pt x="43" y="169"/>
                  <a:pt x="43" y="169"/>
                  <a:pt x="43" y="168"/>
                </a:cubicBezTo>
                <a:cubicBezTo>
                  <a:pt x="43" y="166"/>
                  <a:pt x="43" y="164"/>
                  <a:pt x="44" y="163"/>
                </a:cubicBezTo>
                <a:cubicBezTo>
                  <a:pt x="44" y="162"/>
                  <a:pt x="44" y="161"/>
                  <a:pt x="45" y="161"/>
                </a:cubicBezTo>
                <a:cubicBezTo>
                  <a:pt x="45" y="160"/>
                  <a:pt x="45" y="160"/>
                  <a:pt x="45" y="160"/>
                </a:cubicBezTo>
                <a:cubicBezTo>
                  <a:pt x="45" y="160"/>
                  <a:pt x="45" y="160"/>
                  <a:pt x="45" y="160"/>
                </a:cubicBezTo>
                <a:cubicBezTo>
                  <a:pt x="45" y="159"/>
                  <a:pt x="45" y="159"/>
                  <a:pt x="45" y="159"/>
                </a:cubicBezTo>
                <a:cubicBezTo>
                  <a:pt x="46" y="157"/>
                  <a:pt x="46" y="156"/>
                  <a:pt x="46" y="156"/>
                </a:cubicBezTo>
                <a:cubicBezTo>
                  <a:pt x="46" y="156"/>
                  <a:pt x="46" y="155"/>
                  <a:pt x="46" y="155"/>
                </a:cubicBezTo>
                <a:cubicBezTo>
                  <a:pt x="46" y="155"/>
                  <a:pt x="47" y="155"/>
                  <a:pt x="47" y="155"/>
                </a:cubicBezTo>
                <a:cubicBezTo>
                  <a:pt x="47" y="154"/>
                  <a:pt x="47" y="153"/>
                  <a:pt x="48" y="152"/>
                </a:cubicBezTo>
                <a:cubicBezTo>
                  <a:pt x="48" y="151"/>
                  <a:pt x="49" y="149"/>
                  <a:pt x="49" y="148"/>
                </a:cubicBezTo>
                <a:cubicBezTo>
                  <a:pt x="50" y="147"/>
                  <a:pt x="51" y="146"/>
                  <a:pt x="51" y="145"/>
                </a:cubicBezTo>
                <a:cubicBezTo>
                  <a:pt x="52" y="145"/>
                  <a:pt x="51" y="144"/>
                  <a:pt x="51" y="144"/>
                </a:cubicBezTo>
                <a:cubicBezTo>
                  <a:pt x="52" y="143"/>
                  <a:pt x="53" y="141"/>
                  <a:pt x="53" y="140"/>
                </a:cubicBezTo>
                <a:cubicBezTo>
                  <a:pt x="54" y="139"/>
                  <a:pt x="54" y="138"/>
                  <a:pt x="55" y="138"/>
                </a:cubicBezTo>
                <a:cubicBezTo>
                  <a:pt x="55" y="136"/>
                  <a:pt x="56" y="135"/>
                  <a:pt x="57" y="134"/>
                </a:cubicBezTo>
                <a:cubicBezTo>
                  <a:pt x="57" y="133"/>
                  <a:pt x="58" y="133"/>
                  <a:pt x="58" y="132"/>
                </a:cubicBezTo>
                <a:cubicBezTo>
                  <a:pt x="57" y="133"/>
                  <a:pt x="56" y="132"/>
                  <a:pt x="55" y="132"/>
                </a:cubicBezTo>
                <a:cubicBezTo>
                  <a:pt x="55" y="134"/>
                  <a:pt x="55" y="134"/>
                  <a:pt x="53" y="133"/>
                </a:cubicBezTo>
                <a:cubicBezTo>
                  <a:pt x="53" y="134"/>
                  <a:pt x="52" y="136"/>
                  <a:pt x="53" y="137"/>
                </a:cubicBezTo>
                <a:cubicBezTo>
                  <a:pt x="52" y="137"/>
                  <a:pt x="52" y="138"/>
                  <a:pt x="50" y="138"/>
                </a:cubicBezTo>
                <a:cubicBezTo>
                  <a:pt x="50" y="139"/>
                  <a:pt x="50" y="141"/>
                  <a:pt x="49" y="141"/>
                </a:cubicBezTo>
                <a:cubicBezTo>
                  <a:pt x="49" y="141"/>
                  <a:pt x="50" y="141"/>
                  <a:pt x="49" y="142"/>
                </a:cubicBezTo>
                <a:cubicBezTo>
                  <a:pt x="49" y="142"/>
                  <a:pt x="49" y="142"/>
                  <a:pt x="48" y="142"/>
                </a:cubicBezTo>
                <a:cubicBezTo>
                  <a:pt x="48" y="143"/>
                  <a:pt x="48" y="144"/>
                  <a:pt x="48" y="145"/>
                </a:cubicBezTo>
                <a:cubicBezTo>
                  <a:pt x="48" y="145"/>
                  <a:pt x="47" y="145"/>
                  <a:pt x="47" y="145"/>
                </a:cubicBezTo>
                <a:cubicBezTo>
                  <a:pt x="47" y="145"/>
                  <a:pt x="47" y="146"/>
                  <a:pt x="47" y="146"/>
                </a:cubicBezTo>
                <a:cubicBezTo>
                  <a:pt x="46" y="147"/>
                  <a:pt x="46" y="148"/>
                  <a:pt x="45" y="148"/>
                </a:cubicBezTo>
                <a:cubicBezTo>
                  <a:pt x="45" y="153"/>
                  <a:pt x="42" y="154"/>
                  <a:pt x="42" y="159"/>
                </a:cubicBezTo>
                <a:cubicBezTo>
                  <a:pt x="41" y="159"/>
                  <a:pt x="40" y="161"/>
                  <a:pt x="41" y="162"/>
                </a:cubicBezTo>
                <a:cubicBezTo>
                  <a:pt x="40" y="163"/>
                  <a:pt x="39" y="170"/>
                  <a:pt x="40" y="171"/>
                </a:cubicBezTo>
                <a:close/>
                <a:moveTo>
                  <a:pt x="71" y="229"/>
                </a:moveTo>
                <a:cubicBezTo>
                  <a:pt x="71" y="227"/>
                  <a:pt x="72" y="226"/>
                  <a:pt x="72" y="225"/>
                </a:cubicBezTo>
                <a:cubicBezTo>
                  <a:pt x="72" y="224"/>
                  <a:pt x="73" y="224"/>
                  <a:pt x="73" y="224"/>
                </a:cubicBezTo>
                <a:cubicBezTo>
                  <a:pt x="73" y="223"/>
                  <a:pt x="73" y="223"/>
                  <a:pt x="73" y="222"/>
                </a:cubicBezTo>
                <a:cubicBezTo>
                  <a:pt x="73" y="222"/>
                  <a:pt x="74" y="221"/>
                  <a:pt x="74" y="221"/>
                </a:cubicBezTo>
                <a:cubicBezTo>
                  <a:pt x="74" y="220"/>
                  <a:pt x="74" y="220"/>
                  <a:pt x="74" y="219"/>
                </a:cubicBezTo>
                <a:cubicBezTo>
                  <a:pt x="75" y="219"/>
                  <a:pt x="75" y="218"/>
                  <a:pt x="75" y="217"/>
                </a:cubicBezTo>
                <a:cubicBezTo>
                  <a:pt x="76" y="216"/>
                  <a:pt x="77" y="214"/>
                  <a:pt x="78" y="213"/>
                </a:cubicBezTo>
                <a:cubicBezTo>
                  <a:pt x="78" y="213"/>
                  <a:pt x="78" y="211"/>
                  <a:pt x="78" y="211"/>
                </a:cubicBezTo>
                <a:cubicBezTo>
                  <a:pt x="78" y="210"/>
                  <a:pt x="79" y="209"/>
                  <a:pt x="79" y="209"/>
                </a:cubicBezTo>
                <a:cubicBezTo>
                  <a:pt x="79" y="209"/>
                  <a:pt x="79" y="209"/>
                  <a:pt x="80" y="209"/>
                </a:cubicBezTo>
                <a:cubicBezTo>
                  <a:pt x="80" y="209"/>
                  <a:pt x="79" y="208"/>
                  <a:pt x="80" y="208"/>
                </a:cubicBezTo>
                <a:cubicBezTo>
                  <a:pt x="80" y="207"/>
                  <a:pt x="80" y="207"/>
                  <a:pt x="81" y="207"/>
                </a:cubicBezTo>
                <a:cubicBezTo>
                  <a:pt x="81" y="207"/>
                  <a:pt x="80" y="206"/>
                  <a:pt x="81" y="206"/>
                </a:cubicBezTo>
                <a:cubicBezTo>
                  <a:pt x="81" y="205"/>
                  <a:pt x="81" y="205"/>
                  <a:pt x="81" y="205"/>
                </a:cubicBezTo>
                <a:cubicBezTo>
                  <a:pt x="82" y="204"/>
                  <a:pt x="81" y="204"/>
                  <a:pt x="81" y="203"/>
                </a:cubicBezTo>
                <a:cubicBezTo>
                  <a:pt x="82" y="203"/>
                  <a:pt x="82" y="203"/>
                  <a:pt x="82" y="202"/>
                </a:cubicBezTo>
                <a:cubicBezTo>
                  <a:pt x="83" y="201"/>
                  <a:pt x="83" y="201"/>
                  <a:pt x="83" y="200"/>
                </a:cubicBezTo>
                <a:cubicBezTo>
                  <a:pt x="84" y="198"/>
                  <a:pt x="86" y="195"/>
                  <a:pt x="86" y="194"/>
                </a:cubicBezTo>
                <a:cubicBezTo>
                  <a:pt x="87" y="193"/>
                  <a:pt x="87" y="192"/>
                  <a:pt x="87" y="191"/>
                </a:cubicBezTo>
                <a:cubicBezTo>
                  <a:pt x="87" y="191"/>
                  <a:pt x="88" y="191"/>
                  <a:pt x="88" y="191"/>
                </a:cubicBezTo>
                <a:cubicBezTo>
                  <a:pt x="88" y="191"/>
                  <a:pt x="88" y="190"/>
                  <a:pt x="88" y="190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88" y="190"/>
                  <a:pt x="88" y="189"/>
                  <a:pt x="88" y="189"/>
                </a:cubicBezTo>
                <a:cubicBezTo>
                  <a:pt x="89" y="188"/>
                  <a:pt x="89" y="188"/>
                  <a:pt x="89" y="187"/>
                </a:cubicBezTo>
                <a:cubicBezTo>
                  <a:pt x="89" y="186"/>
                  <a:pt x="90" y="186"/>
                  <a:pt x="90" y="185"/>
                </a:cubicBezTo>
                <a:cubicBezTo>
                  <a:pt x="91" y="183"/>
                  <a:pt x="90" y="183"/>
                  <a:pt x="89" y="182"/>
                </a:cubicBezTo>
                <a:cubicBezTo>
                  <a:pt x="88" y="182"/>
                  <a:pt x="88" y="182"/>
                  <a:pt x="88" y="182"/>
                </a:cubicBezTo>
                <a:cubicBezTo>
                  <a:pt x="88" y="183"/>
                  <a:pt x="87" y="182"/>
                  <a:pt x="86" y="183"/>
                </a:cubicBezTo>
                <a:cubicBezTo>
                  <a:pt x="86" y="183"/>
                  <a:pt x="86" y="184"/>
                  <a:pt x="86" y="184"/>
                </a:cubicBezTo>
                <a:cubicBezTo>
                  <a:pt x="85" y="185"/>
                  <a:pt x="84" y="186"/>
                  <a:pt x="85" y="187"/>
                </a:cubicBezTo>
                <a:cubicBezTo>
                  <a:pt x="84" y="189"/>
                  <a:pt x="83" y="190"/>
                  <a:pt x="83" y="191"/>
                </a:cubicBezTo>
                <a:cubicBezTo>
                  <a:pt x="83" y="192"/>
                  <a:pt x="83" y="192"/>
                  <a:pt x="82" y="192"/>
                </a:cubicBezTo>
                <a:cubicBezTo>
                  <a:pt x="82" y="192"/>
                  <a:pt x="82" y="193"/>
                  <a:pt x="82" y="193"/>
                </a:cubicBezTo>
                <a:cubicBezTo>
                  <a:pt x="81" y="195"/>
                  <a:pt x="80" y="197"/>
                  <a:pt x="80" y="198"/>
                </a:cubicBezTo>
                <a:cubicBezTo>
                  <a:pt x="79" y="199"/>
                  <a:pt x="80" y="199"/>
                  <a:pt x="80" y="199"/>
                </a:cubicBezTo>
                <a:cubicBezTo>
                  <a:pt x="79" y="200"/>
                  <a:pt x="78" y="200"/>
                  <a:pt x="79" y="202"/>
                </a:cubicBezTo>
                <a:cubicBezTo>
                  <a:pt x="77" y="202"/>
                  <a:pt x="77" y="205"/>
                  <a:pt x="76" y="206"/>
                </a:cubicBezTo>
                <a:cubicBezTo>
                  <a:pt x="76" y="206"/>
                  <a:pt x="76" y="206"/>
                  <a:pt x="76" y="206"/>
                </a:cubicBezTo>
                <a:cubicBezTo>
                  <a:pt x="75" y="207"/>
                  <a:pt x="75" y="208"/>
                  <a:pt x="75" y="209"/>
                </a:cubicBezTo>
                <a:cubicBezTo>
                  <a:pt x="74" y="209"/>
                  <a:pt x="74" y="209"/>
                  <a:pt x="74" y="210"/>
                </a:cubicBezTo>
                <a:cubicBezTo>
                  <a:pt x="74" y="210"/>
                  <a:pt x="74" y="211"/>
                  <a:pt x="74" y="212"/>
                </a:cubicBezTo>
                <a:cubicBezTo>
                  <a:pt x="74" y="212"/>
                  <a:pt x="73" y="212"/>
                  <a:pt x="73" y="212"/>
                </a:cubicBezTo>
                <a:cubicBezTo>
                  <a:pt x="73" y="213"/>
                  <a:pt x="73" y="214"/>
                  <a:pt x="72" y="214"/>
                </a:cubicBezTo>
                <a:cubicBezTo>
                  <a:pt x="72" y="215"/>
                  <a:pt x="72" y="215"/>
                  <a:pt x="71" y="215"/>
                </a:cubicBezTo>
                <a:cubicBezTo>
                  <a:pt x="71" y="217"/>
                  <a:pt x="70" y="219"/>
                  <a:pt x="69" y="221"/>
                </a:cubicBezTo>
                <a:cubicBezTo>
                  <a:pt x="69" y="222"/>
                  <a:pt x="68" y="224"/>
                  <a:pt x="68" y="225"/>
                </a:cubicBezTo>
                <a:cubicBezTo>
                  <a:pt x="68" y="225"/>
                  <a:pt x="68" y="225"/>
                  <a:pt x="67" y="226"/>
                </a:cubicBezTo>
                <a:cubicBezTo>
                  <a:pt x="67" y="226"/>
                  <a:pt x="68" y="227"/>
                  <a:pt x="68" y="227"/>
                </a:cubicBezTo>
                <a:cubicBezTo>
                  <a:pt x="68" y="227"/>
                  <a:pt x="67" y="228"/>
                  <a:pt x="67" y="228"/>
                </a:cubicBezTo>
                <a:cubicBezTo>
                  <a:pt x="67" y="229"/>
                  <a:pt x="67" y="229"/>
                  <a:pt x="66" y="229"/>
                </a:cubicBezTo>
                <a:cubicBezTo>
                  <a:pt x="66" y="232"/>
                  <a:pt x="66" y="233"/>
                  <a:pt x="65" y="235"/>
                </a:cubicBezTo>
                <a:cubicBezTo>
                  <a:pt x="65" y="237"/>
                  <a:pt x="65" y="238"/>
                  <a:pt x="64" y="239"/>
                </a:cubicBezTo>
                <a:cubicBezTo>
                  <a:pt x="64" y="239"/>
                  <a:pt x="65" y="239"/>
                  <a:pt x="65" y="240"/>
                </a:cubicBezTo>
                <a:cubicBezTo>
                  <a:pt x="65" y="240"/>
                  <a:pt x="65" y="240"/>
                  <a:pt x="64" y="240"/>
                </a:cubicBezTo>
                <a:cubicBezTo>
                  <a:pt x="64" y="242"/>
                  <a:pt x="66" y="242"/>
                  <a:pt x="66" y="244"/>
                </a:cubicBezTo>
                <a:cubicBezTo>
                  <a:pt x="68" y="244"/>
                  <a:pt x="69" y="243"/>
                  <a:pt x="70" y="243"/>
                </a:cubicBezTo>
                <a:cubicBezTo>
                  <a:pt x="70" y="243"/>
                  <a:pt x="70" y="243"/>
                  <a:pt x="70" y="243"/>
                </a:cubicBezTo>
                <a:cubicBezTo>
                  <a:pt x="71" y="242"/>
                  <a:pt x="73" y="241"/>
                  <a:pt x="73" y="239"/>
                </a:cubicBezTo>
                <a:cubicBezTo>
                  <a:pt x="71" y="239"/>
                  <a:pt x="71" y="240"/>
                  <a:pt x="70" y="240"/>
                </a:cubicBezTo>
                <a:cubicBezTo>
                  <a:pt x="69" y="241"/>
                  <a:pt x="69" y="241"/>
                  <a:pt x="68" y="241"/>
                </a:cubicBezTo>
                <a:cubicBezTo>
                  <a:pt x="68" y="237"/>
                  <a:pt x="69" y="233"/>
                  <a:pt x="70" y="230"/>
                </a:cubicBezTo>
                <a:cubicBezTo>
                  <a:pt x="70" y="230"/>
                  <a:pt x="71" y="229"/>
                  <a:pt x="71" y="229"/>
                </a:cubicBezTo>
                <a:close/>
                <a:moveTo>
                  <a:pt x="58" y="206"/>
                </a:moveTo>
                <a:cubicBezTo>
                  <a:pt x="57" y="206"/>
                  <a:pt x="56" y="206"/>
                  <a:pt x="56" y="208"/>
                </a:cubicBezTo>
                <a:cubicBezTo>
                  <a:pt x="57" y="208"/>
                  <a:pt x="58" y="207"/>
                  <a:pt x="58" y="206"/>
                </a:cubicBezTo>
                <a:close/>
                <a:moveTo>
                  <a:pt x="243" y="216"/>
                </a:moveTo>
                <a:cubicBezTo>
                  <a:pt x="243" y="215"/>
                  <a:pt x="244" y="215"/>
                  <a:pt x="244" y="214"/>
                </a:cubicBezTo>
                <a:cubicBezTo>
                  <a:pt x="244" y="213"/>
                  <a:pt x="243" y="213"/>
                  <a:pt x="243" y="212"/>
                </a:cubicBezTo>
                <a:cubicBezTo>
                  <a:pt x="243" y="210"/>
                  <a:pt x="243" y="209"/>
                  <a:pt x="242" y="207"/>
                </a:cubicBezTo>
                <a:cubicBezTo>
                  <a:pt x="243" y="206"/>
                  <a:pt x="243" y="205"/>
                  <a:pt x="243" y="204"/>
                </a:cubicBezTo>
                <a:cubicBezTo>
                  <a:pt x="243" y="203"/>
                  <a:pt x="243" y="203"/>
                  <a:pt x="243" y="203"/>
                </a:cubicBezTo>
                <a:cubicBezTo>
                  <a:pt x="243" y="203"/>
                  <a:pt x="243" y="202"/>
                  <a:pt x="243" y="202"/>
                </a:cubicBezTo>
                <a:cubicBezTo>
                  <a:pt x="242" y="201"/>
                  <a:pt x="243" y="200"/>
                  <a:pt x="243" y="199"/>
                </a:cubicBezTo>
                <a:cubicBezTo>
                  <a:pt x="243" y="197"/>
                  <a:pt x="242" y="195"/>
                  <a:pt x="242" y="194"/>
                </a:cubicBezTo>
                <a:cubicBezTo>
                  <a:pt x="242" y="193"/>
                  <a:pt x="242" y="192"/>
                  <a:pt x="242" y="192"/>
                </a:cubicBezTo>
                <a:cubicBezTo>
                  <a:pt x="242" y="191"/>
                  <a:pt x="241" y="190"/>
                  <a:pt x="241" y="190"/>
                </a:cubicBezTo>
                <a:cubicBezTo>
                  <a:pt x="241" y="189"/>
                  <a:pt x="241" y="189"/>
                  <a:pt x="241" y="188"/>
                </a:cubicBezTo>
                <a:cubicBezTo>
                  <a:pt x="241" y="188"/>
                  <a:pt x="240" y="188"/>
                  <a:pt x="240" y="187"/>
                </a:cubicBezTo>
                <a:cubicBezTo>
                  <a:pt x="240" y="187"/>
                  <a:pt x="240" y="186"/>
                  <a:pt x="240" y="186"/>
                </a:cubicBezTo>
                <a:cubicBezTo>
                  <a:pt x="240" y="185"/>
                  <a:pt x="240" y="184"/>
                  <a:pt x="240" y="184"/>
                </a:cubicBezTo>
                <a:cubicBezTo>
                  <a:pt x="240" y="183"/>
                  <a:pt x="239" y="184"/>
                  <a:pt x="239" y="183"/>
                </a:cubicBezTo>
                <a:cubicBezTo>
                  <a:pt x="239" y="182"/>
                  <a:pt x="239" y="180"/>
                  <a:pt x="238" y="179"/>
                </a:cubicBezTo>
                <a:cubicBezTo>
                  <a:pt x="238" y="179"/>
                  <a:pt x="237" y="178"/>
                  <a:pt x="237" y="178"/>
                </a:cubicBezTo>
                <a:cubicBezTo>
                  <a:pt x="237" y="177"/>
                  <a:pt x="237" y="177"/>
                  <a:pt x="237" y="177"/>
                </a:cubicBezTo>
                <a:cubicBezTo>
                  <a:pt x="236" y="176"/>
                  <a:pt x="236" y="172"/>
                  <a:pt x="235" y="172"/>
                </a:cubicBezTo>
                <a:cubicBezTo>
                  <a:pt x="235" y="172"/>
                  <a:pt x="235" y="171"/>
                  <a:pt x="235" y="171"/>
                </a:cubicBezTo>
                <a:cubicBezTo>
                  <a:pt x="234" y="170"/>
                  <a:pt x="234" y="167"/>
                  <a:pt x="233" y="166"/>
                </a:cubicBezTo>
                <a:cubicBezTo>
                  <a:pt x="233" y="166"/>
                  <a:pt x="233" y="166"/>
                  <a:pt x="233" y="165"/>
                </a:cubicBezTo>
                <a:cubicBezTo>
                  <a:pt x="233" y="164"/>
                  <a:pt x="233" y="163"/>
                  <a:pt x="232" y="162"/>
                </a:cubicBezTo>
                <a:cubicBezTo>
                  <a:pt x="232" y="162"/>
                  <a:pt x="232" y="162"/>
                  <a:pt x="232" y="162"/>
                </a:cubicBezTo>
                <a:cubicBezTo>
                  <a:pt x="231" y="160"/>
                  <a:pt x="231" y="157"/>
                  <a:pt x="230" y="156"/>
                </a:cubicBezTo>
                <a:cubicBezTo>
                  <a:pt x="230" y="156"/>
                  <a:pt x="230" y="155"/>
                  <a:pt x="230" y="155"/>
                </a:cubicBezTo>
                <a:cubicBezTo>
                  <a:pt x="230" y="154"/>
                  <a:pt x="229" y="152"/>
                  <a:pt x="229" y="151"/>
                </a:cubicBezTo>
                <a:cubicBezTo>
                  <a:pt x="229" y="151"/>
                  <a:pt x="228" y="150"/>
                  <a:pt x="228" y="150"/>
                </a:cubicBezTo>
                <a:cubicBezTo>
                  <a:pt x="228" y="149"/>
                  <a:pt x="228" y="149"/>
                  <a:pt x="228" y="148"/>
                </a:cubicBezTo>
                <a:cubicBezTo>
                  <a:pt x="227" y="148"/>
                  <a:pt x="227" y="147"/>
                  <a:pt x="227" y="146"/>
                </a:cubicBezTo>
                <a:cubicBezTo>
                  <a:pt x="226" y="146"/>
                  <a:pt x="226" y="145"/>
                  <a:pt x="226" y="145"/>
                </a:cubicBezTo>
                <a:cubicBezTo>
                  <a:pt x="226" y="144"/>
                  <a:pt x="226" y="144"/>
                  <a:pt x="226" y="144"/>
                </a:cubicBezTo>
                <a:cubicBezTo>
                  <a:pt x="225" y="143"/>
                  <a:pt x="225" y="142"/>
                  <a:pt x="225" y="141"/>
                </a:cubicBezTo>
                <a:cubicBezTo>
                  <a:pt x="225" y="141"/>
                  <a:pt x="224" y="141"/>
                  <a:pt x="224" y="141"/>
                </a:cubicBezTo>
                <a:cubicBezTo>
                  <a:pt x="223" y="140"/>
                  <a:pt x="224" y="138"/>
                  <a:pt x="223" y="136"/>
                </a:cubicBezTo>
                <a:cubicBezTo>
                  <a:pt x="221" y="135"/>
                  <a:pt x="221" y="132"/>
                  <a:pt x="220" y="131"/>
                </a:cubicBezTo>
                <a:cubicBezTo>
                  <a:pt x="220" y="131"/>
                  <a:pt x="220" y="130"/>
                  <a:pt x="220" y="130"/>
                </a:cubicBezTo>
                <a:cubicBezTo>
                  <a:pt x="220" y="130"/>
                  <a:pt x="219" y="129"/>
                  <a:pt x="219" y="129"/>
                </a:cubicBezTo>
                <a:cubicBezTo>
                  <a:pt x="219" y="129"/>
                  <a:pt x="219" y="128"/>
                  <a:pt x="219" y="128"/>
                </a:cubicBezTo>
                <a:cubicBezTo>
                  <a:pt x="219" y="128"/>
                  <a:pt x="218" y="128"/>
                  <a:pt x="218" y="128"/>
                </a:cubicBezTo>
                <a:cubicBezTo>
                  <a:pt x="217" y="127"/>
                  <a:pt x="217" y="127"/>
                  <a:pt x="217" y="126"/>
                </a:cubicBezTo>
                <a:cubicBezTo>
                  <a:pt x="216" y="126"/>
                  <a:pt x="216" y="125"/>
                  <a:pt x="215" y="125"/>
                </a:cubicBezTo>
                <a:cubicBezTo>
                  <a:pt x="215" y="124"/>
                  <a:pt x="216" y="124"/>
                  <a:pt x="215" y="123"/>
                </a:cubicBezTo>
                <a:cubicBezTo>
                  <a:pt x="215" y="123"/>
                  <a:pt x="215" y="122"/>
                  <a:pt x="214" y="122"/>
                </a:cubicBezTo>
                <a:cubicBezTo>
                  <a:pt x="214" y="121"/>
                  <a:pt x="214" y="120"/>
                  <a:pt x="213" y="120"/>
                </a:cubicBezTo>
                <a:cubicBezTo>
                  <a:pt x="213" y="120"/>
                  <a:pt x="213" y="119"/>
                  <a:pt x="213" y="119"/>
                </a:cubicBezTo>
                <a:cubicBezTo>
                  <a:pt x="213" y="118"/>
                  <a:pt x="212" y="118"/>
                  <a:pt x="212" y="118"/>
                </a:cubicBezTo>
                <a:cubicBezTo>
                  <a:pt x="212" y="118"/>
                  <a:pt x="211" y="117"/>
                  <a:pt x="211" y="117"/>
                </a:cubicBezTo>
                <a:cubicBezTo>
                  <a:pt x="210" y="116"/>
                  <a:pt x="210" y="115"/>
                  <a:pt x="209" y="114"/>
                </a:cubicBezTo>
                <a:cubicBezTo>
                  <a:pt x="207" y="112"/>
                  <a:pt x="206" y="111"/>
                  <a:pt x="204" y="110"/>
                </a:cubicBezTo>
                <a:cubicBezTo>
                  <a:pt x="203" y="109"/>
                  <a:pt x="202" y="108"/>
                  <a:pt x="201" y="107"/>
                </a:cubicBezTo>
                <a:cubicBezTo>
                  <a:pt x="200" y="106"/>
                  <a:pt x="199" y="105"/>
                  <a:pt x="198" y="104"/>
                </a:cubicBezTo>
                <a:cubicBezTo>
                  <a:pt x="198" y="103"/>
                  <a:pt x="197" y="103"/>
                  <a:pt x="197" y="103"/>
                </a:cubicBezTo>
                <a:cubicBezTo>
                  <a:pt x="196" y="103"/>
                  <a:pt x="195" y="103"/>
                  <a:pt x="195" y="102"/>
                </a:cubicBezTo>
                <a:cubicBezTo>
                  <a:pt x="194" y="102"/>
                  <a:pt x="194" y="102"/>
                  <a:pt x="194" y="102"/>
                </a:cubicBezTo>
                <a:cubicBezTo>
                  <a:pt x="193" y="101"/>
                  <a:pt x="193" y="101"/>
                  <a:pt x="192" y="101"/>
                </a:cubicBezTo>
                <a:cubicBezTo>
                  <a:pt x="192" y="101"/>
                  <a:pt x="192" y="100"/>
                  <a:pt x="192" y="100"/>
                </a:cubicBezTo>
                <a:cubicBezTo>
                  <a:pt x="191" y="100"/>
                  <a:pt x="190" y="99"/>
                  <a:pt x="189" y="99"/>
                </a:cubicBezTo>
                <a:cubicBezTo>
                  <a:pt x="189" y="99"/>
                  <a:pt x="188" y="98"/>
                  <a:pt x="187" y="98"/>
                </a:cubicBezTo>
                <a:cubicBezTo>
                  <a:pt x="187" y="98"/>
                  <a:pt x="187" y="98"/>
                  <a:pt x="186" y="97"/>
                </a:cubicBezTo>
                <a:cubicBezTo>
                  <a:pt x="186" y="97"/>
                  <a:pt x="186" y="97"/>
                  <a:pt x="185" y="96"/>
                </a:cubicBezTo>
                <a:cubicBezTo>
                  <a:pt x="185" y="96"/>
                  <a:pt x="184" y="96"/>
                  <a:pt x="184" y="96"/>
                </a:cubicBezTo>
                <a:cubicBezTo>
                  <a:pt x="184" y="96"/>
                  <a:pt x="183" y="95"/>
                  <a:pt x="183" y="95"/>
                </a:cubicBezTo>
                <a:cubicBezTo>
                  <a:pt x="182" y="95"/>
                  <a:pt x="181" y="94"/>
                  <a:pt x="180" y="94"/>
                </a:cubicBezTo>
                <a:cubicBezTo>
                  <a:pt x="180" y="94"/>
                  <a:pt x="180" y="94"/>
                  <a:pt x="180" y="94"/>
                </a:cubicBezTo>
                <a:cubicBezTo>
                  <a:pt x="179" y="93"/>
                  <a:pt x="179" y="93"/>
                  <a:pt x="178" y="93"/>
                </a:cubicBezTo>
                <a:cubicBezTo>
                  <a:pt x="178" y="93"/>
                  <a:pt x="178" y="93"/>
                  <a:pt x="178" y="93"/>
                </a:cubicBezTo>
                <a:cubicBezTo>
                  <a:pt x="177" y="93"/>
                  <a:pt x="177" y="93"/>
                  <a:pt x="177" y="93"/>
                </a:cubicBezTo>
                <a:cubicBezTo>
                  <a:pt x="176" y="92"/>
                  <a:pt x="174" y="92"/>
                  <a:pt x="172" y="92"/>
                </a:cubicBezTo>
                <a:cubicBezTo>
                  <a:pt x="171" y="92"/>
                  <a:pt x="170" y="92"/>
                  <a:pt x="168" y="92"/>
                </a:cubicBezTo>
                <a:cubicBezTo>
                  <a:pt x="168" y="92"/>
                  <a:pt x="168" y="91"/>
                  <a:pt x="168" y="91"/>
                </a:cubicBezTo>
                <a:cubicBezTo>
                  <a:pt x="167" y="91"/>
                  <a:pt x="166" y="92"/>
                  <a:pt x="166" y="92"/>
                </a:cubicBezTo>
                <a:cubicBezTo>
                  <a:pt x="165" y="92"/>
                  <a:pt x="165" y="91"/>
                  <a:pt x="165" y="91"/>
                </a:cubicBezTo>
                <a:cubicBezTo>
                  <a:pt x="162" y="90"/>
                  <a:pt x="157" y="91"/>
                  <a:pt x="155" y="92"/>
                </a:cubicBezTo>
                <a:cubicBezTo>
                  <a:pt x="154" y="92"/>
                  <a:pt x="153" y="92"/>
                  <a:pt x="152" y="93"/>
                </a:cubicBezTo>
                <a:cubicBezTo>
                  <a:pt x="152" y="93"/>
                  <a:pt x="152" y="92"/>
                  <a:pt x="151" y="93"/>
                </a:cubicBezTo>
                <a:cubicBezTo>
                  <a:pt x="151" y="93"/>
                  <a:pt x="150" y="94"/>
                  <a:pt x="149" y="94"/>
                </a:cubicBezTo>
                <a:cubicBezTo>
                  <a:pt x="149" y="94"/>
                  <a:pt x="148" y="95"/>
                  <a:pt x="147" y="95"/>
                </a:cubicBezTo>
                <a:cubicBezTo>
                  <a:pt x="147" y="95"/>
                  <a:pt x="147" y="95"/>
                  <a:pt x="147" y="96"/>
                </a:cubicBezTo>
                <a:cubicBezTo>
                  <a:pt x="146" y="96"/>
                  <a:pt x="145" y="96"/>
                  <a:pt x="144" y="9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4" y="97"/>
                  <a:pt x="143" y="96"/>
                  <a:pt x="143" y="96"/>
                </a:cubicBezTo>
                <a:cubicBezTo>
                  <a:pt x="142" y="97"/>
                  <a:pt x="142" y="98"/>
                  <a:pt x="141" y="99"/>
                </a:cubicBezTo>
                <a:cubicBezTo>
                  <a:pt x="141" y="99"/>
                  <a:pt x="140" y="99"/>
                  <a:pt x="139" y="100"/>
                </a:cubicBezTo>
                <a:cubicBezTo>
                  <a:pt x="139" y="100"/>
                  <a:pt x="138" y="101"/>
                  <a:pt x="138" y="101"/>
                </a:cubicBezTo>
                <a:cubicBezTo>
                  <a:pt x="137" y="101"/>
                  <a:pt x="137" y="102"/>
                  <a:pt x="138" y="102"/>
                </a:cubicBezTo>
                <a:cubicBezTo>
                  <a:pt x="138" y="103"/>
                  <a:pt x="137" y="103"/>
                  <a:pt x="137" y="103"/>
                </a:cubicBezTo>
                <a:cubicBezTo>
                  <a:pt x="140" y="103"/>
                  <a:pt x="144" y="99"/>
                  <a:pt x="147" y="98"/>
                </a:cubicBezTo>
                <a:cubicBezTo>
                  <a:pt x="149" y="98"/>
                  <a:pt x="149" y="98"/>
                  <a:pt x="150" y="97"/>
                </a:cubicBezTo>
                <a:cubicBezTo>
                  <a:pt x="151" y="97"/>
                  <a:pt x="152" y="97"/>
                  <a:pt x="152" y="97"/>
                </a:cubicBezTo>
                <a:cubicBezTo>
                  <a:pt x="153" y="97"/>
                  <a:pt x="153" y="96"/>
                  <a:pt x="153" y="96"/>
                </a:cubicBezTo>
                <a:cubicBezTo>
                  <a:pt x="154" y="95"/>
                  <a:pt x="155" y="96"/>
                  <a:pt x="156" y="96"/>
                </a:cubicBezTo>
                <a:cubicBezTo>
                  <a:pt x="156" y="95"/>
                  <a:pt x="156" y="95"/>
                  <a:pt x="156" y="95"/>
                </a:cubicBezTo>
                <a:cubicBezTo>
                  <a:pt x="158" y="94"/>
                  <a:pt x="160" y="95"/>
                  <a:pt x="162" y="95"/>
                </a:cubicBezTo>
                <a:cubicBezTo>
                  <a:pt x="164" y="95"/>
                  <a:pt x="165" y="95"/>
                  <a:pt x="167" y="95"/>
                </a:cubicBezTo>
                <a:cubicBezTo>
                  <a:pt x="168" y="95"/>
                  <a:pt x="169" y="96"/>
                  <a:pt x="170" y="96"/>
                </a:cubicBezTo>
                <a:cubicBezTo>
                  <a:pt x="173" y="96"/>
                  <a:pt x="176" y="96"/>
                  <a:pt x="177" y="97"/>
                </a:cubicBezTo>
                <a:cubicBezTo>
                  <a:pt x="177" y="97"/>
                  <a:pt x="177" y="98"/>
                  <a:pt x="178" y="98"/>
                </a:cubicBezTo>
                <a:cubicBezTo>
                  <a:pt x="178" y="98"/>
                  <a:pt x="180" y="98"/>
                  <a:pt x="180" y="99"/>
                </a:cubicBezTo>
                <a:cubicBezTo>
                  <a:pt x="181" y="99"/>
                  <a:pt x="181" y="100"/>
                  <a:pt x="181" y="100"/>
                </a:cubicBezTo>
                <a:cubicBezTo>
                  <a:pt x="182" y="100"/>
                  <a:pt x="182" y="100"/>
                  <a:pt x="183" y="100"/>
                </a:cubicBezTo>
                <a:cubicBezTo>
                  <a:pt x="183" y="101"/>
                  <a:pt x="184" y="101"/>
                  <a:pt x="184" y="101"/>
                </a:cubicBezTo>
                <a:cubicBezTo>
                  <a:pt x="184" y="102"/>
                  <a:pt x="185" y="102"/>
                  <a:pt x="185" y="102"/>
                </a:cubicBezTo>
                <a:cubicBezTo>
                  <a:pt x="187" y="102"/>
                  <a:pt x="189" y="104"/>
                  <a:pt x="190" y="105"/>
                </a:cubicBezTo>
                <a:cubicBezTo>
                  <a:pt x="190" y="105"/>
                  <a:pt x="191" y="105"/>
                  <a:pt x="191" y="105"/>
                </a:cubicBezTo>
                <a:cubicBezTo>
                  <a:pt x="191" y="105"/>
                  <a:pt x="191" y="106"/>
                  <a:pt x="192" y="106"/>
                </a:cubicBezTo>
                <a:cubicBezTo>
                  <a:pt x="192" y="106"/>
                  <a:pt x="192" y="106"/>
                  <a:pt x="193" y="106"/>
                </a:cubicBezTo>
                <a:cubicBezTo>
                  <a:pt x="193" y="106"/>
                  <a:pt x="193" y="107"/>
                  <a:pt x="193" y="107"/>
                </a:cubicBezTo>
                <a:cubicBezTo>
                  <a:pt x="194" y="107"/>
                  <a:pt x="194" y="107"/>
                  <a:pt x="195" y="107"/>
                </a:cubicBezTo>
                <a:cubicBezTo>
                  <a:pt x="195" y="107"/>
                  <a:pt x="195" y="108"/>
                  <a:pt x="196" y="109"/>
                </a:cubicBezTo>
                <a:cubicBezTo>
                  <a:pt x="196" y="109"/>
                  <a:pt x="197" y="109"/>
                  <a:pt x="197" y="110"/>
                </a:cubicBezTo>
                <a:cubicBezTo>
                  <a:pt x="198" y="110"/>
                  <a:pt x="198" y="110"/>
                  <a:pt x="198" y="111"/>
                </a:cubicBezTo>
                <a:cubicBezTo>
                  <a:pt x="199" y="111"/>
                  <a:pt x="199" y="111"/>
                  <a:pt x="200" y="112"/>
                </a:cubicBezTo>
                <a:cubicBezTo>
                  <a:pt x="200" y="112"/>
                  <a:pt x="200" y="112"/>
                  <a:pt x="200" y="113"/>
                </a:cubicBezTo>
                <a:cubicBezTo>
                  <a:pt x="201" y="113"/>
                  <a:pt x="201" y="113"/>
                  <a:pt x="201" y="113"/>
                </a:cubicBezTo>
                <a:cubicBezTo>
                  <a:pt x="202" y="114"/>
                  <a:pt x="202" y="114"/>
                  <a:pt x="203" y="114"/>
                </a:cubicBezTo>
                <a:cubicBezTo>
                  <a:pt x="203" y="115"/>
                  <a:pt x="204" y="116"/>
                  <a:pt x="204" y="116"/>
                </a:cubicBezTo>
                <a:cubicBezTo>
                  <a:pt x="204" y="116"/>
                  <a:pt x="205" y="117"/>
                  <a:pt x="205" y="117"/>
                </a:cubicBezTo>
                <a:cubicBezTo>
                  <a:pt x="205" y="117"/>
                  <a:pt x="206" y="118"/>
                  <a:pt x="206" y="118"/>
                </a:cubicBezTo>
                <a:cubicBezTo>
                  <a:pt x="207" y="119"/>
                  <a:pt x="208" y="120"/>
                  <a:pt x="208" y="120"/>
                </a:cubicBezTo>
                <a:cubicBezTo>
                  <a:pt x="208" y="120"/>
                  <a:pt x="208" y="121"/>
                  <a:pt x="208" y="121"/>
                </a:cubicBezTo>
                <a:cubicBezTo>
                  <a:pt x="208" y="122"/>
                  <a:pt x="209" y="122"/>
                  <a:pt x="209" y="122"/>
                </a:cubicBezTo>
                <a:cubicBezTo>
                  <a:pt x="210" y="123"/>
                  <a:pt x="209" y="124"/>
                  <a:pt x="211" y="124"/>
                </a:cubicBezTo>
                <a:cubicBezTo>
                  <a:pt x="210" y="126"/>
                  <a:pt x="211" y="127"/>
                  <a:pt x="212" y="127"/>
                </a:cubicBezTo>
                <a:cubicBezTo>
                  <a:pt x="212" y="127"/>
                  <a:pt x="212" y="128"/>
                  <a:pt x="213" y="129"/>
                </a:cubicBezTo>
                <a:cubicBezTo>
                  <a:pt x="213" y="129"/>
                  <a:pt x="214" y="130"/>
                  <a:pt x="214" y="130"/>
                </a:cubicBezTo>
                <a:cubicBezTo>
                  <a:pt x="214" y="130"/>
                  <a:pt x="214" y="131"/>
                  <a:pt x="214" y="132"/>
                </a:cubicBezTo>
                <a:cubicBezTo>
                  <a:pt x="215" y="132"/>
                  <a:pt x="215" y="132"/>
                  <a:pt x="215" y="132"/>
                </a:cubicBezTo>
                <a:cubicBezTo>
                  <a:pt x="216" y="133"/>
                  <a:pt x="216" y="134"/>
                  <a:pt x="216" y="135"/>
                </a:cubicBezTo>
                <a:cubicBezTo>
                  <a:pt x="216" y="135"/>
                  <a:pt x="217" y="136"/>
                  <a:pt x="217" y="136"/>
                </a:cubicBezTo>
                <a:cubicBezTo>
                  <a:pt x="218" y="138"/>
                  <a:pt x="218" y="140"/>
                  <a:pt x="219" y="141"/>
                </a:cubicBezTo>
                <a:cubicBezTo>
                  <a:pt x="219" y="141"/>
                  <a:pt x="219" y="141"/>
                  <a:pt x="219" y="142"/>
                </a:cubicBezTo>
                <a:cubicBezTo>
                  <a:pt x="220" y="143"/>
                  <a:pt x="221" y="145"/>
                  <a:pt x="221" y="146"/>
                </a:cubicBezTo>
                <a:cubicBezTo>
                  <a:pt x="221" y="147"/>
                  <a:pt x="222" y="147"/>
                  <a:pt x="222" y="147"/>
                </a:cubicBezTo>
                <a:cubicBezTo>
                  <a:pt x="222" y="147"/>
                  <a:pt x="222" y="148"/>
                  <a:pt x="222" y="148"/>
                </a:cubicBezTo>
                <a:cubicBezTo>
                  <a:pt x="222" y="149"/>
                  <a:pt x="222" y="149"/>
                  <a:pt x="223" y="150"/>
                </a:cubicBezTo>
                <a:cubicBezTo>
                  <a:pt x="223" y="151"/>
                  <a:pt x="223" y="152"/>
                  <a:pt x="224" y="153"/>
                </a:cubicBezTo>
                <a:cubicBezTo>
                  <a:pt x="224" y="154"/>
                  <a:pt x="224" y="155"/>
                  <a:pt x="224" y="155"/>
                </a:cubicBezTo>
                <a:cubicBezTo>
                  <a:pt x="224" y="155"/>
                  <a:pt x="225" y="155"/>
                  <a:pt x="225" y="155"/>
                </a:cubicBezTo>
                <a:cubicBezTo>
                  <a:pt x="225" y="156"/>
                  <a:pt x="225" y="157"/>
                  <a:pt x="225" y="158"/>
                </a:cubicBezTo>
                <a:cubicBezTo>
                  <a:pt x="226" y="159"/>
                  <a:pt x="226" y="161"/>
                  <a:pt x="227" y="162"/>
                </a:cubicBezTo>
                <a:cubicBezTo>
                  <a:pt x="227" y="163"/>
                  <a:pt x="227" y="164"/>
                  <a:pt x="228" y="164"/>
                </a:cubicBezTo>
                <a:cubicBezTo>
                  <a:pt x="228" y="165"/>
                  <a:pt x="228" y="166"/>
                  <a:pt x="228" y="166"/>
                </a:cubicBezTo>
                <a:cubicBezTo>
                  <a:pt x="228" y="167"/>
                  <a:pt x="229" y="167"/>
                  <a:pt x="229" y="167"/>
                </a:cubicBezTo>
                <a:cubicBezTo>
                  <a:pt x="229" y="169"/>
                  <a:pt x="229" y="170"/>
                  <a:pt x="230" y="172"/>
                </a:cubicBezTo>
                <a:cubicBezTo>
                  <a:pt x="230" y="173"/>
                  <a:pt x="230" y="173"/>
                  <a:pt x="230" y="173"/>
                </a:cubicBezTo>
                <a:cubicBezTo>
                  <a:pt x="230" y="174"/>
                  <a:pt x="231" y="175"/>
                  <a:pt x="231" y="176"/>
                </a:cubicBezTo>
                <a:cubicBezTo>
                  <a:pt x="231" y="177"/>
                  <a:pt x="232" y="178"/>
                  <a:pt x="232" y="179"/>
                </a:cubicBezTo>
                <a:cubicBezTo>
                  <a:pt x="232" y="179"/>
                  <a:pt x="232" y="179"/>
                  <a:pt x="232" y="179"/>
                </a:cubicBezTo>
                <a:cubicBezTo>
                  <a:pt x="232" y="180"/>
                  <a:pt x="232" y="179"/>
                  <a:pt x="232" y="179"/>
                </a:cubicBezTo>
                <a:cubicBezTo>
                  <a:pt x="233" y="180"/>
                  <a:pt x="233" y="180"/>
                  <a:pt x="233" y="181"/>
                </a:cubicBezTo>
                <a:cubicBezTo>
                  <a:pt x="233" y="182"/>
                  <a:pt x="234" y="182"/>
                  <a:pt x="234" y="182"/>
                </a:cubicBezTo>
                <a:cubicBezTo>
                  <a:pt x="234" y="184"/>
                  <a:pt x="234" y="185"/>
                  <a:pt x="235" y="186"/>
                </a:cubicBezTo>
                <a:cubicBezTo>
                  <a:pt x="235" y="187"/>
                  <a:pt x="236" y="188"/>
                  <a:pt x="236" y="189"/>
                </a:cubicBezTo>
                <a:cubicBezTo>
                  <a:pt x="236" y="190"/>
                  <a:pt x="236" y="190"/>
                  <a:pt x="236" y="191"/>
                </a:cubicBezTo>
                <a:cubicBezTo>
                  <a:pt x="236" y="191"/>
                  <a:pt x="236" y="191"/>
                  <a:pt x="236" y="191"/>
                </a:cubicBezTo>
                <a:cubicBezTo>
                  <a:pt x="236" y="192"/>
                  <a:pt x="237" y="191"/>
                  <a:pt x="237" y="192"/>
                </a:cubicBezTo>
                <a:cubicBezTo>
                  <a:pt x="237" y="192"/>
                  <a:pt x="237" y="193"/>
                  <a:pt x="237" y="194"/>
                </a:cubicBezTo>
                <a:cubicBezTo>
                  <a:pt x="237" y="194"/>
                  <a:pt x="238" y="194"/>
                  <a:pt x="238" y="194"/>
                </a:cubicBezTo>
                <a:cubicBezTo>
                  <a:pt x="238" y="194"/>
                  <a:pt x="237" y="195"/>
                  <a:pt x="237" y="195"/>
                </a:cubicBezTo>
                <a:cubicBezTo>
                  <a:pt x="237" y="197"/>
                  <a:pt x="238" y="199"/>
                  <a:pt x="238" y="200"/>
                </a:cubicBezTo>
                <a:cubicBezTo>
                  <a:pt x="238" y="203"/>
                  <a:pt x="238" y="207"/>
                  <a:pt x="238" y="210"/>
                </a:cubicBezTo>
                <a:cubicBezTo>
                  <a:pt x="238" y="211"/>
                  <a:pt x="239" y="213"/>
                  <a:pt x="239" y="213"/>
                </a:cubicBezTo>
                <a:cubicBezTo>
                  <a:pt x="239" y="214"/>
                  <a:pt x="238" y="213"/>
                  <a:pt x="238" y="214"/>
                </a:cubicBezTo>
                <a:cubicBezTo>
                  <a:pt x="238" y="215"/>
                  <a:pt x="239" y="215"/>
                  <a:pt x="239" y="215"/>
                </a:cubicBezTo>
                <a:cubicBezTo>
                  <a:pt x="239" y="218"/>
                  <a:pt x="239" y="222"/>
                  <a:pt x="239" y="224"/>
                </a:cubicBezTo>
                <a:cubicBezTo>
                  <a:pt x="239" y="226"/>
                  <a:pt x="238" y="227"/>
                  <a:pt x="237" y="229"/>
                </a:cubicBezTo>
                <a:cubicBezTo>
                  <a:pt x="237" y="230"/>
                  <a:pt x="237" y="232"/>
                  <a:pt x="237" y="234"/>
                </a:cubicBezTo>
                <a:cubicBezTo>
                  <a:pt x="236" y="234"/>
                  <a:pt x="235" y="236"/>
                  <a:pt x="235" y="236"/>
                </a:cubicBezTo>
                <a:cubicBezTo>
                  <a:pt x="235" y="237"/>
                  <a:pt x="235" y="237"/>
                  <a:pt x="235" y="237"/>
                </a:cubicBezTo>
                <a:cubicBezTo>
                  <a:pt x="235" y="238"/>
                  <a:pt x="235" y="239"/>
                  <a:pt x="234" y="241"/>
                </a:cubicBezTo>
                <a:cubicBezTo>
                  <a:pt x="234" y="241"/>
                  <a:pt x="234" y="241"/>
                  <a:pt x="234" y="241"/>
                </a:cubicBezTo>
                <a:cubicBezTo>
                  <a:pt x="233" y="243"/>
                  <a:pt x="234" y="244"/>
                  <a:pt x="233" y="244"/>
                </a:cubicBezTo>
                <a:cubicBezTo>
                  <a:pt x="233" y="244"/>
                  <a:pt x="233" y="245"/>
                  <a:pt x="233" y="245"/>
                </a:cubicBezTo>
                <a:cubicBezTo>
                  <a:pt x="233" y="245"/>
                  <a:pt x="232" y="245"/>
                  <a:pt x="232" y="245"/>
                </a:cubicBezTo>
                <a:cubicBezTo>
                  <a:pt x="232" y="245"/>
                  <a:pt x="233" y="246"/>
                  <a:pt x="232" y="246"/>
                </a:cubicBezTo>
                <a:cubicBezTo>
                  <a:pt x="232" y="246"/>
                  <a:pt x="232" y="246"/>
                  <a:pt x="231" y="246"/>
                </a:cubicBezTo>
                <a:cubicBezTo>
                  <a:pt x="231" y="247"/>
                  <a:pt x="231" y="248"/>
                  <a:pt x="231" y="248"/>
                </a:cubicBezTo>
                <a:cubicBezTo>
                  <a:pt x="231" y="248"/>
                  <a:pt x="231" y="248"/>
                  <a:pt x="230" y="248"/>
                </a:cubicBezTo>
                <a:cubicBezTo>
                  <a:pt x="230" y="248"/>
                  <a:pt x="231" y="249"/>
                  <a:pt x="230" y="249"/>
                </a:cubicBezTo>
                <a:cubicBezTo>
                  <a:pt x="230" y="249"/>
                  <a:pt x="230" y="250"/>
                  <a:pt x="230" y="250"/>
                </a:cubicBezTo>
                <a:cubicBezTo>
                  <a:pt x="229" y="250"/>
                  <a:pt x="228" y="251"/>
                  <a:pt x="228" y="252"/>
                </a:cubicBezTo>
                <a:cubicBezTo>
                  <a:pt x="227" y="252"/>
                  <a:pt x="225" y="252"/>
                  <a:pt x="225" y="252"/>
                </a:cubicBezTo>
                <a:cubicBezTo>
                  <a:pt x="223" y="254"/>
                  <a:pt x="222" y="256"/>
                  <a:pt x="221" y="257"/>
                </a:cubicBezTo>
                <a:cubicBezTo>
                  <a:pt x="221" y="257"/>
                  <a:pt x="221" y="257"/>
                  <a:pt x="221" y="258"/>
                </a:cubicBezTo>
                <a:cubicBezTo>
                  <a:pt x="221" y="258"/>
                  <a:pt x="220" y="257"/>
                  <a:pt x="220" y="258"/>
                </a:cubicBezTo>
                <a:cubicBezTo>
                  <a:pt x="220" y="258"/>
                  <a:pt x="220" y="258"/>
                  <a:pt x="220" y="259"/>
                </a:cubicBezTo>
                <a:cubicBezTo>
                  <a:pt x="219" y="260"/>
                  <a:pt x="218" y="261"/>
                  <a:pt x="217" y="262"/>
                </a:cubicBezTo>
                <a:cubicBezTo>
                  <a:pt x="217" y="262"/>
                  <a:pt x="216" y="263"/>
                  <a:pt x="215" y="263"/>
                </a:cubicBezTo>
                <a:cubicBezTo>
                  <a:pt x="215" y="264"/>
                  <a:pt x="214" y="265"/>
                  <a:pt x="214" y="266"/>
                </a:cubicBezTo>
                <a:cubicBezTo>
                  <a:pt x="213" y="267"/>
                  <a:pt x="211" y="268"/>
                  <a:pt x="210" y="268"/>
                </a:cubicBezTo>
                <a:cubicBezTo>
                  <a:pt x="210" y="269"/>
                  <a:pt x="209" y="269"/>
                  <a:pt x="209" y="270"/>
                </a:cubicBezTo>
                <a:cubicBezTo>
                  <a:pt x="208" y="270"/>
                  <a:pt x="207" y="270"/>
                  <a:pt x="207" y="271"/>
                </a:cubicBezTo>
                <a:cubicBezTo>
                  <a:pt x="206" y="271"/>
                  <a:pt x="206" y="272"/>
                  <a:pt x="206" y="272"/>
                </a:cubicBezTo>
                <a:cubicBezTo>
                  <a:pt x="206" y="272"/>
                  <a:pt x="205" y="272"/>
                  <a:pt x="205" y="272"/>
                </a:cubicBezTo>
                <a:cubicBezTo>
                  <a:pt x="205" y="272"/>
                  <a:pt x="205" y="273"/>
                  <a:pt x="204" y="273"/>
                </a:cubicBezTo>
                <a:cubicBezTo>
                  <a:pt x="204" y="273"/>
                  <a:pt x="203" y="273"/>
                  <a:pt x="203" y="273"/>
                </a:cubicBezTo>
                <a:cubicBezTo>
                  <a:pt x="203" y="273"/>
                  <a:pt x="201" y="274"/>
                  <a:pt x="201" y="274"/>
                </a:cubicBezTo>
                <a:cubicBezTo>
                  <a:pt x="200" y="274"/>
                  <a:pt x="199" y="274"/>
                  <a:pt x="198" y="274"/>
                </a:cubicBezTo>
                <a:cubicBezTo>
                  <a:pt x="198" y="274"/>
                  <a:pt x="197" y="275"/>
                  <a:pt x="197" y="275"/>
                </a:cubicBezTo>
                <a:cubicBezTo>
                  <a:pt x="197" y="275"/>
                  <a:pt x="196" y="275"/>
                  <a:pt x="196" y="276"/>
                </a:cubicBezTo>
                <a:cubicBezTo>
                  <a:pt x="195" y="276"/>
                  <a:pt x="194" y="276"/>
                  <a:pt x="193" y="277"/>
                </a:cubicBezTo>
                <a:cubicBezTo>
                  <a:pt x="189" y="277"/>
                  <a:pt x="184" y="276"/>
                  <a:pt x="180" y="276"/>
                </a:cubicBezTo>
                <a:cubicBezTo>
                  <a:pt x="179" y="276"/>
                  <a:pt x="178" y="276"/>
                  <a:pt x="177" y="276"/>
                </a:cubicBezTo>
                <a:cubicBezTo>
                  <a:pt x="175" y="276"/>
                  <a:pt x="175" y="276"/>
                  <a:pt x="174" y="276"/>
                </a:cubicBezTo>
                <a:cubicBezTo>
                  <a:pt x="172" y="275"/>
                  <a:pt x="169" y="274"/>
                  <a:pt x="167" y="275"/>
                </a:cubicBezTo>
                <a:cubicBezTo>
                  <a:pt x="165" y="275"/>
                  <a:pt x="166" y="273"/>
                  <a:pt x="164" y="274"/>
                </a:cubicBezTo>
                <a:cubicBezTo>
                  <a:pt x="162" y="274"/>
                  <a:pt x="161" y="275"/>
                  <a:pt x="160" y="276"/>
                </a:cubicBezTo>
                <a:cubicBezTo>
                  <a:pt x="159" y="276"/>
                  <a:pt x="157" y="277"/>
                  <a:pt x="157" y="277"/>
                </a:cubicBezTo>
                <a:cubicBezTo>
                  <a:pt x="156" y="277"/>
                  <a:pt x="156" y="277"/>
                  <a:pt x="156" y="278"/>
                </a:cubicBezTo>
                <a:cubicBezTo>
                  <a:pt x="155" y="278"/>
                  <a:pt x="154" y="279"/>
                  <a:pt x="154" y="279"/>
                </a:cubicBezTo>
                <a:cubicBezTo>
                  <a:pt x="153" y="280"/>
                  <a:pt x="152" y="280"/>
                  <a:pt x="151" y="280"/>
                </a:cubicBezTo>
                <a:cubicBezTo>
                  <a:pt x="151" y="281"/>
                  <a:pt x="151" y="282"/>
                  <a:pt x="150" y="283"/>
                </a:cubicBezTo>
                <a:cubicBezTo>
                  <a:pt x="150" y="284"/>
                  <a:pt x="150" y="284"/>
                  <a:pt x="149" y="284"/>
                </a:cubicBezTo>
                <a:cubicBezTo>
                  <a:pt x="149" y="285"/>
                  <a:pt x="149" y="286"/>
                  <a:pt x="149" y="286"/>
                </a:cubicBezTo>
                <a:cubicBezTo>
                  <a:pt x="149" y="286"/>
                  <a:pt x="148" y="287"/>
                  <a:pt x="148" y="287"/>
                </a:cubicBezTo>
                <a:cubicBezTo>
                  <a:pt x="148" y="287"/>
                  <a:pt x="148" y="288"/>
                  <a:pt x="148" y="288"/>
                </a:cubicBezTo>
                <a:cubicBezTo>
                  <a:pt x="148" y="288"/>
                  <a:pt x="147" y="288"/>
                  <a:pt x="147" y="289"/>
                </a:cubicBezTo>
                <a:cubicBezTo>
                  <a:pt x="146" y="289"/>
                  <a:pt x="147" y="289"/>
                  <a:pt x="147" y="290"/>
                </a:cubicBezTo>
                <a:cubicBezTo>
                  <a:pt x="146" y="290"/>
                  <a:pt x="146" y="290"/>
                  <a:pt x="146" y="291"/>
                </a:cubicBezTo>
                <a:cubicBezTo>
                  <a:pt x="145" y="292"/>
                  <a:pt x="144" y="292"/>
                  <a:pt x="143" y="293"/>
                </a:cubicBezTo>
                <a:cubicBezTo>
                  <a:pt x="143" y="293"/>
                  <a:pt x="142" y="293"/>
                  <a:pt x="142" y="294"/>
                </a:cubicBezTo>
                <a:cubicBezTo>
                  <a:pt x="141" y="294"/>
                  <a:pt x="140" y="294"/>
                  <a:pt x="139" y="295"/>
                </a:cubicBezTo>
                <a:cubicBezTo>
                  <a:pt x="139" y="295"/>
                  <a:pt x="139" y="295"/>
                  <a:pt x="139" y="295"/>
                </a:cubicBezTo>
                <a:cubicBezTo>
                  <a:pt x="138" y="296"/>
                  <a:pt x="138" y="295"/>
                  <a:pt x="138" y="295"/>
                </a:cubicBezTo>
                <a:cubicBezTo>
                  <a:pt x="138" y="296"/>
                  <a:pt x="137" y="296"/>
                  <a:pt x="137" y="296"/>
                </a:cubicBezTo>
                <a:cubicBezTo>
                  <a:pt x="136" y="297"/>
                  <a:pt x="136" y="297"/>
                  <a:pt x="135" y="297"/>
                </a:cubicBezTo>
                <a:cubicBezTo>
                  <a:pt x="135" y="297"/>
                  <a:pt x="135" y="298"/>
                  <a:pt x="134" y="298"/>
                </a:cubicBezTo>
                <a:cubicBezTo>
                  <a:pt x="130" y="299"/>
                  <a:pt x="127" y="301"/>
                  <a:pt x="121" y="300"/>
                </a:cubicBezTo>
                <a:cubicBezTo>
                  <a:pt x="121" y="300"/>
                  <a:pt x="119" y="299"/>
                  <a:pt x="118" y="299"/>
                </a:cubicBezTo>
                <a:cubicBezTo>
                  <a:pt x="118" y="299"/>
                  <a:pt x="118" y="299"/>
                  <a:pt x="118" y="299"/>
                </a:cubicBezTo>
                <a:cubicBezTo>
                  <a:pt x="116" y="298"/>
                  <a:pt x="114" y="298"/>
                  <a:pt x="113" y="298"/>
                </a:cubicBezTo>
                <a:cubicBezTo>
                  <a:pt x="111" y="297"/>
                  <a:pt x="110" y="297"/>
                  <a:pt x="109" y="297"/>
                </a:cubicBezTo>
                <a:cubicBezTo>
                  <a:pt x="108" y="296"/>
                  <a:pt x="107" y="296"/>
                  <a:pt x="105" y="295"/>
                </a:cubicBezTo>
                <a:cubicBezTo>
                  <a:pt x="104" y="295"/>
                  <a:pt x="101" y="295"/>
                  <a:pt x="101" y="294"/>
                </a:cubicBezTo>
                <a:cubicBezTo>
                  <a:pt x="101" y="294"/>
                  <a:pt x="100" y="294"/>
                  <a:pt x="99" y="294"/>
                </a:cubicBezTo>
                <a:cubicBezTo>
                  <a:pt x="99" y="294"/>
                  <a:pt x="99" y="294"/>
                  <a:pt x="99" y="294"/>
                </a:cubicBezTo>
                <a:cubicBezTo>
                  <a:pt x="98" y="293"/>
                  <a:pt x="97" y="294"/>
                  <a:pt x="96" y="294"/>
                </a:cubicBezTo>
                <a:cubicBezTo>
                  <a:pt x="96" y="294"/>
                  <a:pt x="95" y="293"/>
                  <a:pt x="95" y="293"/>
                </a:cubicBezTo>
                <a:cubicBezTo>
                  <a:pt x="94" y="292"/>
                  <a:pt x="93" y="292"/>
                  <a:pt x="93" y="292"/>
                </a:cubicBezTo>
                <a:cubicBezTo>
                  <a:pt x="91" y="291"/>
                  <a:pt x="87" y="289"/>
                  <a:pt x="86" y="289"/>
                </a:cubicBezTo>
                <a:cubicBezTo>
                  <a:pt x="85" y="289"/>
                  <a:pt x="86" y="288"/>
                  <a:pt x="85" y="288"/>
                </a:cubicBezTo>
                <a:cubicBezTo>
                  <a:pt x="85" y="288"/>
                  <a:pt x="84" y="288"/>
                  <a:pt x="83" y="288"/>
                </a:cubicBezTo>
                <a:cubicBezTo>
                  <a:pt x="81" y="287"/>
                  <a:pt x="79" y="286"/>
                  <a:pt x="77" y="285"/>
                </a:cubicBezTo>
                <a:cubicBezTo>
                  <a:pt x="77" y="285"/>
                  <a:pt x="76" y="284"/>
                  <a:pt x="76" y="284"/>
                </a:cubicBezTo>
                <a:cubicBezTo>
                  <a:pt x="75" y="284"/>
                  <a:pt x="73" y="283"/>
                  <a:pt x="73" y="283"/>
                </a:cubicBezTo>
                <a:cubicBezTo>
                  <a:pt x="72" y="282"/>
                  <a:pt x="72" y="282"/>
                  <a:pt x="71" y="282"/>
                </a:cubicBezTo>
                <a:cubicBezTo>
                  <a:pt x="70" y="281"/>
                  <a:pt x="70" y="281"/>
                  <a:pt x="69" y="281"/>
                </a:cubicBezTo>
                <a:cubicBezTo>
                  <a:pt x="69" y="281"/>
                  <a:pt x="69" y="281"/>
                  <a:pt x="69" y="280"/>
                </a:cubicBezTo>
                <a:cubicBezTo>
                  <a:pt x="68" y="280"/>
                  <a:pt x="68" y="280"/>
                  <a:pt x="67" y="280"/>
                </a:cubicBezTo>
                <a:cubicBezTo>
                  <a:pt x="66" y="280"/>
                  <a:pt x="66" y="279"/>
                  <a:pt x="65" y="278"/>
                </a:cubicBezTo>
                <a:cubicBezTo>
                  <a:pt x="64" y="277"/>
                  <a:pt x="64" y="277"/>
                  <a:pt x="63" y="277"/>
                </a:cubicBezTo>
                <a:cubicBezTo>
                  <a:pt x="62" y="277"/>
                  <a:pt x="62" y="275"/>
                  <a:pt x="62" y="275"/>
                </a:cubicBezTo>
                <a:cubicBezTo>
                  <a:pt x="61" y="274"/>
                  <a:pt x="59" y="274"/>
                  <a:pt x="59" y="274"/>
                </a:cubicBezTo>
                <a:cubicBezTo>
                  <a:pt x="59" y="274"/>
                  <a:pt x="58" y="273"/>
                  <a:pt x="58" y="273"/>
                </a:cubicBezTo>
                <a:cubicBezTo>
                  <a:pt x="58" y="273"/>
                  <a:pt x="58" y="273"/>
                  <a:pt x="58" y="273"/>
                </a:cubicBezTo>
                <a:cubicBezTo>
                  <a:pt x="58" y="273"/>
                  <a:pt x="58" y="272"/>
                  <a:pt x="58" y="272"/>
                </a:cubicBezTo>
                <a:cubicBezTo>
                  <a:pt x="57" y="272"/>
                  <a:pt x="57" y="272"/>
                  <a:pt x="56" y="272"/>
                </a:cubicBezTo>
                <a:cubicBezTo>
                  <a:pt x="56" y="272"/>
                  <a:pt x="56" y="271"/>
                  <a:pt x="55" y="271"/>
                </a:cubicBezTo>
                <a:cubicBezTo>
                  <a:pt x="54" y="270"/>
                  <a:pt x="54" y="269"/>
                  <a:pt x="53" y="269"/>
                </a:cubicBezTo>
                <a:cubicBezTo>
                  <a:pt x="50" y="267"/>
                  <a:pt x="47" y="264"/>
                  <a:pt x="46" y="261"/>
                </a:cubicBezTo>
                <a:cubicBezTo>
                  <a:pt x="45" y="260"/>
                  <a:pt x="45" y="259"/>
                  <a:pt x="44" y="259"/>
                </a:cubicBezTo>
                <a:cubicBezTo>
                  <a:pt x="43" y="258"/>
                  <a:pt x="43" y="256"/>
                  <a:pt x="43" y="256"/>
                </a:cubicBezTo>
                <a:cubicBezTo>
                  <a:pt x="42" y="255"/>
                  <a:pt x="41" y="255"/>
                  <a:pt x="41" y="255"/>
                </a:cubicBezTo>
                <a:cubicBezTo>
                  <a:pt x="41" y="254"/>
                  <a:pt x="41" y="254"/>
                  <a:pt x="41" y="253"/>
                </a:cubicBezTo>
                <a:cubicBezTo>
                  <a:pt x="40" y="252"/>
                  <a:pt x="38" y="251"/>
                  <a:pt x="38" y="250"/>
                </a:cubicBezTo>
                <a:cubicBezTo>
                  <a:pt x="38" y="249"/>
                  <a:pt x="38" y="250"/>
                  <a:pt x="38" y="249"/>
                </a:cubicBezTo>
                <a:cubicBezTo>
                  <a:pt x="37" y="248"/>
                  <a:pt x="37" y="248"/>
                  <a:pt x="36" y="247"/>
                </a:cubicBezTo>
                <a:cubicBezTo>
                  <a:pt x="36" y="247"/>
                  <a:pt x="36" y="247"/>
                  <a:pt x="36" y="246"/>
                </a:cubicBezTo>
                <a:cubicBezTo>
                  <a:pt x="36" y="246"/>
                  <a:pt x="36" y="246"/>
                  <a:pt x="35" y="245"/>
                </a:cubicBezTo>
                <a:cubicBezTo>
                  <a:pt x="35" y="244"/>
                  <a:pt x="34" y="243"/>
                  <a:pt x="34" y="242"/>
                </a:cubicBezTo>
                <a:cubicBezTo>
                  <a:pt x="34" y="241"/>
                  <a:pt x="33" y="241"/>
                  <a:pt x="33" y="240"/>
                </a:cubicBezTo>
                <a:cubicBezTo>
                  <a:pt x="32" y="238"/>
                  <a:pt x="32" y="236"/>
                  <a:pt x="31" y="235"/>
                </a:cubicBezTo>
                <a:cubicBezTo>
                  <a:pt x="31" y="235"/>
                  <a:pt x="31" y="234"/>
                  <a:pt x="31" y="234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1" y="232"/>
                  <a:pt x="31" y="231"/>
                  <a:pt x="31" y="230"/>
                </a:cubicBezTo>
                <a:cubicBezTo>
                  <a:pt x="30" y="230"/>
                  <a:pt x="31" y="230"/>
                  <a:pt x="31" y="229"/>
                </a:cubicBezTo>
                <a:cubicBezTo>
                  <a:pt x="30" y="228"/>
                  <a:pt x="30" y="226"/>
                  <a:pt x="30" y="225"/>
                </a:cubicBezTo>
                <a:cubicBezTo>
                  <a:pt x="28" y="223"/>
                  <a:pt x="28" y="218"/>
                  <a:pt x="28" y="216"/>
                </a:cubicBezTo>
                <a:cubicBezTo>
                  <a:pt x="27" y="214"/>
                  <a:pt x="28" y="210"/>
                  <a:pt x="27" y="210"/>
                </a:cubicBezTo>
                <a:cubicBezTo>
                  <a:pt x="26" y="209"/>
                  <a:pt x="27" y="207"/>
                  <a:pt x="27" y="207"/>
                </a:cubicBezTo>
                <a:cubicBezTo>
                  <a:pt x="27" y="206"/>
                  <a:pt x="26" y="205"/>
                  <a:pt x="26" y="204"/>
                </a:cubicBezTo>
                <a:cubicBezTo>
                  <a:pt x="26" y="204"/>
                  <a:pt x="27" y="204"/>
                  <a:pt x="26" y="204"/>
                </a:cubicBezTo>
                <a:cubicBezTo>
                  <a:pt x="26" y="203"/>
                  <a:pt x="26" y="201"/>
                  <a:pt x="26" y="200"/>
                </a:cubicBezTo>
                <a:cubicBezTo>
                  <a:pt x="26" y="199"/>
                  <a:pt x="26" y="199"/>
                  <a:pt x="26" y="197"/>
                </a:cubicBezTo>
                <a:cubicBezTo>
                  <a:pt x="26" y="197"/>
                  <a:pt x="26" y="197"/>
                  <a:pt x="26" y="197"/>
                </a:cubicBezTo>
                <a:cubicBezTo>
                  <a:pt x="26" y="194"/>
                  <a:pt x="26" y="191"/>
                  <a:pt x="26" y="188"/>
                </a:cubicBezTo>
                <a:cubicBezTo>
                  <a:pt x="26" y="187"/>
                  <a:pt x="26" y="187"/>
                  <a:pt x="26" y="187"/>
                </a:cubicBezTo>
                <a:cubicBezTo>
                  <a:pt x="26" y="187"/>
                  <a:pt x="26" y="186"/>
                  <a:pt x="26" y="186"/>
                </a:cubicBezTo>
                <a:cubicBezTo>
                  <a:pt x="26" y="184"/>
                  <a:pt x="26" y="182"/>
                  <a:pt x="26" y="180"/>
                </a:cubicBezTo>
                <a:cubicBezTo>
                  <a:pt x="26" y="180"/>
                  <a:pt x="26" y="180"/>
                  <a:pt x="26" y="179"/>
                </a:cubicBezTo>
                <a:cubicBezTo>
                  <a:pt x="27" y="179"/>
                  <a:pt x="25" y="176"/>
                  <a:pt x="25" y="176"/>
                </a:cubicBezTo>
                <a:cubicBezTo>
                  <a:pt x="25" y="174"/>
                  <a:pt x="26" y="172"/>
                  <a:pt x="26" y="171"/>
                </a:cubicBezTo>
                <a:cubicBezTo>
                  <a:pt x="26" y="170"/>
                  <a:pt x="25" y="170"/>
                  <a:pt x="25" y="170"/>
                </a:cubicBezTo>
                <a:cubicBezTo>
                  <a:pt x="25" y="170"/>
                  <a:pt x="26" y="170"/>
                  <a:pt x="26" y="169"/>
                </a:cubicBezTo>
                <a:cubicBezTo>
                  <a:pt x="26" y="168"/>
                  <a:pt x="26" y="168"/>
                  <a:pt x="26" y="167"/>
                </a:cubicBezTo>
                <a:cubicBezTo>
                  <a:pt x="25" y="167"/>
                  <a:pt x="26" y="166"/>
                  <a:pt x="26" y="165"/>
                </a:cubicBezTo>
                <a:cubicBezTo>
                  <a:pt x="26" y="164"/>
                  <a:pt x="25" y="163"/>
                  <a:pt x="25" y="162"/>
                </a:cubicBezTo>
                <a:cubicBezTo>
                  <a:pt x="25" y="161"/>
                  <a:pt x="26" y="158"/>
                  <a:pt x="26" y="158"/>
                </a:cubicBezTo>
                <a:cubicBezTo>
                  <a:pt x="27" y="156"/>
                  <a:pt x="27" y="155"/>
                  <a:pt x="28" y="154"/>
                </a:cubicBezTo>
                <a:cubicBezTo>
                  <a:pt x="28" y="154"/>
                  <a:pt x="28" y="153"/>
                  <a:pt x="28" y="153"/>
                </a:cubicBezTo>
                <a:cubicBezTo>
                  <a:pt x="28" y="153"/>
                  <a:pt x="28" y="153"/>
                  <a:pt x="28" y="153"/>
                </a:cubicBezTo>
                <a:cubicBezTo>
                  <a:pt x="28" y="153"/>
                  <a:pt x="28" y="152"/>
                  <a:pt x="28" y="152"/>
                </a:cubicBezTo>
                <a:cubicBezTo>
                  <a:pt x="28" y="152"/>
                  <a:pt x="29" y="152"/>
                  <a:pt x="29" y="151"/>
                </a:cubicBezTo>
                <a:cubicBezTo>
                  <a:pt x="29" y="151"/>
                  <a:pt x="29" y="151"/>
                  <a:pt x="29" y="150"/>
                </a:cubicBezTo>
                <a:cubicBezTo>
                  <a:pt x="29" y="149"/>
                  <a:pt x="30" y="149"/>
                  <a:pt x="30" y="148"/>
                </a:cubicBezTo>
                <a:cubicBezTo>
                  <a:pt x="30" y="147"/>
                  <a:pt x="30" y="148"/>
                  <a:pt x="30" y="147"/>
                </a:cubicBezTo>
                <a:cubicBezTo>
                  <a:pt x="31" y="147"/>
                  <a:pt x="30" y="146"/>
                  <a:pt x="31" y="145"/>
                </a:cubicBezTo>
                <a:cubicBezTo>
                  <a:pt x="31" y="145"/>
                  <a:pt x="31" y="145"/>
                  <a:pt x="31" y="145"/>
                </a:cubicBezTo>
                <a:cubicBezTo>
                  <a:pt x="32" y="144"/>
                  <a:pt x="32" y="143"/>
                  <a:pt x="32" y="143"/>
                </a:cubicBezTo>
                <a:cubicBezTo>
                  <a:pt x="32" y="141"/>
                  <a:pt x="33" y="140"/>
                  <a:pt x="33" y="138"/>
                </a:cubicBezTo>
                <a:cubicBezTo>
                  <a:pt x="33" y="138"/>
                  <a:pt x="34" y="137"/>
                  <a:pt x="34" y="137"/>
                </a:cubicBezTo>
                <a:cubicBezTo>
                  <a:pt x="34" y="137"/>
                  <a:pt x="34" y="136"/>
                  <a:pt x="34" y="136"/>
                </a:cubicBezTo>
                <a:cubicBezTo>
                  <a:pt x="35" y="135"/>
                  <a:pt x="35" y="134"/>
                  <a:pt x="36" y="133"/>
                </a:cubicBezTo>
                <a:cubicBezTo>
                  <a:pt x="36" y="132"/>
                  <a:pt x="36" y="132"/>
                  <a:pt x="36" y="131"/>
                </a:cubicBezTo>
                <a:cubicBezTo>
                  <a:pt x="37" y="130"/>
                  <a:pt x="39" y="130"/>
                  <a:pt x="39" y="127"/>
                </a:cubicBezTo>
                <a:cubicBezTo>
                  <a:pt x="40" y="126"/>
                  <a:pt x="41" y="126"/>
                  <a:pt x="42" y="125"/>
                </a:cubicBezTo>
                <a:cubicBezTo>
                  <a:pt x="42" y="124"/>
                  <a:pt x="42" y="123"/>
                  <a:pt x="43" y="123"/>
                </a:cubicBezTo>
                <a:cubicBezTo>
                  <a:pt x="43" y="122"/>
                  <a:pt x="44" y="122"/>
                  <a:pt x="44" y="121"/>
                </a:cubicBezTo>
                <a:cubicBezTo>
                  <a:pt x="45" y="121"/>
                  <a:pt x="45" y="120"/>
                  <a:pt x="46" y="120"/>
                </a:cubicBezTo>
                <a:cubicBezTo>
                  <a:pt x="46" y="118"/>
                  <a:pt x="47" y="117"/>
                  <a:pt x="48" y="116"/>
                </a:cubicBezTo>
                <a:cubicBezTo>
                  <a:pt x="48" y="115"/>
                  <a:pt x="49" y="114"/>
                  <a:pt x="49" y="113"/>
                </a:cubicBezTo>
                <a:cubicBezTo>
                  <a:pt x="51" y="114"/>
                  <a:pt x="50" y="111"/>
                  <a:pt x="51" y="111"/>
                </a:cubicBezTo>
                <a:cubicBezTo>
                  <a:pt x="53" y="111"/>
                  <a:pt x="54" y="110"/>
                  <a:pt x="55" y="110"/>
                </a:cubicBezTo>
                <a:cubicBezTo>
                  <a:pt x="56" y="110"/>
                  <a:pt x="56" y="109"/>
                  <a:pt x="56" y="109"/>
                </a:cubicBezTo>
                <a:cubicBezTo>
                  <a:pt x="58" y="109"/>
                  <a:pt x="61" y="109"/>
                  <a:pt x="62" y="108"/>
                </a:cubicBezTo>
                <a:cubicBezTo>
                  <a:pt x="62" y="108"/>
                  <a:pt x="63" y="108"/>
                  <a:pt x="63" y="108"/>
                </a:cubicBezTo>
                <a:cubicBezTo>
                  <a:pt x="63" y="108"/>
                  <a:pt x="63" y="108"/>
                  <a:pt x="64" y="108"/>
                </a:cubicBezTo>
                <a:cubicBezTo>
                  <a:pt x="66" y="107"/>
                  <a:pt x="68" y="107"/>
                  <a:pt x="70" y="108"/>
                </a:cubicBezTo>
                <a:cubicBezTo>
                  <a:pt x="71" y="106"/>
                  <a:pt x="73" y="107"/>
                  <a:pt x="75" y="107"/>
                </a:cubicBezTo>
                <a:cubicBezTo>
                  <a:pt x="75" y="107"/>
                  <a:pt x="75" y="106"/>
                  <a:pt x="75" y="106"/>
                </a:cubicBezTo>
                <a:cubicBezTo>
                  <a:pt x="75" y="106"/>
                  <a:pt x="76" y="106"/>
                  <a:pt x="77" y="106"/>
                </a:cubicBezTo>
                <a:cubicBezTo>
                  <a:pt x="79" y="106"/>
                  <a:pt x="81" y="106"/>
                  <a:pt x="84" y="105"/>
                </a:cubicBezTo>
                <a:cubicBezTo>
                  <a:pt x="85" y="105"/>
                  <a:pt x="87" y="104"/>
                  <a:pt x="89" y="104"/>
                </a:cubicBezTo>
                <a:cubicBezTo>
                  <a:pt x="90" y="104"/>
                  <a:pt x="91" y="105"/>
                  <a:pt x="93" y="105"/>
                </a:cubicBezTo>
                <a:cubicBezTo>
                  <a:pt x="93" y="105"/>
                  <a:pt x="93" y="104"/>
                  <a:pt x="94" y="104"/>
                </a:cubicBezTo>
                <a:cubicBezTo>
                  <a:pt x="96" y="104"/>
                  <a:pt x="97" y="104"/>
                  <a:pt x="98" y="104"/>
                </a:cubicBezTo>
                <a:cubicBezTo>
                  <a:pt x="99" y="104"/>
                  <a:pt x="99" y="105"/>
                  <a:pt x="99" y="105"/>
                </a:cubicBezTo>
                <a:cubicBezTo>
                  <a:pt x="100" y="105"/>
                  <a:pt x="101" y="104"/>
                  <a:pt x="102" y="104"/>
                </a:cubicBezTo>
                <a:cubicBezTo>
                  <a:pt x="103" y="104"/>
                  <a:pt x="104" y="105"/>
                  <a:pt x="104" y="105"/>
                </a:cubicBezTo>
                <a:cubicBezTo>
                  <a:pt x="105" y="105"/>
                  <a:pt x="106" y="105"/>
                  <a:pt x="106" y="105"/>
                </a:cubicBezTo>
                <a:cubicBezTo>
                  <a:pt x="106" y="105"/>
                  <a:pt x="107" y="105"/>
                  <a:pt x="107" y="105"/>
                </a:cubicBezTo>
                <a:cubicBezTo>
                  <a:pt x="108" y="105"/>
                  <a:pt x="108" y="105"/>
                  <a:pt x="109" y="105"/>
                </a:cubicBezTo>
                <a:cubicBezTo>
                  <a:pt x="110" y="105"/>
                  <a:pt x="111" y="106"/>
                  <a:pt x="113" y="106"/>
                </a:cubicBezTo>
                <a:cubicBezTo>
                  <a:pt x="117" y="109"/>
                  <a:pt x="123" y="105"/>
                  <a:pt x="129" y="106"/>
                </a:cubicBezTo>
                <a:cubicBezTo>
                  <a:pt x="129" y="106"/>
                  <a:pt x="130" y="106"/>
                  <a:pt x="131" y="107"/>
                </a:cubicBezTo>
                <a:cubicBezTo>
                  <a:pt x="131" y="107"/>
                  <a:pt x="130" y="109"/>
                  <a:pt x="131" y="109"/>
                </a:cubicBezTo>
                <a:cubicBezTo>
                  <a:pt x="132" y="108"/>
                  <a:pt x="132" y="106"/>
                  <a:pt x="131" y="106"/>
                </a:cubicBezTo>
                <a:cubicBezTo>
                  <a:pt x="131" y="104"/>
                  <a:pt x="133" y="104"/>
                  <a:pt x="133" y="102"/>
                </a:cubicBezTo>
                <a:cubicBezTo>
                  <a:pt x="135" y="102"/>
                  <a:pt x="133" y="101"/>
                  <a:pt x="133" y="99"/>
                </a:cubicBezTo>
                <a:cubicBezTo>
                  <a:pt x="133" y="99"/>
                  <a:pt x="132" y="99"/>
                  <a:pt x="132" y="98"/>
                </a:cubicBezTo>
                <a:cubicBezTo>
                  <a:pt x="131" y="99"/>
                  <a:pt x="130" y="98"/>
                  <a:pt x="130" y="99"/>
                </a:cubicBezTo>
                <a:cubicBezTo>
                  <a:pt x="129" y="99"/>
                  <a:pt x="130" y="100"/>
                  <a:pt x="130" y="100"/>
                </a:cubicBezTo>
                <a:cubicBezTo>
                  <a:pt x="129" y="100"/>
                  <a:pt x="129" y="101"/>
                  <a:pt x="129" y="101"/>
                </a:cubicBezTo>
                <a:cubicBezTo>
                  <a:pt x="128" y="101"/>
                  <a:pt x="128" y="102"/>
                  <a:pt x="128" y="102"/>
                </a:cubicBezTo>
                <a:cubicBezTo>
                  <a:pt x="126" y="101"/>
                  <a:pt x="125" y="103"/>
                  <a:pt x="124" y="103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2" y="104"/>
                  <a:pt x="120" y="103"/>
                  <a:pt x="118" y="103"/>
                </a:cubicBezTo>
                <a:cubicBezTo>
                  <a:pt x="119" y="102"/>
                  <a:pt x="120" y="102"/>
                  <a:pt x="120" y="101"/>
                </a:cubicBezTo>
                <a:cubicBezTo>
                  <a:pt x="120" y="100"/>
                  <a:pt x="123" y="102"/>
                  <a:pt x="122" y="100"/>
                </a:cubicBezTo>
                <a:cubicBezTo>
                  <a:pt x="122" y="99"/>
                  <a:pt x="122" y="98"/>
                  <a:pt x="122" y="97"/>
                </a:cubicBezTo>
                <a:cubicBezTo>
                  <a:pt x="122" y="97"/>
                  <a:pt x="122" y="96"/>
                  <a:pt x="122" y="96"/>
                </a:cubicBezTo>
                <a:cubicBezTo>
                  <a:pt x="122" y="95"/>
                  <a:pt x="122" y="94"/>
                  <a:pt x="122" y="93"/>
                </a:cubicBezTo>
                <a:cubicBezTo>
                  <a:pt x="122" y="93"/>
                  <a:pt x="122" y="92"/>
                  <a:pt x="121" y="92"/>
                </a:cubicBezTo>
                <a:cubicBezTo>
                  <a:pt x="121" y="91"/>
                  <a:pt x="121" y="90"/>
                  <a:pt x="121" y="90"/>
                </a:cubicBezTo>
                <a:cubicBezTo>
                  <a:pt x="121" y="87"/>
                  <a:pt x="122" y="84"/>
                  <a:pt x="122" y="81"/>
                </a:cubicBezTo>
                <a:cubicBezTo>
                  <a:pt x="123" y="78"/>
                  <a:pt x="122" y="75"/>
                  <a:pt x="123" y="72"/>
                </a:cubicBezTo>
                <a:cubicBezTo>
                  <a:pt x="123" y="72"/>
                  <a:pt x="123" y="72"/>
                  <a:pt x="124" y="71"/>
                </a:cubicBezTo>
                <a:cubicBezTo>
                  <a:pt x="124" y="71"/>
                  <a:pt x="124" y="70"/>
                  <a:pt x="124" y="69"/>
                </a:cubicBezTo>
                <a:cubicBezTo>
                  <a:pt x="125" y="68"/>
                  <a:pt x="125" y="67"/>
                  <a:pt x="125" y="66"/>
                </a:cubicBezTo>
                <a:cubicBezTo>
                  <a:pt x="126" y="65"/>
                  <a:pt x="127" y="65"/>
                  <a:pt x="127" y="64"/>
                </a:cubicBezTo>
                <a:cubicBezTo>
                  <a:pt x="127" y="64"/>
                  <a:pt x="127" y="64"/>
                  <a:pt x="127" y="63"/>
                </a:cubicBezTo>
                <a:cubicBezTo>
                  <a:pt x="128" y="62"/>
                  <a:pt x="130" y="61"/>
                  <a:pt x="131" y="60"/>
                </a:cubicBezTo>
                <a:cubicBezTo>
                  <a:pt x="131" y="59"/>
                  <a:pt x="131" y="59"/>
                  <a:pt x="131" y="59"/>
                </a:cubicBezTo>
                <a:cubicBezTo>
                  <a:pt x="132" y="58"/>
                  <a:pt x="133" y="57"/>
                  <a:pt x="133" y="56"/>
                </a:cubicBezTo>
                <a:cubicBezTo>
                  <a:pt x="135" y="56"/>
                  <a:pt x="134" y="54"/>
                  <a:pt x="136" y="54"/>
                </a:cubicBezTo>
                <a:cubicBezTo>
                  <a:pt x="136" y="53"/>
                  <a:pt x="138" y="53"/>
                  <a:pt x="137" y="53"/>
                </a:cubicBezTo>
                <a:cubicBezTo>
                  <a:pt x="137" y="52"/>
                  <a:pt x="138" y="52"/>
                  <a:pt x="138" y="51"/>
                </a:cubicBezTo>
                <a:cubicBezTo>
                  <a:pt x="139" y="51"/>
                  <a:pt x="141" y="51"/>
                  <a:pt x="142" y="50"/>
                </a:cubicBezTo>
                <a:cubicBezTo>
                  <a:pt x="143" y="49"/>
                  <a:pt x="145" y="48"/>
                  <a:pt x="145" y="46"/>
                </a:cubicBezTo>
                <a:cubicBezTo>
                  <a:pt x="147" y="46"/>
                  <a:pt x="149" y="44"/>
                  <a:pt x="147" y="43"/>
                </a:cubicBezTo>
                <a:cubicBezTo>
                  <a:pt x="147" y="41"/>
                  <a:pt x="145" y="42"/>
                  <a:pt x="144" y="42"/>
                </a:cubicBezTo>
                <a:cubicBezTo>
                  <a:pt x="142" y="42"/>
                  <a:pt x="141" y="43"/>
                  <a:pt x="140" y="44"/>
                </a:cubicBezTo>
                <a:cubicBezTo>
                  <a:pt x="139" y="45"/>
                  <a:pt x="138" y="45"/>
                  <a:pt x="137" y="46"/>
                </a:cubicBezTo>
                <a:cubicBezTo>
                  <a:pt x="137" y="46"/>
                  <a:pt x="136" y="46"/>
                  <a:pt x="136" y="46"/>
                </a:cubicBezTo>
                <a:cubicBezTo>
                  <a:pt x="136" y="47"/>
                  <a:pt x="136" y="46"/>
                  <a:pt x="135" y="46"/>
                </a:cubicBezTo>
                <a:cubicBezTo>
                  <a:pt x="135" y="47"/>
                  <a:pt x="135" y="47"/>
                  <a:pt x="135" y="47"/>
                </a:cubicBezTo>
                <a:cubicBezTo>
                  <a:pt x="135" y="48"/>
                  <a:pt x="134" y="47"/>
                  <a:pt x="134" y="47"/>
                </a:cubicBezTo>
                <a:cubicBezTo>
                  <a:pt x="134" y="48"/>
                  <a:pt x="134" y="48"/>
                  <a:pt x="134" y="48"/>
                </a:cubicBezTo>
                <a:cubicBezTo>
                  <a:pt x="134" y="49"/>
                  <a:pt x="133" y="49"/>
                  <a:pt x="133" y="49"/>
                </a:cubicBezTo>
                <a:cubicBezTo>
                  <a:pt x="132" y="50"/>
                  <a:pt x="131" y="51"/>
                  <a:pt x="131" y="51"/>
                </a:cubicBezTo>
                <a:cubicBezTo>
                  <a:pt x="130" y="52"/>
                  <a:pt x="129" y="52"/>
                  <a:pt x="129" y="52"/>
                </a:cubicBezTo>
                <a:cubicBezTo>
                  <a:pt x="129" y="53"/>
                  <a:pt x="129" y="54"/>
                  <a:pt x="129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7" y="55"/>
                  <a:pt x="127" y="55"/>
                  <a:pt x="127" y="56"/>
                </a:cubicBezTo>
                <a:cubicBezTo>
                  <a:pt x="127" y="56"/>
                  <a:pt x="126" y="56"/>
                  <a:pt x="126" y="57"/>
                </a:cubicBezTo>
                <a:cubicBezTo>
                  <a:pt x="125" y="57"/>
                  <a:pt x="125" y="58"/>
                  <a:pt x="125" y="59"/>
                </a:cubicBezTo>
                <a:cubicBezTo>
                  <a:pt x="124" y="60"/>
                  <a:pt x="123" y="60"/>
                  <a:pt x="123" y="61"/>
                </a:cubicBezTo>
                <a:cubicBezTo>
                  <a:pt x="122" y="61"/>
                  <a:pt x="122" y="63"/>
                  <a:pt x="122" y="63"/>
                </a:cubicBezTo>
                <a:cubicBezTo>
                  <a:pt x="122" y="64"/>
                  <a:pt x="121" y="64"/>
                  <a:pt x="121" y="64"/>
                </a:cubicBezTo>
                <a:cubicBezTo>
                  <a:pt x="121" y="65"/>
                  <a:pt x="120" y="65"/>
                  <a:pt x="120" y="65"/>
                </a:cubicBezTo>
                <a:cubicBezTo>
                  <a:pt x="120" y="66"/>
                  <a:pt x="120" y="66"/>
                  <a:pt x="120" y="66"/>
                </a:cubicBezTo>
                <a:cubicBezTo>
                  <a:pt x="119" y="67"/>
                  <a:pt x="120" y="67"/>
                  <a:pt x="119" y="68"/>
                </a:cubicBezTo>
                <a:cubicBezTo>
                  <a:pt x="119" y="69"/>
                  <a:pt x="119" y="69"/>
                  <a:pt x="119" y="69"/>
                </a:cubicBezTo>
                <a:cubicBezTo>
                  <a:pt x="118" y="70"/>
                  <a:pt x="118" y="72"/>
                  <a:pt x="118" y="73"/>
                </a:cubicBezTo>
                <a:cubicBezTo>
                  <a:pt x="118" y="73"/>
                  <a:pt x="117" y="73"/>
                  <a:pt x="117" y="73"/>
                </a:cubicBezTo>
                <a:cubicBezTo>
                  <a:pt x="117" y="74"/>
                  <a:pt x="117" y="77"/>
                  <a:pt x="117" y="77"/>
                </a:cubicBezTo>
                <a:cubicBezTo>
                  <a:pt x="117" y="77"/>
                  <a:pt x="117" y="78"/>
                  <a:pt x="117" y="78"/>
                </a:cubicBezTo>
                <a:cubicBezTo>
                  <a:pt x="117" y="78"/>
                  <a:pt x="117" y="78"/>
                  <a:pt x="117" y="78"/>
                </a:cubicBezTo>
                <a:cubicBezTo>
                  <a:pt x="117" y="79"/>
                  <a:pt x="117" y="78"/>
                  <a:pt x="117" y="79"/>
                </a:cubicBezTo>
                <a:cubicBezTo>
                  <a:pt x="117" y="80"/>
                  <a:pt x="116" y="82"/>
                  <a:pt x="116" y="84"/>
                </a:cubicBezTo>
                <a:cubicBezTo>
                  <a:pt x="115" y="85"/>
                  <a:pt x="115" y="85"/>
                  <a:pt x="114" y="86"/>
                </a:cubicBezTo>
                <a:cubicBezTo>
                  <a:pt x="114" y="86"/>
                  <a:pt x="115" y="87"/>
                  <a:pt x="114" y="88"/>
                </a:cubicBezTo>
                <a:cubicBezTo>
                  <a:pt x="114" y="88"/>
                  <a:pt x="114" y="88"/>
                  <a:pt x="114" y="88"/>
                </a:cubicBezTo>
                <a:cubicBezTo>
                  <a:pt x="114" y="90"/>
                  <a:pt x="113" y="91"/>
                  <a:pt x="113" y="91"/>
                </a:cubicBezTo>
                <a:cubicBezTo>
                  <a:pt x="113" y="91"/>
                  <a:pt x="113" y="92"/>
                  <a:pt x="113" y="92"/>
                </a:cubicBezTo>
                <a:cubicBezTo>
                  <a:pt x="113" y="93"/>
                  <a:pt x="112" y="94"/>
                  <a:pt x="111" y="95"/>
                </a:cubicBezTo>
                <a:cubicBezTo>
                  <a:pt x="114" y="95"/>
                  <a:pt x="113" y="98"/>
                  <a:pt x="113" y="99"/>
                </a:cubicBezTo>
                <a:cubicBezTo>
                  <a:pt x="111" y="102"/>
                  <a:pt x="105" y="100"/>
                  <a:pt x="99" y="99"/>
                </a:cubicBezTo>
                <a:cubicBezTo>
                  <a:pt x="95" y="99"/>
                  <a:pt x="93" y="100"/>
                  <a:pt x="90" y="100"/>
                </a:cubicBezTo>
                <a:cubicBezTo>
                  <a:pt x="88" y="99"/>
                  <a:pt x="87" y="98"/>
                  <a:pt x="85" y="97"/>
                </a:cubicBezTo>
                <a:cubicBezTo>
                  <a:pt x="85" y="97"/>
                  <a:pt x="85" y="97"/>
                  <a:pt x="85" y="97"/>
                </a:cubicBezTo>
                <a:cubicBezTo>
                  <a:pt x="84" y="97"/>
                  <a:pt x="83" y="96"/>
                  <a:pt x="82" y="96"/>
                </a:cubicBezTo>
                <a:cubicBezTo>
                  <a:pt x="82" y="95"/>
                  <a:pt x="81" y="94"/>
                  <a:pt x="80" y="94"/>
                </a:cubicBezTo>
                <a:cubicBezTo>
                  <a:pt x="80" y="93"/>
                  <a:pt x="79" y="93"/>
                  <a:pt x="79" y="93"/>
                </a:cubicBezTo>
                <a:cubicBezTo>
                  <a:pt x="78" y="92"/>
                  <a:pt x="78" y="92"/>
                  <a:pt x="78" y="92"/>
                </a:cubicBezTo>
                <a:cubicBezTo>
                  <a:pt x="77" y="92"/>
                  <a:pt x="77" y="90"/>
                  <a:pt x="76" y="90"/>
                </a:cubicBezTo>
                <a:cubicBezTo>
                  <a:pt x="75" y="89"/>
                  <a:pt x="75" y="89"/>
                  <a:pt x="74" y="89"/>
                </a:cubicBezTo>
                <a:cubicBezTo>
                  <a:pt x="74" y="89"/>
                  <a:pt x="74" y="89"/>
                  <a:pt x="74" y="89"/>
                </a:cubicBezTo>
                <a:cubicBezTo>
                  <a:pt x="73" y="88"/>
                  <a:pt x="72" y="88"/>
                  <a:pt x="72" y="87"/>
                </a:cubicBezTo>
                <a:cubicBezTo>
                  <a:pt x="71" y="87"/>
                  <a:pt x="72" y="87"/>
                  <a:pt x="71" y="87"/>
                </a:cubicBezTo>
                <a:cubicBezTo>
                  <a:pt x="71" y="86"/>
                  <a:pt x="71" y="87"/>
                  <a:pt x="70" y="86"/>
                </a:cubicBezTo>
                <a:cubicBezTo>
                  <a:pt x="70" y="86"/>
                  <a:pt x="69" y="85"/>
                  <a:pt x="68" y="84"/>
                </a:cubicBezTo>
                <a:cubicBezTo>
                  <a:pt x="68" y="84"/>
                  <a:pt x="67" y="84"/>
                  <a:pt x="67" y="84"/>
                </a:cubicBezTo>
                <a:cubicBezTo>
                  <a:pt x="67" y="84"/>
                  <a:pt x="67" y="83"/>
                  <a:pt x="66" y="83"/>
                </a:cubicBezTo>
                <a:cubicBezTo>
                  <a:pt x="66" y="83"/>
                  <a:pt x="66" y="83"/>
                  <a:pt x="65" y="83"/>
                </a:cubicBezTo>
                <a:cubicBezTo>
                  <a:pt x="65" y="82"/>
                  <a:pt x="64" y="82"/>
                  <a:pt x="64" y="81"/>
                </a:cubicBezTo>
                <a:cubicBezTo>
                  <a:pt x="63" y="81"/>
                  <a:pt x="63" y="81"/>
                  <a:pt x="62" y="80"/>
                </a:cubicBezTo>
                <a:cubicBezTo>
                  <a:pt x="62" y="80"/>
                  <a:pt x="62" y="79"/>
                  <a:pt x="61" y="79"/>
                </a:cubicBezTo>
                <a:cubicBezTo>
                  <a:pt x="61" y="79"/>
                  <a:pt x="60" y="79"/>
                  <a:pt x="60" y="79"/>
                </a:cubicBezTo>
                <a:cubicBezTo>
                  <a:pt x="59" y="78"/>
                  <a:pt x="58" y="77"/>
                  <a:pt x="58" y="77"/>
                </a:cubicBezTo>
                <a:cubicBezTo>
                  <a:pt x="57" y="76"/>
                  <a:pt x="56" y="77"/>
                  <a:pt x="56" y="76"/>
                </a:cubicBezTo>
                <a:cubicBezTo>
                  <a:pt x="55" y="76"/>
                  <a:pt x="55" y="75"/>
                  <a:pt x="55" y="75"/>
                </a:cubicBezTo>
                <a:cubicBezTo>
                  <a:pt x="53" y="74"/>
                  <a:pt x="53" y="73"/>
                  <a:pt x="51" y="72"/>
                </a:cubicBezTo>
                <a:cubicBezTo>
                  <a:pt x="51" y="71"/>
                  <a:pt x="50" y="71"/>
                  <a:pt x="49" y="70"/>
                </a:cubicBezTo>
                <a:cubicBezTo>
                  <a:pt x="49" y="70"/>
                  <a:pt x="48" y="70"/>
                  <a:pt x="48" y="69"/>
                </a:cubicBezTo>
                <a:cubicBezTo>
                  <a:pt x="47" y="69"/>
                  <a:pt x="47" y="69"/>
                  <a:pt x="47" y="68"/>
                </a:cubicBezTo>
                <a:cubicBezTo>
                  <a:pt x="46" y="68"/>
                  <a:pt x="46" y="67"/>
                  <a:pt x="45" y="66"/>
                </a:cubicBezTo>
                <a:cubicBezTo>
                  <a:pt x="45" y="66"/>
                  <a:pt x="44" y="66"/>
                  <a:pt x="44" y="65"/>
                </a:cubicBezTo>
                <a:cubicBezTo>
                  <a:pt x="43" y="65"/>
                  <a:pt x="44" y="64"/>
                  <a:pt x="43" y="64"/>
                </a:cubicBezTo>
                <a:cubicBezTo>
                  <a:pt x="42" y="64"/>
                  <a:pt x="42" y="63"/>
                  <a:pt x="42" y="63"/>
                </a:cubicBezTo>
                <a:cubicBezTo>
                  <a:pt x="42" y="63"/>
                  <a:pt x="41" y="63"/>
                  <a:pt x="41" y="63"/>
                </a:cubicBezTo>
                <a:cubicBezTo>
                  <a:pt x="41" y="63"/>
                  <a:pt x="41" y="62"/>
                  <a:pt x="41" y="62"/>
                </a:cubicBezTo>
                <a:cubicBezTo>
                  <a:pt x="40" y="62"/>
                  <a:pt x="40" y="62"/>
                  <a:pt x="39" y="62"/>
                </a:cubicBezTo>
                <a:cubicBezTo>
                  <a:pt x="39" y="61"/>
                  <a:pt x="39" y="60"/>
                  <a:pt x="38" y="60"/>
                </a:cubicBezTo>
                <a:cubicBezTo>
                  <a:pt x="37" y="59"/>
                  <a:pt x="35" y="58"/>
                  <a:pt x="33" y="56"/>
                </a:cubicBezTo>
                <a:cubicBezTo>
                  <a:pt x="32" y="55"/>
                  <a:pt x="31" y="53"/>
                  <a:pt x="30" y="52"/>
                </a:cubicBezTo>
                <a:cubicBezTo>
                  <a:pt x="29" y="51"/>
                  <a:pt x="28" y="51"/>
                  <a:pt x="28" y="50"/>
                </a:cubicBezTo>
                <a:cubicBezTo>
                  <a:pt x="27" y="49"/>
                  <a:pt x="27" y="49"/>
                  <a:pt x="27" y="48"/>
                </a:cubicBezTo>
                <a:cubicBezTo>
                  <a:pt x="27" y="48"/>
                  <a:pt x="26" y="48"/>
                  <a:pt x="26" y="47"/>
                </a:cubicBezTo>
                <a:cubicBezTo>
                  <a:pt x="25" y="47"/>
                  <a:pt x="25" y="46"/>
                  <a:pt x="24" y="45"/>
                </a:cubicBezTo>
                <a:cubicBezTo>
                  <a:pt x="24" y="44"/>
                  <a:pt x="23" y="44"/>
                  <a:pt x="23" y="43"/>
                </a:cubicBezTo>
                <a:cubicBezTo>
                  <a:pt x="23" y="43"/>
                  <a:pt x="23" y="42"/>
                  <a:pt x="23" y="42"/>
                </a:cubicBezTo>
                <a:cubicBezTo>
                  <a:pt x="23" y="42"/>
                  <a:pt x="22" y="42"/>
                  <a:pt x="22" y="41"/>
                </a:cubicBezTo>
                <a:cubicBezTo>
                  <a:pt x="21" y="40"/>
                  <a:pt x="21" y="39"/>
                  <a:pt x="20" y="38"/>
                </a:cubicBezTo>
                <a:cubicBezTo>
                  <a:pt x="20" y="38"/>
                  <a:pt x="19" y="38"/>
                  <a:pt x="19" y="37"/>
                </a:cubicBezTo>
                <a:cubicBezTo>
                  <a:pt x="18" y="34"/>
                  <a:pt x="16" y="30"/>
                  <a:pt x="15" y="28"/>
                </a:cubicBezTo>
                <a:cubicBezTo>
                  <a:pt x="15" y="27"/>
                  <a:pt x="15" y="27"/>
                  <a:pt x="14" y="26"/>
                </a:cubicBezTo>
                <a:cubicBezTo>
                  <a:pt x="14" y="26"/>
                  <a:pt x="15" y="25"/>
                  <a:pt x="14" y="25"/>
                </a:cubicBezTo>
                <a:cubicBezTo>
                  <a:pt x="14" y="25"/>
                  <a:pt x="14" y="24"/>
                  <a:pt x="14" y="24"/>
                </a:cubicBezTo>
                <a:cubicBezTo>
                  <a:pt x="13" y="23"/>
                  <a:pt x="13" y="23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2" y="21"/>
                  <a:pt x="12" y="21"/>
                  <a:pt x="12" y="20"/>
                </a:cubicBezTo>
                <a:cubicBezTo>
                  <a:pt x="11" y="19"/>
                  <a:pt x="11" y="18"/>
                  <a:pt x="11" y="17"/>
                </a:cubicBezTo>
                <a:cubicBezTo>
                  <a:pt x="10" y="16"/>
                  <a:pt x="9" y="15"/>
                  <a:pt x="9" y="14"/>
                </a:cubicBezTo>
                <a:cubicBezTo>
                  <a:pt x="9" y="13"/>
                  <a:pt x="9" y="13"/>
                  <a:pt x="9" y="12"/>
                </a:cubicBezTo>
                <a:cubicBezTo>
                  <a:pt x="7" y="11"/>
                  <a:pt x="7" y="10"/>
                  <a:pt x="6" y="8"/>
                </a:cubicBezTo>
                <a:cubicBezTo>
                  <a:pt x="8" y="8"/>
                  <a:pt x="10" y="7"/>
                  <a:pt x="11" y="7"/>
                </a:cubicBezTo>
                <a:cubicBezTo>
                  <a:pt x="12" y="7"/>
                  <a:pt x="11" y="7"/>
                  <a:pt x="12" y="7"/>
                </a:cubicBezTo>
                <a:cubicBezTo>
                  <a:pt x="13" y="6"/>
                  <a:pt x="14" y="6"/>
                  <a:pt x="15" y="6"/>
                </a:cubicBezTo>
                <a:cubicBezTo>
                  <a:pt x="18" y="6"/>
                  <a:pt x="21" y="5"/>
                  <a:pt x="24" y="5"/>
                </a:cubicBezTo>
                <a:cubicBezTo>
                  <a:pt x="25" y="5"/>
                  <a:pt x="25" y="5"/>
                  <a:pt x="26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8" y="6"/>
                  <a:pt x="29" y="5"/>
                  <a:pt x="30" y="5"/>
                </a:cubicBezTo>
                <a:cubicBezTo>
                  <a:pt x="33" y="4"/>
                  <a:pt x="35" y="6"/>
                  <a:pt x="37" y="5"/>
                </a:cubicBezTo>
                <a:cubicBezTo>
                  <a:pt x="37" y="6"/>
                  <a:pt x="36" y="7"/>
                  <a:pt x="37" y="7"/>
                </a:cubicBezTo>
                <a:cubicBezTo>
                  <a:pt x="38" y="7"/>
                  <a:pt x="38" y="6"/>
                  <a:pt x="38" y="6"/>
                </a:cubicBezTo>
                <a:cubicBezTo>
                  <a:pt x="38" y="6"/>
                  <a:pt x="38" y="6"/>
                  <a:pt x="39" y="6"/>
                </a:cubicBezTo>
                <a:cubicBezTo>
                  <a:pt x="40" y="6"/>
                  <a:pt x="41" y="7"/>
                  <a:pt x="41" y="8"/>
                </a:cubicBezTo>
                <a:cubicBezTo>
                  <a:pt x="42" y="8"/>
                  <a:pt x="43" y="7"/>
                  <a:pt x="44" y="7"/>
                </a:cubicBezTo>
                <a:cubicBezTo>
                  <a:pt x="45" y="8"/>
                  <a:pt x="46" y="8"/>
                  <a:pt x="47" y="9"/>
                </a:cubicBezTo>
                <a:cubicBezTo>
                  <a:pt x="48" y="9"/>
                  <a:pt x="49" y="10"/>
                  <a:pt x="50" y="10"/>
                </a:cubicBezTo>
                <a:cubicBezTo>
                  <a:pt x="50" y="10"/>
                  <a:pt x="50" y="10"/>
                  <a:pt x="50" y="10"/>
                </a:cubicBezTo>
                <a:cubicBezTo>
                  <a:pt x="51" y="10"/>
                  <a:pt x="53" y="11"/>
                  <a:pt x="53" y="12"/>
                </a:cubicBezTo>
                <a:cubicBezTo>
                  <a:pt x="53" y="12"/>
                  <a:pt x="54" y="12"/>
                  <a:pt x="54" y="12"/>
                </a:cubicBezTo>
                <a:cubicBezTo>
                  <a:pt x="54" y="12"/>
                  <a:pt x="55" y="13"/>
                  <a:pt x="55" y="13"/>
                </a:cubicBezTo>
                <a:cubicBezTo>
                  <a:pt x="55" y="13"/>
                  <a:pt x="56" y="13"/>
                  <a:pt x="56" y="13"/>
                </a:cubicBezTo>
                <a:cubicBezTo>
                  <a:pt x="56" y="14"/>
                  <a:pt x="56" y="14"/>
                  <a:pt x="56" y="14"/>
                </a:cubicBezTo>
                <a:cubicBezTo>
                  <a:pt x="57" y="14"/>
                  <a:pt x="59" y="15"/>
                  <a:pt x="60" y="15"/>
                </a:cubicBezTo>
                <a:cubicBezTo>
                  <a:pt x="60" y="15"/>
                  <a:pt x="60" y="15"/>
                  <a:pt x="60" y="15"/>
                </a:cubicBezTo>
                <a:cubicBezTo>
                  <a:pt x="61" y="16"/>
                  <a:pt x="62" y="15"/>
                  <a:pt x="64" y="16"/>
                </a:cubicBezTo>
                <a:cubicBezTo>
                  <a:pt x="64" y="16"/>
                  <a:pt x="64" y="17"/>
                  <a:pt x="64" y="17"/>
                </a:cubicBezTo>
                <a:cubicBezTo>
                  <a:pt x="65" y="17"/>
                  <a:pt x="64" y="17"/>
                  <a:pt x="65" y="17"/>
                </a:cubicBezTo>
                <a:cubicBezTo>
                  <a:pt x="65" y="18"/>
                  <a:pt x="66" y="17"/>
                  <a:pt x="66" y="17"/>
                </a:cubicBezTo>
                <a:cubicBezTo>
                  <a:pt x="67" y="18"/>
                  <a:pt x="66" y="18"/>
                  <a:pt x="66" y="19"/>
                </a:cubicBezTo>
                <a:cubicBezTo>
                  <a:pt x="67" y="20"/>
                  <a:pt x="67" y="20"/>
                  <a:pt x="67" y="20"/>
                </a:cubicBezTo>
                <a:cubicBezTo>
                  <a:pt x="69" y="21"/>
                  <a:pt x="71" y="21"/>
                  <a:pt x="73" y="22"/>
                </a:cubicBezTo>
                <a:cubicBezTo>
                  <a:pt x="73" y="23"/>
                  <a:pt x="74" y="23"/>
                  <a:pt x="75" y="24"/>
                </a:cubicBezTo>
                <a:cubicBezTo>
                  <a:pt x="75" y="24"/>
                  <a:pt x="76" y="25"/>
                  <a:pt x="77" y="26"/>
                </a:cubicBezTo>
                <a:cubicBezTo>
                  <a:pt x="77" y="27"/>
                  <a:pt x="78" y="28"/>
                  <a:pt x="78" y="29"/>
                </a:cubicBezTo>
                <a:cubicBezTo>
                  <a:pt x="79" y="30"/>
                  <a:pt x="81" y="28"/>
                  <a:pt x="81" y="29"/>
                </a:cubicBezTo>
                <a:cubicBezTo>
                  <a:pt x="81" y="30"/>
                  <a:pt x="82" y="31"/>
                  <a:pt x="82" y="32"/>
                </a:cubicBezTo>
                <a:cubicBezTo>
                  <a:pt x="83" y="33"/>
                  <a:pt x="84" y="33"/>
                  <a:pt x="85" y="34"/>
                </a:cubicBezTo>
                <a:cubicBezTo>
                  <a:pt x="86" y="35"/>
                  <a:pt x="84" y="35"/>
                  <a:pt x="85" y="36"/>
                </a:cubicBezTo>
                <a:cubicBezTo>
                  <a:pt x="88" y="37"/>
                  <a:pt x="90" y="38"/>
                  <a:pt x="90" y="41"/>
                </a:cubicBezTo>
                <a:cubicBezTo>
                  <a:pt x="92" y="41"/>
                  <a:pt x="93" y="42"/>
                  <a:pt x="95" y="44"/>
                </a:cubicBezTo>
                <a:cubicBezTo>
                  <a:pt x="95" y="45"/>
                  <a:pt x="96" y="46"/>
                  <a:pt x="96" y="47"/>
                </a:cubicBezTo>
                <a:cubicBezTo>
                  <a:pt x="96" y="48"/>
                  <a:pt x="96" y="47"/>
                  <a:pt x="97" y="47"/>
                </a:cubicBezTo>
                <a:cubicBezTo>
                  <a:pt x="97" y="48"/>
                  <a:pt x="97" y="49"/>
                  <a:pt x="97" y="50"/>
                </a:cubicBezTo>
                <a:cubicBezTo>
                  <a:pt x="97" y="50"/>
                  <a:pt x="98" y="50"/>
                  <a:pt x="98" y="50"/>
                </a:cubicBezTo>
                <a:cubicBezTo>
                  <a:pt x="99" y="51"/>
                  <a:pt x="98" y="52"/>
                  <a:pt x="98" y="53"/>
                </a:cubicBezTo>
                <a:cubicBezTo>
                  <a:pt x="99" y="53"/>
                  <a:pt x="99" y="53"/>
                  <a:pt x="99" y="53"/>
                </a:cubicBezTo>
                <a:cubicBezTo>
                  <a:pt x="100" y="54"/>
                  <a:pt x="100" y="55"/>
                  <a:pt x="100" y="56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1" y="56"/>
                  <a:pt x="100" y="57"/>
                  <a:pt x="100" y="57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2" y="58"/>
                  <a:pt x="103" y="60"/>
                  <a:pt x="103" y="61"/>
                </a:cubicBezTo>
                <a:cubicBezTo>
                  <a:pt x="103" y="61"/>
                  <a:pt x="103" y="61"/>
                  <a:pt x="103" y="62"/>
                </a:cubicBezTo>
                <a:cubicBezTo>
                  <a:pt x="104" y="63"/>
                  <a:pt x="104" y="63"/>
                  <a:pt x="104" y="64"/>
                </a:cubicBezTo>
                <a:cubicBezTo>
                  <a:pt x="105" y="66"/>
                  <a:pt x="106" y="68"/>
                  <a:pt x="107" y="69"/>
                </a:cubicBezTo>
                <a:cubicBezTo>
                  <a:pt x="107" y="70"/>
                  <a:pt x="107" y="71"/>
                  <a:pt x="107" y="72"/>
                </a:cubicBezTo>
                <a:cubicBezTo>
                  <a:pt x="107" y="73"/>
                  <a:pt x="108" y="73"/>
                  <a:pt x="108" y="73"/>
                </a:cubicBezTo>
                <a:cubicBezTo>
                  <a:pt x="108" y="75"/>
                  <a:pt x="108" y="78"/>
                  <a:pt x="110" y="79"/>
                </a:cubicBezTo>
                <a:cubicBezTo>
                  <a:pt x="110" y="80"/>
                  <a:pt x="110" y="82"/>
                  <a:pt x="112" y="82"/>
                </a:cubicBezTo>
                <a:cubicBezTo>
                  <a:pt x="112" y="82"/>
                  <a:pt x="112" y="80"/>
                  <a:pt x="112" y="79"/>
                </a:cubicBezTo>
                <a:cubicBezTo>
                  <a:pt x="112" y="78"/>
                  <a:pt x="111" y="77"/>
                  <a:pt x="111" y="76"/>
                </a:cubicBezTo>
                <a:cubicBezTo>
                  <a:pt x="112" y="76"/>
                  <a:pt x="112" y="76"/>
                  <a:pt x="112" y="75"/>
                </a:cubicBezTo>
                <a:cubicBezTo>
                  <a:pt x="112" y="75"/>
                  <a:pt x="111" y="75"/>
                  <a:pt x="111" y="75"/>
                </a:cubicBezTo>
                <a:cubicBezTo>
                  <a:pt x="111" y="74"/>
                  <a:pt x="112" y="74"/>
                  <a:pt x="112" y="74"/>
                </a:cubicBezTo>
                <a:cubicBezTo>
                  <a:pt x="112" y="73"/>
                  <a:pt x="112" y="73"/>
                  <a:pt x="112" y="73"/>
                </a:cubicBezTo>
                <a:cubicBezTo>
                  <a:pt x="112" y="73"/>
                  <a:pt x="112" y="72"/>
                  <a:pt x="112" y="72"/>
                </a:cubicBezTo>
                <a:cubicBezTo>
                  <a:pt x="111" y="68"/>
                  <a:pt x="109" y="65"/>
                  <a:pt x="109" y="62"/>
                </a:cubicBezTo>
                <a:cubicBezTo>
                  <a:pt x="109" y="62"/>
                  <a:pt x="108" y="62"/>
                  <a:pt x="108" y="62"/>
                </a:cubicBezTo>
                <a:cubicBezTo>
                  <a:pt x="107" y="60"/>
                  <a:pt x="107" y="58"/>
                  <a:pt x="106" y="57"/>
                </a:cubicBezTo>
                <a:cubicBezTo>
                  <a:pt x="106" y="57"/>
                  <a:pt x="106" y="57"/>
                  <a:pt x="106" y="57"/>
                </a:cubicBezTo>
                <a:cubicBezTo>
                  <a:pt x="106" y="57"/>
                  <a:pt x="106" y="56"/>
                  <a:pt x="106" y="56"/>
                </a:cubicBezTo>
                <a:cubicBezTo>
                  <a:pt x="106" y="55"/>
                  <a:pt x="105" y="55"/>
                  <a:pt x="105" y="55"/>
                </a:cubicBezTo>
                <a:cubicBezTo>
                  <a:pt x="104" y="54"/>
                  <a:pt x="103" y="52"/>
                  <a:pt x="103" y="51"/>
                </a:cubicBezTo>
                <a:cubicBezTo>
                  <a:pt x="102" y="50"/>
                  <a:pt x="102" y="49"/>
                  <a:pt x="101" y="48"/>
                </a:cubicBezTo>
                <a:cubicBezTo>
                  <a:pt x="101" y="48"/>
                  <a:pt x="101" y="48"/>
                  <a:pt x="101" y="48"/>
                </a:cubicBezTo>
                <a:cubicBezTo>
                  <a:pt x="101" y="48"/>
                  <a:pt x="101" y="47"/>
                  <a:pt x="101" y="47"/>
                </a:cubicBezTo>
                <a:cubicBezTo>
                  <a:pt x="100" y="46"/>
                  <a:pt x="100" y="44"/>
                  <a:pt x="99" y="43"/>
                </a:cubicBezTo>
                <a:cubicBezTo>
                  <a:pt x="100" y="42"/>
                  <a:pt x="99" y="43"/>
                  <a:pt x="98" y="43"/>
                </a:cubicBezTo>
                <a:cubicBezTo>
                  <a:pt x="98" y="42"/>
                  <a:pt x="99" y="42"/>
                  <a:pt x="98" y="42"/>
                </a:cubicBezTo>
                <a:cubicBezTo>
                  <a:pt x="97" y="40"/>
                  <a:pt x="95" y="39"/>
                  <a:pt x="95" y="37"/>
                </a:cubicBezTo>
                <a:cubicBezTo>
                  <a:pt x="93" y="36"/>
                  <a:pt x="91" y="35"/>
                  <a:pt x="90" y="33"/>
                </a:cubicBezTo>
                <a:cubicBezTo>
                  <a:pt x="89" y="32"/>
                  <a:pt x="87" y="30"/>
                  <a:pt x="87" y="30"/>
                </a:cubicBezTo>
                <a:cubicBezTo>
                  <a:pt x="87" y="29"/>
                  <a:pt x="87" y="29"/>
                  <a:pt x="86" y="29"/>
                </a:cubicBezTo>
                <a:cubicBezTo>
                  <a:pt x="84" y="26"/>
                  <a:pt x="81" y="24"/>
                  <a:pt x="79" y="22"/>
                </a:cubicBezTo>
                <a:cubicBezTo>
                  <a:pt x="79" y="21"/>
                  <a:pt x="78" y="21"/>
                  <a:pt x="78" y="20"/>
                </a:cubicBezTo>
                <a:cubicBezTo>
                  <a:pt x="78" y="20"/>
                  <a:pt x="77" y="20"/>
                  <a:pt x="77" y="20"/>
                </a:cubicBezTo>
                <a:cubicBezTo>
                  <a:pt x="77" y="20"/>
                  <a:pt x="77" y="19"/>
                  <a:pt x="77" y="19"/>
                </a:cubicBezTo>
                <a:cubicBezTo>
                  <a:pt x="76" y="19"/>
                  <a:pt x="76" y="18"/>
                  <a:pt x="75" y="18"/>
                </a:cubicBezTo>
                <a:cubicBezTo>
                  <a:pt x="75" y="18"/>
                  <a:pt x="74" y="18"/>
                  <a:pt x="74" y="18"/>
                </a:cubicBezTo>
                <a:cubicBezTo>
                  <a:pt x="74" y="18"/>
                  <a:pt x="74" y="17"/>
                  <a:pt x="74" y="17"/>
                </a:cubicBezTo>
                <a:cubicBezTo>
                  <a:pt x="73" y="17"/>
                  <a:pt x="73" y="17"/>
                  <a:pt x="73" y="17"/>
                </a:cubicBezTo>
                <a:cubicBezTo>
                  <a:pt x="73" y="17"/>
                  <a:pt x="72" y="16"/>
                  <a:pt x="72" y="16"/>
                </a:cubicBezTo>
                <a:cubicBezTo>
                  <a:pt x="72" y="16"/>
                  <a:pt x="71" y="16"/>
                  <a:pt x="70" y="15"/>
                </a:cubicBezTo>
                <a:cubicBezTo>
                  <a:pt x="70" y="15"/>
                  <a:pt x="70" y="14"/>
                  <a:pt x="69" y="14"/>
                </a:cubicBezTo>
                <a:cubicBezTo>
                  <a:pt x="69" y="14"/>
                  <a:pt x="69" y="14"/>
                  <a:pt x="69" y="14"/>
                </a:cubicBezTo>
                <a:cubicBezTo>
                  <a:pt x="68" y="13"/>
                  <a:pt x="67" y="13"/>
                  <a:pt x="65" y="12"/>
                </a:cubicBezTo>
                <a:cubicBezTo>
                  <a:pt x="64" y="11"/>
                  <a:pt x="63" y="11"/>
                  <a:pt x="62" y="11"/>
                </a:cubicBezTo>
                <a:cubicBezTo>
                  <a:pt x="61" y="10"/>
                  <a:pt x="61" y="10"/>
                  <a:pt x="60" y="10"/>
                </a:cubicBezTo>
                <a:cubicBezTo>
                  <a:pt x="59" y="9"/>
                  <a:pt x="58" y="9"/>
                  <a:pt x="58" y="9"/>
                </a:cubicBezTo>
                <a:cubicBezTo>
                  <a:pt x="57" y="8"/>
                  <a:pt x="56" y="8"/>
                  <a:pt x="56" y="7"/>
                </a:cubicBezTo>
                <a:cubicBezTo>
                  <a:pt x="56" y="7"/>
                  <a:pt x="55" y="7"/>
                  <a:pt x="55" y="7"/>
                </a:cubicBezTo>
                <a:cubicBezTo>
                  <a:pt x="55" y="7"/>
                  <a:pt x="54" y="6"/>
                  <a:pt x="54" y="6"/>
                </a:cubicBezTo>
                <a:cubicBezTo>
                  <a:pt x="54" y="6"/>
                  <a:pt x="54" y="6"/>
                  <a:pt x="53" y="6"/>
                </a:cubicBezTo>
                <a:cubicBezTo>
                  <a:pt x="52" y="6"/>
                  <a:pt x="51" y="5"/>
                  <a:pt x="50" y="5"/>
                </a:cubicBezTo>
                <a:cubicBezTo>
                  <a:pt x="50" y="5"/>
                  <a:pt x="49" y="4"/>
                  <a:pt x="48" y="4"/>
                </a:cubicBezTo>
                <a:cubicBezTo>
                  <a:pt x="48" y="4"/>
                  <a:pt x="48" y="3"/>
                  <a:pt x="48" y="3"/>
                </a:cubicBezTo>
                <a:cubicBezTo>
                  <a:pt x="46" y="3"/>
                  <a:pt x="43" y="3"/>
                  <a:pt x="43" y="2"/>
                </a:cubicBezTo>
                <a:cubicBezTo>
                  <a:pt x="43" y="2"/>
                  <a:pt x="42" y="2"/>
                  <a:pt x="42" y="2"/>
                </a:cubicBezTo>
                <a:cubicBezTo>
                  <a:pt x="40" y="2"/>
                  <a:pt x="39" y="1"/>
                  <a:pt x="37" y="1"/>
                </a:cubicBezTo>
                <a:cubicBezTo>
                  <a:pt x="37" y="1"/>
                  <a:pt x="36" y="1"/>
                  <a:pt x="35" y="1"/>
                </a:cubicBezTo>
                <a:cubicBezTo>
                  <a:pt x="35" y="1"/>
                  <a:pt x="35" y="0"/>
                  <a:pt x="35" y="0"/>
                </a:cubicBezTo>
                <a:cubicBezTo>
                  <a:pt x="34" y="0"/>
                  <a:pt x="33" y="1"/>
                  <a:pt x="32" y="1"/>
                </a:cubicBezTo>
                <a:cubicBezTo>
                  <a:pt x="31" y="1"/>
                  <a:pt x="31" y="1"/>
                  <a:pt x="30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1"/>
                  <a:pt x="26" y="1"/>
                  <a:pt x="25" y="1"/>
                </a:cubicBezTo>
                <a:cubicBezTo>
                  <a:pt x="23" y="2"/>
                  <a:pt x="22" y="2"/>
                  <a:pt x="21" y="2"/>
                </a:cubicBezTo>
                <a:cubicBezTo>
                  <a:pt x="20" y="2"/>
                  <a:pt x="20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5" y="2"/>
                  <a:pt x="13" y="2"/>
                  <a:pt x="12" y="3"/>
                </a:cubicBezTo>
                <a:cubicBezTo>
                  <a:pt x="12" y="3"/>
                  <a:pt x="11" y="3"/>
                  <a:pt x="11" y="3"/>
                </a:cubicBezTo>
                <a:cubicBezTo>
                  <a:pt x="10" y="3"/>
                  <a:pt x="10" y="3"/>
                  <a:pt x="10" y="4"/>
                </a:cubicBezTo>
                <a:cubicBezTo>
                  <a:pt x="10" y="4"/>
                  <a:pt x="9" y="4"/>
                  <a:pt x="9" y="4"/>
                </a:cubicBezTo>
                <a:cubicBezTo>
                  <a:pt x="7" y="4"/>
                  <a:pt x="5" y="5"/>
                  <a:pt x="5" y="5"/>
                </a:cubicBezTo>
                <a:cubicBezTo>
                  <a:pt x="5" y="5"/>
                  <a:pt x="4" y="5"/>
                  <a:pt x="4" y="5"/>
                </a:cubicBezTo>
                <a:cubicBezTo>
                  <a:pt x="3" y="5"/>
                  <a:pt x="3" y="6"/>
                  <a:pt x="3" y="6"/>
                </a:cubicBezTo>
                <a:cubicBezTo>
                  <a:pt x="2" y="6"/>
                  <a:pt x="2" y="7"/>
                  <a:pt x="1" y="7"/>
                </a:cubicBezTo>
                <a:cubicBezTo>
                  <a:pt x="1" y="7"/>
                  <a:pt x="1" y="9"/>
                  <a:pt x="0" y="9"/>
                </a:cubicBezTo>
                <a:cubicBezTo>
                  <a:pt x="0" y="11"/>
                  <a:pt x="3" y="10"/>
                  <a:pt x="3" y="12"/>
                </a:cubicBezTo>
                <a:cubicBezTo>
                  <a:pt x="3" y="13"/>
                  <a:pt x="4" y="14"/>
                  <a:pt x="4" y="15"/>
                </a:cubicBezTo>
                <a:cubicBezTo>
                  <a:pt x="5" y="15"/>
                  <a:pt x="6" y="16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7" y="18"/>
                  <a:pt x="8" y="21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9" y="23"/>
                  <a:pt x="9" y="25"/>
                  <a:pt x="10" y="26"/>
                </a:cubicBezTo>
                <a:cubicBezTo>
                  <a:pt x="10" y="26"/>
                  <a:pt x="10" y="27"/>
                  <a:pt x="10" y="27"/>
                </a:cubicBezTo>
                <a:cubicBezTo>
                  <a:pt x="10" y="28"/>
                  <a:pt x="10" y="27"/>
                  <a:pt x="11" y="28"/>
                </a:cubicBezTo>
                <a:cubicBezTo>
                  <a:pt x="11" y="29"/>
                  <a:pt x="11" y="30"/>
                  <a:pt x="12" y="30"/>
                </a:cubicBezTo>
                <a:cubicBezTo>
                  <a:pt x="12" y="30"/>
                  <a:pt x="12" y="31"/>
                  <a:pt x="12" y="31"/>
                </a:cubicBezTo>
                <a:cubicBezTo>
                  <a:pt x="12" y="31"/>
                  <a:pt x="12" y="31"/>
                  <a:pt x="12" y="31"/>
                </a:cubicBezTo>
                <a:cubicBezTo>
                  <a:pt x="12" y="31"/>
                  <a:pt x="12" y="32"/>
                  <a:pt x="12" y="32"/>
                </a:cubicBezTo>
                <a:cubicBezTo>
                  <a:pt x="12" y="33"/>
                  <a:pt x="13" y="34"/>
                  <a:pt x="13" y="35"/>
                </a:cubicBezTo>
                <a:cubicBezTo>
                  <a:pt x="13" y="35"/>
                  <a:pt x="14" y="36"/>
                  <a:pt x="14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15" y="38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6" y="39"/>
                  <a:pt x="15" y="40"/>
                  <a:pt x="15" y="40"/>
                </a:cubicBezTo>
                <a:cubicBezTo>
                  <a:pt x="16" y="40"/>
                  <a:pt x="16" y="40"/>
                  <a:pt x="16" y="41"/>
                </a:cubicBezTo>
                <a:cubicBezTo>
                  <a:pt x="17" y="41"/>
                  <a:pt x="17" y="42"/>
                  <a:pt x="17" y="43"/>
                </a:cubicBezTo>
                <a:cubicBezTo>
                  <a:pt x="17" y="43"/>
                  <a:pt x="18" y="43"/>
                  <a:pt x="18" y="43"/>
                </a:cubicBezTo>
                <a:cubicBezTo>
                  <a:pt x="19" y="43"/>
                  <a:pt x="18" y="44"/>
                  <a:pt x="18" y="44"/>
                </a:cubicBezTo>
                <a:cubicBezTo>
                  <a:pt x="19" y="45"/>
                  <a:pt x="20" y="45"/>
                  <a:pt x="20" y="46"/>
                </a:cubicBezTo>
                <a:cubicBezTo>
                  <a:pt x="20" y="46"/>
                  <a:pt x="20" y="46"/>
                  <a:pt x="20" y="46"/>
                </a:cubicBezTo>
                <a:cubicBezTo>
                  <a:pt x="20" y="47"/>
                  <a:pt x="21" y="48"/>
                  <a:pt x="21" y="48"/>
                </a:cubicBezTo>
                <a:cubicBezTo>
                  <a:pt x="21" y="48"/>
                  <a:pt x="21" y="49"/>
                  <a:pt x="21" y="49"/>
                </a:cubicBezTo>
                <a:cubicBezTo>
                  <a:pt x="22" y="50"/>
                  <a:pt x="24" y="51"/>
                  <a:pt x="24" y="51"/>
                </a:cubicBezTo>
                <a:cubicBezTo>
                  <a:pt x="25" y="52"/>
                  <a:pt x="25" y="53"/>
                  <a:pt x="25" y="53"/>
                </a:cubicBezTo>
                <a:cubicBezTo>
                  <a:pt x="25" y="53"/>
                  <a:pt x="26" y="54"/>
                  <a:pt x="26" y="54"/>
                </a:cubicBezTo>
                <a:cubicBezTo>
                  <a:pt x="26" y="54"/>
                  <a:pt x="26" y="55"/>
                  <a:pt x="26" y="55"/>
                </a:cubicBezTo>
                <a:cubicBezTo>
                  <a:pt x="27" y="56"/>
                  <a:pt x="28" y="56"/>
                  <a:pt x="29" y="57"/>
                </a:cubicBezTo>
                <a:cubicBezTo>
                  <a:pt x="30" y="58"/>
                  <a:pt x="30" y="59"/>
                  <a:pt x="30" y="59"/>
                </a:cubicBezTo>
                <a:cubicBezTo>
                  <a:pt x="30" y="59"/>
                  <a:pt x="31" y="59"/>
                  <a:pt x="31" y="60"/>
                </a:cubicBezTo>
                <a:cubicBezTo>
                  <a:pt x="32" y="60"/>
                  <a:pt x="32" y="61"/>
                  <a:pt x="32" y="61"/>
                </a:cubicBezTo>
                <a:cubicBezTo>
                  <a:pt x="33" y="61"/>
                  <a:pt x="33" y="61"/>
                  <a:pt x="33" y="61"/>
                </a:cubicBezTo>
                <a:cubicBezTo>
                  <a:pt x="34" y="61"/>
                  <a:pt x="34" y="62"/>
                  <a:pt x="34" y="62"/>
                </a:cubicBezTo>
                <a:cubicBezTo>
                  <a:pt x="34" y="62"/>
                  <a:pt x="35" y="63"/>
                  <a:pt x="35" y="63"/>
                </a:cubicBezTo>
                <a:cubicBezTo>
                  <a:pt x="36" y="64"/>
                  <a:pt x="37" y="65"/>
                  <a:pt x="38" y="65"/>
                </a:cubicBezTo>
                <a:cubicBezTo>
                  <a:pt x="38" y="66"/>
                  <a:pt x="39" y="66"/>
                  <a:pt x="39" y="66"/>
                </a:cubicBezTo>
                <a:cubicBezTo>
                  <a:pt x="40" y="67"/>
                  <a:pt x="40" y="67"/>
                  <a:pt x="40" y="68"/>
                </a:cubicBezTo>
                <a:cubicBezTo>
                  <a:pt x="40" y="68"/>
                  <a:pt x="41" y="68"/>
                  <a:pt x="41" y="68"/>
                </a:cubicBezTo>
                <a:cubicBezTo>
                  <a:pt x="41" y="68"/>
                  <a:pt x="42" y="69"/>
                  <a:pt x="42" y="69"/>
                </a:cubicBezTo>
                <a:cubicBezTo>
                  <a:pt x="43" y="70"/>
                  <a:pt x="44" y="71"/>
                  <a:pt x="45" y="72"/>
                </a:cubicBezTo>
                <a:cubicBezTo>
                  <a:pt x="45" y="72"/>
                  <a:pt x="45" y="72"/>
                  <a:pt x="45" y="72"/>
                </a:cubicBezTo>
                <a:cubicBezTo>
                  <a:pt x="45" y="72"/>
                  <a:pt x="45" y="72"/>
                  <a:pt x="46" y="72"/>
                </a:cubicBezTo>
                <a:cubicBezTo>
                  <a:pt x="46" y="73"/>
                  <a:pt x="47" y="74"/>
                  <a:pt x="48" y="75"/>
                </a:cubicBezTo>
                <a:cubicBezTo>
                  <a:pt x="48" y="75"/>
                  <a:pt x="49" y="75"/>
                  <a:pt x="49" y="75"/>
                </a:cubicBezTo>
                <a:cubicBezTo>
                  <a:pt x="49" y="77"/>
                  <a:pt x="51" y="77"/>
                  <a:pt x="52" y="78"/>
                </a:cubicBezTo>
                <a:cubicBezTo>
                  <a:pt x="53" y="78"/>
                  <a:pt x="54" y="80"/>
                  <a:pt x="56" y="79"/>
                </a:cubicBezTo>
                <a:cubicBezTo>
                  <a:pt x="55" y="81"/>
                  <a:pt x="57" y="81"/>
                  <a:pt x="58" y="81"/>
                </a:cubicBezTo>
                <a:cubicBezTo>
                  <a:pt x="59" y="82"/>
                  <a:pt x="59" y="83"/>
                  <a:pt x="60" y="84"/>
                </a:cubicBezTo>
                <a:cubicBezTo>
                  <a:pt x="62" y="84"/>
                  <a:pt x="62" y="86"/>
                  <a:pt x="65" y="86"/>
                </a:cubicBezTo>
                <a:cubicBezTo>
                  <a:pt x="66" y="88"/>
                  <a:pt x="68" y="89"/>
                  <a:pt x="70" y="90"/>
                </a:cubicBezTo>
                <a:cubicBezTo>
                  <a:pt x="70" y="91"/>
                  <a:pt x="71" y="91"/>
                  <a:pt x="71" y="92"/>
                </a:cubicBezTo>
                <a:cubicBezTo>
                  <a:pt x="71" y="92"/>
                  <a:pt x="71" y="92"/>
                  <a:pt x="71" y="92"/>
                </a:cubicBezTo>
                <a:cubicBezTo>
                  <a:pt x="71" y="92"/>
                  <a:pt x="72" y="92"/>
                  <a:pt x="72" y="92"/>
                </a:cubicBezTo>
                <a:cubicBezTo>
                  <a:pt x="73" y="92"/>
                  <a:pt x="73" y="93"/>
                  <a:pt x="73" y="94"/>
                </a:cubicBezTo>
                <a:cubicBezTo>
                  <a:pt x="74" y="94"/>
                  <a:pt x="75" y="94"/>
                  <a:pt x="75" y="95"/>
                </a:cubicBezTo>
                <a:cubicBezTo>
                  <a:pt x="76" y="95"/>
                  <a:pt x="78" y="97"/>
                  <a:pt x="79" y="97"/>
                </a:cubicBezTo>
                <a:cubicBezTo>
                  <a:pt x="80" y="97"/>
                  <a:pt x="79" y="98"/>
                  <a:pt x="80" y="98"/>
                </a:cubicBezTo>
                <a:cubicBezTo>
                  <a:pt x="80" y="99"/>
                  <a:pt x="81" y="98"/>
                  <a:pt x="81" y="99"/>
                </a:cubicBezTo>
                <a:cubicBezTo>
                  <a:pt x="82" y="100"/>
                  <a:pt x="84" y="100"/>
                  <a:pt x="85" y="101"/>
                </a:cubicBezTo>
                <a:cubicBezTo>
                  <a:pt x="83" y="101"/>
                  <a:pt x="82" y="102"/>
                  <a:pt x="81" y="102"/>
                </a:cubicBezTo>
                <a:cubicBezTo>
                  <a:pt x="80" y="102"/>
                  <a:pt x="80" y="102"/>
                  <a:pt x="80" y="102"/>
                </a:cubicBezTo>
                <a:cubicBezTo>
                  <a:pt x="80" y="102"/>
                  <a:pt x="79" y="102"/>
                  <a:pt x="79" y="102"/>
                </a:cubicBezTo>
                <a:cubicBezTo>
                  <a:pt x="79" y="102"/>
                  <a:pt x="78" y="102"/>
                  <a:pt x="78" y="102"/>
                </a:cubicBezTo>
                <a:cubicBezTo>
                  <a:pt x="77" y="102"/>
                  <a:pt x="76" y="102"/>
                  <a:pt x="75" y="102"/>
                </a:cubicBezTo>
                <a:cubicBezTo>
                  <a:pt x="74" y="102"/>
                  <a:pt x="73" y="103"/>
                  <a:pt x="71" y="103"/>
                </a:cubicBezTo>
                <a:cubicBezTo>
                  <a:pt x="70" y="103"/>
                  <a:pt x="68" y="103"/>
                  <a:pt x="67" y="103"/>
                </a:cubicBezTo>
                <a:cubicBezTo>
                  <a:pt x="66" y="103"/>
                  <a:pt x="66" y="104"/>
                  <a:pt x="66" y="104"/>
                </a:cubicBezTo>
                <a:cubicBezTo>
                  <a:pt x="65" y="104"/>
                  <a:pt x="64" y="104"/>
                  <a:pt x="64" y="104"/>
                </a:cubicBezTo>
                <a:cubicBezTo>
                  <a:pt x="61" y="105"/>
                  <a:pt x="59" y="105"/>
                  <a:pt x="57" y="105"/>
                </a:cubicBezTo>
                <a:cubicBezTo>
                  <a:pt x="57" y="105"/>
                  <a:pt x="57" y="106"/>
                  <a:pt x="57" y="106"/>
                </a:cubicBezTo>
                <a:cubicBezTo>
                  <a:pt x="55" y="106"/>
                  <a:pt x="53" y="107"/>
                  <a:pt x="52" y="108"/>
                </a:cubicBezTo>
                <a:cubicBezTo>
                  <a:pt x="52" y="108"/>
                  <a:pt x="51" y="108"/>
                  <a:pt x="51" y="108"/>
                </a:cubicBezTo>
                <a:cubicBezTo>
                  <a:pt x="51" y="108"/>
                  <a:pt x="50" y="108"/>
                  <a:pt x="50" y="109"/>
                </a:cubicBezTo>
                <a:cubicBezTo>
                  <a:pt x="50" y="109"/>
                  <a:pt x="50" y="109"/>
                  <a:pt x="49" y="109"/>
                </a:cubicBezTo>
                <a:cubicBezTo>
                  <a:pt x="49" y="109"/>
                  <a:pt x="49" y="109"/>
                  <a:pt x="49" y="109"/>
                </a:cubicBezTo>
                <a:cubicBezTo>
                  <a:pt x="49" y="109"/>
                  <a:pt x="48" y="109"/>
                  <a:pt x="48" y="110"/>
                </a:cubicBezTo>
                <a:cubicBezTo>
                  <a:pt x="47" y="110"/>
                  <a:pt x="47" y="111"/>
                  <a:pt x="47" y="111"/>
                </a:cubicBezTo>
                <a:cubicBezTo>
                  <a:pt x="47" y="111"/>
                  <a:pt x="46" y="112"/>
                  <a:pt x="46" y="112"/>
                </a:cubicBezTo>
                <a:cubicBezTo>
                  <a:pt x="45" y="113"/>
                  <a:pt x="45" y="113"/>
                  <a:pt x="44" y="114"/>
                </a:cubicBezTo>
                <a:cubicBezTo>
                  <a:pt x="44" y="115"/>
                  <a:pt x="43" y="116"/>
                  <a:pt x="43" y="116"/>
                </a:cubicBezTo>
                <a:cubicBezTo>
                  <a:pt x="42" y="117"/>
                  <a:pt x="41" y="118"/>
                  <a:pt x="41" y="119"/>
                </a:cubicBezTo>
                <a:cubicBezTo>
                  <a:pt x="40" y="120"/>
                  <a:pt x="39" y="121"/>
                  <a:pt x="38" y="122"/>
                </a:cubicBezTo>
                <a:cubicBezTo>
                  <a:pt x="38" y="123"/>
                  <a:pt x="36" y="124"/>
                  <a:pt x="37" y="125"/>
                </a:cubicBezTo>
                <a:cubicBezTo>
                  <a:pt x="38" y="124"/>
                  <a:pt x="39" y="123"/>
                  <a:pt x="40" y="122"/>
                </a:cubicBezTo>
                <a:cubicBezTo>
                  <a:pt x="40" y="120"/>
                  <a:pt x="42" y="120"/>
                  <a:pt x="43" y="119"/>
                </a:cubicBezTo>
                <a:cubicBezTo>
                  <a:pt x="42" y="119"/>
                  <a:pt x="42" y="121"/>
                  <a:pt x="42" y="122"/>
                </a:cubicBezTo>
                <a:cubicBezTo>
                  <a:pt x="42" y="123"/>
                  <a:pt x="41" y="122"/>
                  <a:pt x="41" y="123"/>
                </a:cubicBezTo>
                <a:cubicBezTo>
                  <a:pt x="40" y="123"/>
                  <a:pt x="40" y="124"/>
                  <a:pt x="39" y="125"/>
                </a:cubicBezTo>
                <a:cubicBezTo>
                  <a:pt x="38" y="125"/>
                  <a:pt x="37" y="125"/>
                  <a:pt x="37" y="126"/>
                </a:cubicBezTo>
                <a:cubicBezTo>
                  <a:pt x="37" y="127"/>
                  <a:pt x="36" y="127"/>
                  <a:pt x="36" y="127"/>
                </a:cubicBezTo>
                <a:cubicBezTo>
                  <a:pt x="36" y="128"/>
                  <a:pt x="37" y="128"/>
                  <a:pt x="36" y="129"/>
                </a:cubicBezTo>
                <a:cubicBezTo>
                  <a:pt x="35" y="129"/>
                  <a:pt x="35" y="127"/>
                  <a:pt x="34" y="128"/>
                </a:cubicBezTo>
                <a:cubicBezTo>
                  <a:pt x="35" y="129"/>
                  <a:pt x="35" y="129"/>
                  <a:pt x="36" y="129"/>
                </a:cubicBezTo>
                <a:cubicBezTo>
                  <a:pt x="36" y="130"/>
                  <a:pt x="34" y="130"/>
                  <a:pt x="34" y="130"/>
                </a:cubicBezTo>
                <a:cubicBezTo>
                  <a:pt x="35" y="131"/>
                  <a:pt x="32" y="131"/>
                  <a:pt x="33" y="132"/>
                </a:cubicBezTo>
                <a:cubicBezTo>
                  <a:pt x="34" y="133"/>
                  <a:pt x="33" y="132"/>
                  <a:pt x="32" y="132"/>
                </a:cubicBezTo>
                <a:cubicBezTo>
                  <a:pt x="32" y="133"/>
                  <a:pt x="33" y="133"/>
                  <a:pt x="32" y="133"/>
                </a:cubicBezTo>
                <a:cubicBezTo>
                  <a:pt x="32" y="134"/>
                  <a:pt x="32" y="134"/>
                  <a:pt x="31" y="134"/>
                </a:cubicBezTo>
                <a:cubicBezTo>
                  <a:pt x="31" y="134"/>
                  <a:pt x="31" y="135"/>
                  <a:pt x="31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30" y="137"/>
                  <a:pt x="30" y="138"/>
                  <a:pt x="29" y="139"/>
                </a:cubicBezTo>
                <a:cubicBezTo>
                  <a:pt x="29" y="140"/>
                  <a:pt x="27" y="144"/>
                  <a:pt x="27" y="144"/>
                </a:cubicBezTo>
                <a:cubicBezTo>
                  <a:pt x="26" y="144"/>
                  <a:pt x="27" y="145"/>
                  <a:pt x="27" y="145"/>
                </a:cubicBezTo>
                <a:cubicBezTo>
                  <a:pt x="27" y="145"/>
                  <a:pt x="26" y="146"/>
                  <a:pt x="26" y="147"/>
                </a:cubicBezTo>
                <a:cubicBezTo>
                  <a:pt x="26" y="148"/>
                  <a:pt x="25" y="150"/>
                  <a:pt x="25" y="151"/>
                </a:cubicBezTo>
                <a:cubicBezTo>
                  <a:pt x="24" y="152"/>
                  <a:pt x="24" y="153"/>
                  <a:pt x="24" y="154"/>
                </a:cubicBezTo>
                <a:cubicBezTo>
                  <a:pt x="23" y="155"/>
                  <a:pt x="22" y="159"/>
                  <a:pt x="22" y="159"/>
                </a:cubicBezTo>
                <a:cubicBezTo>
                  <a:pt x="22" y="159"/>
                  <a:pt x="22" y="160"/>
                  <a:pt x="22" y="160"/>
                </a:cubicBezTo>
                <a:cubicBezTo>
                  <a:pt x="20" y="164"/>
                  <a:pt x="21" y="176"/>
                  <a:pt x="22" y="180"/>
                </a:cubicBezTo>
                <a:cubicBezTo>
                  <a:pt x="22" y="184"/>
                  <a:pt x="22" y="188"/>
                  <a:pt x="22" y="190"/>
                </a:cubicBezTo>
                <a:cubicBezTo>
                  <a:pt x="22" y="193"/>
                  <a:pt x="22" y="194"/>
                  <a:pt x="22" y="196"/>
                </a:cubicBezTo>
                <a:cubicBezTo>
                  <a:pt x="22" y="199"/>
                  <a:pt x="22" y="202"/>
                  <a:pt x="22" y="205"/>
                </a:cubicBezTo>
                <a:cubicBezTo>
                  <a:pt x="22" y="206"/>
                  <a:pt x="22" y="206"/>
                  <a:pt x="22" y="206"/>
                </a:cubicBezTo>
                <a:cubicBezTo>
                  <a:pt x="22" y="206"/>
                  <a:pt x="22" y="206"/>
                  <a:pt x="22" y="206"/>
                </a:cubicBezTo>
                <a:cubicBezTo>
                  <a:pt x="22" y="208"/>
                  <a:pt x="23" y="209"/>
                  <a:pt x="23" y="210"/>
                </a:cubicBezTo>
                <a:cubicBezTo>
                  <a:pt x="23" y="212"/>
                  <a:pt x="23" y="213"/>
                  <a:pt x="23" y="214"/>
                </a:cubicBezTo>
                <a:cubicBezTo>
                  <a:pt x="23" y="215"/>
                  <a:pt x="23" y="216"/>
                  <a:pt x="23" y="216"/>
                </a:cubicBezTo>
                <a:cubicBezTo>
                  <a:pt x="24" y="220"/>
                  <a:pt x="24" y="222"/>
                  <a:pt x="25" y="224"/>
                </a:cubicBezTo>
                <a:cubicBezTo>
                  <a:pt x="25" y="226"/>
                  <a:pt x="26" y="228"/>
                  <a:pt x="26" y="229"/>
                </a:cubicBezTo>
                <a:cubicBezTo>
                  <a:pt x="26" y="231"/>
                  <a:pt x="26" y="235"/>
                  <a:pt x="27" y="236"/>
                </a:cubicBezTo>
                <a:cubicBezTo>
                  <a:pt x="28" y="237"/>
                  <a:pt x="29" y="239"/>
                  <a:pt x="29" y="239"/>
                </a:cubicBezTo>
                <a:cubicBezTo>
                  <a:pt x="29" y="240"/>
                  <a:pt x="29" y="241"/>
                  <a:pt x="29" y="241"/>
                </a:cubicBezTo>
                <a:cubicBezTo>
                  <a:pt x="29" y="242"/>
                  <a:pt x="29" y="242"/>
                  <a:pt x="30" y="243"/>
                </a:cubicBezTo>
                <a:cubicBezTo>
                  <a:pt x="30" y="244"/>
                  <a:pt x="31" y="246"/>
                  <a:pt x="31" y="246"/>
                </a:cubicBezTo>
                <a:cubicBezTo>
                  <a:pt x="31" y="247"/>
                  <a:pt x="32" y="247"/>
                  <a:pt x="32" y="248"/>
                </a:cubicBezTo>
                <a:cubicBezTo>
                  <a:pt x="32" y="249"/>
                  <a:pt x="32" y="249"/>
                  <a:pt x="32" y="250"/>
                </a:cubicBezTo>
                <a:cubicBezTo>
                  <a:pt x="33" y="250"/>
                  <a:pt x="33" y="250"/>
                  <a:pt x="33" y="250"/>
                </a:cubicBezTo>
                <a:cubicBezTo>
                  <a:pt x="34" y="251"/>
                  <a:pt x="34" y="252"/>
                  <a:pt x="34" y="252"/>
                </a:cubicBezTo>
                <a:cubicBezTo>
                  <a:pt x="34" y="252"/>
                  <a:pt x="35" y="253"/>
                  <a:pt x="35" y="253"/>
                </a:cubicBezTo>
                <a:cubicBezTo>
                  <a:pt x="35" y="253"/>
                  <a:pt x="35" y="254"/>
                  <a:pt x="35" y="254"/>
                </a:cubicBezTo>
                <a:cubicBezTo>
                  <a:pt x="35" y="254"/>
                  <a:pt x="36" y="255"/>
                  <a:pt x="36" y="255"/>
                </a:cubicBezTo>
                <a:cubicBezTo>
                  <a:pt x="36" y="255"/>
                  <a:pt x="36" y="256"/>
                  <a:pt x="36" y="256"/>
                </a:cubicBezTo>
                <a:cubicBezTo>
                  <a:pt x="36" y="256"/>
                  <a:pt x="37" y="256"/>
                  <a:pt x="37" y="257"/>
                </a:cubicBezTo>
                <a:cubicBezTo>
                  <a:pt x="37" y="257"/>
                  <a:pt x="37" y="257"/>
                  <a:pt x="37" y="258"/>
                </a:cubicBezTo>
                <a:cubicBezTo>
                  <a:pt x="37" y="258"/>
                  <a:pt x="38" y="258"/>
                  <a:pt x="38" y="258"/>
                </a:cubicBezTo>
                <a:cubicBezTo>
                  <a:pt x="39" y="259"/>
                  <a:pt x="40" y="261"/>
                  <a:pt x="40" y="262"/>
                </a:cubicBezTo>
                <a:cubicBezTo>
                  <a:pt x="40" y="262"/>
                  <a:pt x="41" y="262"/>
                  <a:pt x="41" y="262"/>
                </a:cubicBezTo>
                <a:cubicBezTo>
                  <a:pt x="41" y="263"/>
                  <a:pt x="42" y="263"/>
                  <a:pt x="42" y="263"/>
                </a:cubicBezTo>
                <a:cubicBezTo>
                  <a:pt x="42" y="264"/>
                  <a:pt x="42" y="264"/>
                  <a:pt x="42" y="264"/>
                </a:cubicBezTo>
                <a:cubicBezTo>
                  <a:pt x="42" y="265"/>
                  <a:pt x="43" y="265"/>
                  <a:pt x="44" y="265"/>
                </a:cubicBezTo>
                <a:cubicBezTo>
                  <a:pt x="44" y="266"/>
                  <a:pt x="44" y="267"/>
                  <a:pt x="45" y="267"/>
                </a:cubicBezTo>
                <a:cubicBezTo>
                  <a:pt x="45" y="268"/>
                  <a:pt x="47" y="269"/>
                  <a:pt x="48" y="270"/>
                </a:cubicBezTo>
                <a:cubicBezTo>
                  <a:pt x="48" y="270"/>
                  <a:pt x="48" y="271"/>
                  <a:pt x="48" y="271"/>
                </a:cubicBezTo>
                <a:cubicBezTo>
                  <a:pt x="49" y="272"/>
                  <a:pt x="50" y="272"/>
                  <a:pt x="50" y="272"/>
                </a:cubicBezTo>
                <a:cubicBezTo>
                  <a:pt x="51" y="273"/>
                  <a:pt x="51" y="273"/>
                  <a:pt x="51" y="274"/>
                </a:cubicBezTo>
                <a:cubicBezTo>
                  <a:pt x="52" y="274"/>
                  <a:pt x="52" y="274"/>
                  <a:pt x="52" y="275"/>
                </a:cubicBezTo>
                <a:cubicBezTo>
                  <a:pt x="52" y="275"/>
                  <a:pt x="53" y="274"/>
                  <a:pt x="53" y="275"/>
                </a:cubicBezTo>
                <a:cubicBezTo>
                  <a:pt x="54" y="275"/>
                  <a:pt x="54" y="276"/>
                  <a:pt x="55" y="276"/>
                </a:cubicBezTo>
                <a:cubicBezTo>
                  <a:pt x="56" y="276"/>
                  <a:pt x="56" y="277"/>
                  <a:pt x="57" y="278"/>
                </a:cubicBezTo>
                <a:cubicBezTo>
                  <a:pt x="57" y="278"/>
                  <a:pt x="58" y="278"/>
                  <a:pt x="58" y="279"/>
                </a:cubicBezTo>
                <a:cubicBezTo>
                  <a:pt x="58" y="279"/>
                  <a:pt x="59" y="279"/>
                  <a:pt x="59" y="279"/>
                </a:cubicBezTo>
                <a:cubicBezTo>
                  <a:pt x="60" y="280"/>
                  <a:pt x="62" y="281"/>
                  <a:pt x="63" y="281"/>
                </a:cubicBezTo>
                <a:cubicBezTo>
                  <a:pt x="63" y="282"/>
                  <a:pt x="63" y="283"/>
                  <a:pt x="64" y="283"/>
                </a:cubicBezTo>
                <a:cubicBezTo>
                  <a:pt x="65" y="283"/>
                  <a:pt x="64" y="283"/>
                  <a:pt x="64" y="283"/>
                </a:cubicBezTo>
                <a:cubicBezTo>
                  <a:pt x="65" y="284"/>
                  <a:pt x="67" y="284"/>
                  <a:pt x="67" y="285"/>
                </a:cubicBezTo>
                <a:cubicBezTo>
                  <a:pt x="68" y="285"/>
                  <a:pt x="68" y="286"/>
                  <a:pt x="68" y="286"/>
                </a:cubicBezTo>
                <a:cubicBezTo>
                  <a:pt x="69" y="286"/>
                  <a:pt x="71" y="287"/>
                  <a:pt x="71" y="287"/>
                </a:cubicBezTo>
                <a:cubicBezTo>
                  <a:pt x="71" y="287"/>
                  <a:pt x="72" y="287"/>
                  <a:pt x="72" y="287"/>
                </a:cubicBezTo>
                <a:cubicBezTo>
                  <a:pt x="73" y="287"/>
                  <a:pt x="73" y="288"/>
                  <a:pt x="73" y="288"/>
                </a:cubicBezTo>
                <a:cubicBezTo>
                  <a:pt x="74" y="289"/>
                  <a:pt x="74" y="289"/>
                  <a:pt x="75" y="289"/>
                </a:cubicBezTo>
                <a:cubicBezTo>
                  <a:pt x="76" y="289"/>
                  <a:pt x="76" y="290"/>
                  <a:pt x="77" y="290"/>
                </a:cubicBezTo>
                <a:cubicBezTo>
                  <a:pt x="77" y="290"/>
                  <a:pt x="78" y="291"/>
                  <a:pt x="78" y="291"/>
                </a:cubicBezTo>
                <a:cubicBezTo>
                  <a:pt x="79" y="291"/>
                  <a:pt x="80" y="291"/>
                  <a:pt x="81" y="291"/>
                </a:cubicBezTo>
                <a:cubicBezTo>
                  <a:pt x="81" y="291"/>
                  <a:pt x="81" y="292"/>
                  <a:pt x="81" y="292"/>
                </a:cubicBezTo>
                <a:cubicBezTo>
                  <a:pt x="82" y="292"/>
                  <a:pt x="83" y="292"/>
                  <a:pt x="84" y="293"/>
                </a:cubicBezTo>
                <a:cubicBezTo>
                  <a:pt x="84" y="293"/>
                  <a:pt x="84" y="293"/>
                  <a:pt x="84" y="293"/>
                </a:cubicBezTo>
                <a:cubicBezTo>
                  <a:pt x="84" y="293"/>
                  <a:pt x="85" y="293"/>
                  <a:pt x="85" y="293"/>
                </a:cubicBezTo>
                <a:cubicBezTo>
                  <a:pt x="86" y="293"/>
                  <a:pt x="86" y="294"/>
                  <a:pt x="87" y="294"/>
                </a:cubicBezTo>
                <a:cubicBezTo>
                  <a:pt x="88" y="294"/>
                  <a:pt x="88" y="294"/>
                  <a:pt x="88" y="295"/>
                </a:cubicBezTo>
                <a:cubicBezTo>
                  <a:pt x="89" y="295"/>
                  <a:pt x="90" y="296"/>
                  <a:pt x="91" y="296"/>
                </a:cubicBezTo>
                <a:cubicBezTo>
                  <a:pt x="92" y="296"/>
                  <a:pt x="92" y="297"/>
                  <a:pt x="93" y="297"/>
                </a:cubicBezTo>
                <a:cubicBezTo>
                  <a:pt x="94" y="297"/>
                  <a:pt x="93" y="297"/>
                  <a:pt x="94" y="297"/>
                </a:cubicBezTo>
                <a:cubicBezTo>
                  <a:pt x="95" y="298"/>
                  <a:pt x="96" y="298"/>
                  <a:pt x="97" y="298"/>
                </a:cubicBezTo>
                <a:cubicBezTo>
                  <a:pt x="98" y="298"/>
                  <a:pt x="98" y="298"/>
                  <a:pt x="98" y="298"/>
                </a:cubicBezTo>
                <a:cubicBezTo>
                  <a:pt x="99" y="299"/>
                  <a:pt x="99" y="299"/>
                  <a:pt x="99" y="299"/>
                </a:cubicBezTo>
                <a:cubicBezTo>
                  <a:pt x="101" y="299"/>
                  <a:pt x="102" y="299"/>
                  <a:pt x="102" y="299"/>
                </a:cubicBezTo>
                <a:cubicBezTo>
                  <a:pt x="103" y="300"/>
                  <a:pt x="103" y="300"/>
                  <a:pt x="104" y="300"/>
                </a:cubicBezTo>
                <a:cubicBezTo>
                  <a:pt x="108" y="301"/>
                  <a:pt x="111" y="302"/>
                  <a:pt x="114" y="303"/>
                </a:cubicBezTo>
                <a:cubicBezTo>
                  <a:pt x="117" y="303"/>
                  <a:pt x="119" y="304"/>
                  <a:pt x="122" y="305"/>
                </a:cubicBezTo>
                <a:cubicBezTo>
                  <a:pt x="125" y="305"/>
                  <a:pt x="129" y="305"/>
                  <a:pt x="131" y="304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1" y="303"/>
                  <a:pt x="132" y="304"/>
                  <a:pt x="133" y="303"/>
                </a:cubicBezTo>
                <a:cubicBezTo>
                  <a:pt x="133" y="303"/>
                  <a:pt x="134" y="303"/>
                  <a:pt x="134" y="303"/>
                </a:cubicBezTo>
                <a:cubicBezTo>
                  <a:pt x="134" y="303"/>
                  <a:pt x="134" y="303"/>
                  <a:pt x="134" y="303"/>
                </a:cubicBezTo>
                <a:cubicBezTo>
                  <a:pt x="134" y="303"/>
                  <a:pt x="135" y="303"/>
                  <a:pt x="135" y="303"/>
                </a:cubicBezTo>
                <a:cubicBezTo>
                  <a:pt x="135" y="303"/>
                  <a:pt x="135" y="302"/>
                  <a:pt x="135" y="302"/>
                </a:cubicBezTo>
                <a:cubicBezTo>
                  <a:pt x="135" y="302"/>
                  <a:pt x="136" y="302"/>
                  <a:pt x="136" y="302"/>
                </a:cubicBezTo>
                <a:cubicBezTo>
                  <a:pt x="136" y="302"/>
                  <a:pt x="137" y="301"/>
                  <a:pt x="137" y="301"/>
                </a:cubicBezTo>
                <a:cubicBezTo>
                  <a:pt x="137" y="301"/>
                  <a:pt x="138" y="301"/>
                  <a:pt x="138" y="301"/>
                </a:cubicBezTo>
                <a:cubicBezTo>
                  <a:pt x="139" y="301"/>
                  <a:pt x="138" y="301"/>
                  <a:pt x="139" y="300"/>
                </a:cubicBezTo>
                <a:cubicBezTo>
                  <a:pt x="139" y="300"/>
                  <a:pt x="140" y="300"/>
                  <a:pt x="141" y="299"/>
                </a:cubicBezTo>
                <a:cubicBezTo>
                  <a:pt x="142" y="300"/>
                  <a:pt x="143" y="298"/>
                  <a:pt x="143" y="298"/>
                </a:cubicBezTo>
                <a:cubicBezTo>
                  <a:pt x="144" y="298"/>
                  <a:pt x="145" y="298"/>
                  <a:pt x="146" y="297"/>
                </a:cubicBezTo>
                <a:cubicBezTo>
                  <a:pt x="147" y="296"/>
                  <a:pt x="148" y="295"/>
                  <a:pt x="149" y="295"/>
                </a:cubicBezTo>
                <a:cubicBezTo>
                  <a:pt x="150" y="293"/>
                  <a:pt x="150" y="291"/>
                  <a:pt x="151" y="290"/>
                </a:cubicBezTo>
                <a:cubicBezTo>
                  <a:pt x="153" y="290"/>
                  <a:pt x="153" y="291"/>
                  <a:pt x="154" y="291"/>
                </a:cubicBezTo>
                <a:cubicBezTo>
                  <a:pt x="154" y="292"/>
                  <a:pt x="155" y="291"/>
                  <a:pt x="156" y="292"/>
                </a:cubicBezTo>
                <a:cubicBezTo>
                  <a:pt x="157" y="292"/>
                  <a:pt x="158" y="292"/>
                  <a:pt x="158" y="293"/>
                </a:cubicBezTo>
                <a:cubicBezTo>
                  <a:pt x="158" y="293"/>
                  <a:pt x="159" y="293"/>
                  <a:pt x="160" y="293"/>
                </a:cubicBezTo>
                <a:cubicBezTo>
                  <a:pt x="160" y="293"/>
                  <a:pt x="160" y="293"/>
                  <a:pt x="160" y="293"/>
                </a:cubicBezTo>
                <a:cubicBezTo>
                  <a:pt x="162" y="294"/>
                  <a:pt x="163" y="293"/>
                  <a:pt x="164" y="293"/>
                </a:cubicBezTo>
                <a:cubicBezTo>
                  <a:pt x="165" y="293"/>
                  <a:pt x="166" y="293"/>
                  <a:pt x="166" y="293"/>
                </a:cubicBezTo>
                <a:cubicBezTo>
                  <a:pt x="167" y="293"/>
                  <a:pt x="167" y="293"/>
                  <a:pt x="167" y="293"/>
                </a:cubicBezTo>
                <a:cubicBezTo>
                  <a:pt x="168" y="292"/>
                  <a:pt x="170" y="292"/>
                  <a:pt x="172" y="292"/>
                </a:cubicBezTo>
                <a:cubicBezTo>
                  <a:pt x="172" y="291"/>
                  <a:pt x="174" y="290"/>
                  <a:pt x="173" y="289"/>
                </a:cubicBezTo>
                <a:cubicBezTo>
                  <a:pt x="174" y="288"/>
                  <a:pt x="175" y="288"/>
                  <a:pt x="175" y="285"/>
                </a:cubicBezTo>
                <a:cubicBezTo>
                  <a:pt x="174" y="283"/>
                  <a:pt x="171" y="283"/>
                  <a:pt x="168" y="282"/>
                </a:cubicBezTo>
                <a:cubicBezTo>
                  <a:pt x="169" y="280"/>
                  <a:pt x="167" y="280"/>
                  <a:pt x="166" y="279"/>
                </a:cubicBezTo>
                <a:cubicBezTo>
                  <a:pt x="167" y="280"/>
                  <a:pt x="168" y="279"/>
                  <a:pt x="168" y="279"/>
                </a:cubicBezTo>
                <a:cubicBezTo>
                  <a:pt x="169" y="280"/>
                  <a:pt x="169" y="280"/>
                  <a:pt x="169" y="280"/>
                </a:cubicBezTo>
                <a:cubicBezTo>
                  <a:pt x="169" y="280"/>
                  <a:pt x="169" y="279"/>
                  <a:pt x="170" y="279"/>
                </a:cubicBezTo>
                <a:cubicBezTo>
                  <a:pt x="171" y="280"/>
                  <a:pt x="172" y="280"/>
                  <a:pt x="173" y="280"/>
                </a:cubicBezTo>
                <a:cubicBezTo>
                  <a:pt x="174" y="281"/>
                  <a:pt x="175" y="280"/>
                  <a:pt x="176" y="280"/>
                </a:cubicBezTo>
                <a:cubicBezTo>
                  <a:pt x="178" y="280"/>
                  <a:pt x="178" y="280"/>
                  <a:pt x="179" y="280"/>
                </a:cubicBezTo>
                <a:cubicBezTo>
                  <a:pt x="181" y="281"/>
                  <a:pt x="182" y="280"/>
                  <a:pt x="183" y="280"/>
                </a:cubicBezTo>
                <a:cubicBezTo>
                  <a:pt x="185" y="281"/>
                  <a:pt x="186" y="281"/>
                  <a:pt x="187" y="281"/>
                </a:cubicBezTo>
                <a:cubicBezTo>
                  <a:pt x="193" y="282"/>
                  <a:pt x="197" y="281"/>
                  <a:pt x="199" y="279"/>
                </a:cubicBezTo>
                <a:cubicBezTo>
                  <a:pt x="200" y="280"/>
                  <a:pt x="201" y="279"/>
                  <a:pt x="202" y="279"/>
                </a:cubicBezTo>
                <a:cubicBezTo>
                  <a:pt x="203" y="278"/>
                  <a:pt x="205" y="278"/>
                  <a:pt x="206" y="277"/>
                </a:cubicBezTo>
                <a:cubicBezTo>
                  <a:pt x="206" y="277"/>
                  <a:pt x="207" y="276"/>
                  <a:pt x="207" y="276"/>
                </a:cubicBezTo>
                <a:cubicBezTo>
                  <a:pt x="208" y="276"/>
                  <a:pt x="209" y="275"/>
                  <a:pt x="210" y="275"/>
                </a:cubicBezTo>
                <a:cubicBezTo>
                  <a:pt x="210" y="274"/>
                  <a:pt x="210" y="274"/>
                  <a:pt x="211" y="274"/>
                </a:cubicBezTo>
                <a:cubicBezTo>
                  <a:pt x="211" y="273"/>
                  <a:pt x="212" y="274"/>
                  <a:pt x="213" y="273"/>
                </a:cubicBezTo>
                <a:cubicBezTo>
                  <a:pt x="213" y="273"/>
                  <a:pt x="214" y="271"/>
                  <a:pt x="214" y="271"/>
                </a:cubicBezTo>
                <a:cubicBezTo>
                  <a:pt x="215" y="270"/>
                  <a:pt x="216" y="271"/>
                  <a:pt x="216" y="270"/>
                </a:cubicBezTo>
                <a:cubicBezTo>
                  <a:pt x="217" y="270"/>
                  <a:pt x="218" y="268"/>
                  <a:pt x="218" y="267"/>
                </a:cubicBezTo>
                <a:cubicBezTo>
                  <a:pt x="219" y="267"/>
                  <a:pt x="218" y="267"/>
                  <a:pt x="219" y="266"/>
                </a:cubicBezTo>
                <a:cubicBezTo>
                  <a:pt x="219" y="266"/>
                  <a:pt x="220" y="266"/>
                  <a:pt x="220" y="266"/>
                </a:cubicBezTo>
                <a:cubicBezTo>
                  <a:pt x="221" y="266"/>
                  <a:pt x="221" y="265"/>
                  <a:pt x="221" y="264"/>
                </a:cubicBezTo>
                <a:cubicBezTo>
                  <a:pt x="221" y="264"/>
                  <a:pt x="222" y="264"/>
                  <a:pt x="222" y="263"/>
                </a:cubicBezTo>
                <a:cubicBezTo>
                  <a:pt x="224" y="261"/>
                  <a:pt x="226" y="259"/>
                  <a:pt x="228" y="258"/>
                </a:cubicBezTo>
                <a:cubicBezTo>
                  <a:pt x="228" y="257"/>
                  <a:pt x="227" y="257"/>
                  <a:pt x="228" y="257"/>
                </a:cubicBezTo>
                <a:cubicBezTo>
                  <a:pt x="228" y="256"/>
                  <a:pt x="228" y="257"/>
                  <a:pt x="229" y="257"/>
                </a:cubicBezTo>
                <a:cubicBezTo>
                  <a:pt x="230" y="255"/>
                  <a:pt x="232" y="253"/>
                  <a:pt x="233" y="251"/>
                </a:cubicBezTo>
                <a:cubicBezTo>
                  <a:pt x="233" y="250"/>
                  <a:pt x="236" y="252"/>
                  <a:pt x="235" y="250"/>
                </a:cubicBezTo>
                <a:cubicBezTo>
                  <a:pt x="236" y="249"/>
                  <a:pt x="236" y="248"/>
                  <a:pt x="236" y="247"/>
                </a:cubicBezTo>
                <a:cubicBezTo>
                  <a:pt x="236" y="246"/>
                  <a:pt x="237" y="247"/>
                  <a:pt x="237" y="246"/>
                </a:cubicBezTo>
                <a:cubicBezTo>
                  <a:pt x="237" y="246"/>
                  <a:pt x="237" y="245"/>
                  <a:pt x="237" y="244"/>
                </a:cubicBezTo>
                <a:cubicBezTo>
                  <a:pt x="238" y="243"/>
                  <a:pt x="238" y="243"/>
                  <a:pt x="238" y="242"/>
                </a:cubicBezTo>
                <a:cubicBezTo>
                  <a:pt x="239" y="240"/>
                  <a:pt x="240" y="238"/>
                  <a:pt x="240" y="236"/>
                </a:cubicBezTo>
                <a:cubicBezTo>
                  <a:pt x="241" y="234"/>
                  <a:pt x="242" y="233"/>
                  <a:pt x="241" y="232"/>
                </a:cubicBezTo>
                <a:cubicBezTo>
                  <a:pt x="240" y="232"/>
                  <a:pt x="241" y="232"/>
                  <a:pt x="241" y="232"/>
                </a:cubicBezTo>
                <a:cubicBezTo>
                  <a:pt x="241" y="231"/>
                  <a:pt x="242" y="229"/>
                  <a:pt x="242" y="229"/>
                </a:cubicBezTo>
                <a:cubicBezTo>
                  <a:pt x="242" y="229"/>
                  <a:pt x="242" y="227"/>
                  <a:pt x="242" y="227"/>
                </a:cubicBezTo>
                <a:cubicBezTo>
                  <a:pt x="242" y="227"/>
                  <a:pt x="243" y="227"/>
                  <a:pt x="243" y="227"/>
                </a:cubicBezTo>
                <a:cubicBezTo>
                  <a:pt x="243" y="225"/>
                  <a:pt x="243" y="223"/>
                  <a:pt x="243" y="222"/>
                </a:cubicBezTo>
                <a:cubicBezTo>
                  <a:pt x="243" y="221"/>
                  <a:pt x="244" y="221"/>
                  <a:pt x="244" y="221"/>
                </a:cubicBezTo>
                <a:cubicBezTo>
                  <a:pt x="244" y="220"/>
                  <a:pt x="243" y="218"/>
                  <a:pt x="244" y="217"/>
                </a:cubicBezTo>
                <a:cubicBezTo>
                  <a:pt x="244" y="217"/>
                  <a:pt x="243" y="216"/>
                  <a:pt x="243" y="216"/>
                </a:cubicBezTo>
                <a:close/>
                <a:moveTo>
                  <a:pt x="115" y="95"/>
                </a:moveTo>
                <a:cubicBezTo>
                  <a:pt x="117" y="95"/>
                  <a:pt x="116" y="99"/>
                  <a:pt x="114" y="98"/>
                </a:cubicBezTo>
                <a:cubicBezTo>
                  <a:pt x="114" y="97"/>
                  <a:pt x="115" y="97"/>
                  <a:pt x="115" y="95"/>
                </a:cubicBezTo>
                <a:close/>
                <a:moveTo>
                  <a:pt x="47" y="113"/>
                </a:moveTo>
                <a:cubicBezTo>
                  <a:pt x="48" y="113"/>
                  <a:pt x="47" y="115"/>
                  <a:pt x="46" y="114"/>
                </a:cubicBezTo>
                <a:cubicBezTo>
                  <a:pt x="46" y="114"/>
                  <a:pt x="47" y="114"/>
                  <a:pt x="47" y="113"/>
                </a:cubicBezTo>
                <a:close/>
                <a:moveTo>
                  <a:pt x="47" y="115"/>
                </a:moveTo>
                <a:cubicBezTo>
                  <a:pt x="47" y="116"/>
                  <a:pt x="47" y="116"/>
                  <a:pt x="47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6" y="116"/>
                  <a:pt x="45" y="116"/>
                  <a:pt x="45" y="115"/>
                </a:cubicBezTo>
                <a:cubicBezTo>
                  <a:pt x="45" y="115"/>
                  <a:pt x="46" y="115"/>
                  <a:pt x="47" y="115"/>
                </a:cubicBezTo>
                <a:close/>
                <a:moveTo>
                  <a:pt x="159" y="287"/>
                </a:moveTo>
                <a:cubicBezTo>
                  <a:pt x="158" y="287"/>
                  <a:pt x="158" y="288"/>
                  <a:pt x="157" y="287"/>
                </a:cubicBezTo>
                <a:cubicBezTo>
                  <a:pt x="156" y="287"/>
                  <a:pt x="157" y="287"/>
                  <a:pt x="156" y="287"/>
                </a:cubicBezTo>
                <a:cubicBezTo>
                  <a:pt x="156" y="287"/>
                  <a:pt x="155" y="286"/>
                  <a:pt x="154" y="286"/>
                </a:cubicBezTo>
                <a:cubicBezTo>
                  <a:pt x="154" y="284"/>
                  <a:pt x="156" y="283"/>
                  <a:pt x="159" y="282"/>
                </a:cubicBezTo>
                <a:cubicBezTo>
                  <a:pt x="158" y="284"/>
                  <a:pt x="159" y="285"/>
                  <a:pt x="160" y="286"/>
                </a:cubicBezTo>
                <a:cubicBezTo>
                  <a:pt x="159" y="286"/>
                  <a:pt x="159" y="287"/>
                  <a:pt x="159" y="287"/>
                </a:cubicBezTo>
                <a:close/>
                <a:moveTo>
                  <a:pt x="168" y="285"/>
                </a:moveTo>
                <a:cubicBezTo>
                  <a:pt x="167" y="287"/>
                  <a:pt x="165" y="286"/>
                  <a:pt x="163" y="286"/>
                </a:cubicBezTo>
                <a:cubicBezTo>
                  <a:pt x="164" y="284"/>
                  <a:pt x="166" y="285"/>
                  <a:pt x="168" y="285"/>
                </a:cubicBezTo>
                <a:close/>
                <a:moveTo>
                  <a:pt x="86" y="114"/>
                </a:moveTo>
                <a:cubicBezTo>
                  <a:pt x="85" y="114"/>
                  <a:pt x="83" y="115"/>
                  <a:pt x="84" y="116"/>
                </a:cubicBezTo>
                <a:cubicBezTo>
                  <a:pt x="84" y="115"/>
                  <a:pt x="87" y="116"/>
                  <a:pt x="86" y="114"/>
                </a:cubicBezTo>
                <a:close/>
                <a:moveTo>
                  <a:pt x="46" y="190"/>
                </a:moveTo>
                <a:cubicBezTo>
                  <a:pt x="46" y="190"/>
                  <a:pt x="47" y="189"/>
                  <a:pt x="47" y="189"/>
                </a:cubicBezTo>
                <a:cubicBezTo>
                  <a:pt x="47" y="189"/>
                  <a:pt x="47" y="189"/>
                  <a:pt x="47" y="189"/>
                </a:cubicBezTo>
                <a:cubicBezTo>
                  <a:pt x="47" y="188"/>
                  <a:pt x="47" y="187"/>
                  <a:pt x="48" y="186"/>
                </a:cubicBezTo>
                <a:cubicBezTo>
                  <a:pt x="48" y="186"/>
                  <a:pt x="48" y="186"/>
                  <a:pt x="48" y="185"/>
                </a:cubicBezTo>
                <a:cubicBezTo>
                  <a:pt x="49" y="185"/>
                  <a:pt x="49" y="184"/>
                  <a:pt x="49" y="184"/>
                </a:cubicBezTo>
                <a:cubicBezTo>
                  <a:pt x="49" y="184"/>
                  <a:pt x="49" y="184"/>
                  <a:pt x="49" y="184"/>
                </a:cubicBezTo>
                <a:cubicBezTo>
                  <a:pt x="51" y="182"/>
                  <a:pt x="51" y="179"/>
                  <a:pt x="52" y="178"/>
                </a:cubicBezTo>
                <a:cubicBezTo>
                  <a:pt x="52" y="177"/>
                  <a:pt x="53" y="177"/>
                  <a:pt x="53" y="177"/>
                </a:cubicBezTo>
                <a:cubicBezTo>
                  <a:pt x="53" y="177"/>
                  <a:pt x="53" y="176"/>
                  <a:pt x="53" y="176"/>
                </a:cubicBezTo>
                <a:cubicBezTo>
                  <a:pt x="53" y="176"/>
                  <a:pt x="54" y="176"/>
                  <a:pt x="54" y="176"/>
                </a:cubicBezTo>
                <a:cubicBezTo>
                  <a:pt x="54" y="175"/>
                  <a:pt x="54" y="175"/>
                  <a:pt x="54" y="175"/>
                </a:cubicBezTo>
                <a:cubicBezTo>
                  <a:pt x="54" y="174"/>
                  <a:pt x="55" y="174"/>
                  <a:pt x="55" y="174"/>
                </a:cubicBezTo>
                <a:cubicBezTo>
                  <a:pt x="55" y="173"/>
                  <a:pt x="56" y="173"/>
                  <a:pt x="56" y="173"/>
                </a:cubicBezTo>
                <a:cubicBezTo>
                  <a:pt x="56" y="172"/>
                  <a:pt x="56" y="172"/>
                  <a:pt x="56" y="172"/>
                </a:cubicBezTo>
                <a:cubicBezTo>
                  <a:pt x="57" y="171"/>
                  <a:pt x="57" y="169"/>
                  <a:pt x="57" y="168"/>
                </a:cubicBezTo>
                <a:cubicBezTo>
                  <a:pt x="57" y="168"/>
                  <a:pt x="58" y="168"/>
                  <a:pt x="58" y="167"/>
                </a:cubicBezTo>
                <a:cubicBezTo>
                  <a:pt x="59" y="166"/>
                  <a:pt x="59" y="165"/>
                  <a:pt x="59" y="165"/>
                </a:cubicBezTo>
                <a:cubicBezTo>
                  <a:pt x="60" y="164"/>
                  <a:pt x="60" y="164"/>
                  <a:pt x="60" y="163"/>
                </a:cubicBezTo>
                <a:cubicBezTo>
                  <a:pt x="60" y="163"/>
                  <a:pt x="60" y="163"/>
                  <a:pt x="61" y="162"/>
                </a:cubicBezTo>
                <a:cubicBezTo>
                  <a:pt x="61" y="162"/>
                  <a:pt x="61" y="162"/>
                  <a:pt x="62" y="162"/>
                </a:cubicBezTo>
                <a:cubicBezTo>
                  <a:pt x="62" y="161"/>
                  <a:pt x="62" y="161"/>
                  <a:pt x="62" y="161"/>
                </a:cubicBezTo>
                <a:cubicBezTo>
                  <a:pt x="62" y="160"/>
                  <a:pt x="63" y="160"/>
                  <a:pt x="63" y="159"/>
                </a:cubicBezTo>
                <a:cubicBezTo>
                  <a:pt x="63" y="158"/>
                  <a:pt x="64" y="158"/>
                  <a:pt x="64" y="158"/>
                </a:cubicBezTo>
                <a:cubicBezTo>
                  <a:pt x="64" y="157"/>
                  <a:pt x="65" y="157"/>
                  <a:pt x="65" y="156"/>
                </a:cubicBezTo>
                <a:cubicBezTo>
                  <a:pt x="66" y="156"/>
                  <a:pt x="66" y="155"/>
                  <a:pt x="66" y="154"/>
                </a:cubicBezTo>
                <a:cubicBezTo>
                  <a:pt x="66" y="154"/>
                  <a:pt x="67" y="154"/>
                  <a:pt x="67" y="153"/>
                </a:cubicBezTo>
                <a:cubicBezTo>
                  <a:pt x="68" y="153"/>
                  <a:pt x="67" y="153"/>
                  <a:pt x="67" y="152"/>
                </a:cubicBezTo>
                <a:cubicBezTo>
                  <a:pt x="67" y="152"/>
                  <a:pt x="68" y="152"/>
                  <a:pt x="68" y="152"/>
                </a:cubicBezTo>
                <a:cubicBezTo>
                  <a:pt x="69" y="151"/>
                  <a:pt x="69" y="151"/>
                  <a:pt x="69" y="150"/>
                </a:cubicBezTo>
                <a:cubicBezTo>
                  <a:pt x="69" y="150"/>
                  <a:pt x="69" y="150"/>
                  <a:pt x="69" y="150"/>
                </a:cubicBezTo>
                <a:cubicBezTo>
                  <a:pt x="70" y="149"/>
                  <a:pt x="70" y="149"/>
                  <a:pt x="71" y="148"/>
                </a:cubicBezTo>
                <a:cubicBezTo>
                  <a:pt x="71" y="148"/>
                  <a:pt x="71" y="148"/>
                  <a:pt x="71" y="147"/>
                </a:cubicBezTo>
                <a:cubicBezTo>
                  <a:pt x="71" y="147"/>
                  <a:pt x="72" y="147"/>
                  <a:pt x="72" y="147"/>
                </a:cubicBezTo>
                <a:cubicBezTo>
                  <a:pt x="72" y="147"/>
                  <a:pt x="72" y="146"/>
                  <a:pt x="72" y="146"/>
                </a:cubicBezTo>
                <a:cubicBezTo>
                  <a:pt x="72" y="146"/>
                  <a:pt x="73" y="145"/>
                  <a:pt x="73" y="145"/>
                </a:cubicBezTo>
                <a:cubicBezTo>
                  <a:pt x="73" y="144"/>
                  <a:pt x="73" y="144"/>
                  <a:pt x="73" y="143"/>
                </a:cubicBezTo>
                <a:cubicBezTo>
                  <a:pt x="74" y="142"/>
                  <a:pt x="76" y="142"/>
                  <a:pt x="75" y="140"/>
                </a:cubicBezTo>
                <a:cubicBezTo>
                  <a:pt x="77" y="140"/>
                  <a:pt x="76" y="138"/>
                  <a:pt x="79" y="138"/>
                </a:cubicBezTo>
                <a:cubicBezTo>
                  <a:pt x="79" y="137"/>
                  <a:pt x="78" y="137"/>
                  <a:pt x="78" y="137"/>
                </a:cubicBezTo>
                <a:cubicBezTo>
                  <a:pt x="79" y="137"/>
                  <a:pt x="78" y="136"/>
                  <a:pt x="79" y="135"/>
                </a:cubicBezTo>
                <a:cubicBezTo>
                  <a:pt x="79" y="135"/>
                  <a:pt x="80" y="134"/>
                  <a:pt x="80" y="134"/>
                </a:cubicBezTo>
                <a:cubicBezTo>
                  <a:pt x="80" y="134"/>
                  <a:pt x="80" y="133"/>
                  <a:pt x="81" y="133"/>
                </a:cubicBezTo>
                <a:cubicBezTo>
                  <a:pt x="81" y="133"/>
                  <a:pt x="81" y="131"/>
                  <a:pt x="82" y="131"/>
                </a:cubicBezTo>
                <a:cubicBezTo>
                  <a:pt x="82" y="129"/>
                  <a:pt x="83" y="128"/>
                  <a:pt x="84" y="128"/>
                </a:cubicBezTo>
                <a:cubicBezTo>
                  <a:pt x="84" y="127"/>
                  <a:pt x="85" y="127"/>
                  <a:pt x="85" y="127"/>
                </a:cubicBezTo>
                <a:cubicBezTo>
                  <a:pt x="85" y="126"/>
                  <a:pt x="85" y="126"/>
                  <a:pt x="85" y="126"/>
                </a:cubicBezTo>
                <a:cubicBezTo>
                  <a:pt x="85" y="125"/>
                  <a:pt x="86" y="126"/>
                  <a:pt x="86" y="126"/>
                </a:cubicBezTo>
                <a:cubicBezTo>
                  <a:pt x="86" y="125"/>
                  <a:pt x="86" y="124"/>
                  <a:pt x="86" y="124"/>
                </a:cubicBezTo>
                <a:cubicBezTo>
                  <a:pt x="87" y="123"/>
                  <a:pt x="87" y="123"/>
                  <a:pt x="87" y="122"/>
                </a:cubicBezTo>
                <a:cubicBezTo>
                  <a:pt x="85" y="122"/>
                  <a:pt x="85" y="123"/>
                  <a:pt x="84" y="124"/>
                </a:cubicBezTo>
                <a:cubicBezTo>
                  <a:pt x="84" y="123"/>
                  <a:pt x="84" y="123"/>
                  <a:pt x="83" y="123"/>
                </a:cubicBezTo>
                <a:cubicBezTo>
                  <a:pt x="83" y="123"/>
                  <a:pt x="84" y="126"/>
                  <a:pt x="84" y="127"/>
                </a:cubicBezTo>
                <a:cubicBezTo>
                  <a:pt x="83" y="127"/>
                  <a:pt x="82" y="128"/>
                  <a:pt x="81" y="128"/>
                </a:cubicBezTo>
                <a:cubicBezTo>
                  <a:pt x="81" y="127"/>
                  <a:pt x="83" y="125"/>
                  <a:pt x="82" y="125"/>
                </a:cubicBezTo>
                <a:cubicBezTo>
                  <a:pt x="82" y="126"/>
                  <a:pt x="80" y="124"/>
                  <a:pt x="81" y="126"/>
                </a:cubicBezTo>
                <a:cubicBezTo>
                  <a:pt x="80" y="127"/>
                  <a:pt x="80" y="128"/>
                  <a:pt x="80" y="129"/>
                </a:cubicBezTo>
                <a:cubicBezTo>
                  <a:pt x="79" y="129"/>
                  <a:pt x="79" y="130"/>
                  <a:pt x="78" y="130"/>
                </a:cubicBezTo>
                <a:cubicBezTo>
                  <a:pt x="78" y="132"/>
                  <a:pt x="78" y="132"/>
                  <a:pt x="78" y="132"/>
                </a:cubicBezTo>
                <a:cubicBezTo>
                  <a:pt x="76" y="132"/>
                  <a:pt x="76" y="133"/>
                  <a:pt x="76" y="133"/>
                </a:cubicBezTo>
                <a:cubicBezTo>
                  <a:pt x="76" y="134"/>
                  <a:pt x="75" y="134"/>
                  <a:pt x="75" y="135"/>
                </a:cubicBezTo>
                <a:cubicBezTo>
                  <a:pt x="74" y="136"/>
                  <a:pt x="73" y="136"/>
                  <a:pt x="73" y="137"/>
                </a:cubicBezTo>
                <a:cubicBezTo>
                  <a:pt x="73" y="137"/>
                  <a:pt x="74" y="137"/>
                  <a:pt x="74" y="137"/>
                </a:cubicBezTo>
                <a:cubicBezTo>
                  <a:pt x="74" y="138"/>
                  <a:pt x="73" y="138"/>
                  <a:pt x="72" y="138"/>
                </a:cubicBezTo>
                <a:cubicBezTo>
                  <a:pt x="72" y="138"/>
                  <a:pt x="72" y="139"/>
                  <a:pt x="72" y="139"/>
                </a:cubicBezTo>
                <a:cubicBezTo>
                  <a:pt x="72" y="140"/>
                  <a:pt x="70" y="140"/>
                  <a:pt x="70" y="141"/>
                </a:cubicBezTo>
                <a:cubicBezTo>
                  <a:pt x="70" y="141"/>
                  <a:pt x="70" y="142"/>
                  <a:pt x="70" y="143"/>
                </a:cubicBezTo>
                <a:cubicBezTo>
                  <a:pt x="70" y="143"/>
                  <a:pt x="69" y="143"/>
                  <a:pt x="69" y="143"/>
                </a:cubicBezTo>
                <a:cubicBezTo>
                  <a:pt x="69" y="144"/>
                  <a:pt x="68" y="145"/>
                  <a:pt x="68" y="146"/>
                </a:cubicBezTo>
                <a:cubicBezTo>
                  <a:pt x="67" y="145"/>
                  <a:pt x="67" y="147"/>
                  <a:pt x="67" y="147"/>
                </a:cubicBezTo>
                <a:cubicBezTo>
                  <a:pt x="65" y="148"/>
                  <a:pt x="65" y="150"/>
                  <a:pt x="64" y="150"/>
                </a:cubicBezTo>
                <a:cubicBezTo>
                  <a:pt x="64" y="152"/>
                  <a:pt x="64" y="152"/>
                  <a:pt x="64" y="152"/>
                </a:cubicBezTo>
                <a:cubicBezTo>
                  <a:pt x="61" y="152"/>
                  <a:pt x="63" y="155"/>
                  <a:pt x="61" y="154"/>
                </a:cubicBezTo>
                <a:cubicBezTo>
                  <a:pt x="61" y="155"/>
                  <a:pt x="60" y="156"/>
                  <a:pt x="60" y="156"/>
                </a:cubicBezTo>
                <a:cubicBezTo>
                  <a:pt x="59" y="157"/>
                  <a:pt x="60" y="157"/>
                  <a:pt x="61" y="158"/>
                </a:cubicBezTo>
                <a:cubicBezTo>
                  <a:pt x="59" y="157"/>
                  <a:pt x="59" y="158"/>
                  <a:pt x="58" y="159"/>
                </a:cubicBezTo>
                <a:cubicBezTo>
                  <a:pt x="59" y="160"/>
                  <a:pt x="58" y="161"/>
                  <a:pt x="58" y="161"/>
                </a:cubicBezTo>
                <a:cubicBezTo>
                  <a:pt x="58" y="161"/>
                  <a:pt x="58" y="162"/>
                  <a:pt x="58" y="162"/>
                </a:cubicBezTo>
                <a:cubicBezTo>
                  <a:pt x="58" y="162"/>
                  <a:pt x="57" y="162"/>
                  <a:pt x="57" y="162"/>
                </a:cubicBezTo>
                <a:cubicBezTo>
                  <a:pt x="56" y="163"/>
                  <a:pt x="57" y="164"/>
                  <a:pt x="56" y="163"/>
                </a:cubicBezTo>
                <a:cubicBezTo>
                  <a:pt x="56" y="166"/>
                  <a:pt x="54" y="166"/>
                  <a:pt x="54" y="168"/>
                </a:cubicBezTo>
                <a:cubicBezTo>
                  <a:pt x="53" y="169"/>
                  <a:pt x="52" y="171"/>
                  <a:pt x="52" y="173"/>
                </a:cubicBezTo>
                <a:cubicBezTo>
                  <a:pt x="51" y="173"/>
                  <a:pt x="51" y="174"/>
                  <a:pt x="51" y="174"/>
                </a:cubicBezTo>
                <a:cubicBezTo>
                  <a:pt x="51" y="175"/>
                  <a:pt x="50" y="175"/>
                  <a:pt x="50" y="176"/>
                </a:cubicBezTo>
                <a:cubicBezTo>
                  <a:pt x="50" y="176"/>
                  <a:pt x="49" y="176"/>
                  <a:pt x="49" y="177"/>
                </a:cubicBezTo>
                <a:cubicBezTo>
                  <a:pt x="49" y="177"/>
                  <a:pt x="49" y="178"/>
                  <a:pt x="49" y="179"/>
                </a:cubicBezTo>
                <a:cubicBezTo>
                  <a:pt x="49" y="179"/>
                  <a:pt x="48" y="178"/>
                  <a:pt x="48" y="179"/>
                </a:cubicBezTo>
                <a:cubicBezTo>
                  <a:pt x="47" y="179"/>
                  <a:pt x="48" y="181"/>
                  <a:pt x="48" y="181"/>
                </a:cubicBezTo>
                <a:cubicBezTo>
                  <a:pt x="46" y="181"/>
                  <a:pt x="47" y="182"/>
                  <a:pt x="47" y="183"/>
                </a:cubicBezTo>
                <a:cubicBezTo>
                  <a:pt x="46" y="183"/>
                  <a:pt x="46" y="183"/>
                  <a:pt x="46" y="183"/>
                </a:cubicBezTo>
                <a:cubicBezTo>
                  <a:pt x="45" y="184"/>
                  <a:pt x="45" y="185"/>
                  <a:pt x="45" y="186"/>
                </a:cubicBezTo>
                <a:cubicBezTo>
                  <a:pt x="45" y="186"/>
                  <a:pt x="45" y="186"/>
                  <a:pt x="45" y="186"/>
                </a:cubicBezTo>
                <a:cubicBezTo>
                  <a:pt x="44" y="188"/>
                  <a:pt x="44" y="189"/>
                  <a:pt x="44" y="190"/>
                </a:cubicBezTo>
                <a:cubicBezTo>
                  <a:pt x="43" y="191"/>
                  <a:pt x="43" y="191"/>
                  <a:pt x="43" y="192"/>
                </a:cubicBezTo>
                <a:cubicBezTo>
                  <a:pt x="43" y="192"/>
                  <a:pt x="42" y="192"/>
                  <a:pt x="42" y="193"/>
                </a:cubicBezTo>
                <a:cubicBezTo>
                  <a:pt x="42" y="194"/>
                  <a:pt x="42" y="193"/>
                  <a:pt x="42" y="194"/>
                </a:cubicBezTo>
                <a:cubicBezTo>
                  <a:pt x="41" y="195"/>
                  <a:pt x="42" y="195"/>
                  <a:pt x="41" y="196"/>
                </a:cubicBezTo>
                <a:cubicBezTo>
                  <a:pt x="41" y="196"/>
                  <a:pt x="41" y="197"/>
                  <a:pt x="41" y="197"/>
                </a:cubicBezTo>
                <a:cubicBezTo>
                  <a:pt x="41" y="199"/>
                  <a:pt x="41" y="201"/>
                  <a:pt x="41" y="203"/>
                </a:cubicBezTo>
                <a:cubicBezTo>
                  <a:pt x="42" y="204"/>
                  <a:pt x="43" y="204"/>
                  <a:pt x="45" y="203"/>
                </a:cubicBezTo>
                <a:cubicBezTo>
                  <a:pt x="46" y="202"/>
                  <a:pt x="47" y="200"/>
                  <a:pt x="46" y="199"/>
                </a:cubicBezTo>
                <a:cubicBezTo>
                  <a:pt x="45" y="200"/>
                  <a:pt x="44" y="201"/>
                  <a:pt x="43" y="201"/>
                </a:cubicBezTo>
                <a:cubicBezTo>
                  <a:pt x="42" y="198"/>
                  <a:pt x="44" y="195"/>
                  <a:pt x="45" y="193"/>
                </a:cubicBezTo>
                <a:cubicBezTo>
                  <a:pt x="46" y="192"/>
                  <a:pt x="46" y="191"/>
                  <a:pt x="46" y="190"/>
                </a:cubicBezTo>
                <a:close/>
                <a:moveTo>
                  <a:pt x="104" y="117"/>
                </a:moveTo>
                <a:cubicBezTo>
                  <a:pt x="104" y="112"/>
                  <a:pt x="104" y="112"/>
                  <a:pt x="104" y="112"/>
                </a:cubicBezTo>
                <a:cubicBezTo>
                  <a:pt x="103" y="111"/>
                  <a:pt x="103" y="110"/>
                  <a:pt x="102" y="110"/>
                </a:cubicBezTo>
                <a:cubicBezTo>
                  <a:pt x="101" y="110"/>
                  <a:pt x="100" y="109"/>
                  <a:pt x="99" y="109"/>
                </a:cubicBezTo>
                <a:cubicBezTo>
                  <a:pt x="99" y="109"/>
                  <a:pt x="98" y="109"/>
                  <a:pt x="97" y="109"/>
                </a:cubicBezTo>
                <a:cubicBezTo>
                  <a:pt x="96" y="109"/>
                  <a:pt x="95" y="109"/>
                  <a:pt x="93" y="109"/>
                </a:cubicBezTo>
                <a:cubicBezTo>
                  <a:pt x="91" y="109"/>
                  <a:pt x="89" y="109"/>
                  <a:pt x="88" y="109"/>
                </a:cubicBezTo>
                <a:cubicBezTo>
                  <a:pt x="87" y="109"/>
                  <a:pt x="85" y="110"/>
                  <a:pt x="84" y="111"/>
                </a:cubicBezTo>
                <a:cubicBezTo>
                  <a:pt x="84" y="111"/>
                  <a:pt x="84" y="111"/>
                  <a:pt x="83" y="111"/>
                </a:cubicBezTo>
                <a:cubicBezTo>
                  <a:pt x="83" y="111"/>
                  <a:pt x="83" y="111"/>
                  <a:pt x="83" y="111"/>
                </a:cubicBezTo>
                <a:cubicBezTo>
                  <a:pt x="81" y="112"/>
                  <a:pt x="81" y="112"/>
                  <a:pt x="80" y="112"/>
                </a:cubicBezTo>
                <a:cubicBezTo>
                  <a:pt x="80" y="112"/>
                  <a:pt x="79" y="112"/>
                  <a:pt x="79" y="113"/>
                </a:cubicBezTo>
                <a:cubicBezTo>
                  <a:pt x="78" y="113"/>
                  <a:pt x="77" y="113"/>
                  <a:pt x="77" y="114"/>
                </a:cubicBezTo>
                <a:cubicBezTo>
                  <a:pt x="77" y="114"/>
                  <a:pt x="76" y="114"/>
                  <a:pt x="76" y="114"/>
                </a:cubicBezTo>
                <a:cubicBezTo>
                  <a:pt x="76" y="114"/>
                  <a:pt x="76" y="114"/>
                  <a:pt x="76" y="114"/>
                </a:cubicBezTo>
                <a:cubicBezTo>
                  <a:pt x="76" y="115"/>
                  <a:pt x="75" y="114"/>
                  <a:pt x="75" y="114"/>
                </a:cubicBezTo>
                <a:cubicBezTo>
                  <a:pt x="75" y="114"/>
                  <a:pt x="75" y="115"/>
                  <a:pt x="75" y="115"/>
                </a:cubicBezTo>
                <a:cubicBezTo>
                  <a:pt x="75" y="115"/>
                  <a:pt x="74" y="115"/>
                  <a:pt x="74" y="115"/>
                </a:cubicBezTo>
                <a:cubicBezTo>
                  <a:pt x="73" y="115"/>
                  <a:pt x="73" y="116"/>
                  <a:pt x="72" y="117"/>
                </a:cubicBezTo>
                <a:cubicBezTo>
                  <a:pt x="72" y="117"/>
                  <a:pt x="71" y="117"/>
                  <a:pt x="71" y="117"/>
                </a:cubicBezTo>
                <a:cubicBezTo>
                  <a:pt x="70" y="118"/>
                  <a:pt x="70" y="118"/>
                  <a:pt x="69" y="118"/>
                </a:cubicBezTo>
                <a:cubicBezTo>
                  <a:pt x="69" y="118"/>
                  <a:pt x="69" y="119"/>
                  <a:pt x="69" y="119"/>
                </a:cubicBezTo>
                <a:cubicBezTo>
                  <a:pt x="68" y="119"/>
                  <a:pt x="68" y="119"/>
                  <a:pt x="67" y="119"/>
                </a:cubicBezTo>
                <a:cubicBezTo>
                  <a:pt x="67" y="120"/>
                  <a:pt x="67" y="121"/>
                  <a:pt x="66" y="121"/>
                </a:cubicBezTo>
                <a:cubicBezTo>
                  <a:pt x="65" y="121"/>
                  <a:pt x="65" y="121"/>
                  <a:pt x="64" y="122"/>
                </a:cubicBezTo>
                <a:cubicBezTo>
                  <a:pt x="63" y="123"/>
                  <a:pt x="61" y="124"/>
                  <a:pt x="60" y="125"/>
                </a:cubicBezTo>
                <a:cubicBezTo>
                  <a:pt x="59" y="126"/>
                  <a:pt x="58" y="128"/>
                  <a:pt x="57" y="129"/>
                </a:cubicBezTo>
                <a:cubicBezTo>
                  <a:pt x="56" y="129"/>
                  <a:pt x="56" y="130"/>
                  <a:pt x="56" y="130"/>
                </a:cubicBezTo>
                <a:cubicBezTo>
                  <a:pt x="56" y="131"/>
                  <a:pt x="56" y="133"/>
                  <a:pt x="57" y="131"/>
                </a:cubicBezTo>
                <a:cubicBezTo>
                  <a:pt x="58" y="131"/>
                  <a:pt x="57" y="133"/>
                  <a:pt x="59" y="132"/>
                </a:cubicBezTo>
                <a:cubicBezTo>
                  <a:pt x="59" y="131"/>
                  <a:pt x="59" y="131"/>
                  <a:pt x="59" y="131"/>
                </a:cubicBezTo>
                <a:cubicBezTo>
                  <a:pt x="59" y="129"/>
                  <a:pt x="61" y="129"/>
                  <a:pt x="63" y="128"/>
                </a:cubicBezTo>
                <a:cubicBezTo>
                  <a:pt x="63" y="128"/>
                  <a:pt x="64" y="128"/>
                  <a:pt x="65" y="128"/>
                </a:cubicBezTo>
                <a:cubicBezTo>
                  <a:pt x="65" y="127"/>
                  <a:pt x="67" y="127"/>
                  <a:pt x="67" y="125"/>
                </a:cubicBezTo>
                <a:cubicBezTo>
                  <a:pt x="66" y="125"/>
                  <a:pt x="66" y="125"/>
                  <a:pt x="65" y="125"/>
                </a:cubicBezTo>
                <a:cubicBezTo>
                  <a:pt x="67" y="124"/>
                  <a:pt x="67" y="123"/>
                  <a:pt x="68" y="123"/>
                </a:cubicBezTo>
                <a:cubicBezTo>
                  <a:pt x="69" y="122"/>
                  <a:pt x="70" y="123"/>
                  <a:pt x="70" y="122"/>
                </a:cubicBezTo>
                <a:cubicBezTo>
                  <a:pt x="71" y="122"/>
                  <a:pt x="71" y="121"/>
                  <a:pt x="72" y="121"/>
                </a:cubicBezTo>
                <a:cubicBezTo>
                  <a:pt x="72" y="119"/>
                  <a:pt x="75" y="120"/>
                  <a:pt x="75" y="118"/>
                </a:cubicBezTo>
                <a:cubicBezTo>
                  <a:pt x="75" y="118"/>
                  <a:pt x="74" y="118"/>
                  <a:pt x="74" y="118"/>
                </a:cubicBezTo>
                <a:cubicBezTo>
                  <a:pt x="75" y="117"/>
                  <a:pt x="75" y="118"/>
                  <a:pt x="77" y="118"/>
                </a:cubicBezTo>
                <a:cubicBezTo>
                  <a:pt x="77" y="117"/>
                  <a:pt x="78" y="117"/>
                  <a:pt x="78" y="117"/>
                </a:cubicBezTo>
                <a:cubicBezTo>
                  <a:pt x="78" y="116"/>
                  <a:pt x="79" y="116"/>
                  <a:pt x="79" y="116"/>
                </a:cubicBezTo>
                <a:cubicBezTo>
                  <a:pt x="80" y="115"/>
                  <a:pt x="81" y="115"/>
                  <a:pt x="82" y="115"/>
                </a:cubicBezTo>
                <a:cubicBezTo>
                  <a:pt x="83" y="114"/>
                  <a:pt x="85" y="114"/>
                  <a:pt x="86" y="113"/>
                </a:cubicBezTo>
                <a:cubicBezTo>
                  <a:pt x="87" y="114"/>
                  <a:pt x="87" y="115"/>
                  <a:pt x="88" y="114"/>
                </a:cubicBezTo>
                <a:cubicBezTo>
                  <a:pt x="89" y="114"/>
                  <a:pt x="89" y="113"/>
                  <a:pt x="89" y="113"/>
                </a:cubicBezTo>
                <a:cubicBezTo>
                  <a:pt x="90" y="113"/>
                  <a:pt x="90" y="112"/>
                  <a:pt x="92" y="113"/>
                </a:cubicBezTo>
                <a:cubicBezTo>
                  <a:pt x="90" y="114"/>
                  <a:pt x="92" y="114"/>
                  <a:pt x="93" y="114"/>
                </a:cubicBezTo>
                <a:cubicBezTo>
                  <a:pt x="94" y="115"/>
                  <a:pt x="94" y="114"/>
                  <a:pt x="96" y="114"/>
                </a:cubicBezTo>
                <a:cubicBezTo>
                  <a:pt x="96" y="114"/>
                  <a:pt x="96" y="112"/>
                  <a:pt x="97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101" y="114"/>
                  <a:pt x="101" y="117"/>
                  <a:pt x="104" y="117"/>
                </a:cubicBezTo>
                <a:close/>
                <a:moveTo>
                  <a:pt x="58" y="130"/>
                </a:moveTo>
                <a:cubicBezTo>
                  <a:pt x="56" y="130"/>
                  <a:pt x="59" y="129"/>
                  <a:pt x="59" y="129"/>
                </a:cubicBezTo>
                <a:cubicBezTo>
                  <a:pt x="60" y="129"/>
                  <a:pt x="58" y="130"/>
                  <a:pt x="58" y="130"/>
                </a:cubicBezTo>
                <a:close/>
                <a:moveTo>
                  <a:pt x="63" y="127"/>
                </a:moveTo>
                <a:cubicBezTo>
                  <a:pt x="63" y="126"/>
                  <a:pt x="65" y="125"/>
                  <a:pt x="65" y="126"/>
                </a:cubicBezTo>
                <a:cubicBezTo>
                  <a:pt x="65" y="127"/>
                  <a:pt x="64" y="127"/>
                  <a:pt x="63" y="127"/>
                </a:cubicBezTo>
                <a:close/>
                <a:moveTo>
                  <a:pt x="59" y="59"/>
                </a:moveTo>
                <a:cubicBezTo>
                  <a:pt x="59" y="60"/>
                  <a:pt x="59" y="59"/>
                  <a:pt x="60" y="60"/>
                </a:cubicBezTo>
                <a:cubicBezTo>
                  <a:pt x="60" y="60"/>
                  <a:pt x="60" y="60"/>
                  <a:pt x="61" y="61"/>
                </a:cubicBezTo>
                <a:cubicBezTo>
                  <a:pt x="61" y="61"/>
                  <a:pt x="61" y="60"/>
                  <a:pt x="62" y="61"/>
                </a:cubicBezTo>
                <a:cubicBezTo>
                  <a:pt x="63" y="61"/>
                  <a:pt x="64" y="63"/>
                  <a:pt x="65" y="63"/>
                </a:cubicBezTo>
                <a:cubicBezTo>
                  <a:pt x="65" y="64"/>
                  <a:pt x="66" y="64"/>
                  <a:pt x="66" y="64"/>
                </a:cubicBezTo>
                <a:cubicBezTo>
                  <a:pt x="67" y="65"/>
                  <a:pt x="67" y="65"/>
                  <a:pt x="68" y="66"/>
                </a:cubicBezTo>
                <a:cubicBezTo>
                  <a:pt x="68" y="66"/>
                  <a:pt x="69" y="67"/>
                  <a:pt x="70" y="67"/>
                </a:cubicBezTo>
                <a:cubicBezTo>
                  <a:pt x="70" y="67"/>
                  <a:pt x="70" y="67"/>
                  <a:pt x="71" y="68"/>
                </a:cubicBezTo>
                <a:cubicBezTo>
                  <a:pt x="71" y="68"/>
                  <a:pt x="72" y="68"/>
                  <a:pt x="72" y="68"/>
                </a:cubicBezTo>
                <a:cubicBezTo>
                  <a:pt x="72" y="68"/>
                  <a:pt x="73" y="69"/>
                  <a:pt x="74" y="70"/>
                </a:cubicBezTo>
                <a:cubicBezTo>
                  <a:pt x="74" y="70"/>
                  <a:pt x="75" y="71"/>
                  <a:pt x="75" y="72"/>
                </a:cubicBezTo>
                <a:cubicBezTo>
                  <a:pt x="75" y="72"/>
                  <a:pt x="76" y="72"/>
                  <a:pt x="76" y="72"/>
                </a:cubicBezTo>
                <a:cubicBezTo>
                  <a:pt x="78" y="73"/>
                  <a:pt x="79" y="75"/>
                  <a:pt x="81" y="76"/>
                </a:cubicBezTo>
                <a:cubicBezTo>
                  <a:pt x="81" y="77"/>
                  <a:pt x="82" y="77"/>
                  <a:pt x="82" y="79"/>
                </a:cubicBezTo>
                <a:cubicBezTo>
                  <a:pt x="84" y="78"/>
                  <a:pt x="84" y="80"/>
                  <a:pt x="84" y="80"/>
                </a:cubicBezTo>
                <a:cubicBezTo>
                  <a:pt x="85" y="80"/>
                  <a:pt x="87" y="82"/>
                  <a:pt x="87" y="82"/>
                </a:cubicBezTo>
                <a:cubicBezTo>
                  <a:pt x="87" y="82"/>
                  <a:pt x="87" y="83"/>
                  <a:pt x="87" y="83"/>
                </a:cubicBezTo>
                <a:cubicBezTo>
                  <a:pt x="87" y="84"/>
                  <a:pt x="88" y="84"/>
                  <a:pt x="88" y="84"/>
                </a:cubicBezTo>
                <a:cubicBezTo>
                  <a:pt x="89" y="84"/>
                  <a:pt x="88" y="85"/>
                  <a:pt x="89" y="85"/>
                </a:cubicBezTo>
                <a:cubicBezTo>
                  <a:pt x="89" y="85"/>
                  <a:pt x="90" y="85"/>
                  <a:pt x="90" y="85"/>
                </a:cubicBezTo>
                <a:cubicBezTo>
                  <a:pt x="90" y="85"/>
                  <a:pt x="90" y="86"/>
                  <a:pt x="90" y="86"/>
                </a:cubicBezTo>
                <a:cubicBezTo>
                  <a:pt x="91" y="87"/>
                  <a:pt x="92" y="88"/>
                  <a:pt x="92" y="88"/>
                </a:cubicBezTo>
                <a:cubicBezTo>
                  <a:pt x="93" y="88"/>
                  <a:pt x="92" y="88"/>
                  <a:pt x="93" y="88"/>
                </a:cubicBezTo>
                <a:cubicBezTo>
                  <a:pt x="93" y="88"/>
                  <a:pt x="94" y="88"/>
                  <a:pt x="94" y="89"/>
                </a:cubicBezTo>
                <a:cubicBezTo>
                  <a:pt x="94" y="89"/>
                  <a:pt x="95" y="89"/>
                  <a:pt x="95" y="90"/>
                </a:cubicBezTo>
                <a:cubicBezTo>
                  <a:pt x="96" y="90"/>
                  <a:pt x="96" y="90"/>
                  <a:pt x="97" y="90"/>
                </a:cubicBezTo>
                <a:cubicBezTo>
                  <a:pt x="98" y="90"/>
                  <a:pt x="97" y="91"/>
                  <a:pt x="98" y="92"/>
                </a:cubicBezTo>
                <a:cubicBezTo>
                  <a:pt x="99" y="93"/>
                  <a:pt x="100" y="91"/>
                  <a:pt x="101" y="91"/>
                </a:cubicBezTo>
                <a:cubicBezTo>
                  <a:pt x="102" y="89"/>
                  <a:pt x="101" y="88"/>
                  <a:pt x="100" y="87"/>
                </a:cubicBezTo>
                <a:cubicBezTo>
                  <a:pt x="100" y="87"/>
                  <a:pt x="99" y="86"/>
                  <a:pt x="99" y="86"/>
                </a:cubicBezTo>
                <a:cubicBezTo>
                  <a:pt x="98" y="85"/>
                  <a:pt x="97" y="85"/>
                  <a:pt x="96" y="85"/>
                </a:cubicBezTo>
                <a:cubicBezTo>
                  <a:pt x="95" y="84"/>
                  <a:pt x="93" y="83"/>
                  <a:pt x="91" y="81"/>
                </a:cubicBezTo>
                <a:cubicBezTo>
                  <a:pt x="90" y="80"/>
                  <a:pt x="89" y="78"/>
                  <a:pt x="87" y="78"/>
                </a:cubicBezTo>
                <a:cubicBezTo>
                  <a:pt x="87" y="77"/>
                  <a:pt x="86" y="77"/>
                  <a:pt x="86" y="76"/>
                </a:cubicBezTo>
                <a:cubicBezTo>
                  <a:pt x="85" y="75"/>
                  <a:pt x="85" y="75"/>
                  <a:pt x="85" y="74"/>
                </a:cubicBezTo>
                <a:cubicBezTo>
                  <a:pt x="84" y="73"/>
                  <a:pt x="83" y="73"/>
                  <a:pt x="83" y="73"/>
                </a:cubicBezTo>
                <a:cubicBezTo>
                  <a:pt x="83" y="72"/>
                  <a:pt x="83" y="73"/>
                  <a:pt x="82" y="72"/>
                </a:cubicBezTo>
                <a:cubicBezTo>
                  <a:pt x="82" y="72"/>
                  <a:pt x="83" y="71"/>
                  <a:pt x="82" y="71"/>
                </a:cubicBezTo>
                <a:cubicBezTo>
                  <a:pt x="81" y="69"/>
                  <a:pt x="79" y="68"/>
                  <a:pt x="77" y="66"/>
                </a:cubicBezTo>
                <a:cubicBezTo>
                  <a:pt x="77" y="66"/>
                  <a:pt x="77" y="66"/>
                  <a:pt x="77" y="65"/>
                </a:cubicBezTo>
                <a:cubicBezTo>
                  <a:pt x="76" y="64"/>
                  <a:pt x="74" y="63"/>
                  <a:pt x="74" y="62"/>
                </a:cubicBezTo>
                <a:cubicBezTo>
                  <a:pt x="74" y="61"/>
                  <a:pt x="73" y="62"/>
                  <a:pt x="73" y="62"/>
                </a:cubicBezTo>
                <a:cubicBezTo>
                  <a:pt x="71" y="59"/>
                  <a:pt x="68" y="57"/>
                  <a:pt x="67" y="54"/>
                </a:cubicBezTo>
                <a:cubicBezTo>
                  <a:pt x="65" y="53"/>
                  <a:pt x="64" y="52"/>
                  <a:pt x="63" y="50"/>
                </a:cubicBezTo>
                <a:cubicBezTo>
                  <a:pt x="62" y="49"/>
                  <a:pt x="60" y="48"/>
                  <a:pt x="59" y="46"/>
                </a:cubicBezTo>
                <a:cubicBezTo>
                  <a:pt x="59" y="46"/>
                  <a:pt x="59" y="45"/>
                  <a:pt x="59" y="45"/>
                </a:cubicBezTo>
                <a:cubicBezTo>
                  <a:pt x="58" y="45"/>
                  <a:pt x="58" y="44"/>
                  <a:pt x="58" y="44"/>
                </a:cubicBezTo>
                <a:cubicBezTo>
                  <a:pt x="57" y="44"/>
                  <a:pt x="57" y="44"/>
                  <a:pt x="56" y="44"/>
                </a:cubicBezTo>
                <a:cubicBezTo>
                  <a:pt x="56" y="43"/>
                  <a:pt x="56" y="42"/>
                  <a:pt x="56" y="42"/>
                </a:cubicBezTo>
                <a:cubicBezTo>
                  <a:pt x="55" y="41"/>
                  <a:pt x="53" y="40"/>
                  <a:pt x="52" y="38"/>
                </a:cubicBezTo>
                <a:cubicBezTo>
                  <a:pt x="49" y="36"/>
                  <a:pt x="47" y="33"/>
                  <a:pt x="45" y="30"/>
                </a:cubicBezTo>
                <a:cubicBezTo>
                  <a:pt x="43" y="29"/>
                  <a:pt x="42" y="28"/>
                  <a:pt x="41" y="27"/>
                </a:cubicBezTo>
                <a:cubicBezTo>
                  <a:pt x="40" y="26"/>
                  <a:pt x="40" y="26"/>
                  <a:pt x="39" y="26"/>
                </a:cubicBezTo>
                <a:cubicBezTo>
                  <a:pt x="39" y="26"/>
                  <a:pt x="39" y="25"/>
                  <a:pt x="38" y="25"/>
                </a:cubicBezTo>
                <a:cubicBezTo>
                  <a:pt x="38" y="25"/>
                  <a:pt x="37" y="24"/>
                  <a:pt x="37" y="23"/>
                </a:cubicBezTo>
                <a:cubicBezTo>
                  <a:pt x="35" y="23"/>
                  <a:pt x="35" y="22"/>
                  <a:pt x="34" y="21"/>
                </a:cubicBezTo>
                <a:cubicBezTo>
                  <a:pt x="34" y="21"/>
                  <a:pt x="34" y="21"/>
                  <a:pt x="33" y="21"/>
                </a:cubicBezTo>
                <a:cubicBezTo>
                  <a:pt x="33" y="21"/>
                  <a:pt x="32" y="21"/>
                  <a:pt x="32" y="20"/>
                </a:cubicBezTo>
                <a:cubicBezTo>
                  <a:pt x="31" y="20"/>
                  <a:pt x="31" y="19"/>
                  <a:pt x="31" y="19"/>
                </a:cubicBezTo>
                <a:cubicBezTo>
                  <a:pt x="30" y="18"/>
                  <a:pt x="29" y="19"/>
                  <a:pt x="29" y="18"/>
                </a:cubicBezTo>
                <a:cubicBezTo>
                  <a:pt x="28" y="18"/>
                  <a:pt x="28" y="17"/>
                  <a:pt x="28" y="17"/>
                </a:cubicBezTo>
                <a:cubicBezTo>
                  <a:pt x="26" y="16"/>
                  <a:pt x="25" y="15"/>
                  <a:pt x="24" y="15"/>
                </a:cubicBezTo>
                <a:cubicBezTo>
                  <a:pt x="23" y="15"/>
                  <a:pt x="22" y="15"/>
                  <a:pt x="22" y="17"/>
                </a:cubicBezTo>
                <a:cubicBezTo>
                  <a:pt x="21" y="19"/>
                  <a:pt x="22" y="19"/>
                  <a:pt x="23" y="20"/>
                </a:cubicBezTo>
                <a:cubicBezTo>
                  <a:pt x="21" y="20"/>
                  <a:pt x="23" y="21"/>
                  <a:pt x="23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4" y="24"/>
                  <a:pt x="25" y="24"/>
                  <a:pt x="25" y="25"/>
                </a:cubicBezTo>
                <a:cubicBezTo>
                  <a:pt x="25" y="26"/>
                  <a:pt x="26" y="26"/>
                  <a:pt x="26" y="28"/>
                </a:cubicBezTo>
                <a:cubicBezTo>
                  <a:pt x="27" y="29"/>
                  <a:pt x="28" y="31"/>
                  <a:pt x="29" y="32"/>
                </a:cubicBezTo>
                <a:cubicBezTo>
                  <a:pt x="30" y="33"/>
                  <a:pt x="31" y="34"/>
                  <a:pt x="32" y="35"/>
                </a:cubicBezTo>
                <a:cubicBezTo>
                  <a:pt x="32" y="35"/>
                  <a:pt x="33" y="35"/>
                  <a:pt x="33" y="35"/>
                </a:cubicBezTo>
                <a:cubicBezTo>
                  <a:pt x="33" y="36"/>
                  <a:pt x="34" y="37"/>
                  <a:pt x="35" y="37"/>
                </a:cubicBezTo>
                <a:cubicBezTo>
                  <a:pt x="35" y="38"/>
                  <a:pt x="36" y="38"/>
                  <a:pt x="36" y="38"/>
                </a:cubicBezTo>
                <a:cubicBezTo>
                  <a:pt x="38" y="40"/>
                  <a:pt x="39" y="41"/>
                  <a:pt x="41" y="42"/>
                </a:cubicBezTo>
                <a:cubicBezTo>
                  <a:pt x="41" y="42"/>
                  <a:pt x="42" y="42"/>
                  <a:pt x="42" y="43"/>
                </a:cubicBezTo>
                <a:cubicBezTo>
                  <a:pt x="42" y="43"/>
                  <a:pt x="42" y="44"/>
                  <a:pt x="42" y="44"/>
                </a:cubicBezTo>
                <a:cubicBezTo>
                  <a:pt x="42" y="44"/>
                  <a:pt x="43" y="44"/>
                  <a:pt x="44" y="45"/>
                </a:cubicBezTo>
                <a:cubicBezTo>
                  <a:pt x="44" y="45"/>
                  <a:pt x="44" y="46"/>
                  <a:pt x="45" y="46"/>
                </a:cubicBezTo>
                <a:cubicBezTo>
                  <a:pt x="45" y="46"/>
                  <a:pt x="45" y="46"/>
                  <a:pt x="45" y="46"/>
                </a:cubicBezTo>
                <a:cubicBezTo>
                  <a:pt x="46" y="47"/>
                  <a:pt x="48" y="49"/>
                  <a:pt x="49" y="50"/>
                </a:cubicBezTo>
                <a:cubicBezTo>
                  <a:pt x="49" y="50"/>
                  <a:pt x="49" y="51"/>
                  <a:pt x="49" y="51"/>
                </a:cubicBezTo>
                <a:cubicBezTo>
                  <a:pt x="50" y="52"/>
                  <a:pt x="51" y="53"/>
                  <a:pt x="51" y="53"/>
                </a:cubicBezTo>
                <a:cubicBezTo>
                  <a:pt x="53" y="55"/>
                  <a:pt x="54" y="55"/>
                  <a:pt x="55" y="57"/>
                </a:cubicBezTo>
                <a:cubicBezTo>
                  <a:pt x="57" y="57"/>
                  <a:pt x="56" y="59"/>
                  <a:pt x="59" y="58"/>
                </a:cubicBezTo>
                <a:cubicBezTo>
                  <a:pt x="59" y="58"/>
                  <a:pt x="59" y="59"/>
                  <a:pt x="59" y="59"/>
                </a:cubicBezTo>
                <a:close/>
                <a:moveTo>
                  <a:pt x="55" y="54"/>
                </a:moveTo>
                <a:cubicBezTo>
                  <a:pt x="55" y="52"/>
                  <a:pt x="53" y="52"/>
                  <a:pt x="52" y="50"/>
                </a:cubicBezTo>
                <a:cubicBezTo>
                  <a:pt x="52" y="50"/>
                  <a:pt x="52" y="50"/>
                  <a:pt x="52" y="49"/>
                </a:cubicBezTo>
                <a:cubicBezTo>
                  <a:pt x="52" y="49"/>
                  <a:pt x="51" y="49"/>
                  <a:pt x="50" y="49"/>
                </a:cubicBezTo>
                <a:cubicBezTo>
                  <a:pt x="50" y="49"/>
                  <a:pt x="50" y="48"/>
                  <a:pt x="50" y="47"/>
                </a:cubicBezTo>
                <a:cubicBezTo>
                  <a:pt x="49" y="46"/>
                  <a:pt x="47" y="46"/>
                  <a:pt x="48" y="44"/>
                </a:cubicBezTo>
                <a:cubicBezTo>
                  <a:pt x="45" y="44"/>
                  <a:pt x="45" y="41"/>
                  <a:pt x="43" y="41"/>
                </a:cubicBezTo>
                <a:cubicBezTo>
                  <a:pt x="43" y="39"/>
                  <a:pt x="40" y="38"/>
                  <a:pt x="39" y="37"/>
                </a:cubicBezTo>
                <a:cubicBezTo>
                  <a:pt x="38" y="37"/>
                  <a:pt x="39" y="36"/>
                  <a:pt x="38" y="36"/>
                </a:cubicBezTo>
                <a:cubicBezTo>
                  <a:pt x="38" y="36"/>
                  <a:pt x="38" y="35"/>
                  <a:pt x="37" y="35"/>
                </a:cubicBezTo>
                <a:cubicBezTo>
                  <a:pt x="37" y="35"/>
                  <a:pt x="35" y="34"/>
                  <a:pt x="35" y="33"/>
                </a:cubicBezTo>
                <a:cubicBezTo>
                  <a:pt x="35" y="33"/>
                  <a:pt x="34" y="32"/>
                  <a:pt x="33" y="32"/>
                </a:cubicBezTo>
                <a:cubicBezTo>
                  <a:pt x="32" y="31"/>
                  <a:pt x="31" y="30"/>
                  <a:pt x="30" y="29"/>
                </a:cubicBezTo>
                <a:cubicBezTo>
                  <a:pt x="30" y="29"/>
                  <a:pt x="30" y="28"/>
                  <a:pt x="30" y="28"/>
                </a:cubicBezTo>
                <a:cubicBezTo>
                  <a:pt x="29" y="27"/>
                  <a:pt x="29" y="27"/>
                  <a:pt x="29" y="26"/>
                </a:cubicBezTo>
                <a:cubicBezTo>
                  <a:pt x="28" y="25"/>
                  <a:pt x="27" y="23"/>
                  <a:pt x="27" y="21"/>
                </a:cubicBezTo>
                <a:cubicBezTo>
                  <a:pt x="30" y="21"/>
                  <a:pt x="29" y="24"/>
                  <a:pt x="32" y="23"/>
                </a:cubicBezTo>
                <a:cubicBezTo>
                  <a:pt x="32" y="25"/>
                  <a:pt x="34" y="26"/>
                  <a:pt x="35" y="27"/>
                </a:cubicBezTo>
                <a:cubicBezTo>
                  <a:pt x="36" y="28"/>
                  <a:pt x="37" y="29"/>
                  <a:pt x="38" y="30"/>
                </a:cubicBezTo>
                <a:cubicBezTo>
                  <a:pt x="39" y="31"/>
                  <a:pt x="40" y="31"/>
                  <a:pt x="40" y="31"/>
                </a:cubicBezTo>
                <a:cubicBezTo>
                  <a:pt x="41" y="32"/>
                  <a:pt x="42" y="33"/>
                  <a:pt x="42" y="33"/>
                </a:cubicBezTo>
                <a:cubicBezTo>
                  <a:pt x="43" y="35"/>
                  <a:pt x="45" y="36"/>
                  <a:pt x="46" y="37"/>
                </a:cubicBezTo>
                <a:cubicBezTo>
                  <a:pt x="47" y="39"/>
                  <a:pt x="48" y="40"/>
                  <a:pt x="49" y="42"/>
                </a:cubicBezTo>
                <a:cubicBezTo>
                  <a:pt x="50" y="43"/>
                  <a:pt x="51" y="43"/>
                  <a:pt x="52" y="45"/>
                </a:cubicBezTo>
                <a:cubicBezTo>
                  <a:pt x="53" y="46"/>
                  <a:pt x="54" y="47"/>
                  <a:pt x="56" y="48"/>
                </a:cubicBezTo>
                <a:cubicBezTo>
                  <a:pt x="56" y="48"/>
                  <a:pt x="57" y="49"/>
                  <a:pt x="57" y="49"/>
                </a:cubicBezTo>
                <a:cubicBezTo>
                  <a:pt x="57" y="50"/>
                  <a:pt x="58" y="51"/>
                  <a:pt x="59" y="51"/>
                </a:cubicBezTo>
                <a:cubicBezTo>
                  <a:pt x="60" y="52"/>
                  <a:pt x="61" y="53"/>
                  <a:pt x="62" y="54"/>
                </a:cubicBezTo>
                <a:cubicBezTo>
                  <a:pt x="62" y="54"/>
                  <a:pt x="63" y="55"/>
                  <a:pt x="63" y="55"/>
                </a:cubicBezTo>
                <a:cubicBezTo>
                  <a:pt x="64" y="56"/>
                  <a:pt x="64" y="56"/>
                  <a:pt x="65" y="58"/>
                </a:cubicBezTo>
                <a:cubicBezTo>
                  <a:pt x="65" y="58"/>
                  <a:pt x="67" y="59"/>
                  <a:pt x="67" y="61"/>
                </a:cubicBezTo>
                <a:cubicBezTo>
                  <a:pt x="68" y="61"/>
                  <a:pt x="70" y="62"/>
                  <a:pt x="70" y="64"/>
                </a:cubicBezTo>
                <a:cubicBezTo>
                  <a:pt x="69" y="65"/>
                  <a:pt x="69" y="62"/>
                  <a:pt x="67" y="62"/>
                </a:cubicBezTo>
                <a:cubicBezTo>
                  <a:pt x="67" y="61"/>
                  <a:pt x="67" y="61"/>
                  <a:pt x="67" y="61"/>
                </a:cubicBezTo>
                <a:cubicBezTo>
                  <a:pt x="67" y="61"/>
                  <a:pt x="67" y="61"/>
                  <a:pt x="67" y="62"/>
                </a:cubicBezTo>
                <a:cubicBezTo>
                  <a:pt x="66" y="62"/>
                  <a:pt x="66" y="60"/>
                  <a:pt x="65" y="60"/>
                </a:cubicBezTo>
                <a:cubicBezTo>
                  <a:pt x="65" y="60"/>
                  <a:pt x="65" y="60"/>
                  <a:pt x="64" y="60"/>
                </a:cubicBezTo>
                <a:cubicBezTo>
                  <a:pt x="64" y="59"/>
                  <a:pt x="63" y="59"/>
                  <a:pt x="63" y="59"/>
                </a:cubicBezTo>
                <a:cubicBezTo>
                  <a:pt x="62" y="58"/>
                  <a:pt x="62" y="58"/>
                  <a:pt x="61" y="57"/>
                </a:cubicBezTo>
                <a:cubicBezTo>
                  <a:pt x="58" y="56"/>
                  <a:pt x="57" y="54"/>
                  <a:pt x="55" y="54"/>
                </a:cubicBezTo>
                <a:close/>
                <a:moveTo>
                  <a:pt x="56" y="209"/>
                </a:moveTo>
                <a:cubicBezTo>
                  <a:pt x="54" y="209"/>
                  <a:pt x="54" y="210"/>
                  <a:pt x="54" y="212"/>
                </a:cubicBezTo>
                <a:cubicBezTo>
                  <a:pt x="53" y="212"/>
                  <a:pt x="53" y="213"/>
                  <a:pt x="51" y="213"/>
                </a:cubicBezTo>
                <a:cubicBezTo>
                  <a:pt x="50" y="211"/>
                  <a:pt x="51" y="210"/>
                  <a:pt x="51" y="209"/>
                </a:cubicBezTo>
                <a:cubicBezTo>
                  <a:pt x="51" y="207"/>
                  <a:pt x="51" y="207"/>
                  <a:pt x="51" y="206"/>
                </a:cubicBezTo>
                <a:cubicBezTo>
                  <a:pt x="52" y="204"/>
                  <a:pt x="52" y="201"/>
                  <a:pt x="52" y="199"/>
                </a:cubicBezTo>
                <a:cubicBezTo>
                  <a:pt x="52" y="199"/>
                  <a:pt x="53" y="199"/>
                  <a:pt x="53" y="198"/>
                </a:cubicBezTo>
                <a:cubicBezTo>
                  <a:pt x="54" y="197"/>
                  <a:pt x="54" y="195"/>
                  <a:pt x="55" y="195"/>
                </a:cubicBezTo>
                <a:cubicBezTo>
                  <a:pt x="55" y="194"/>
                  <a:pt x="55" y="193"/>
                  <a:pt x="55" y="193"/>
                </a:cubicBezTo>
                <a:cubicBezTo>
                  <a:pt x="56" y="192"/>
                  <a:pt x="55" y="191"/>
                  <a:pt x="56" y="191"/>
                </a:cubicBezTo>
                <a:cubicBezTo>
                  <a:pt x="56" y="188"/>
                  <a:pt x="56" y="188"/>
                  <a:pt x="56" y="188"/>
                </a:cubicBezTo>
                <a:cubicBezTo>
                  <a:pt x="58" y="186"/>
                  <a:pt x="59" y="183"/>
                  <a:pt x="60" y="180"/>
                </a:cubicBezTo>
                <a:cubicBezTo>
                  <a:pt x="61" y="180"/>
                  <a:pt x="61" y="179"/>
                  <a:pt x="61" y="178"/>
                </a:cubicBezTo>
                <a:cubicBezTo>
                  <a:pt x="62" y="177"/>
                  <a:pt x="63" y="177"/>
                  <a:pt x="63" y="175"/>
                </a:cubicBezTo>
                <a:cubicBezTo>
                  <a:pt x="64" y="175"/>
                  <a:pt x="64" y="174"/>
                  <a:pt x="64" y="173"/>
                </a:cubicBezTo>
                <a:cubicBezTo>
                  <a:pt x="64" y="172"/>
                  <a:pt x="65" y="172"/>
                  <a:pt x="65" y="171"/>
                </a:cubicBezTo>
                <a:cubicBezTo>
                  <a:pt x="65" y="171"/>
                  <a:pt x="66" y="171"/>
                  <a:pt x="66" y="170"/>
                </a:cubicBezTo>
                <a:cubicBezTo>
                  <a:pt x="66" y="170"/>
                  <a:pt x="65" y="170"/>
                  <a:pt x="66" y="169"/>
                </a:cubicBezTo>
                <a:cubicBezTo>
                  <a:pt x="66" y="169"/>
                  <a:pt x="67" y="169"/>
                  <a:pt x="67" y="169"/>
                </a:cubicBezTo>
                <a:cubicBezTo>
                  <a:pt x="68" y="168"/>
                  <a:pt x="67" y="168"/>
                  <a:pt x="66" y="167"/>
                </a:cubicBezTo>
                <a:cubicBezTo>
                  <a:pt x="68" y="168"/>
                  <a:pt x="67" y="166"/>
                  <a:pt x="68" y="165"/>
                </a:cubicBezTo>
                <a:cubicBezTo>
                  <a:pt x="69" y="166"/>
                  <a:pt x="69" y="166"/>
                  <a:pt x="69" y="165"/>
                </a:cubicBezTo>
                <a:cubicBezTo>
                  <a:pt x="68" y="165"/>
                  <a:pt x="68" y="164"/>
                  <a:pt x="68" y="163"/>
                </a:cubicBezTo>
                <a:cubicBezTo>
                  <a:pt x="69" y="163"/>
                  <a:pt x="69" y="164"/>
                  <a:pt x="70" y="164"/>
                </a:cubicBezTo>
                <a:cubicBezTo>
                  <a:pt x="71" y="163"/>
                  <a:pt x="70" y="163"/>
                  <a:pt x="70" y="161"/>
                </a:cubicBezTo>
                <a:cubicBezTo>
                  <a:pt x="71" y="161"/>
                  <a:pt x="71" y="158"/>
                  <a:pt x="73" y="158"/>
                </a:cubicBezTo>
                <a:cubicBezTo>
                  <a:pt x="73" y="159"/>
                  <a:pt x="70" y="161"/>
                  <a:pt x="72" y="161"/>
                </a:cubicBezTo>
                <a:cubicBezTo>
                  <a:pt x="74" y="161"/>
                  <a:pt x="73" y="159"/>
                  <a:pt x="74" y="159"/>
                </a:cubicBezTo>
                <a:cubicBezTo>
                  <a:pt x="75" y="159"/>
                  <a:pt x="75" y="157"/>
                  <a:pt x="76" y="157"/>
                </a:cubicBezTo>
                <a:cubicBezTo>
                  <a:pt x="76" y="155"/>
                  <a:pt x="76" y="155"/>
                  <a:pt x="76" y="155"/>
                </a:cubicBezTo>
                <a:cubicBezTo>
                  <a:pt x="76" y="154"/>
                  <a:pt x="77" y="154"/>
                  <a:pt x="78" y="154"/>
                </a:cubicBezTo>
                <a:cubicBezTo>
                  <a:pt x="78" y="153"/>
                  <a:pt x="78" y="152"/>
                  <a:pt x="79" y="152"/>
                </a:cubicBezTo>
                <a:cubicBezTo>
                  <a:pt x="80" y="152"/>
                  <a:pt x="79" y="152"/>
                  <a:pt x="80" y="151"/>
                </a:cubicBezTo>
                <a:cubicBezTo>
                  <a:pt x="80" y="151"/>
                  <a:pt x="81" y="150"/>
                  <a:pt x="81" y="149"/>
                </a:cubicBezTo>
                <a:cubicBezTo>
                  <a:pt x="82" y="147"/>
                  <a:pt x="83" y="146"/>
                  <a:pt x="84" y="145"/>
                </a:cubicBezTo>
                <a:cubicBezTo>
                  <a:pt x="84" y="143"/>
                  <a:pt x="86" y="143"/>
                  <a:pt x="85" y="142"/>
                </a:cubicBezTo>
                <a:cubicBezTo>
                  <a:pt x="87" y="141"/>
                  <a:pt x="87" y="140"/>
                  <a:pt x="87" y="138"/>
                </a:cubicBezTo>
                <a:cubicBezTo>
                  <a:pt x="87" y="138"/>
                  <a:pt x="87" y="138"/>
                  <a:pt x="87" y="137"/>
                </a:cubicBezTo>
                <a:cubicBezTo>
                  <a:pt x="85" y="137"/>
                  <a:pt x="85" y="137"/>
                  <a:pt x="84" y="137"/>
                </a:cubicBezTo>
                <a:cubicBezTo>
                  <a:pt x="84" y="137"/>
                  <a:pt x="84" y="137"/>
                  <a:pt x="83" y="138"/>
                </a:cubicBezTo>
                <a:cubicBezTo>
                  <a:pt x="83" y="138"/>
                  <a:pt x="83" y="138"/>
                  <a:pt x="82" y="138"/>
                </a:cubicBezTo>
                <a:cubicBezTo>
                  <a:pt x="82" y="138"/>
                  <a:pt x="79" y="141"/>
                  <a:pt x="79" y="142"/>
                </a:cubicBezTo>
                <a:cubicBezTo>
                  <a:pt x="79" y="143"/>
                  <a:pt x="77" y="145"/>
                  <a:pt x="78" y="146"/>
                </a:cubicBezTo>
                <a:cubicBezTo>
                  <a:pt x="77" y="146"/>
                  <a:pt x="76" y="146"/>
                  <a:pt x="76" y="146"/>
                </a:cubicBezTo>
                <a:cubicBezTo>
                  <a:pt x="75" y="147"/>
                  <a:pt x="76" y="148"/>
                  <a:pt x="75" y="149"/>
                </a:cubicBezTo>
                <a:cubicBezTo>
                  <a:pt x="75" y="149"/>
                  <a:pt x="74" y="149"/>
                  <a:pt x="74" y="149"/>
                </a:cubicBezTo>
                <a:cubicBezTo>
                  <a:pt x="74" y="149"/>
                  <a:pt x="74" y="151"/>
                  <a:pt x="74" y="152"/>
                </a:cubicBezTo>
                <a:cubicBezTo>
                  <a:pt x="73" y="152"/>
                  <a:pt x="73" y="153"/>
                  <a:pt x="71" y="153"/>
                </a:cubicBezTo>
                <a:cubicBezTo>
                  <a:pt x="71" y="154"/>
                  <a:pt x="70" y="155"/>
                  <a:pt x="69" y="156"/>
                </a:cubicBezTo>
                <a:cubicBezTo>
                  <a:pt x="69" y="156"/>
                  <a:pt x="68" y="156"/>
                  <a:pt x="67" y="157"/>
                </a:cubicBezTo>
                <a:cubicBezTo>
                  <a:pt x="68" y="159"/>
                  <a:pt x="66" y="158"/>
                  <a:pt x="66" y="161"/>
                </a:cubicBezTo>
                <a:cubicBezTo>
                  <a:pt x="65" y="161"/>
                  <a:pt x="65" y="162"/>
                  <a:pt x="65" y="163"/>
                </a:cubicBezTo>
                <a:cubicBezTo>
                  <a:pt x="65" y="163"/>
                  <a:pt x="64" y="164"/>
                  <a:pt x="64" y="164"/>
                </a:cubicBezTo>
                <a:cubicBezTo>
                  <a:pt x="64" y="164"/>
                  <a:pt x="64" y="165"/>
                  <a:pt x="64" y="165"/>
                </a:cubicBezTo>
                <a:cubicBezTo>
                  <a:pt x="64" y="165"/>
                  <a:pt x="63" y="165"/>
                  <a:pt x="63" y="165"/>
                </a:cubicBezTo>
                <a:cubicBezTo>
                  <a:pt x="62" y="167"/>
                  <a:pt x="63" y="168"/>
                  <a:pt x="62" y="169"/>
                </a:cubicBezTo>
                <a:cubicBezTo>
                  <a:pt x="62" y="169"/>
                  <a:pt x="61" y="170"/>
                  <a:pt x="61" y="170"/>
                </a:cubicBezTo>
                <a:cubicBezTo>
                  <a:pt x="61" y="170"/>
                  <a:pt x="61" y="171"/>
                  <a:pt x="61" y="172"/>
                </a:cubicBezTo>
                <a:cubicBezTo>
                  <a:pt x="59" y="172"/>
                  <a:pt x="59" y="174"/>
                  <a:pt x="58" y="175"/>
                </a:cubicBezTo>
                <a:cubicBezTo>
                  <a:pt x="59" y="176"/>
                  <a:pt x="57" y="177"/>
                  <a:pt x="58" y="179"/>
                </a:cubicBezTo>
                <a:cubicBezTo>
                  <a:pt x="55" y="179"/>
                  <a:pt x="56" y="183"/>
                  <a:pt x="54" y="184"/>
                </a:cubicBezTo>
                <a:cubicBezTo>
                  <a:pt x="53" y="186"/>
                  <a:pt x="53" y="185"/>
                  <a:pt x="54" y="187"/>
                </a:cubicBezTo>
                <a:cubicBezTo>
                  <a:pt x="53" y="187"/>
                  <a:pt x="53" y="189"/>
                  <a:pt x="52" y="189"/>
                </a:cubicBezTo>
                <a:cubicBezTo>
                  <a:pt x="52" y="192"/>
                  <a:pt x="50" y="192"/>
                  <a:pt x="50" y="195"/>
                </a:cubicBezTo>
                <a:cubicBezTo>
                  <a:pt x="50" y="195"/>
                  <a:pt x="49" y="195"/>
                  <a:pt x="49" y="195"/>
                </a:cubicBezTo>
                <a:cubicBezTo>
                  <a:pt x="49" y="197"/>
                  <a:pt x="49" y="197"/>
                  <a:pt x="48" y="198"/>
                </a:cubicBezTo>
                <a:cubicBezTo>
                  <a:pt x="49" y="198"/>
                  <a:pt x="49" y="199"/>
                  <a:pt x="49" y="200"/>
                </a:cubicBezTo>
                <a:cubicBezTo>
                  <a:pt x="49" y="200"/>
                  <a:pt x="49" y="202"/>
                  <a:pt x="48" y="203"/>
                </a:cubicBezTo>
                <a:cubicBezTo>
                  <a:pt x="48" y="205"/>
                  <a:pt x="48" y="207"/>
                  <a:pt x="48" y="209"/>
                </a:cubicBezTo>
                <a:cubicBezTo>
                  <a:pt x="47" y="210"/>
                  <a:pt x="47" y="211"/>
                  <a:pt x="48" y="212"/>
                </a:cubicBezTo>
                <a:cubicBezTo>
                  <a:pt x="48" y="213"/>
                  <a:pt x="48" y="212"/>
                  <a:pt x="48" y="212"/>
                </a:cubicBezTo>
                <a:cubicBezTo>
                  <a:pt x="48" y="213"/>
                  <a:pt x="48" y="213"/>
                  <a:pt x="48" y="213"/>
                </a:cubicBezTo>
                <a:cubicBezTo>
                  <a:pt x="48" y="214"/>
                  <a:pt x="48" y="214"/>
                  <a:pt x="48" y="214"/>
                </a:cubicBezTo>
                <a:cubicBezTo>
                  <a:pt x="50" y="215"/>
                  <a:pt x="51" y="215"/>
                  <a:pt x="53" y="215"/>
                </a:cubicBezTo>
                <a:cubicBezTo>
                  <a:pt x="54" y="215"/>
                  <a:pt x="53" y="214"/>
                  <a:pt x="54" y="213"/>
                </a:cubicBezTo>
                <a:cubicBezTo>
                  <a:pt x="54" y="213"/>
                  <a:pt x="55" y="213"/>
                  <a:pt x="55" y="213"/>
                </a:cubicBezTo>
                <a:cubicBezTo>
                  <a:pt x="55" y="213"/>
                  <a:pt x="55" y="212"/>
                  <a:pt x="55" y="212"/>
                </a:cubicBezTo>
                <a:cubicBezTo>
                  <a:pt x="56" y="210"/>
                  <a:pt x="57" y="209"/>
                  <a:pt x="56" y="209"/>
                </a:cubicBezTo>
                <a:close/>
                <a:moveTo>
                  <a:pt x="76" y="151"/>
                </a:moveTo>
                <a:cubicBezTo>
                  <a:pt x="78" y="151"/>
                  <a:pt x="78" y="151"/>
                  <a:pt x="78" y="151"/>
                </a:cubicBezTo>
                <a:cubicBezTo>
                  <a:pt x="77" y="152"/>
                  <a:pt x="76" y="153"/>
                  <a:pt x="76" y="154"/>
                </a:cubicBezTo>
                <a:cubicBezTo>
                  <a:pt x="73" y="153"/>
                  <a:pt x="77" y="153"/>
                  <a:pt x="76" y="151"/>
                </a:cubicBezTo>
                <a:close/>
                <a:moveTo>
                  <a:pt x="73" y="156"/>
                </a:moveTo>
                <a:cubicBezTo>
                  <a:pt x="74" y="156"/>
                  <a:pt x="74" y="157"/>
                  <a:pt x="74" y="158"/>
                </a:cubicBezTo>
                <a:cubicBezTo>
                  <a:pt x="72" y="158"/>
                  <a:pt x="72" y="158"/>
                  <a:pt x="72" y="158"/>
                </a:cubicBezTo>
                <a:cubicBezTo>
                  <a:pt x="72" y="156"/>
                  <a:pt x="73" y="157"/>
                  <a:pt x="73" y="156"/>
                </a:cubicBezTo>
                <a:close/>
                <a:moveTo>
                  <a:pt x="61" y="226"/>
                </a:moveTo>
                <a:cubicBezTo>
                  <a:pt x="62" y="225"/>
                  <a:pt x="62" y="224"/>
                  <a:pt x="63" y="224"/>
                </a:cubicBezTo>
                <a:cubicBezTo>
                  <a:pt x="63" y="223"/>
                  <a:pt x="63" y="224"/>
                  <a:pt x="64" y="224"/>
                </a:cubicBezTo>
                <a:cubicBezTo>
                  <a:pt x="64" y="223"/>
                  <a:pt x="64" y="222"/>
                  <a:pt x="64" y="222"/>
                </a:cubicBezTo>
                <a:cubicBezTo>
                  <a:pt x="65" y="221"/>
                  <a:pt x="65" y="221"/>
                  <a:pt x="65" y="220"/>
                </a:cubicBezTo>
                <a:cubicBezTo>
                  <a:pt x="66" y="219"/>
                  <a:pt x="66" y="219"/>
                  <a:pt x="66" y="218"/>
                </a:cubicBezTo>
                <a:cubicBezTo>
                  <a:pt x="64" y="218"/>
                  <a:pt x="64" y="219"/>
                  <a:pt x="63" y="220"/>
                </a:cubicBezTo>
                <a:cubicBezTo>
                  <a:pt x="63" y="220"/>
                  <a:pt x="62" y="220"/>
                  <a:pt x="62" y="220"/>
                </a:cubicBezTo>
                <a:cubicBezTo>
                  <a:pt x="62" y="220"/>
                  <a:pt x="62" y="221"/>
                  <a:pt x="62" y="221"/>
                </a:cubicBezTo>
                <a:cubicBezTo>
                  <a:pt x="62" y="222"/>
                  <a:pt x="61" y="222"/>
                  <a:pt x="61" y="221"/>
                </a:cubicBezTo>
                <a:cubicBezTo>
                  <a:pt x="61" y="219"/>
                  <a:pt x="62" y="215"/>
                  <a:pt x="62" y="214"/>
                </a:cubicBezTo>
                <a:cubicBezTo>
                  <a:pt x="62" y="213"/>
                  <a:pt x="62" y="213"/>
                  <a:pt x="63" y="212"/>
                </a:cubicBezTo>
                <a:cubicBezTo>
                  <a:pt x="63" y="212"/>
                  <a:pt x="63" y="211"/>
                  <a:pt x="63" y="211"/>
                </a:cubicBezTo>
                <a:cubicBezTo>
                  <a:pt x="63" y="211"/>
                  <a:pt x="63" y="210"/>
                  <a:pt x="63" y="210"/>
                </a:cubicBezTo>
                <a:cubicBezTo>
                  <a:pt x="63" y="209"/>
                  <a:pt x="64" y="207"/>
                  <a:pt x="64" y="206"/>
                </a:cubicBezTo>
                <a:cubicBezTo>
                  <a:pt x="65" y="204"/>
                  <a:pt x="64" y="204"/>
                  <a:pt x="65" y="203"/>
                </a:cubicBezTo>
                <a:cubicBezTo>
                  <a:pt x="66" y="203"/>
                  <a:pt x="65" y="202"/>
                  <a:pt x="65" y="201"/>
                </a:cubicBezTo>
                <a:cubicBezTo>
                  <a:pt x="66" y="200"/>
                  <a:pt x="66" y="199"/>
                  <a:pt x="66" y="198"/>
                </a:cubicBezTo>
                <a:cubicBezTo>
                  <a:pt x="67" y="197"/>
                  <a:pt x="67" y="196"/>
                  <a:pt x="68" y="195"/>
                </a:cubicBezTo>
                <a:cubicBezTo>
                  <a:pt x="69" y="193"/>
                  <a:pt x="70" y="190"/>
                  <a:pt x="70" y="188"/>
                </a:cubicBezTo>
                <a:cubicBezTo>
                  <a:pt x="72" y="186"/>
                  <a:pt x="73" y="183"/>
                  <a:pt x="74" y="181"/>
                </a:cubicBezTo>
                <a:cubicBezTo>
                  <a:pt x="74" y="180"/>
                  <a:pt x="75" y="179"/>
                  <a:pt x="76" y="179"/>
                </a:cubicBezTo>
                <a:cubicBezTo>
                  <a:pt x="76" y="176"/>
                  <a:pt x="76" y="176"/>
                  <a:pt x="76" y="176"/>
                </a:cubicBezTo>
                <a:cubicBezTo>
                  <a:pt x="78" y="176"/>
                  <a:pt x="78" y="174"/>
                  <a:pt x="79" y="173"/>
                </a:cubicBezTo>
                <a:cubicBezTo>
                  <a:pt x="79" y="171"/>
                  <a:pt x="80" y="170"/>
                  <a:pt x="81" y="168"/>
                </a:cubicBezTo>
                <a:cubicBezTo>
                  <a:pt x="82" y="167"/>
                  <a:pt x="84" y="166"/>
                  <a:pt x="83" y="162"/>
                </a:cubicBezTo>
                <a:cubicBezTo>
                  <a:pt x="82" y="162"/>
                  <a:pt x="82" y="161"/>
                  <a:pt x="81" y="162"/>
                </a:cubicBezTo>
                <a:cubicBezTo>
                  <a:pt x="81" y="162"/>
                  <a:pt x="80" y="162"/>
                  <a:pt x="80" y="162"/>
                </a:cubicBezTo>
                <a:cubicBezTo>
                  <a:pt x="79" y="163"/>
                  <a:pt x="80" y="163"/>
                  <a:pt x="80" y="163"/>
                </a:cubicBezTo>
                <a:cubicBezTo>
                  <a:pt x="79" y="165"/>
                  <a:pt x="78" y="166"/>
                  <a:pt x="77" y="166"/>
                </a:cubicBezTo>
                <a:cubicBezTo>
                  <a:pt x="77" y="168"/>
                  <a:pt x="76" y="170"/>
                  <a:pt x="75" y="171"/>
                </a:cubicBezTo>
                <a:cubicBezTo>
                  <a:pt x="75" y="171"/>
                  <a:pt x="75" y="172"/>
                  <a:pt x="75" y="172"/>
                </a:cubicBezTo>
                <a:cubicBezTo>
                  <a:pt x="75" y="173"/>
                  <a:pt x="74" y="174"/>
                  <a:pt x="73" y="174"/>
                </a:cubicBezTo>
                <a:cubicBezTo>
                  <a:pt x="74" y="177"/>
                  <a:pt x="71" y="177"/>
                  <a:pt x="72" y="179"/>
                </a:cubicBezTo>
                <a:cubicBezTo>
                  <a:pt x="71" y="179"/>
                  <a:pt x="71" y="178"/>
                  <a:pt x="70" y="179"/>
                </a:cubicBezTo>
                <a:cubicBezTo>
                  <a:pt x="70" y="179"/>
                  <a:pt x="70" y="179"/>
                  <a:pt x="70" y="179"/>
                </a:cubicBezTo>
                <a:cubicBezTo>
                  <a:pt x="70" y="180"/>
                  <a:pt x="70" y="180"/>
                  <a:pt x="70" y="180"/>
                </a:cubicBezTo>
                <a:cubicBezTo>
                  <a:pt x="69" y="181"/>
                  <a:pt x="69" y="181"/>
                  <a:pt x="69" y="182"/>
                </a:cubicBezTo>
                <a:cubicBezTo>
                  <a:pt x="69" y="183"/>
                  <a:pt x="69" y="183"/>
                  <a:pt x="68" y="183"/>
                </a:cubicBezTo>
                <a:cubicBezTo>
                  <a:pt x="68" y="184"/>
                  <a:pt x="68" y="184"/>
                  <a:pt x="67" y="185"/>
                </a:cubicBezTo>
                <a:cubicBezTo>
                  <a:pt x="67" y="185"/>
                  <a:pt x="68" y="186"/>
                  <a:pt x="67" y="186"/>
                </a:cubicBezTo>
                <a:cubicBezTo>
                  <a:pt x="67" y="187"/>
                  <a:pt x="67" y="187"/>
                  <a:pt x="66" y="188"/>
                </a:cubicBezTo>
                <a:cubicBezTo>
                  <a:pt x="66" y="188"/>
                  <a:pt x="66" y="188"/>
                  <a:pt x="66" y="188"/>
                </a:cubicBezTo>
                <a:cubicBezTo>
                  <a:pt x="66" y="189"/>
                  <a:pt x="66" y="189"/>
                  <a:pt x="65" y="190"/>
                </a:cubicBezTo>
                <a:cubicBezTo>
                  <a:pt x="65" y="192"/>
                  <a:pt x="64" y="194"/>
                  <a:pt x="63" y="196"/>
                </a:cubicBezTo>
                <a:cubicBezTo>
                  <a:pt x="62" y="198"/>
                  <a:pt x="62" y="200"/>
                  <a:pt x="61" y="202"/>
                </a:cubicBezTo>
                <a:cubicBezTo>
                  <a:pt x="62" y="203"/>
                  <a:pt x="61" y="205"/>
                  <a:pt x="61" y="205"/>
                </a:cubicBezTo>
                <a:cubicBezTo>
                  <a:pt x="60" y="207"/>
                  <a:pt x="59" y="210"/>
                  <a:pt x="59" y="211"/>
                </a:cubicBezTo>
                <a:cubicBezTo>
                  <a:pt x="59" y="211"/>
                  <a:pt x="59" y="211"/>
                  <a:pt x="59" y="212"/>
                </a:cubicBezTo>
                <a:cubicBezTo>
                  <a:pt x="59" y="213"/>
                  <a:pt x="58" y="214"/>
                  <a:pt x="58" y="216"/>
                </a:cubicBezTo>
                <a:cubicBezTo>
                  <a:pt x="57" y="219"/>
                  <a:pt x="58" y="222"/>
                  <a:pt x="58" y="225"/>
                </a:cubicBezTo>
                <a:cubicBezTo>
                  <a:pt x="59" y="225"/>
                  <a:pt x="60" y="226"/>
                  <a:pt x="61" y="226"/>
                </a:cubicBezTo>
                <a:close/>
                <a:moveTo>
                  <a:pt x="98" y="199"/>
                </a:moveTo>
                <a:cubicBezTo>
                  <a:pt x="97" y="199"/>
                  <a:pt x="97" y="198"/>
                  <a:pt x="95" y="198"/>
                </a:cubicBezTo>
                <a:cubicBezTo>
                  <a:pt x="95" y="199"/>
                  <a:pt x="94" y="200"/>
                  <a:pt x="94" y="200"/>
                </a:cubicBezTo>
                <a:cubicBezTo>
                  <a:pt x="94" y="201"/>
                  <a:pt x="93" y="201"/>
                  <a:pt x="93" y="201"/>
                </a:cubicBezTo>
                <a:cubicBezTo>
                  <a:pt x="93" y="201"/>
                  <a:pt x="93" y="202"/>
                  <a:pt x="93" y="202"/>
                </a:cubicBezTo>
                <a:cubicBezTo>
                  <a:pt x="93" y="202"/>
                  <a:pt x="92" y="203"/>
                  <a:pt x="92" y="203"/>
                </a:cubicBezTo>
                <a:cubicBezTo>
                  <a:pt x="92" y="204"/>
                  <a:pt x="92" y="205"/>
                  <a:pt x="92" y="205"/>
                </a:cubicBezTo>
                <a:cubicBezTo>
                  <a:pt x="92" y="206"/>
                  <a:pt x="92" y="206"/>
                  <a:pt x="92" y="206"/>
                </a:cubicBezTo>
                <a:cubicBezTo>
                  <a:pt x="91" y="207"/>
                  <a:pt x="91" y="208"/>
                  <a:pt x="91" y="208"/>
                </a:cubicBezTo>
                <a:cubicBezTo>
                  <a:pt x="91" y="208"/>
                  <a:pt x="90" y="210"/>
                  <a:pt x="90" y="210"/>
                </a:cubicBezTo>
                <a:cubicBezTo>
                  <a:pt x="90" y="211"/>
                  <a:pt x="90" y="212"/>
                  <a:pt x="90" y="213"/>
                </a:cubicBezTo>
                <a:cubicBezTo>
                  <a:pt x="90" y="213"/>
                  <a:pt x="89" y="213"/>
                  <a:pt x="89" y="213"/>
                </a:cubicBezTo>
                <a:cubicBezTo>
                  <a:pt x="89" y="213"/>
                  <a:pt x="89" y="214"/>
                  <a:pt x="89" y="214"/>
                </a:cubicBezTo>
                <a:cubicBezTo>
                  <a:pt x="89" y="214"/>
                  <a:pt x="89" y="214"/>
                  <a:pt x="89" y="214"/>
                </a:cubicBezTo>
                <a:cubicBezTo>
                  <a:pt x="89" y="214"/>
                  <a:pt x="89" y="215"/>
                  <a:pt x="89" y="215"/>
                </a:cubicBezTo>
                <a:cubicBezTo>
                  <a:pt x="88" y="216"/>
                  <a:pt x="88" y="216"/>
                  <a:pt x="88" y="216"/>
                </a:cubicBezTo>
                <a:cubicBezTo>
                  <a:pt x="88" y="216"/>
                  <a:pt x="88" y="217"/>
                  <a:pt x="88" y="217"/>
                </a:cubicBezTo>
                <a:cubicBezTo>
                  <a:pt x="87" y="219"/>
                  <a:pt x="87" y="221"/>
                  <a:pt x="86" y="221"/>
                </a:cubicBezTo>
                <a:cubicBezTo>
                  <a:pt x="86" y="221"/>
                  <a:pt x="86" y="222"/>
                  <a:pt x="86" y="222"/>
                </a:cubicBezTo>
                <a:cubicBezTo>
                  <a:pt x="85" y="223"/>
                  <a:pt x="85" y="224"/>
                  <a:pt x="84" y="225"/>
                </a:cubicBezTo>
                <a:cubicBezTo>
                  <a:pt x="84" y="226"/>
                  <a:pt x="85" y="226"/>
                  <a:pt x="84" y="227"/>
                </a:cubicBezTo>
                <a:cubicBezTo>
                  <a:pt x="84" y="227"/>
                  <a:pt x="83" y="227"/>
                  <a:pt x="83" y="228"/>
                </a:cubicBezTo>
                <a:cubicBezTo>
                  <a:pt x="83" y="228"/>
                  <a:pt x="83" y="228"/>
                  <a:pt x="83" y="228"/>
                </a:cubicBezTo>
                <a:cubicBezTo>
                  <a:pt x="83" y="229"/>
                  <a:pt x="83" y="229"/>
                  <a:pt x="82" y="230"/>
                </a:cubicBezTo>
                <a:cubicBezTo>
                  <a:pt x="82" y="231"/>
                  <a:pt x="82" y="231"/>
                  <a:pt x="82" y="231"/>
                </a:cubicBezTo>
                <a:cubicBezTo>
                  <a:pt x="82" y="231"/>
                  <a:pt x="82" y="232"/>
                  <a:pt x="82" y="232"/>
                </a:cubicBezTo>
                <a:cubicBezTo>
                  <a:pt x="82" y="233"/>
                  <a:pt x="81" y="233"/>
                  <a:pt x="81" y="233"/>
                </a:cubicBezTo>
                <a:cubicBezTo>
                  <a:pt x="81" y="233"/>
                  <a:pt x="81" y="234"/>
                  <a:pt x="81" y="234"/>
                </a:cubicBezTo>
                <a:cubicBezTo>
                  <a:pt x="81" y="236"/>
                  <a:pt x="80" y="236"/>
                  <a:pt x="80" y="237"/>
                </a:cubicBezTo>
                <a:cubicBezTo>
                  <a:pt x="80" y="237"/>
                  <a:pt x="80" y="237"/>
                  <a:pt x="80" y="237"/>
                </a:cubicBezTo>
                <a:cubicBezTo>
                  <a:pt x="79" y="239"/>
                  <a:pt x="80" y="240"/>
                  <a:pt x="79" y="240"/>
                </a:cubicBezTo>
                <a:cubicBezTo>
                  <a:pt x="79" y="240"/>
                  <a:pt x="79" y="242"/>
                  <a:pt x="79" y="242"/>
                </a:cubicBezTo>
                <a:cubicBezTo>
                  <a:pt x="78" y="243"/>
                  <a:pt x="78" y="244"/>
                  <a:pt x="78" y="245"/>
                </a:cubicBezTo>
                <a:cubicBezTo>
                  <a:pt x="78" y="246"/>
                  <a:pt x="77" y="247"/>
                  <a:pt x="77" y="247"/>
                </a:cubicBezTo>
                <a:cubicBezTo>
                  <a:pt x="77" y="250"/>
                  <a:pt x="76" y="255"/>
                  <a:pt x="76" y="257"/>
                </a:cubicBezTo>
                <a:cubicBezTo>
                  <a:pt x="76" y="257"/>
                  <a:pt x="76" y="258"/>
                  <a:pt x="77" y="258"/>
                </a:cubicBezTo>
                <a:cubicBezTo>
                  <a:pt x="78" y="258"/>
                  <a:pt x="77" y="257"/>
                  <a:pt x="78" y="257"/>
                </a:cubicBezTo>
                <a:cubicBezTo>
                  <a:pt x="78" y="256"/>
                  <a:pt x="79" y="256"/>
                  <a:pt x="79" y="256"/>
                </a:cubicBezTo>
                <a:cubicBezTo>
                  <a:pt x="79" y="255"/>
                  <a:pt x="78" y="254"/>
                  <a:pt x="79" y="252"/>
                </a:cubicBezTo>
                <a:cubicBezTo>
                  <a:pt x="80" y="252"/>
                  <a:pt x="80" y="251"/>
                  <a:pt x="80" y="250"/>
                </a:cubicBezTo>
                <a:cubicBezTo>
                  <a:pt x="81" y="248"/>
                  <a:pt x="81" y="247"/>
                  <a:pt x="81" y="246"/>
                </a:cubicBezTo>
                <a:cubicBezTo>
                  <a:pt x="81" y="246"/>
                  <a:pt x="81" y="246"/>
                  <a:pt x="81" y="245"/>
                </a:cubicBezTo>
                <a:cubicBezTo>
                  <a:pt x="82" y="244"/>
                  <a:pt x="82" y="243"/>
                  <a:pt x="82" y="243"/>
                </a:cubicBezTo>
                <a:cubicBezTo>
                  <a:pt x="83" y="242"/>
                  <a:pt x="83" y="242"/>
                  <a:pt x="83" y="242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4" y="240"/>
                  <a:pt x="84" y="239"/>
                  <a:pt x="84" y="238"/>
                </a:cubicBezTo>
                <a:cubicBezTo>
                  <a:pt x="84" y="237"/>
                  <a:pt x="85" y="237"/>
                  <a:pt x="85" y="236"/>
                </a:cubicBezTo>
                <a:cubicBezTo>
                  <a:pt x="86" y="234"/>
                  <a:pt x="86" y="232"/>
                  <a:pt x="87" y="231"/>
                </a:cubicBezTo>
                <a:cubicBezTo>
                  <a:pt x="87" y="229"/>
                  <a:pt x="88" y="229"/>
                  <a:pt x="88" y="228"/>
                </a:cubicBezTo>
                <a:cubicBezTo>
                  <a:pt x="89" y="226"/>
                  <a:pt x="90" y="223"/>
                  <a:pt x="91" y="223"/>
                </a:cubicBezTo>
                <a:cubicBezTo>
                  <a:pt x="91" y="223"/>
                  <a:pt x="91" y="221"/>
                  <a:pt x="91" y="221"/>
                </a:cubicBezTo>
                <a:cubicBezTo>
                  <a:pt x="91" y="221"/>
                  <a:pt x="91" y="221"/>
                  <a:pt x="91" y="220"/>
                </a:cubicBezTo>
                <a:cubicBezTo>
                  <a:pt x="92" y="219"/>
                  <a:pt x="92" y="219"/>
                  <a:pt x="93" y="218"/>
                </a:cubicBezTo>
                <a:cubicBezTo>
                  <a:pt x="93" y="216"/>
                  <a:pt x="94" y="214"/>
                  <a:pt x="95" y="212"/>
                </a:cubicBezTo>
                <a:cubicBezTo>
                  <a:pt x="95" y="211"/>
                  <a:pt x="97" y="209"/>
                  <a:pt x="96" y="207"/>
                </a:cubicBezTo>
                <a:cubicBezTo>
                  <a:pt x="97" y="206"/>
                  <a:pt x="97" y="206"/>
                  <a:pt x="97" y="205"/>
                </a:cubicBezTo>
                <a:cubicBezTo>
                  <a:pt x="97" y="203"/>
                  <a:pt x="98" y="202"/>
                  <a:pt x="98" y="199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52" name="Freeform 17"/>
          <p:cNvSpPr>
            <a:spLocks noEditPoints="1"/>
          </p:cNvSpPr>
          <p:nvPr userDrawn="1"/>
        </p:nvSpPr>
        <p:spPr bwMode="auto">
          <a:xfrm rot="20565315" flipH="1">
            <a:off x="1816681" y="1635485"/>
            <a:ext cx="1456458" cy="725080"/>
          </a:xfrm>
          <a:custGeom>
            <a:avLst/>
            <a:gdLst>
              <a:gd name="T0" fmla="*/ 89 w 831"/>
              <a:gd name="T1" fmla="*/ 12 h 414"/>
              <a:gd name="T2" fmla="*/ 200 w 831"/>
              <a:gd name="T3" fmla="*/ 60 h 414"/>
              <a:gd name="T4" fmla="*/ 202 w 831"/>
              <a:gd name="T5" fmla="*/ 32 h 414"/>
              <a:gd name="T6" fmla="*/ 44 w 831"/>
              <a:gd name="T7" fmla="*/ 10 h 414"/>
              <a:gd name="T8" fmla="*/ 54 w 831"/>
              <a:gd name="T9" fmla="*/ 154 h 414"/>
              <a:gd name="T10" fmla="*/ 669 w 831"/>
              <a:gd name="T11" fmla="*/ 283 h 414"/>
              <a:gd name="T12" fmla="*/ 42 w 831"/>
              <a:gd name="T13" fmla="*/ 296 h 414"/>
              <a:gd name="T14" fmla="*/ 723 w 831"/>
              <a:gd name="T15" fmla="*/ 332 h 414"/>
              <a:gd name="T16" fmla="*/ 700 w 831"/>
              <a:gd name="T17" fmla="*/ 363 h 414"/>
              <a:gd name="T18" fmla="*/ 417 w 831"/>
              <a:gd name="T19" fmla="*/ 358 h 414"/>
              <a:gd name="T20" fmla="*/ 395 w 831"/>
              <a:gd name="T21" fmla="*/ 396 h 414"/>
              <a:gd name="T22" fmla="*/ 427 w 831"/>
              <a:gd name="T23" fmla="*/ 354 h 414"/>
              <a:gd name="T24" fmla="*/ 352 w 831"/>
              <a:gd name="T25" fmla="*/ 379 h 414"/>
              <a:gd name="T26" fmla="*/ 361 w 831"/>
              <a:gd name="T27" fmla="*/ 375 h 414"/>
              <a:gd name="T28" fmla="*/ 811 w 831"/>
              <a:gd name="T29" fmla="*/ 55 h 414"/>
              <a:gd name="T30" fmla="*/ 809 w 831"/>
              <a:gd name="T31" fmla="*/ 60 h 414"/>
              <a:gd name="T32" fmla="*/ 776 w 831"/>
              <a:gd name="T33" fmla="*/ 110 h 414"/>
              <a:gd name="T34" fmla="*/ 745 w 831"/>
              <a:gd name="T35" fmla="*/ 58 h 414"/>
              <a:gd name="T36" fmla="*/ 631 w 831"/>
              <a:gd name="T37" fmla="*/ 121 h 414"/>
              <a:gd name="T38" fmla="*/ 453 w 831"/>
              <a:gd name="T39" fmla="*/ 127 h 414"/>
              <a:gd name="T40" fmla="*/ 296 w 831"/>
              <a:gd name="T41" fmla="*/ 133 h 414"/>
              <a:gd name="T42" fmla="*/ 165 w 831"/>
              <a:gd name="T43" fmla="*/ 143 h 414"/>
              <a:gd name="T44" fmla="*/ 95 w 831"/>
              <a:gd name="T45" fmla="*/ 154 h 414"/>
              <a:gd name="T46" fmla="*/ 106 w 831"/>
              <a:gd name="T47" fmla="*/ 155 h 414"/>
              <a:gd name="T48" fmla="*/ 119 w 831"/>
              <a:gd name="T49" fmla="*/ 263 h 414"/>
              <a:gd name="T50" fmla="*/ 126 w 831"/>
              <a:gd name="T51" fmla="*/ 208 h 414"/>
              <a:gd name="T52" fmla="*/ 184 w 831"/>
              <a:gd name="T53" fmla="*/ 145 h 414"/>
              <a:gd name="T54" fmla="*/ 298 w 831"/>
              <a:gd name="T55" fmla="*/ 143 h 414"/>
              <a:gd name="T56" fmla="*/ 272 w 831"/>
              <a:gd name="T57" fmla="*/ 186 h 414"/>
              <a:gd name="T58" fmla="*/ 246 w 831"/>
              <a:gd name="T59" fmla="*/ 230 h 414"/>
              <a:gd name="T60" fmla="*/ 211 w 831"/>
              <a:gd name="T61" fmla="*/ 310 h 414"/>
              <a:gd name="T62" fmla="*/ 226 w 831"/>
              <a:gd name="T63" fmla="*/ 279 h 414"/>
              <a:gd name="T64" fmla="*/ 258 w 831"/>
              <a:gd name="T65" fmla="*/ 217 h 414"/>
              <a:gd name="T66" fmla="*/ 281 w 831"/>
              <a:gd name="T67" fmla="*/ 180 h 414"/>
              <a:gd name="T68" fmla="*/ 321 w 831"/>
              <a:gd name="T69" fmla="*/ 170 h 414"/>
              <a:gd name="T70" fmla="*/ 352 w 831"/>
              <a:gd name="T71" fmla="*/ 216 h 414"/>
              <a:gd name="T72" fmla="*/ 396 w 831"/>
              <a:gd name="T73" fmla="*/ 275 h 414"/>
              <a:gd name="T74" fmla="*/ 395 w 831"/>
              <a:gd name="T75" fmla="*/ 330 h 414"/>
              <a:gd name="T76" fmla="*/ 238 w 831"/>
              <a:gd name="T77" fmla="*/ 344 h 414"/>
              <a:gd name="T78" fmla="*/ 194 w 831"/>
              <a:gd name="T79" fmla="*/ 376 h 414"/>
              <a:gd name="T80" fmla="*/ 213 w 831"/>
              <a:gd name="T81" fmla="*/ 360 h 414"/>
              <a:gd name="T82" fmla="*/ 240 w 831"/>
              <a:gd name="T83" fmla="*/ 370 h 414"/>
              <a:gd name="T84" fmla="*/ 234 w 831"/>
              <a:gd name="T85" fmla="*/ 385 h 414"/>
              <a:gd name="T86" fmla="*/ 297 w 831"/>
              <a:gd name="T87" fmla="*/ 346 h 414"/>
              <a:gd name="T88" fmla="*/ 283 w 831"/>
              <a:gd name="T89" fmla="*/ 395 h 414"/>
              <a:gd name="T90" fmla="*/ 302 w 831"/>
              <a:gd name="T91" fmla="*/ 379 h 414"/>
              <a:gd name="T92" fmla="*/ 414 w 831"/>
              <a:gd name="T93" fmla="*/ 332 h 414"/>
              <a:gd name="T94" fmla="*/ 427 w 831"/>
              <a:gd name="T95" fmla="*/ 316 h 414"/>
              <a:gd name="T96" fmla="*/ 398 w 831"/>
              <a:gd name="T97" fmla="*/ 270 h 414"/>
              <a:gd name="T98" fmla="*/ 351 w 831"/>
              <a:gd name="T99" fmla="*/ 206 h 414"/>
              <a:gd name="T100" fmla="*/ 311 w 831"/>
              <a:gd name="T101" fmla="*/ 139 h 414"/>
              <a:gd name="T102" fmla="*/ 421 w 831"/>
              <a:gd name="T103" fmla="*/ 131 h 414"/>
              <a:gd name="T104" fmla="*/ 576 w 831"/>
              <a:gd name="T105" fmla="*/ 125 h 414"/>
              <a:gd name="T106" fmla="*/ 740 w 831"/>
              <a:gd name="T107" fmla="*/ 123 h 414"/>
              <a:gd name="T108" fmla="*/ 770 w 831"/>
              <a:gd name="T109" fmla="*/ 213 h 414"/>
              <a:gd name="T110" fmla="*/ 783 w 831"/>
              <a:gd name="T111" fmla="*/ 269 h 414"/>
              <a:gd name="T112" fmla="*/ 775 w 831"/>
              <a:gd name="T113" fmla="*/ 146 h 414"/>
              <a:gd name="T114" fmla="*/ 119 w 831"/>
              <a:gd name="T115" fmla="*/ 235 h 414"/>
              <a:gd name="T116" fmla="*/ 128 w 831"/>
              <a:gd name="T117" fmla="*/ 246 h 414"/>
              <a:gd name="T118" fmla="*/ 764 w 831"/>
              <a:gd name="T119" fmla="*/ 257 h 414"/>
              <a:gd name="T120" fmla="*/ 23 w 831"/>
              <a:gd name="T121" fmla="*/ 233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31" h="414">
                <a:moveTo>
                  <a:pt x="53" y="116"/>
                </a:moveTo>
                <a:cubicBezTo>
                  <a:pt x="53" y="116"/>
                  <a:pt x="53" y="115"/>
                  <a:pt x="53" y="115"/>
                </a:cubicBezTo>
                <a:cubicBezTo>
                  <a:pt x="53" y="115"/>
                  <a:pt x="53" y="114"/>
                  <a:pt x="53" y="115"/>
                </a:cubicBezTo>
                <a:cubicBezTo>
                  <a:pt x="52" y="110"/>
                  <a:pt x="51" y="106"/>
                  <a:pt x="51" y="101"/>
                </a:cubicBezTo>
                <a:cubicBezTo>
                  <a:pt x="50" y="96"/>
                  <a:pt x="48" y="90"/>
                  <a:pt x="48" y="84"/>
                </a:cubicBezTo>
                <a:cubicBezTo>
                  <a:pt x="48" y="83"/>
                  <a:pt x="49" y="82"/>
                  <a:pt x="49" y="82"/>
                </a:cubicBezTo>
                <a:cubicBezTo>
                  <a:pt x="49" y="81"/>
                  <a:pt x="48" y="82"/>
                  <a:pt x="48" y="81"/>
                </a:cubicBezTo>
                <a:cubicBezTo>
                  <a:pt x="48" y="80"/>
                  <a:pt x="49" y="79"/>
                  <a:pt x="49" y="77"/>
                </a:cubicBezTo>
                <a:cubicBezTo>
                  <a:pt x="49" y="76"/>
                  <a:pt x="48" y="76"/>
                  <a:pt x="48" y="75"/>
                </a:cubicBezTo>
                <a:cubicBezTo>
                  <a:pt x="48" y="74"/>
                  <a:pt x="48" y="73"/>
                  <a:pt x="48" y="72"/>
                </a:cubicBezTo>
                <a:cubicBezTo>
                  <a:pt x="48" y="70"/>
                  <a:pt x="47" y="68"/>
                  <a:pt x="47" y="67"/>
                </a:cubicBezTo>
                <a:cubicBezTo>
                  <a:pt x="47" y="67"/>
                  <a:pt x="47" y="66"/>
                  <a:pt x="47" y="65"/>
                </a:cubicBezTo>
                <a:cubicBezTo>
                  <a:pt x="47" y="61"/>
                  <a:pt x="46" y="58"/>
                  <a:pt x="47" y="55"/>
                </a:cubicBezTo>
                <a:cubicBezTo>
                  <a:pt x="47" y="53"/>
                  <a:pt x="47" y="53"/>
                  <a:pt x="47" y="52"/>
                </a:cubicBezTo>
                <a:cubicBezTo>
                  <a:pt x="47" y="50"/>
                  <a:pt x="47" y="48"/>
                  <a:pt x="47" y="46"/>
                </a:cubicBezTo>
                <a:cubicBezTo>
                  <a:pt x="47" y="44"/>
                  <a:pt x="47" y="43"/>
                  <a:pt x="47" y="41"/>
                </a:cubicBezTo>
                <a:cubicBezTo>
                  <a:pt x="47" y="39"/>
                  <a:pt x="46" y="39"/>
                  <a:pt x="47" y="39"/>
                </a:cubicBezTo>
                <a:cubicBezTo>
                  <a:pt x="47" y="38"/>
                  <a:pt x="47" y="36"/>
                  <a:pt x="47" y="36"/>
                </a:cubicBezTo>
                <a:cubicBezTo>
                  <a:pt x="47" y="30"/>
                  <a:pt x="49" y="24"/>
                  <a:pt x="48" y="18"/>
                </a:cubicBezTo>
                <a:cubicBezTo>
                  <a:pt x="47" y="16"/>
                  <a:pt x="47" y="15"/>
                  <a:pt x="48" y="15"/>
                </a:cubicBezTo>
                <a:cubicBezTo>
                  <a:pt x="48" y="14"/>
                  <a:pt x="48" y="14"/>
                  <a:pt x="48" y="13"/>
                </a:cubicBezTo>
                <a:cubicBezTo>
                  <a:pt x="48" y="13"/>
                  <a:pt x="49" y="13"/>
                  <a:pt x="49" y="12"/>
                </a:cubicBezTo>
                <a:cubicBezTo>
                  <a:pt x="51" y="10"/>
                  <a:pt x="58" y="13"/>
                  <a:pt x="62" y="13"/>
                </a:cubicBezTo>
                <a:cubicBezTo>
                  <a:pt x="64" y="13"/>
                  <a:pt x="65" y="12"/>
                  <a:pt x="66" y="12"/>
                </a:cubicBezTo>
                <a:cubicBezTo>
                  <a:pt x="67" y="12"/>
                  <a:pt x="67" y="13"/>
                  <a:pt x="68" y="13"/>
                </a:cubicBezTo>
                <a:cubicBezTo>
                  <a:pt x="70" y="13"/>
                  <a:pt x="70" y="12"/>
                  <a:pt x="72" y="12"/>
                </a:cubicBezTo>
                <a:cubicBezTo>
                  <a:pt x="73" y="12"/>
                  <a:pt x="73" y="13"/>
                  <a:pt x="74" y="13"/>
                </a:cubicBezTo>
                <a:cubicBezTo>
                  <a:pt x="75" y="14"/>
                  <a:pt x="76" y="13"/>
                  <a:pt x="77" y="13"/>
                </a:cubicBezTo>
                <a:cubicBezTo>
                  <a:pt x="79" y="13"/>
                  <a:pt x="82" y="13"/>
                  <a:pt x="84" y="13"/>
                </a:cubicBezTo>
                <a:cubicBezTo>
                  <a:pt x="86" y="13"/>
                  <a:pt x="88" y="12"/>
                  <a:pt x="89" y="12"/>
                </a:cubicBezTo>
                <a:cubicBezTo>
                  <a:pt x="90" y="12"/>
                  <a:pt x="90" y="13"/>
                  <a:pt x="91" y="12"/>
                </a:cubicBezTo>
                <a:cubicBezTo>
                  <a:pt x="91" y="11"/>
                  <a:pt x="96" y="12"/>
                  <a:pt x="96" y="12"/>
                </a:cubicBezTo>
                <a:cubicBezTo>
                  <a:pt x="97" y="12"/>
                  <a:pt x="97" y="11"/>
                  <a:pt x="97" y="11"/>
                </a:cubicBezTo>
                <a:cubicBezTo>
                  <a:pt x="97" y="11"/>
                  <a:pt x="97" y="12"/>
                  <a:pt x="97" y="12"/>
                </a:cubicBezTo>
                <a:cubicBezTo>
                  <a:pt x="100" y="12"/>
                  <a:pt x="102" y="11"/>
                  <a:pt x="104" y="11"/>
                </a:cubicBezTo>
                <a:cubicBezTo>
                  <a:pt x="104" y="11"/>
                  <a:pt x="104" y="10"/>
                  <a:pt x="104" y="10"/>
                </a:cubicBezTo>
                <a:cubicBezTo>
                  <a:pt x="105" y="10"/>
                  <a:pt x="106" y="11"/>
                  <a:pt x="106" y="11"/>
                </a:cubicBezTo>
                <a:cubicBezTo>
                  <a:pt x="108" y="10"/>
                  <a:pt x="117" y="10"/>
                  <a:pt x="118" y="9"/>
                </a:cubicBezTo>
                <a:cubicBezTo>
                  <a:pt x="119" y="8"/>
                  <a:pt x="125" y="9"/>
                  <a:pt x="126" y="9"/>
                </a:cubicBezTo>
                <a:cubicBezTo>
                  <a:pt x="126" y="9"/>
                  <a:pt x="126" y="9"/>
                  <a:pt x="127" y="9"/>
                </a:cubicBezTo>
                <a:cubicBezTo>
                  <a:pt x="129" y="8"/>
                  <a:pt x="132" y="8"/>
                  <a:pt x="133" y="9"/>
                </a:cubicBezTo>
                <a:cubicBezTo>
                  <a:pt x="135" y="9"/>
                  <a:pt x="137" y="10"/>
                  <a:pt x="139" y="10"/>
                </a:cubicBezTo>
                <a:cubicBezTo>
                  <a:pt x="140" y="10"/>
                  <a:pt x="141" y="9"/>
                  <a:pt x="142" y="9"/>
                </a:cubicBezTo>
                <a:cubicBezTo>
                  <a:pt x="146" y="9"/>
                  <a:pt x="150" y="9"/>
                  <a:pt x="153" y="9"/>
                </a:cubicBezTo>
                <a:cubicBezTo>
                  <a:pt x="154" y="9"/>
                  <a:pt x="154" y="9"/>
                  <a:pt x="154" y="9"/>
                </a:cubicBezTo>
                <a:cubicBezTo>
                  <a:pt x="159" y="7"/>
                  <a:pt x="166" y="9"/>
                  <a:pt x="171" y="9"/>
                </a:cubicBezTo>
                <a:cubicBezTo>
                  <a:pt x="172" y="8"/>
                  <a:pt x="173" y="8"/>
                  <a:pt x="174" y="8"/>
                </a:cubicBezTo>
                <a:cubicBezTo>
                  <a:pt x="175" y="8"/>
                  <a:pt x="176" y="8"/>
                  <a:pt x="177" y="9"/>
                </a:cubicBezTo>
                <a:cubicBezTo>
                  <a:pt x="179" y="9"/>
                  <a:pt x="182" y="8"/>
                  <a:pt x="183" y="9"/>
                </a:cubicBezTo>
                <a:cubicBezTo>
                  <a:pt x="183" y="9"/>
                  <a:pt x="184" y="9"/>
                  <a:pt x="184" y="9"/>
                </a:cubicBezTo>
                <a:cubicBezTo>
                  <a:pt x="188" y="9"/>
                  <a:pt x="190" y="7"/>
                  <a:pt x="193" y="9"/>
                </a:cubicBezTo>
                <a:cubicBezTo>
                  <a:pt x="194" y="10"/>
                  <a:pt x="193" y="13"/>
                  <a:pt x="193" y="15"/>
                </a:cubicBezTo>
                <a:cubicBezTo>
                  <a:pt x="194" y="18"/>
                  <a:pt x="195" y="20"/>
                  <a:pt x="196" y="23"/>
                </a:cubicBezTo>
                <a:cubicBezTo>
                  <a:pt x="196" y="25"/>
                  <a:pt x="196" y="27"/>
                  <a:pt x="196" y="28"/>
                </a:cubicBezTo>
                <a:cubicBezTo>
                  <a:pt x="196" y="28"/>
                  <a:pt x="196" y="28"/>
                  <a:pt x="196" y="28"/>
                </a:cubicBezTo>
                <a:cubicBezTo>
                  <a:pt x="196" y="29"/>
                  <a:pt x="196" y="30"/>
                  <a:pt x="196" y="31"/>
                </a:cubicBezTo>
                <a:cubicBezTo>
                  <a:pt x="196" y="34"/>
                  <a:pt x="198" y="38"/>
                  <a:pt x="198" y="40"/>
                </a:cubicBezTo>
                <a:cubicBezTo>
                  <a:pt x="198" y="41"/>
                  <a:pt x="198" y="42"/>
                  <a:pt x="198" y="43"/>
                </a:cubicBezTo>
                <a:cubicBezTo>
                  <a:pt x="198" y="46"/>
                  <a:pt x="199" y="49"/>
                  <a:pt x="199" y="52"/>
                </a:cubicBezTo>
                <a:cubicBezTo>
                  <a:pt x="200" y="55"/>
                  <a:pt x="200" y="58"/>
                  <a:pt x="200" y="60"/>
                </a:cubicBezTo>
                <a:cubicBezTo>
                  <a:pt x="201" y="63"/>
                  <a:pt x="200" y="66"/>
                  <a:pt x="201" y="70"/>
                </a:cubicBezTo>
                <a:cubicBezTo>
                  <a:pt x="201" y="82"/>
                  <a:pt x="201" y="96"/>
                  <a:pt x="201" y="107"/>
                </a:cubicBezTo>
                <a:cubicBezTo>
                  <a:pt x="201" y="108"/>
                  <a:pt x="201" y="108"/>
                  <a:pt x="201" y="108"/>
                </a:cubicBezTo>
                <a:cubicBezTo>
                  <a:pt x="200" y="110"/>
                  <a:pt x="201" y="110"/>
                  <a:pt x="201" y="112"/>
                </a:cubicBezTo>
                <a:cubicBezTo>
                  <a:pt x="201" y="114"/>
                  <a:pt x="201" y="115"/>
                  <a:pt x="201" y="117"/>
                </a:cubicBezTo>
                <a:cubicBezTo>
                  <a:pt x="200" y="119"/>
                  <a:pt x="200" y="119"/>
                  <a:pt x="200" y="121"/>
                </a:cubicBezTo>
                <a:cubicBezTo>
                  <a:pt x="200" y="122"/>
                  <a:pt x="201" y="123"/>
                  <a:pt x="201" y="124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126"/>
                  <a:pt x="201" y="127"/>
                  <a:pt x="201" y="128"/>
                </a:cubicBezTo>
                <a:cubicBezTo>
                  <a:pt x="201" y="129"/>
                  <a:pt x="201" y="130"/>
                  <a:pt x="201" y="130"/>
                </a:cubicBezTo>
                <a:cubicBezTo>
                  <a:pt x="201" y="134"/>
                  <a:pt x="202" y="135"/>
                  <a:pt x="204" y="135"/>
                </a:cubicBezTo>
                <a:cubicBezTo>
                  <a:pt x="205" y="135"/>
                  <a:pt x="206" y="136"/>
                  <a:pt x="207" y="136"/>
                </a:cubicBezTo>
                <a:cubicBezTo>
                  <a:pt x="205" y="130"/>
                  <a:pt x="206" y="124"/>
                  <a:pt x="206" y="118"/>
                </a:cubicBezTo>
                <a:cubicBezTo>
                  <a:pt x="206" y="118"/>
                  <a:pt x="206" y="118"/>
                  <a:pt x="206" y="118"/>
                </a:cubicBezTo>
                <a:cubicBezTo>
                  <a:pt x="206" y="117"/>
                  <a:pt x="206" y="117"/>
                  <a:pt x="206" y="117"/>
                </a:cubicBezTo>
                <a:cubicBezTo>
                  <a:pt x="206" y="117"/>
                  <a:pt x="206" y="116"/>
                  <a:pt x="206" y="115"/>
                </a:cubicBezTo>
                <a:cubicBezTo>
                  <a:pt x="206" y="109"/>
                  <a:pt x="206" y="103"/>
                  <a:pt x="207" y="97"/>
                </a:cubicBezTo>
                <a:cubicBezTo>
                  <a:pt x="207" y="96"/>
                  <a:pt x="207" y="96"/>
                  <a:pt x="207" y="95"/>
                </a:cubicBezTo>
                <a:cubicBezTo>
                  <a:pt x="206" y="94"/>
                  <a:pt x="207" y="86"/>
                  <a:pt x="207" y="85"/>
                </a:cubicBezTo>
                <a:cubicBezTo>
                  <a:pt x="207" y="85"/>
                  <a:pt x="206" y="84"/>
                  <a:pt x="206" y="84"/>
                </a:cubicBezTo>
                <a:cubicBezTo>
                  <a:pt x="206" y="77"/>
                  <a:pt x="206" y="68"/>
                  <a:pt x="206" y="62"/>
                </a:cubicBezTo>
                <a:cubicBezTo>
                  <a:pt x="205" y="61"/>
                  <a:pt x="206" y="59"/>
                  <a:pt x="206" y="58"/>
                </a:cubicBezTo>
                <a:cubicBezTo>
                  <a:pt x="205" y="58"/>
                  <a:pt x="205" y="58"/>
                  <a:pt x="205" y="58"/>
                </a:cubicBezTo>
                <a:cubicBezTo>
                  <a:pt x="205" y="55"/>
                  <a:pt x="204" y="50"/>
                  <a:pt x="204" y="48"/>
                </a:cubicBezTo>
                <a:cubicBezTo>
                  <a:pt x="204" y="48"/>
                  <a:pt x="204" y="48"/>
                  <a:pt x="204" y="47"/>
                </a:cubicBezTo>
                <a:cubicBezTo>
                  <a:pt x="204" y="46"/>
                  <a:pt x="203" y="45"/>
                  <a:pt x="203" y="45"/>
                </a:cubicBezTo>
                <a:cubicBezTo>
                  <a:pt x="203" y="44"/>
                  <a:pt x="203" y="44"/>
                  <a:pt x="203" y="43"/>
                </a:cubicBezTo>
                <a:cubicBezTo>
                  <a:pt x="203" y="41"/>
                  <a:pt x="203" y="40"/>
                  <a:pt x="203" y="39"/>
                </a:cubicBezTo>
                <a:cubicBezTo>
                  <a:pt x="203" y="38"/>
                  <a:pt x="203" y="38"/>
                  <a:pt x="203" y="37"/>
                </a:cubicBezTo>
                <a:cubicBezTo>
                  <a:pt x="203" y="35"/>
                  <a:pt x="202" y="33"/>
                  <a:pt x="202" y="32"/>
                </a:cubicBezTo>
                <a:cubicBezTo>
                  <a:pt x="202" y="32"/>
                  <a:pt x="202" y="31"/>
                  <a:pt x="202" y="31"/>
                </a:cubicBezTo>
                <a:cubicBezTo>
                  <a:pt x="201" y="28"/>
                  <a:pt x="201" y="27"/>
                  <a:pt x="201" y="25"/>
                </a:cubicBezTo>
                <a:cubicBezTo>
                  <a:pt x="200" y="24"/>
                  <a:pt x="201" y="23"/>
                  <a:pt x="201" y="23"/>
                </a:cubicBezTo>
                <a:cubicBezTo>
                  <a:pt x="200" y="22"/>
                  <a:pt x="200" y="22"/>
                  <a:pt x="200" y="21"/>
                </a:cubicBezTo>
                <a:cubicBezTo>
                  <a:pt x="199" y="14"/>
                  <a:pt x="199" y="7"/>
                  <a:pt x="196" y="1"/>
                </a:cubicBezTo>
                <a:cubicBezTo>
                  <a:pt x="195" y="1"/>
                  <a:pt x="195" y="1"/>
                  <a:pt x="195" y="1"/>
                </a:cubicBezTo>
                <a:cubicBezTo>
                  <a:pt x="194" y="2"/>
                  <a:pt x="194" y="1"/>
                  <a:pt x="193" y="1"/>
                </a:cubicBezTo>
                <a:cubicBezTo>
                  <a:pt x="192" y="0"/>
                  <a:pt x="192" y="3"/>
                  <a:pt x="191" y="4"/>
                </a:cubicBezTo>
                <a:cubicBezTo>
                  <a:pt x="182" y="5"/>
                  <a:pt x="172" y="4"/>
                  <a:pt x="163" y="4"/>
                </a:cubicBezTo>
                <a:cubicBezTo>
                  <a:pt x="155" y="4"/>
                  <a:pt x="148" y="5"/>
                  <a:pt x="140" y="5"/>
                </a:cubicBezTo>
                <a:cubicBezTo>
                  <a:pt x="137" y="5"/>
                  <a:pt x="134" y="4"/>
                  <a:pt x="130" y="4"/>
                </a:cubicBezTo>
                <a:cubicBezTo>
                  <a:pt x="129" y="4"/>
                  <a:pt x="129" y="5"/>
                  <a:pt x="128" y="5"/>
                </a:cubicBezTo>
                <a:cubicBezTo>
                  <a:pt x="127" y="4"/>
                  <a:pt x="127" y="4"/>
                  <a:pt x="126" y="5"/>
                </a:cubicBezTo>
                <a:cubicBezTo>
                  <a:pt x="126" y="5"/>
                  <a:pt x="125" y="5"/>
                  <a:pt x="124" y="5"/>
                </a:cubicBezTo>
                <a:cubicBezTo>
                  <a:pt x="122" y="5"/>
                  <a:pt x="120" y="5"/>
                  <a:pt x="119" y="5"/>
                </a:cubicBezTo>
                <a:cubicBezTo>
                  <a:pt x="119" y="5"/>
                  <a:pt x="118" y="5"/>
                  <a:pt x="117" y="5"/>
                </a:cubicBezTo>
                <a:cubicBezTo>
                  <a:pt x="113" y="6"/>
                  <a:pt x="110" y="6"/>
                  <a:pt x="107" y="6"/>
                </a:cubicBezTo>
                <a:cubicBezTo>
                  <a:pt x="105" y="7"/>
                  <a:pt x="103" y="6"/>
                  <a:pt x="101" y="7"/>
                </a:cubicBezTo>
                <a:cubicBezTo>
                  <a:pt x="99" y="7"/>
                  <a:pt x="96" y="7"/>
                  <a:pt x="93" y="7"/>
                </a:cubicBezTo>
                <a:cubicBezTo>
                  <a:pt x="92" y="7"/>
                  <a:pt x="92" y="8"/>
                  <a:pt x="92" y="8"/>
                </a:cubicBezTo>
                <a:cubicBezTo>
                  <a:pt x="91" y="8"/>
                  <a:pt x="90" y="8"/>
                  <a:pt x="90" y="8"/>
                </a:cubicBezTo>
                <a:cubicBezTo>
                  <a:pt x="84" y="9"/>
                  <a:pt x="79" y="9"/>
                  <a:pt x="74" y="9"/>
                </a:cubicBezTo>
                <a:cubicBezTo>
                  <a:pt x="73" y="8"/>
                  <a:pt x="73" y="9"/>
                  <a:pt x="72" y="9"/>
                </a:cubicBezTo>
                <a:cubicBezTo>
                  <a:pt x="71" y="8"/>
                  <a:pt x="70" y="8"/>
                  <a:pt x="69" y="8"/>
                </a:cubicBezTo>
                <a:cubicBezTo>
                  <a:pt x="66" y="8"/>
                  <a:pt x="62" y="8"/>
                  <a:pt x="59" y="8"/>
                </a:cubicBezTo>
                <a:cubicBezTo>
                  <a:pt x="57" y="8"/>
                  <a:pt x="57" y="7"/>
                  <a:pt x="56" y="8"/>
                </a:cubicBezTo>
                <a:cubicBezTo>
                  <a:pt x="56" y="8"/>
                  <a:pt x="55" y="7"/>
                  <a:pt x="55" y="7"/>
                </a:cubicBezTo>
                <a:cubicBezTo>
                  <a:pt x="54" y="7"/>
                  <a:pt x="54" y="6"/>
                  <a:pt x="53" y="6"/>
                </a:cubicBezTo>
                <a:cubicBezTo>
                  <a:pt x="50" y="5"/>
                  <a:pt x="47" y="7"/>
                  <a:pt x="46" y="8"/>
                </a:cubicBezTo>
                <a:cubicBezTo>
                  <a:pt x="45" y="9"/>
                  <a:pt x="45" y="9"/>
                  <a:pt x="44" y="10"/>
                </a:cubicBezTo>
                <a:cubicBezTo>
                  <a:pt x="44" y="10"/>
                  <a:pt x="44" y="11"/>
                  <a:pt x="43" y="11"/>
                </a:cubicBezTo>
                <a:cubicBezTo>
                  <a:pt x="44" y="16"/>
                  <a:pt x="43" y="21"/>
                  <a:pt x="43" y="24"/>
                </a:cubicBezTo>
                <a:cubicBezTo>
                  <a:pt x="43" y="29"/>
                  <a:pt x="43" y="32"/>
                  <a:pt x="43" y="35"/>
                </a:cubicBezTo>
                <a:cubicBezTo>
                  <a:pt x="42" y="41"/>
                  <a:pt x="42" y="46"/>
                  <a:pt x="42" y="52"/>
                </a:cubicBezTo>
                <a:cubicBezTo>
                  <a:pt x="42" y="53"/>
                  <a:pt x="42" y="53"/>
                  <a:pt x="42" y="54"/>
                </a:cubicBezTo>
                <a:cubicBezTo>
                  <a:pt x="42" y="54"/>
                  <a:pt x="42" y="54"/>
                  <a:pt x="42" y="54"/>
                </a:cubicBezTo>
                <a:cubicBezTo>
                  <a:pt x="42" y="54"/>
                  <a:pt x="42" y="55"/>
                  <a:pt x="42" y="56"/>
                </a:cubicBezTo>
                <a:cubicBezTo>
                  <a:pt x="42" y="56"/>
                  <a:pt x="42" y="56"/>
                  <a:pt x="42" y="57"/>
                </a:cubicBezTo>
                <a:cubicBezTo>
                  <a:pt x="43" y="58"/>
                  <a:pt x="42" y="61"/>
                  <a:pt x="42" y="62"/>
                </a:cubicBezTo>
                <a:cubicBezTo>
                  <a:pt x="42" y="62"/>
                  <a:pt x="42" y="62"/>
                  <a:pt x="42" y="63"/>
                </a:cubicBezTo>
                <a:cubicBezTo>
                  <a:pt x="42" y="65"/>
                  <a:pt x="43" y="66"/>
                  <a:pt x="43" y="67"/>
                </a:cubicBezTo>
                <a:cubicBezTo>
                  <a:pt x="43" y="68"/>
                  <a:pt x="43" y="69"/>
                  <a:pt x="43" y="70"/>
                </a:cubicBezTo>
                <a:cubicBezTo>
                  <a:pt x="43" y="75"/>
                  <a:pt x="44" y="81"/>
                  <a:pt x="44" y="86"/>
                </a:cubicBezTo>
                <a:cubicBezTo>
                  <a:pt x="44" y="86"/>
                  <a:pt x="43" y="87"/>
                  <a:pt x="43" y="87"/>
                </a:cubicBezTo>
                <a:cubicBezTo>
                  <a:pt x="43" y="87"/>
                  <a:pt x="44" y="87"/>
                  <a:pt x="44" y="88"/>
                </a:cubicBezTo>
                <a:cubicBezTo>
                  <a:pt x="44" y="90"/>
                  <a:pt x="44" y="92"/>
                  <a:pt x="44" y="94"/>
                </a:cubicBezTo>
                <a:cubicBezTo>
                  <a:pt x="44" y="95"/>
                  <a:pt x="44" y="96"/>
                  <a:pt x="44" y="96"/>
                </a:cubicBezTo>
                <a:cubicBezTo>
                  <a:pt x="45" y="98"/>
                  <a:pt x="45" y="99"/>
                  <a:pt x="45" y="100"/>
                </a:cubicBezTo>
                <a:cubicBezTo>
                  <a:pt x="46" y="101"/>
                  <a:pt x="46" y="102"/>
                  <a:pt x="47" y="104"/>
                </a:cubicBezTo>
                <a:cubicBezTo>
                  <a:pt x="47" y="107"/>
                  <a:pt x="47" y="110"/>
                  <a:pt x="47" y="113"/>
                </a:cubicBezTo>
                <a:cubicBezTo>
                  <a:pt x="47" y="114"/>
                  <a:pt x="48" y="115"/>
                  <a:pt x="48" y="117"/>
                </a:cubicBezTo>
                <a:cubicBezTo>
                  <a:pt x="49" y="119"/>
                  <a:pt x="49" y="121"/>
                  <a:pt x="49" y="123"/>
                </a:cubicBezTo>
                <a:cubicBezTo>
                  <a:pt x="49" y="123"/>
                  <a:pt x="49" y="124"/>
                  <a:pt x="49" y="124"/>
                </a:cubicBezTo>
                <a:cubicBezTo>
                  <a:pt x="49" y="125"/>
                  <a:pt x="50" y="125"/>
                  <a:pt x="50" y="125"/>
                </a:cubicBezTo>
                <a:cubicBezTo>
                  <a:pt x="50" y="126"/>
                  <a:pt x="50" y="128"/>
                  <a:pt x="50" y="130"/>
                </a:cubicBezTo>
                <a:cubicBezTo>
                  <a:pt x="50" y="136"/>
                  <a:pt x="51" y="143"/>
                  <a:pt x="50" y="149"/>
                </a:cubicBezTo>
                <a:cubicBezTo>
                  <a:pt x="50" y="152"/>
                  <a:pt x="49" y="155"/>
                  <a:pt x="49" y="158"/>
                </a:cubicBezTo>
                <a:cubicBezTo>
                  <a:pt x="49" y="161"/>
                  <a:pt x="47" y="165"/>
                  <a:pt x="51" y="165"/>
                </a:cubicBezTo>
                <a:cubicBezTo>
                  <a:pt x="55" y="164"/>
                  <a:pt x="52" y="161"/>
                  <a:pt x="53" y="158"/>
                </a:cubicBezTo>
                <a:cubicBezTo>
                  <a:pt x="54" y="157"/>
                  <a:pt x="53" y="156"/>
                  <a:pt x="54" y="154"/>
                </a:cubicBezTo>
                <a:cubicBezTo>
                  <a:pt x="54" y="154"/>
                  <a:pt x="54" y="154"/>
                  <a:pt x="54" y="154"/>
                </a:cubicBezTo>
                <a:cubicBezTo>
                  <a:pt x="55" y="151"/>
                  <a:pt x="55" y="149"/>
                  <a:pt x="55" y="146"/>
                </a:cubicBezTo>
                <a:cubicBezTo>
                  <a:pt x="55" y="140"/>
                  <a:pt x="56" y="133"/>
                  <a:pt x="55" y="129"/>
                </a:cubicBezTo>
                <a:cubicBezTo>
                  <a:pt x="54" y="125"/>
                  <a:pt x="54" y="119"/>
                  <a:pt x="53" y="116"/>
                </a:cubicBezTo>
                <a:close/>
                <a:moveTo>
                  <a:pt x="0" y="226"/>
                </a:moveTo>
                <a:cubicBezTo>
                  <a:pt x="0" y="228"/>
                  <a:pt x="0" y="228"/>
                  <a:pt x="0" y="228"/>
                </a:cubicBezTo>
                <a:cubicBezTo>
                  <a:pt x="1" y="229"/>
                  <a:pt x="3" y="229"/>
                  <a:pt x="3" y="228"/>
                </a:cubicBezTo>
                <a:cubicBezTo>
                  <a:pt x="4" y="227"/>
                  <a:pt x="3" y="226"/>
                  <a:pt x="3" y="225"/>
                </a:cubicBezTo>
                <a:cubicBezTo>
                  <a:pt x="1" y="225"/>
                  <a:pt x="1" y="226"/>
                  <a:pt x="0" y="226"/>
                </a:cubicBezTo>
                <a:close/>
                <a:moveTo>
                  <a:pt x="42" y="242"/>
                </a:moveTo>
                <a:cubicBezTo>
                  <a:pt x="42" y="241"/>
                  <a:pt x="41" y="240"/>
                  <a:pt x="41" y="240"/>
                </a:cubicBezTo>
                <a:cubicBezTo>
                  <a:pt x="40" y="241"/>
                  <a:pt x="41" y="242"/>
                  <a:pt x="42" y="242"/>
                </a:cubicBezTo>
                <a:close/>
                <a:moveTo>
                  <a:pt x="695" y="309"/>
                </a:moveTo>
                <a:cubicBezTo>
                  <a:pt x="694" y="309"/>
                  <a:pt x="693" y="309"/>
                  <a:pt x="692" y="308"/>
                </a:cubicBezTo>
                <a:cubicBezTo>
                  <a:pt x="691" y="308"/>
                  <a:pt x="691" y="307"/>
                  <a:pt x="690" y="307"/>
                </a:cubicBezTo>
                <a:cubicBezTo>
                  <a:pt x="689" y="307"/>
                  <a:pt x="688" y="306"/>
                  <a:pt x="687" y="306"/>
                </a:cubicBezTo>
                <a:cubicBezTo>
                  <a:pt x="687" y="306"/>
                  <a:pt x="687" y="305"/>
                  <a:pt x="687" y="305"/>
                </a:cubicBezTo>
                <a:cubicBezTo>
                  <a:pt x="685" y="304"/>
                  <a:pt x="684" y="305"/>
                  <a:pt x="681" y="305"/>
                </a:cubicBezTo>
                <a:cubicBezTo>
                  <a:pt x="678" y="304"/>
                  <a:pt x="675" y="304"/>
                  <a:pt x="671" y="304"/>
                </a:cubicBezTo>
                <a:cubicBezTo>
                  <a:pt x="671" y="304"/>
                  <a:pt x="671" y="305"/>
                  <a:pt x="670" y="304"/>
                </a:cubicBezTo>
                <a:cubicBezTo>
                  <a:pt x="669" y="301"/>
                  <a:pt x="669" y="297"/>
                  <a:pt x="669" y="293"/>
                </a:cubicBezTo>
                <a:cubicBezTo>
                  <a:pt x="669" y="291"/>
                  <a:pt x="669" y="290"/>
                  <a:pt x="669" y="288"/>
                </a:cubicBezTo>
                <a:cubicBezTo>
                  <a:pt x="670" y="288"/>
                  <a:pt x="670" y="288"/>
                  <a:pt x="671" y="288"/>
                </a:cubicBezTo>
                <a:cubicBezTo>
                  <a:pt x="673" y="287"/>
                  <a:pt x="674" y="287"/>
                  <a:pt x="675" y="287"/>
                </a:cubicBezTo>
                <a:cubicBezTo>
                  <a:pt x="676" y="286"/>
                  <a:pt x="677" y="286"/>
                  <a:pt x="679" y="285"/>
                </a:cubicBezTo>
                <a:cubicBezTo>
                  <a:pt x="681" y="285"/>
                  <a:pt x="682" y="285"/>
                  <a:pt x="684" y="285"/>
                </a:cubicBezTo>
                <a:cubicBezTo>
                  <a:pt x="684" y="286"/>
                  <a:pt x="685" y="285"/>
                  <a:pt x="686" y="285"/>
                </a:cubicBezTo>
                <a:cubicBezTo>
                  <a:pt x="687" y="286"/>
                  <a:pt x="688" y="287"/>
                  <a:pt x="688" y="287"/>
                </a:cubicBezTo>
                <a:cubicBezTo>
                  <a:pt x="689" y="287"/>
                  <a:pt x="689" y="288"/>
                  <a:pt x="690" y="288"/>
                </a:cubicBezTo>
                <a:cubicBezTo>
                  <a:pt x="690" y="278"/>
                  <a:pt x="675" y="280"/>
                  <a:pt x="669" y="283"/>
                </a:cubicBezTo>
                <a:cubicBezTo>
                  <a:pt x="668" y="282"/>
                  <a:pt x="667" y="280"/>
                  <a:pt x="664" y="281"/>
                </a:cubicBezTo>
                <a:cubicBezTo>
                  <a:pt x="664" y="284"/>
                  <a:pt x="663" y="285"/>
                  <a:pt x="662" y="288"/>
                </a:cubicBezTo>
                <a:cubicBezTo>
                  <a:pt x="663" y="289"/>
                  <a:pt x="664" y="291"/>
                  <a:pt x="664" y="293"/>
                </a:cubicBezTo>
                <a:cubicBezTo>
                  <a:pt x="665" y="295"/>
                  <a:pt x="664" y="298"/>
                  <a:pt x="664" y="301"/>
                </a:cubicBezTo>
                <a:cubicBezTo>
                  <a:pt x="665" y="303"/>
                  <a:pt x="665" y="305"/>
                  <a:pt x="665" y="307"/>
                </a:cubicBezTo>
                <a:cubicBezTo>
                  <a:pt x="666" y="309"/>
                  <a:pt x="666" y="311"/>
                  <a:pt x="667" y="313"/>
                </a:cubicBezTo>
                <a:cubicBezTo>
                  <a:pt x="667" y="314"/>
                  <a:pt x="666" y="316"/>
                  <a:pt x="667" y="317"/>
                </a:cubicBezTo>
                <a:cubicBezTo>
                  <a:pt x="667" y="319"/>
                  <a:pt x="668" y="326"/>
                  <a:pt x="667" y="328"/>
                </a:cubicBezTo>
                <a:cubicBezTo>
                  <a:pt x="666" y="328"/>
                  <a:pt x="667" y="328"/>
                  <a:pt x="667" y="328"/>
                </a:cubicBezTo>
                <a:cubicBezTo>
                  <a:pt x="667" y="333"/>
                  <a:pt x="667" y="339"/>
                  <a:pt x="668" y="342"/>
                </a:cubicBezTo>
                <a:cubicBezTo>
                  <a:pt x="668" y="343"/>
                  <a:pt x="669" y="344"/>
                  <a:pt x="669" y="344"/>
                </a:cubicBezTo>
                <a:cubicBezTo>
                  <a:pt x="669" y="345"/>
                  <a:pt x="670" y="345"/>
                  <a:pt x="670" y="345"/>
                </a:cubicBezTo>
                <a:cubicBezTo>
                  <a:pt x="670" y="346"/>
                  <a:pt x="670" y="348"/>
                  <a:pt x="672" y="348"/>
                </a:cubicBezTo>
                <a:cubicBezTo>
                  <a:pt x="673" y="347"/>
                  <a:pt x="672" y="345"/>
                  <a:pt x="671" y="343"/>
                </a:cubicBezTo>
                <a:cubicBezTo>
                  <a:pt x="671" y="339"/>
                  <a:pt x="672" y="334"/>
                  <a:pt x="672" y="332"/>
                </a:cubicBezTo>
                <a:cubicBezTo>
                  <a:pt x="672" y="327"/>
                  <a:pt x="672" y="322"/>
                  <a:pt x="672" y="317"/>
                </a:cubicBezTo>
                <a:cubicBezTo>
                  <a:pt x="672" y="314"/>
                  <a:pt x="671" y="312"/>
                  <a:pt x="671" y="310"/>
                </a:cubicBezTo>
                <a:cubicBezTo>
                  <a:pt x="674" y="308"/>
                  <a:pt x="677" y="309"/>
                  <a:pt x="680" y="309"/>
                </a:cubicBezTo>
                <a:cubicBezTo>
                  <a:pt x="681" y="309"/>
                  <a:pt x="683" y="308"/>
                  <a:pt x="684" y="308"/>
                </a:cubicBezTo>
                <a:cubicBezTo>
                  <a:pt x="684" y="308"/>
                  <a:pt x="685" y="309"/>
                  <a:pt x="685" y="309"/>
                </a:cubicBezTo>
                <a:cubicBezTo>
                  <a:pt x="686" y="309"/>
                  <a:pt x="685" y="308"/>
                  <a:pt x="686" y="309"/>
                </a:cubicBezTo>
                <a:cubicBezTo>
                  <a:pt x="687" y="309"/>
                  <a:pt x="689" y="309"/>
                  <a:pt x="690" y="309"/>
                </a:cubicBezTo>
                <a:cubicBezTo>
                  <a:pt x="691" y="309"/>
                  <a:pt x="694" y="311"/>
                  <a:pt x="695" y="309"/>
                </a:cubicBezTo>
                <a:close/>
                <a:moveTo>
                  <a:pt x="50" y="305"/>
                </a:moveTo>
                <a:cubicBezTo>
                  <a:pt x="50" y="305"/>
                  <a:pt x="50" y="305"/>
                  <a:pt x="50" y="305"/>
                </a:cubicBezTo>
                <a:cubicBezTo>
                  <a:pt x="50" y="303"/>
                  <a:pt x="50" y="301"/>
                  <a:pt x="50" y="299"/>
                </a:cubicBezTo>
                <a:cubicBezTo>
                  <a:pt x="48" y="298"/>
                  <a:pt x="48" y="294"/>
                  <a:pt x="47" y="293"/>
                </a:cubicBezTo>
                <a:cubicBezTo>
                  <a:pt x="44" y="293"/>
                  <a:pt x="44" y="293"/>
                  <a:pt x="44" y="293"/>
                </a:cubicBezTo>
                <a:cubicBezTo>
                  <a:pt x="43" y="294"/>
                  <a:pt x="44" y="294"/>
                  <a:pt x="43" y="295"/>
                </a:cubicBezTo>
                <a:cubicBezTo>
                  <a:pt x="43" y="295"/>
                  <a:pt x="42" y="296"/>
                  <a:pt x="42" y="296"/>
                </a:cubicBezTo>
                <a:cubicBezTo>
                  <a:pt x="42" y="297"/>
                  <a:pt x="42" y="297"/>
                  <a:pt x="42" y="298"/>
                </a:cubicBezTo>
                <a:cubicBezTo>
                  <a:pt x="41" y="300"/>
                  <a:pt x="40" y="302"/>
                  <a:pt x="40" y="303"/>
                </a:cubicBezTo>
                <a:cubicBezTo>
                  <a:pt x="40" y="304"/>
                  <a:pt x="40" y="304"/>
                  <a:pt x="41" y="304"/>
                </a:cubicBezTo>
                <a:cubicBezTo>
                  <a:pt x="41" y="304"/>
                  <a:pt x="39" y="305"/>
                  <a:pt x="39" y="305"/>
                </a:cubicBezTo>
                <a:cubicBezTo>
                  <a:pt x="39" y="306"/>
                  <a:pt x="39" y="309"/>
                  <a:pt x="41" y="308"/>
                </a:cubicBezTo>
                <a:cubicBezTo>
                  <a:pt x="44" y="309"/>
                  <a:pt x="42" y="307"/>
                  <a:pt x="42" y="306"/>
                </a:cubicBezTo>
                <a:cubicBezTo>
                  <a:pt x="42" y="305"/>
                  <a:pt x="43" y="305"/>
                  <a:pt x="43" y="305"/>
                </a:cubicBezTo>
                <a:cubicBezTo>
                  <a:pt x="44" y="305"/>
                  <a:pt x="44" y="303"/>
                  <a:pt x="45" y="304"/>
                </a:cubicBezTo>
                <a:cubicBezTo>
                  <a:pt x="47" y="313"/>
                  <a:pt x="44" y="328"/>
                  <a:pt x="49" y="335"/>
                </a:cubicBezTo>
                <a:cubicBezTo>
                  <a:pt x="51" y="327"/>
                  <a:pt x="51" y="315"/>
                  <a:pt x="50" y="307"/>
                </a:cubicBezTo>
                <a:cubicBezTo>
                  <a:pt x="50" y="307"/>
                  <a:pt x="50" y="306"/>
                  <a:pt x="50" y="305"/>
                </a:cubicBezTo>
                <a:close/>
                <a:moveTo>
                  <a:pt x="744" y="344"/>
                </a:moveTo>
                <a:cubicBezTo>
                  <a:pt x="740" y="344"/>
                  <a:pt x="739" y="349"/>
                  <a:pt x="736" y="352"/>
                </a:cubicBezTo>
                <a:cubicBezTo>
                  <a:pt x="734" y="354"/>
                  <a:pt x="731" y="354"/>
                  <a:pt x="728" y="355"/>
                </a:cubicBezTo>
                <a:cubicBezTo>
                  <a:pt x="728" y="355"/>
                  <a:pt x="727" y="356"/>
                  <a:pt x="727" y="356"/>
                </a:cubicBezTo>
                <a:cubicBezTo>
                  <a:pt x="725" y="357"/>
                  <a:pt x="724" y="356"/>
                  <a:pt x="723" y="357"/>
                </a:cubicBezTo>
                <a:cubicBezTo>
                  <a:pt x="722" y="357"/>
                  <a:pt x="722" y="357"/>
                  <a:pt x="721" y="357"/>
                </a:cubicBezTo>
                <a:cubicBezTo>
                  <a:pt x="721" y="356"/>
                  <a:pt x="720" y="357"/>
                  <a:pt x="720" y="357"/>
                </a:cubicBezTo>
                <a:cubicBezTo>
                  <a:pt x="719" y="356"/>
                  <a:pt x="717" y="355"/>
                  <a:pt x="716" y="355"/>
                </a:cubicBezTo>
                <a:cubicBezTo>
                  <a:pt x="715" y="354"/>
                  <a:pt x="712" y="354"/>
                  <a:pt x="712" y="352"/>
                </a:cubicBezTo>
                <a:cubicBezTo>
                  <a:pt x="712" y="350"/>
                  <a:pt x="714" y="348"/>
                  <a:pt x="715" y="346"/>
                </a:cubicBezTo>
                <a:cubicBezTo>
                  <a:pt x="715" y="346"/>
                  <a:pt x="716" y="345"/>
                  <a:pt x="716" y="345"/>
                </a:cubicBezTo>
                <a:cubicBezTo>
                  <a:pt x="717" y="344"/>
                  <a:pt x="717" y="344"/>
                  <a:pt x="717" y="343"/>
                </a:cubicBezTo>
                <a:cubicBezTo>
                  <a:pt x="717" y="343"/>
                  <a:pt x="718" y="343"/>
                  <a:pt x="718" y="342"/>
                </a:cubicBezTo>
                <a:cubicBezTo>
                  <a:pt x="718" y="342"/>
                  <a:pt x="718" y="341"/>
                  <a:pt x="718" y="341"/>
                </a:cubicBezTo>
                <a:cubicBezTo>
                  <a:pt x="719" y="340"/>
                  <a:pt x="720" y="339"/>
                  <a:pt x="721" y="338"/>
                </a:cubicBezTo>
                <a:cubicBezTo>
                  <a:pt x="721" y="338"/>
                  <a:pt x="721" y="337"/>
                  <a:pt x="721" y="337"/>
                </a:cubicBezTo>
                <a:cubicBezTo>
                  <a:pt x="721" y="337"/>
                  <a:pt x="722" y="337"/>
                  <a:pt x="722" y="336"/>
                </a:cubicBezTo>
                <a:cubicBezTo>
                  <a:pt x="722" y="335"/>
                  <a:pt x="722" y="335"/>
                  <a:pt x="723" y="334"/>
                </a:cubicBezTo>
                <a:cubicBezTo>
                  <a:pt x="723" y="334"/>
                  <a:pt x="723" y="333"/>
                  <a:pt x="723" y="332"/>
                </a:cubicBezTo>
                <a:cubicBezTo>
                  <a:pt x="724" y="332"/>
                  <a:pt x="724" y="332"/>
                  <a:pt x="724" y="331"/>
                </a:cubicBezTo>
                <a:cubicBezTo>
                  <a:pt x="725" y="331"/>
                  <a:pt x="724" y="331"/>
                  <a:pt x="724" y="330"/>
                </a:cubicBezTo>
                <a:cubicBezTo>
                  <a:pt x="725" y="330"/>
                  <a:pt x="725" y="330"/>
                  <a:pt x="726" y="330"/>
                </a:cubicBezTo>
                <a:cubicBezTo>
                  <a:pt x="726" y="329"/>
                  <a:pt x="726" y="329"/>
                  <a:pt x="726" y="328"/>
                </a:cubicBezTo>
                <a:cubicBezTo>
                  <a:pt x="726" y="328"/>
                  <a:pt x="726" y="328"/>
                  <a:pt x="726" y="328"/>
                </a:cubicBezTo>
                <a:cubicBezTo>
                  <a:pt x="727" y="325"/>
                  <a:pt x="727" y="323"/>
                  <a:pt x="727" y="320"/>
                </a:cubicBezTo>
                <a:cubicBezTo>
                  <a:pt x="727" y="320"/>
                  <a:pt x="728" y="319"/>
                  <a:pt x="728" y="318"/>
                </a:cubicBezTo>
                <a:cubicBezTo>
                  <a:pt x="728" y="315"/>
                  <a:pt x="728" y="314"/>
                  <a:pt x="727" y="311"/>
                </a:cubicBezTo>
                <a:cubicBezTo>
                  <a:pt x="725" y="311"/>
                  <a:pt x="725" y="310"/>
                  <a:pt x="723" y="311"/>
                </a:cubicBezTo>
                <a:cubicBezTo>
                  <a:pt x="723" y="311"/>
                  <a:pt x="722" y="311"/>
                  <a:pt x="722" y="312"/>
                </a:cubicBezTo>
                <a:cubicBezTo>
                  <a:pt x="721" y="312"/>
                  <a:pt x="721" y="312"/>
                  <a:pt x="721" y="312"/>
                </a:cubicBezTo>
                <a:cubicBezTo>
                  <a:pt x="721" y="313"/>
                  <a:pt x="720" y="314"/>
                  <a:pt x="720" y="314"/>
                </a:cubicBezTo>
                <a:cubicBezTo>
                  <a:pt x="719" y="315"/>
                  <a:pt x="720" y="315"/>
                  <a:pt x="720" y="316"/>
                </a:cubicBezTo>
                <a:cubicBezTo>
                  <a:pt x="719" y="316"/>
                  <a:pt x="719" y="316"/>
                  <a:pt x="718" y="317"/>
                </a:cubicBezTo>
                <a:cubicBezTo>
                  <a:pt x="718" y="318"/>
                  <a:pt x="717" y="319"/>
                  <a:pt x="716" y="319"/>
                </a:cubicBezTo>
                <a:cubicBezTo>
                  <a:pt x="715" y="321"/>
                  <a:pt x="716" y="324"/>
                  <a:pt x="717" y="325"/>
                </a:cubicBezTo>
                <a:cubicBezTo>
                  <a:pt x="718" y="325"/>
                  <a:pt x="720" y="325"/>
                  <a:pt x="720" y="327"/>
                </a:cubicBezTo>
                <a:cubicBezTo>
                  <a:pt x="719" y="332"/>
                  <a:pt x="716" y="335"/>
                  <a:pt x="714" y="339"/>
                </a:cubicBezTo>
                <a:cubicBezTo>
                  <a:pt x="713" y="340"/>
                  <a:pt x="712" y="341"/>
                  <a:pt x="712" y="342"/>
                </a:cubicBezTo>
                <a:cubicBezTo>
                  <a:pt x="711" y="343"/>
                  <a:pt x="711" y="343"/>
                  <a:pt x="711" y="344"/>
                </a:cubicBezTo>
                <a:cubicBezTo>
                  <a:pt x="711" y="344"/>
                  <a:pt x="710" y="344"/>
                  <a:pt x="710" y="344"/>
                </a:cubicBezTo>
                <a:cubicBezTo>
                  <a:pt x="709" y="345"/>
                  <a:pt x="710" y="346"/>
                  <a:pt x="709" y="346"/>
                </a:cubicBezTo>
                <a:cubicBezTo>
                  <a:pt x="709" y="347"/>
                  <a:pt x="708" y="347"/>
                  <a:pt x="708" y="347"/>
                </a:cubicBezTo>
                <a:cubicBezTo>
                  <a:pt x="708" y="348"/>
                  <a:pt x="707" y="350"/>
                  <a:pt x="706" y="350"/>
                </a:cubicBezTo>
                <a:cubicBezTo>
                  <a:pt x="699" y="350"/>
                  <a:pt x="696" y="354"/>
                  <a:pt x="692" y="357"/>
                </a:cubicBezTo>
                <a:cubicBezTo>
                  <a:pt x="692" y="360"/>
                  <a:pt x="693" y="360"/>
                  <a:pt x="692" y="363"/>
                </a:cubicBezTo>
                <a:cubicBezTo>
                  <a:pt x="693" y="363"/>
                  <a:pt x="694" y="364"/>
                  <a:pt x="694" y="364"/>
                </a:cubicBezTo>
                <a:cubicBezTo>
                  <a:pt x="695" y="364"/>
                  <a:pt x="696" y="364"/>
                  <a:pt x="696" y="364"/>
                </a:cubicBezTo>
                <a:cubicBezTo>
                  <a:pt x="698" y="364"/>
                  <a:pt x="698" y="365"/>
                  <a:pt x="699" y="364"/>
                </a:cubicBezTo>
                <a:cubicBezTo>
                  <a:pt x="700" y="364"/>
                  <a:pt x="700" y="363"/>
                  <a:pt x="700" y="363"/>
                </a:cubicBezTo>
                <a:cubicBezTo>
                  <a:pt x="701" y="363"/>
                  <a:pt x="702" y="363"/>
                  <a:pt x="702" y="363"/>
                </a:cubicBezTo>
                <a:cubicBezTo>
                  <a:pt x="703" y="362"/>
                  <a:pt x="703" y="361"/>
                  <a:pt x="703" y="361"/>
                </a:cubicBezTo>
                <a:cubicBezTo>
                  <a:pt x="704" y="360"/>
                  <a:pt x="706" y="358"/>
                  <a:pt x="706" y="358"/>
                </a:cubicBezTo>
                <a:cubicBezTo>
                  <a:pt x="707" y="357"/>
                  <a:pt x="707" y="357"/>
                  <a:pt x="708" y="357"/>
                </a:cubicBezTo>
                <a:cubicBezTo>
                  <a:pt x="711" y="357"/>
                  <a:pt x="712" y="358"/>
                  <a:pt x="714" y="359"/>
                </a:cubicBezTo>
                <a:cubicBezTo>
                  <a:pt x="715" y="360"/>
                  <a:pt x="715" y="359"/>
                  <a:pt x="716" y="360"/>
                </a:cubicBezTo>
                <a:cubicBezTo>
                  <a:pt x="717" y="361"/>
                  <a:pt x="718" y="362"/>
                  <a:pt x="720" y="362"/>
                </a:cubicBezTo>
                <a:cubicBezTo>
                  <a:pt x="723" y="363"/>
                  <a:pt x="728" y="362"/>
                  <a:pt x="730" y="361"/>
                </a:cubicBezTo>
                <a:cubicBezTo>
                  <a:pt x="731" y="360"/>
                  <a:pt x="732" y="360"/>
                  <a:pt x="733" y="360"/>
                </a:cubicBezTo>
                <a:cubicBezTo>
                  <a:pt x="734" y="360"/>
                  <a:pt x="734" y="359"/>
                  <a:pt x="734" y="359"/>
                </a:cubicBezTo>
                <a:cubicBezTo>
                  <a:pt x="736" y="358"/>
                  <a:pt x="738" y="358"/>
                  <a:pt x="739" y="358"/>
                </a:cubicBezTo>
                <a:cubicBezTo>
                  <a:pt x="739" y="357"/>
                  <a:pt x="740" y="356"/>
                  <a:pt x="740" y="355"/>
                </a:cubicBezTo>
                <a:cubicBezTo>
                  <a:pt x="741" y="355"/>
                  <a:pt x="742" y="354"/>
                  <a:pt x="743" y="354"/>
                </a:cubicBezTo>
                <a:cubicBezTo>
                  <a:pt x="743" y="353"/>
                  <a:pt x="743" y="352"/>
                  <a:pt x="743" y="352"/>
                </a:cubicBezTo>
                <a:cubicBezTo>
                  <a:pt x="743" y="352"/>
                  <a:pt x="744" y="352"/>
                  <a:pt x="744" y="352"/>
                </a:cubicBezTo>
                <a:cubicBezTo>
                  <a:pt x="744" y="351"/>
                  <a:pt x="744" y="351"/>
                  <a:pt x="744" y="350"/>
                </a:cubicBezTo>
                <a:cubicBezTo>
                  <a:pt x="744" y="349"/>
                  <a:pt x="745" y="346"/>
                  <a:pt x="744" y="344"/>
                </a:cubicBezTo>
                <a:close/>
                <a:moveTo>
                  <a:pt x="697" y="359"/>
                </a:moveTo>
                <a:cubicBezTo>
                  <a:pt x="698" y="357"/>
                  <a:pt x="699" y="356"/>
                  <a:pt x="700" y="356"/>
                </a:cubicBezTo>
                <a:cubicBezTo>
                  <a:pt x="700" y="358"/>
                  <a:pt x="699" y="359"/>
                  <a:pt x="697" y="359"/>
                </a:cubicBezTo>
                <a:close/>
                <a:moveTo>
                  <a:pt x="429" y="344"/>
                </a:moveTo>
                <a:cubicBezTo>
                  <a:pt x="429" y="344"/>
                  <a:pt x="430" y="341"/>
                  <a:pt x="427" y="342"/>
                </a:cubicBezTo>
                <a:cubicBezTo>
                  <a:pt x="426" y="342"/>
                  <a:pt x="426" y="342"/>
                  <a:pt x="426" y="342"/>
                </a:cubicBezTo>
                <a:cubicBezTo>
                  <a:pt x="426" y="343"/>
                  <a:pt x="425" y="345"/>
                  <a:pt x="426" y="347"/>
                </a:cubicBezTo>
                <a:cubicBezTo>
                  <a:pt x="425" y="347"/>
                  <a:pt x="425" y="348"/>
                  <a:pt x="425" y="349"/>
                </a:cubicBezTo>
                <a:cubicBezTo>
                  <a:pt x="424" y="349"/>
                  <a:pt x="423" y="350"/>
                  <a:pt x="423" y="350"/>
                </a:cubicBezTo>
                <a:cubicBezTo>
                  <a:pt x="422" y="351"/>
                  <a:pt x="421" y="352"/>
                  <a:pt x="421" y="353"/>
                </a:cubicBezTo>
                <a:cubicBezTo>
                  <a:pt x="421" y="353"/>
                  <a:pt x="420" y="354"/>
                  <a:pt x="420" y="354"/>
                </a:cubicBezTo>
                <a:cubicBezTo>
                  <a:pt x="420" y="355"/>
                  <a:pt x="419" y="355"/>
                  <a:pt x="419" y="356"/>
                </a:cubicBezTo>
                <a:cubicBezTo>
                  <a:pt x="418" y="357"/>
                  <a:pt x="418" y="357"/>
                  <a:pt x="417" y="358"/>
                </a:cubicBezTo>
                <a:cubicBezTo>
                  <a:pt x="417" y="359"/>
                  <a:pt x="416" y="359"/>
                  <a:pt x="416" y="360"/>
                </a:cubicBezTo>
                <a:cubicBezTo>
                  <a:pt x="416" y="361"/>
                  <a:pt x="415" y="362"/>
                  <a:pt x="415" y="362"/>
                </a:cubicBezTo>
                <a:cubicBezTo>
                  <a:pt x="414" y="363"/>
                  <a:pt x="414" y="363"/>
                  <a:pt x="413" y="364"/>
                </a:cubicBezTo>
                <a:cubicBezTo>
                  <a:pt x="413" y="364"/>
                  <a:pt x="412" y="365"/>
                  <a:pt x="412" y="366"/>
                </a:cubicBezTo>
                <a:cubicBezTo>
                  <a:pt x="412" y="366"/>
                  <a:pt x="411" y="367"/>
                  <a:pt x="410" y="367"/>
                </a:cubicBezTo>
                <a:cubicBezTo>
                  <a:pt x="410" y="368"/>
                  <a:pt x="410" y="369"/>
                  <a:pt x="409" y="370"/>
                </a:cubicBezTo>
                <a:cubicBezTo>
                  <a:pt x="408" y="371"/>
                  <a:pt x="404" y="374"/>
                  <a:pt x="404" y="375"/>
                </a:cubicBezTo>
                <a:cubicBezTo>
                  <a:pt x="404" y="376"/>
                  <a:pt x="403" y="376"/>
                  <a:pt x="403" y="377"/>
                </a:cubicBezTo>
                <a:cubicBezTo>
                  <a:pt x="401" y="379"/>
                  <a:pt x="399" y="382"/>
                  <a:pt x="397" y="384"/>
                </a:cubicBezTo>
                <a:cubicBezTo>
                  <a:pt x="397" y="385"/>
                  <a:pt x="396" y="386"/>
                  <a:pt x="396" y="387"/>
                </a:cubicBezTo>
                <a:cubicBezTo>
                  <a:pt x="396" y="387"/>
                  <a:pt x="395" y="387"/>
                  <a:pt x="395" y="387"/>
                </a:cubicBezTo>
                <a:cubicBezTo>
                  <a:pt x="394" y="389"/>
                  <a:pt x="392" y="390"/>
                  <a:pt x="391" y="391"/>
                </a:cubicBezTo>
                <a:cubicBezTo>
                  <a:pt x="391" y="392"/>
                  <a:pt x="391" y="393"/>
                  <a:pt x="390" y="394"/>
                </a:cubicBezTo>
                <a:cubicBezTo>
                  <a:pt x="390" y="394"/>
                  <a:pt x="389" y="395"/>
                  <a:pt x="389" y="395"/>
                </a:cubicBezTo>
                <a:cubicBezTo>
                  <a:pt x="388" y="396"/>
                  <a:pt x="388" y="397"/>
                  <a:pt x="387" y="397"/>
                </a:cubicBezTo>
                <a:cubicBezTo>
                  <a:pt x="387" y="398"/>
                  <a:pt x="385" y="399"/>
                  <a:pt x="385" y="399"/>
                </a:cubicBezTo>
                <a:cubicBezTo>
                  <a:pt x="385" y="399"/>
                  <a:pt x="385" y="400"/>
                  <a:pt x="385" y="400"/>
                </a:cubicBezTo>
                <a:cubicBezTo>
                  <a:pt x="385" y="400"/>
                  <a:pt x="385" y="400"/>
                  <a:pt x="385" y="400"/>
                </a:cubicBezTo>
                <a:cubicBezTo>
                  <a:pt x="385" y="400"/>
                  <a:pt x="385" y="401"/>
                  <a:pt x="385" y="401"/>
                </a:cubicBezTo>
                <a:cubicBezTo>
                  <a:pt x="384" y="402"/>
                  <a:pt x="384" y="402"/>
                  <a:pt x="384" y="402"/>
                </a:cubicBezTo>
                <a:cubicBezTo>
                  <a:pt x="384" y="403"/>
                  <a:pt x="383" y="403"/>
                  <a:pt x="383" y="403"/>
                </a:cubicBezTo>
                <a:cubicBezTo>
                  <a:pt x="382" y="405"/>
                  <a:pt x="382" y="407"/>
                  <a:pt x="382" y="409"/>
                </a:cubicBezTo>
                <a:cubicBezTo>
                  <a:pt x="383" y="410"/>
                  <a:pt x="384" y="410"/>
                  <a:pt x="386" y="410"/>
                </a:cubicBezTo>
                <a:cubicBezTo>
                  <a:pt x="388" y="410"/>
                  <a:pt x="386" y="409"/>
                  <a:pt x="386" y="408"/>
                </a:cubicBezTo>
                <a:cubicBezTo>
                  <a:pt x="386" y="407"/>
                  <a:pt x="388" y="406"/>
                  <a:pt x="387" y="405"/>
                </a:cubicBezTo>
                <a:cubicBezTo>
                  <a:pt x="389" y="404"/>
                  <a:pt x="389" y="403"/>
                  <a:pt x="390" y="402"/>
                </a:cubicBezTo>
                <a:cubicBezTo>
                  <a:pt x="391" y="401"/>
                  <a:pt x="391" y="401"/>
                  <a:pt x="392" y="400"/>
                </a:cubicBezTo>
                <a:cubicBezTo>
                  <a:pt x="392" y="400"/>
                  <a:pt x="392" y="400"/>
                  <a:pt x="393" y="399"/>
                </a:cubicBezTo>
                <a:cubicBezTo>
                  <a:pt x="393" y="399"/>
                  <a:pt x="393" y="398"/>
                  <a:pt x="393" y="398"/>
                </a:cubicBezTo>
                <a:cubicBezTo>
                  <a:pt x="393" y="397"/>
                  <a:pt x="394" y="397"/>
                  <a:pt x="395" y="396"/>
                </a:cubicBezTo>
                <a:cubicBezTo>
                  <a:pt x="395" y="396"/>
                  <a:pt x="395" y="396"/>
                  <a:pt x="396" y="395"/>
                </a:cubicBezTo>
                <a:cubicBezTo>
                  <a:pt x="396" y="395"/>
                  <a:pt x="395" y="394"/>
                  <a:pt x="396" y="394"/>
                </a:cubicBezTo>
                <a:cubicBezTo>
                  <a:pt x="396" y="393"/>
                  <a:pt x="398" y="392"/>
                  <a:pt x="399" y="391"/>
                </a:cubicBezTo>
                <a:cubicBezTo>
                  <a:pt x="399" y="391"/>
                  <a:pt x="399" y="390"/>
                  <a:pt x="399" y="390"/>
                </a:cubicBezTo>
                <a:cubicBezTo>
                  <a:pt x="399" y="390"/>
                  <a:pt x="400" y="389"/>
                  <a:pt x="400" y="389"/>
                </a:cubicBezTo>
                <a:cubicBezTo>
                  <a:pt x="401" y="388"/>
                  <a:pt x="402" y="387"/>
                  <a:pt x="403" y="387"/>
                </a:cubicBezTo>
                <a:cubicBezTo>
                  <a:pt x="403" y="386"/>
                  <a:pt x="403" y="386"/>
                  <a:pt x="403" y="385"/>
                </a:cubicBezTo>
                <a:cubicBezTo>
                  <a:pt x="403" y="385"/>
                  <a:pt x="404" y="384"/>
                  <a:pt x="404" y="384"/>
                </a:cubicBezTo>
                <a:cubicBezTo>
                  <a:pt x="404" y="384"/>
                  <a:pt x="404" y="383"/>
                  <a:pt x="404" y="383"/>
                </a:cubicBezTo>
                <a:cubicBezTo>
                  <a:pt x="404" y="382"/>
                  <a:pt x="407" y="381"/>
                  <a:pt x="407" y="380"/>
                </a:cubicBezTo>
                <a:cubicBezTo>
                  <a:pt x="408" y="379"/>
                  <a:pt x="409" y="378"/>
                  <a:pt x="410" y="377"/>
                </a:cubicBezTo>
                <a:cubicBezTo>
                  <a:pt x="410" y="377"/>
                  <a:pt x="410" y="376"/>
                  <a:pt x="410" y="376"/>
                </a:cubicBezTo>
                <a:cubicBezTo>
                  <a:pt x="410" y="375"/>
                  <a:pt x="411" y="375"/>
                  <a:pt x="411" y="375"/>
                </a:cubicBezTo>
                <a:cubicBezTo>
                  <a:pt x="411" y="374"/>
                  <a:pt x="412" y="374"/>
                  <a:pt x="412" y="374"/>
                </a:cubicBezTo>
                <a:cubicBezTo>
                  <a:pt x="414" y="373"/>
                  <a:pt x="414" y="371"/>
                  <a:pt x="416" y="370"/>
                </a:cubicBezTo>
                <a:cubicBezTo>
                  <a:pt x="416" y="369"/>
                  <a:pt x="416" y="369"/>
                  <a:pt x="417" y="369"/>
                </a:cubicBezTo>
                <a:cubicBezTo>
                  <a:pt x="417" y="368"/>
                  <a:pt x="417" y="368"/>
                  <a:pt x="417" y="367"/>
                </a:cubicBezTo>
                <a:cubicBezTo>
                  <a:pt x="417" y="367"/>
                  <a:pt x="418" y="366"/>
                  <a:pt x="419" y="366"/>
                </a:cubicBezTo>
                <a:cubicBezTo>
                  <a:pt x="419" y="365"/>
                  <a:pt x="420" y="365"/>
                  <a:pt x="420" y="364"/>
                </a:cubicBezTo>
                <a:cubicBezTo>
                  <a:pt x="420" y="364"/>
                  <a:pt x="420" y="363"/>
                  <a:pt x="420" y="363"/>
                </a:cubicBezTo>
                <a:cubicBezTo>
                  <a:pt x="420" y="362"/>
                  <a:pt x="421" y="362"/>
                  <a:pt x="421" y="362"/>
                </a:cubicBezTo>
                <a:cubicBezTo>
                  <a:pt x="422" y="361"/>
                  <a:pt x="422" y="360"/>
                  <a:pt x="422" y="360"/>
                </a:cubicBezTo>
                <a:cubicBezTo>
                  <a:pt x="422" y="360"/>
                  <a:pt x="423" y="360"/>
                  <a:pt x="423" y="360"/>
                </a:cubicBezTo>
                <a:cubicBezTo>
                  <a:pt x="423" y="360"/>
                  <a:pt x="423" y="359"/>
                  <a:pt x="423" y="359"/>
                </a:cubicBezTo>
                <a:cubicBezTo>
                  <a:pt x="423" y="359"/>
                  <a:pt x="423" y="359"/>
                  <a:pt x="423" y="359"/>
                </a:cubicBezTo>
                <a:cubicBezTo>
                  <a:pt x="424" y="359"/>
                  <a:pt x="423" y="358"/>
                  <a:pt x="423" y="358"/>
                </a:cubicBezTo>
                <a:cubicBezTo>
                  <a:pt x="424" y="357"/>
                  <a:pt x="425" y="357"/>
                  <a:pt x="425" y="356"/>
                </a:cubicBezTo>
                <a:cubicBezTo>
                  <a:pt x="426" y="355"/>
                  <a:pt x="426" y="355"/>
                  <a:pt x="426" y="355"/>
                </a:cubicBezTo>
                <a:cubicBezTo>
                  <a:pt x="426" y="355"/>
                  <a:pt x="426" y="354"/>
                  <a:pt x="426" y="354"/>
                </a:cubicBezTo>
                <a:cubicBezTo>
                  <a:pt x="426" y="354"/>
                  <a:pt x="427" y="354"/>
                  <a:pt x="427" y="354"/>
                </a:cubicBezTo>
                <a:cubicBezTo>
                  <a:pt x="427" y="354"/>
                  <a:pt x="427" y="353"/>
                  <a:pt x="427" y="353"/>
                </a:cubicBezTo>
                <a:cubicBezTo>
                  <a:pt x="427" y="353"/>
                  <a:pt x="427" y="353"/>
                  <a:pt x="427" y="353"/>
                </a:cubicBezTo>
                <a:cubicBezTo>
                  <a:pt x="427" y="353"/>
                  <a:pt x="427" y="352"/>
                  <a:pt x="427" y="352"/>
                </a:cubicBezTo>
                <a:cubicBezTo>
                  <a:pt x="427" y="352"/>
                  <a:pt x="428" y="352"/>
                  <a:pt x="428" y="352"/>
                </a:cubicBezTo>
                <a:cubicBezTo>
                  <a:pt x="428" y="351"/>
                  <a:pt x="428" y="350"/>
                  <a:pt x="428" y="350"/>
                </a:cubicBezTo>
                <a:cubicBezTo>
                  <a:pt x="428" y="349"/>
                  <a:pt x="428" y="350"/>
                  <a:pt x="429" y="349"/>
                </a:cubicBezTo>
                <a:cubicBezTo>
                  <a:pt x="429" y="349"/>
                  <a:pt x="429" y="349"/>
                  <a:pt x="429" y="348"/>
                </a:cubicBezTo>
                <a:cubicBezTo>
                  <a:pt x="429" y="348"/>
                  <a:pt x="429" y="348"/>
                  <a:pt x="429" y="348"/>
                </a:cubicBezTo>
                <a:cubicBezTo>
                  <a:pt x="430" y="348"/>
                  <a:pt x="429" y="347"/>
                  <a:pt x="429" y="347"/>
                </a:cubicBezTo>
                <a:cubicBezTo>
                  <a:pt x="430" y="346"/>
                  <a:pt x="430" y="345"/>
                  <a:pt x="429" y="344"/>
                </a:cubicBezTo>
                <a:close/>
                <a:moveTo>
                  <a:pt x="381" y="343"/>
                </a:moveTo>
                <a:cubicBezTo>
                  <a:pt x="381" y="344"/>
                  <a:pt x="381" y="344"/>
                  <a:pt x="380" y="344"/>
                </a:cubicBezTo>
                <a:cubicBezTo>
                  <a:pt x="379" y="345"/>
                  <a:pt x="379" y="346"/>
                  <a:pt x="378" y="347"/>
                </a:cubicBezTo>
                <a:cubicBezTo>
                  <a:pt x="377" y="347"/>
                  <a:pt x="377" y="347"/>
                  <a:pt x="376" y="347"/>
                </a:cubicBezTo>
                <a:cubicBezTo>
                  <a:pt x="376" y="347"/>
                  <a:pt x="376" y="348"/>
                  <a:pt x="376" y="348"/>
                </a:cubicBezTo>
                <a:cubicBezTo>
                  <a:pt x="375" y="349"/>
                  <a:pt x="374" y="350"/>
                  <a:pt x="374" y="350"/>
                </a:cubicBezTo>
                <a:cubicBezTo>
                  <a:pt x="373" y="351"/>
                  <a:pt x="373" y="352"/>
                  <a:pt x="373" y="352"/>
                </a:cubicBezTo>
                <a:cubicBezTo>
                  <a:pt x="373" y="353"/>
                  <a:pt x="372" y="352"/>
                  <a:pt x="372" y="353"/>
                </a:cubicBezTo>
                <a:cubicBezTo>
                  <a:pt x="372" y="353"/>
                  <a:pt x="372" y="354"/>
                  <a:pt x="372" y="354"/>
                </a:cubicBezTo>
                <a:cubicBezTo>
                  <a:pt x="371" y="356"/>
                  <a:pt x="367" y="357"/>
                  <a:pt x="367" y="359"/>
                </a:cubicBezTo>
                <a:cubicBezTo>
                  <a:pt x="367" y="360"/>
                  <a:pt x="366" y="360"/>
                  <a:pt x="366" y="360"/>
                </a:cubicBezTo>
                <a:cubicBezTo>
                  <a:pt x="364" y="362"/>
                  <a:pt x="364" y="363"/>
                  <a:pt x="363" y="364"/>
                </a:cubicBezTo>
                <a:cubicBezTo>
                  <a:pt x="363" y="364"/>
                  <a:pt x="362" y="365"/>
                  <a:pt x="362" y="365"/>
                </a:cubicBezTo>
                <a:cubicBezTo>
                  <a:pt x="361" y="366"/>
                  <a:pt x="362" y="366"/>
                  <a:pt x="361" y="367"/>
                </a:cubicBezTo>
                <a:cubicBezTo>
                  <a:pt x="360" y="368"/>
                  <a:pt x="360" y="368"/>
                  <a:pt x="359" y="369"/>
                </a:cubicBezTo>
                <a:cubicBezTo>
                  <a:pt x="358" y="370"/>
                  <a:pt x="358" y="371"/>
                  <a:pt x="357" y="372"/>
                </a:cubicBezTo>
                <a:cubicBezTo>
                  <a:pt x="357" y="373"/>
                  <a:pt x="356" y="374"/>
                  <a:pt x="356" y="375"/>
                </a:cubicBezTo>
                <a:cubicBezTo>
                  <a:pt x="356" y="375"/>
                  <a:pt x="355" y="375"/>
                  <a:pt x="355" y="376"/>
                </a:cubicBezTo>
                <a:cubicBezTo>
                  <a:pt x="354" y="377"/>
                  <a:pt x="354" y="377"/>
                  <a:pt x="353" y="378"/>
                </a:cubicBezTo>
                <a:cubicBezTo>
                  <a:pt x="353" y="379"/>
                  <a:pt x="352" y="379"/>
                  <a:pt x="352" y="379"/>
                </a:cubicBezTo>
                <a:cubicBezTo>
                  <a:pt x="351" y="381"/>
                  <a:pt x="350" y="382"/>
                  <a:pt x="348" y="383"/>
                </a:cubicBezTo>
                <a:cubicBezTo>
                  <a:pt x="348" y="385"/>
                  <a:pt x="346" y="386"/>
                  <a:pt x="346" y="387"/>
                </a:cubicBezTo>
                <a:cubicBezTo>
                  <a:pt x="345" y="388"/>
                  <a:pt x="345" y="389"/>
                  <a:pt x="344" y="389"/>
                </a:cubicBezTo>
                <a:cubicBezTo>
                  <a:pt x="344" y="390"/>
                  <a:pt x="343" y="390"/>
                  <a:pt x="343" y="390"/>
                </a:cubicBezTo>
                <a:cubicBezTo>
                  <a:pt x="343" y="391"/>
                  <a:pt x="343" y="393"/>
                  <a:pt x="342" y="394"/>
                </a:cubicBezTo>
                <a:cubicBezTo>
                  <a:pt x="342" y="394"/>
                  <a:pt x="341" y="394"/>
                  <a:pt x="341" y="395"/>
                </a:cubicBezTo>
                <a:cubicBezTo>
                  <a:pt x="340" y="396"/>
                  <a:pt x="340" y="397"/>
                  <a:pt x="339" y="397"/>
                </a:cubicBezTo>
                <a:cubicBezTo>
                  <a:pt x="339" y="398"/>
                  <a:pt x="339" y="398"/>
                  <a:pt x="338" y="399"/>
                </a:cubicBezTo>
                <a:cubicBezTo>
                  <a:pt x="337" y="400"/>
                  <a:pt x="336" y="403"/>
                  <a:pt x="334" y="403"/>
                </a:cubicBezTo>
                <a:cubicBezTo>
                  <a:pt x="334" y="407"/>
                  <a:pt x="331" y="409"/>
                  <a:pt x="331" y="413"/>
                </a:cubicBezTo>
                <a:cubicBezTo>
                  <a:pt x="333" y="414"/>
                  <a:pt x="335" y="413"/>
                  <a:pt x="336" y="413"/>
                </a:cubicBezTo>
                <a:cubicBezTo>
                  <a:pt x="337" y="412"/>
                  <a:pt x="338" y="412"/>
                  <a:pt x="339" y="411"/>
                </a:cubicBezTo>
                <a:cubicBezTo>
                  <a:pt x="339" y="410"/>
                  <a:pt x="338" y="409"/>
                  <a:pt x="338" y="408"/>
                </a:cubicBezTo>
                <a:cubicBezTo>
                  <a:pt x="339" y="408"/>
                  <a:pt x="339" y="406"/>
                  <a:pt x="339" y="406"/>
                </a:cubicBezTo>
                <a:cubicBezTo>
                  <a:pt x="339" y="405"/>
                  <a:pt x="341" y="405"/>
                  <a:pt x="341" y="404"/>
                </a:cubicBezTo>
                <a:cubicBezTo>
                  <a:pt x="341" y="403"/>
                  <a:pt x="341" y="403"/>
                  <a:pt x="342" y="402"/>
                </a:cubicBezTo>
                <a:cubicBezTo>
                  <a:pt x="342" y="402"/>
                  <a:pt x="342" y="401"/>
                  <a:pt x="343" y="401"/>
                </a:cubicBezTo>
                <a:cubicBezTo>
                  <a:pt x="343" y="400"/>
                  <a:pt x="343" y="400"/>
                  <a:pt x="344" y="399"/>
                </a:cubicBezTo>
                <a:cubicBezTo>
                  <a:pt x="344" y="398"/>
                  <a:pt x="345" y="397"/>
                  <a:pt x="346" y="396"/>
                </a:cubicBezTo>
                <a:cubicBezTo>
                  <a:pt x="347" y="395"/>
                  <a:pt x="347" y="395"/>
                  <a:pt x="348" y="394"/>
                </a:cubicBezTo>
                <a:cubicBezTo>
                  <a:pt x="348" y="394"/>
                  <a:pt x="347" y="393"/>
                  <a:pt x="348" y="393"/>
                </a:cubicBezTo>
                <a:cubicBezTo>
                  <a:pt x="348" y="393"/>
                  <a:pt x="348" y="392"/>
                  <a:pt x="349" y="392"/>
                </a:cubicBezTo>
                <a:cubicBezTo>
                  <a:pt x="349" y="392"/>
                  <a:pt x="348" y="391"/>
                  <a:pt x="349" y="391"/>
                </a:cubicBezTo>
                <a:cubicBezTo>
                  <a:pt x="349" y="391"/>
                  <a:pt x="350" y="391"/>
                  <a:pt x="350" y="390"/>
                </a:cubicBezTo>
                <a:cubicBezTo>
                  <a:pt x="350" y="389"/>
                  <a:pt x="351" y="389"/>
                  <a:pt x="351" y="388"/>
                </a:cubicBezTo>
                <a:cubicBezTo>
                  <a:pt x="352" y="388"/>
                  <a:pt x="351" y="387"/>
                  <a:pt x="351" y="387"/>
                </a:cubicBezTo>
                <a:cubicBezTo>
                  <a:pt x="352" y="386"/>
                  <a:pt x="354" y="386"/>
                  <a:pt x="354" y="384"/>
                </a:cubicBezTo>
                <a:cubicBezTo>
                  <a:pt x="355" y="384"/>
                  <a:pt x="355" y="383"/>
                  <a:pt x="356" y="382"/>
                </a:cubicBezTo>
                <a:cubicBezTo>
                  <a:pt x="357" y="381"/>
                  <a:pt x="358" y="380"/>
                  <a:pt x="358" y="379"/>
                </a:cubicBezTo>
                <a:cubicBezTo>
                  <a:pt x="359" y="378"/>
                  <a:pt x="361" y="377"/>
                  <a:pt x="361" y="375"/>
                </a:cubicBezTo>
                <a:cubicBezTo>
                  <a:pt x="362" y="374"/>
                  <a:pt x="363" y="373"/>
                  <a:pt x="363" y="372"/>
                </a:cubicBezTo>
                <a:cubicBezTo>
                  <a:pt x="364" y="371"/>
                  <a:pt x="366" y="370"/>
                  <a:pt x="366" y="369"/>
                </a:cubicBezTo>
                <a:cubicBezTo>
                  <a:pt x="366" y="369"/>
                  <a:pt x="366" y="368"/>
                  <a:pt x="367" y="367"/>
                </a:cubicBezTo>
                <a:cubicBezTo>
                  <a:pt x="367" y="366"/>
                  <a:pt x="368" y="365"/>
                  <a:pt x="368" y="365"/>
                </a:cubicBezTo>
                <a:cubicBezTo>
                  <a:pt x="369" y="364"/>
                  <a:pt x="369" y="364"/>
                  <a:pt x="369" y="364"/>
                </a:cubicBezTo>
                <a:cubicBezTo>
                  <a:pt x="370" y="363"/>
                  <a:pt x="371" y="362"/>
                  <a:pt x="372" y="361"/>
                </a:cubicBezTo>
                <a:cubicBezTo>
                  <a:pt x="373" y="360"/>
                  <a:pt x="374" y="358"/>
                  <a:pt x="375" y="357"/>
                </a:cubicBezTo>
                <a:cubicBezTo>
                  <a:pt x="376" y="356"/>
                  <a:pt x="376" y="356"/>
                  <a:pt x="376" y="355"/>
                </a:cubicBezTo>
                <a:cubicBezTo>
                  <a:pt x="377" y="355"/>
                  <a:pt x="377" y="354"/>
                  <a:pt x="377" y="354"/>
                </a:cubicBezTo>
                <a:cubicBezTo>
                  <a:pt x="378" y="353"/>
                  <a:pt x="378" y="353"/>
                  <a:pt x="379" y="352"/>
                </a:cubicBezTo>
                <a:cubicBezTo>
                  <a:pt x="379" y="351"/>
                  <a:pt x="379" y="351"/>
                  <a:pt x="380" y="350"/>
                </a:cubicBezTo>
                <a:cubicBezTo>
                  <a:pt x="380" y="349"/>
                  <a:pt x="380" y="349"/>
                  <a:pt x="380" y="348"/>
                </a:cubicBezTo>
                <a:cubicBezTo>
                  <a:pt x="381" y="347"/>
                  <a:pt x="383" y="347"/>
                  <a:pt x="384" y="346"/>
                </a:cubicBezTo>
                <a:cubicBezTo>
                  <a:pt x="383" y="345"/>
                  <a:pt x="383" y="344"/>
                  <a:pt x="381" y="343"/>
                </a:cubicBezTo>
                <a:close/>
                <a:moveTo>
                  <a:pt x="197" y="345"/>
                </a:moveTo>
                <a:cubicBezTo>
                  <a:pt x="195" y="345"/>
                  <a:pt x="194" y="344"/>
                  <a:pt x="191" y="345"/>
                </a:cubicBezTo>
                <a:cubicBezTo>
                  <a:pt x="191" y="345"/>
                  <a:pt x="191" y="346"/>
                  <a:pt x="191" y="346"/>
                </a:cubicBezTo>
                <a:cubicBezTo>
                  <a:pt x="190" y="348"/>
                  <a:pt x="192" y="349"/>
                  <a:pt x="192" y="350"/>
                </a:cubicBezTo>
                <a:cubicBezTo>
                  <a:pt x="197" y="350"/>
                  <a:pt x="197" y="350"/>
                  <a:pt x="197" y="350"/>
                </a:cubicBezTo>
                <a:cubicBezTo>
                  <a:pt x="196" y="348"/>
                  <a:pt x="198" y="347"/>
                  <a:pt x="197" y="345"/>
                </a:cubicBezTo>
                <a:close/>
                <a:moveTo>
                  <a:pt x="829" y="54"/>
                </a:moveTo>
                <a:cubicBezTo>
                  <a:pt x="828" y="54"/>
                  <a:pt x="828" y="55"/>
                  <a:pt x="827" y="56"/>
                </a:cubicBezTo>
                <a:cubicBezTo>
                  <a:pt x="827" y="56"/>
                  <a:pt x="826" y="56"/>
                  <a:pt x="826" y="57"/>
                </a:cubicBezTo>
                <a:cubicBezTo>
                  <a:pt x="826" y="57"/>
                  <a:pt x="826" y="58"/>
                  <a:pt x="825" y="58"/>
                </a:cubicBezTo>
                <a:cubicBezTo>
                  <a:pt x="825" y="57"/>
                  <a:pt x="824" y="57"/>
                  <a:pt x="823" y="57"/>
                </a:cubicBezTo>
                <a:cubicBezTo>
                  <a:pt x="822" y="57"/>
                  <a:pt x="822" y="57"/>
                  <a:pt x="821" y="57"/>
                </a:cubicBezTo>
                <a:cubicBezTo>
                  <a:pt x="820" y="56"/>
                  <a:pt x="818" y="56"/>
                  <a:pt x="816" y="56"/>
                </a:cubicBezTo>
                <a:cubicBezTo>
                  <a:pt x="815" y="56"/>
                  <a:pt x="814" y="55"/>
                  <a:pt x="812" y="55"/>
                </a:cubicBezTo>
                <a:cubicBezTo>
                  <a:pt x="812" y="55"/>
                  <a:pt x="812" y="55"/>
                  <a:pt x="812" y="56"/>
                </a:cubicBezTo>
                <a:cubicBezTo>
                  <a:pt x="811" y="56"/>
                  <a:pt x="811" y="55"/>
                  <a:pt x="811" y="55"/>
                </a:cubicBezTo>
                <a:cubicBezTo>
                  <a:pt x="810" y="55"/>
                  <a:pt x="809" y="55"/>
                  <a:pt x="808" y="55"/>
                </a:cubicBezTo>
                <a:cubicBezTo>
                  <a:pt x="802" y="55"/>
                  <a:pt x="795" y="55"/>
                  <a:pt x="789" y="54"/>
                </a:cubicBezTo>
                <a:cubicBezTo>
                  <a:pt x="787" y="54"/>
                  <a:pt x="786" y="53"/>
                  <a:pt x="784" y="53"/>
                </a:cubicBezTo>
                <a:cubicBezTo>
                  <a:pt x="783" y="53"/>
                  <a:pt x="781" y="54"/>
                  <a:pt x="780" y="54"/>
                </a:cubicBezTo>
                <a:cubicBezTo>
                  <a:pt x="776" y="54"/>
                  <a:pt x="773" y="54"/>
                  <a:pt x="770" y="53"/>
                </a:cubicBezTo>
                <a:cubicBezTo>
                  <a:pt x="767" y="53"/>
                  <a:pt x="764" y="53"/>
                  <a:pt x="761" y="53"/>
                </a:cubicBezTo>
                <a:cubicBezTo>
                  <a:pt x="760" y="53"/>
                  <a:pt x="758" y="54"/>
                  <a:pt x="758" y="54"/>
                </a:cubicBezTo>
                <a:cubicBezTo>
                  <a:pt x="757" y="54"/>
                  <a:pt x="757" y="54"/>
                  <a:pt x="757" y="54"/>
                </a:cubicBezTo>
                <a:cubicBezTo>
                  <a:pt x="755" y="54"/>
                  <a:pt x="753" y="55"/>
                  <a:pt x="752" y="55"/>
                </a:cubicBezTo>
                <a:cubicBezTo>
                  <a:pt x="751" y="55"/>
                  <a:pt x="751" y="56"/>
                  <a:pt x="751" y="56"/>
                </a:cubicBezTo>
                <a:cubicBezTo>
                  <a:pt x="751" y="57"/>
                  <a:pt x="751" y="57"/>
                  <a:pt x="752" y="57"/>
                </a:cubicBezTo>
                <a:cubicBezTo>
                  <a:pt x="756" y="57"/>
                  <a:pt x="756" y="57"/>
                  <a:pt x="756" y="57"/>
                </a:cubicBezTo>
                <a:cubicBezTo>
                  <a:pt x="756" y="57"/>
                  <a:pt x="756" y="57"/>
                  <a:pt x="757" y="57"/>
                </a:cubicBezTo>
                <a:cubicBezTo>
                  <a:pt x="761" y="58"/>
                  <a:pt x="764" y="58"/>
                  <a:pt x="768" y="58"/>
                </a:cubicBezTo>
                <a:cubicBezTo>
                  <a:pt x="769" y="58"/>
                  <a:pt x="769" y="58"/>
                  <a:pt x="769" y="58"/>
                </a:cubicBezTo>
                <a:cubicBezTo>
                  <a:pt x="769" y="58"/>
                  <a:pt x="769" y="58"/>
                  <a:pt x="769" y="58"/>
                </a:cubicBezTo>
                <a:cubicBezTo>
                  <a:pt x="771" y="58"/>
                  <a:pt x="772" y="58"/>
                  <a:pt x="773" y="58"/>
                </a:cubicBezTo>
                <a:cubicBezTo>
                  <a:pt x="774" y="58"/>
                  <a:pt x="774" y="58"/>
                  <a:pt x="775" y="58"/>
                </a:cubicBezTo>
                <a:cubicBezTo>
                  <a:pt x="775" y="58"/>
                  <a:pt x="775" y="58"/>
                  <a:pt x="776" y="58"/>
                </a:cubicBezTo>
                <a:cubicBezTo>
                  <a:pt x="776" y="58"/>
                  <a:pt x="776" y="58"/>
                  <a:pt x="777" y="58"/>
                </a:cubicBezTo>
                <a:cubicBezTo>
                  <a:pt x="777" y="58"/>
                  <a:pt x="777" y="58"/>
                  <a:pt x="777" y="58"/>
                </a:cubicBezTo>
                <a:cubicBezTo>
                  <a:pt x="782" y="59"/>
                  <a:pt x="786" y="58"/>
                  <a:pt x="791" y="58"/>
                </a:cubicBezTo>
                <a:cubicBezTo>
                  <a:pt x="792" y="58"/>
                  <a:pt x="794" y="59"/>
                  <a:pt x="795" y="59"/>
                </a:cubicBezTo>
                <a:cubicBezTo>
                  <a:pt x="797" y="59"/>
                  <a:pt x="800" y="59"/>
                  <a:pt x="800" y="59"/>
                </a:cubicBezTo>
                <a:cubicBezTo>
                  <a:pt x="800" y="59"/>
                  <a:pt x="800" y="59"/>
                  <a:pt x="802" y="59"/>
                </a:cubicBezTo>
                <a:cubicBezTo>
                  <a:pt x="802" y="60"/>
                  <a:pt x="804" y="60"/>
                  <a:pt x="804" y="60"/>
                </a:cubicBezTo>
                <a:cubicBezTo>
                  <a:pt x="805" y="60"/>
                  <a:pt x="805" y="59"/>
                  <a:pt x="805" y="59"/>
                </a:cubicBezTo>
                <a:cubicBezTo>
                  <a:pt x="805" y="59"/>
                  <a:pt x="806" y="60"/>
                  <a:pt x="806" y="60"/>
                </a:cubicBezTo>
                <a:cubicBezTo>
                  <a:pt x="807" y="60"/>
                  <a:pt x="807" y="59"/>
                  <a:pt x="808" y="59"/>
                </a:cubicBezTo>
                <a:cubicBezTo>
                  <a:pt x="808" y="59"/>
                  <a:pt x="808" y="60"/>
                  <a:pt x="809" y="60"/>
                </a:cubicBezTo>
                <a:cubicBezTo>
                  <a:pt x="809" y="60"/>
                  <a:pt x="809" y="60"/>
                  <a:pt x="810" y="60"/>
                </a:cubicBezTo>
                <a:cubicBezTo>
                  <a:pt x="813" y="60"/>
                  <a:pt x="817" y="60"/>
                  <a:pt x="819" y="61"/>
                </a:cubicBezTo>
                <a:cubicBezTo>
                  <a:pt x="820" y="61"/>
                  <a:pt x="820" y="61"/>
                  <a:pt x="821" y="62"/>
                </a:cubicBezTo>
                <a:cubicBezTo>
                  <a:pt x="823" y="62"/>
                  <a:pt x="823" y="62"/>
                  <a:pt x="824" y="63"/>
                </a:cubicBezTo>
                <a:cubicBezTo>
                  <a:pt x="824" y="63"/>
                  <a:pt x="825" y="63"/>
                  <a:pt x="825" y="63"/>
                </a:cubicBezTo>
                <a:cubicBezTo>
                  <a:pt x="825" y="65"/>
                  <a:pt x="825" y="67"/>
                  <a:pt x="825" y="69"/>
                </a:cubicBezTo>
                <a:cubicBezTo>
                  <a:pt x="825" y="70"/>
                  <a:pt x="824" y="72"/>
                  <a:pt x="824" y="74"/>
                </a:cubicBezTo>
                <a:cubicBezTo>
                  <a:pt x="824" y="78"/>
                  <a:pt x="824" y="81"/>
                  <a:pt x="823" y="85"/>
                </a:cubicBezTo>
                <a:cubicBezTo>
                  <a:pt x="823" y="87"/>
                  <a:pt x="822" y="89"/>
                  <a:pt x="822" y="92"/>
                </a:cubicBezTo>
                <a:cubicBezTo>
                  <a:pt x="821" y="99"/>
                  <a:pt x="822" y="108"/>
                  <a:pt x="821" y="114"/>
                </a:cubicBezTo>
                <a:cubicBezTo>
                  <a:pt x="821" y="114"/>
                  <a:pt x="821" y="115"/>
                  <a:pt x="821" y="115"/>
                </a:cubicBezTo>
                <a:cubicBezTo>
                  <a:pt x="821" y="116"/>
                  <a:pt x="821" y="116"/>
                  <a:pt x="821" y="116"/>
                </a:cubicBezTo>
                <a:cubicBezTo>
                  <a:pt x="820" y="116"/>
                  <a:pt x="821" y="117"/>
                  <a:pt x="821" y="117"/>
                </a:cubicBezTo>
                <a:cubicBezTo>
                  <a:pt x="820" y="118"/>
                  <a:pt x="820" y="118"/>
                  <a:pt x="820" y="118"/>
                </a:cubicBezTo>
                <a:cubicBezTo>
                  <a:pt x="818" y="118"/>
                  <a:pt x="818" y="116"/>
                  <a:pt x="816" y="116"/>
                </a:cubicBezTo>
                <a:cubicBezTo>
                  <a:pt x="815" y="118"/>
                  <a:pt x="813" y="117"/>
                  <a:pt x="812" y="117"/>
                </a:cubicBezTo>
                <a:cubicBezTo>
                  <a:pt x="810" y="118"/>
                  <a:pt x="809" y="118"/>
                  <a:pt x="808" y="118"/>
                </a:cubicBezTo>
                <a:cubicBezTo>
                  <a:pt x="807" y="118"/>
                  <a:pt x="808" y="118"/>
                  <a:pt x="808" y="118"/>
                </a:cubicBezTo>
                <a:cubicBezTo>
                  <a:pt x="805" y="117"/>
                  <a:pt x="800" y="118"/>
                  <a:pt x="799" y="118"/>
                </a:cubicBezTo>
                <a:cubicBezTo>
                  <a:pt x="796" y="119"/>
                  <a:pt x="792" y="118"/>
                  <a:pt x="790" y="118"/>
                </a:cubicBezTo>
                <a:cubicBezTo>
                  <a:pt x="790" y="118"/>
                  <a:pt x="790" y="119"/>
                  <a:pt x="789" y="119"/>
                </a:cubicBezTo>
                <a:cubicBezTo>
                  <a:pt x="788" y="119"/>
                  <a:pt x="787" y="120"/>
                  <a:pt x="785" y="119"/>
                </a:cubicBezTo>
                <a:cubicBezTo>
                  <a:pt x="784" y="119"/>
                  <a:pt x="783" y="119"/>
                  <a:pt x="783" y="119"/>
                </a:cubicBezTo>
                <a:cubicBezTo>
                  <a:pt x="782" y="119"/>
                  <a:pt x="782" y="120"/>
                  <a:pt x="781" y="119"/>
                </a:cubicBezTo>
                <a:cubicBezTo>
                  <a:pt x="780" y="119"/>
                  <a:pt x="779" y="119"/>
                  <a:pt x="779" y="118"/>
                </a:cubicBezTo>
                <a:cubicBezTo>
                  <a:pt x="779" y="117"/>
                  <a:pt x="781" y="116"/>
                  <a:pt x="781" y="115"/>
                </a:cubicBezTo>
                <a:cubicBezTo>
                  <a:pt x="781" y="115"/>
                  <a:pt x="781" y="114"/>
                  <a:pt x="781" y="114"/>
                </a:cubicBezTo>
                <a:cubicBezTo>
                  <a:pt x="781" y="112"/>
                  <a:pt x="782" y="111"/>
                  <a:pt x="782" y="109"/>
                </a:cubicBezTo>
                <a:cubicBezTo>
                  <a:pt x="782" y="107"/>
                  <a:pt x="781" y="107"/>
                  <a:pt x="780" y="106"/>
                </a:cubicBezTo>
                <a:cubicBezTo>
                  <a:pt x="778" y="106"/>
                  <a:pt x="777" y="109"/>
                  <a:pt x="776" y="110"/>
                </a:cubicBezTo>
                <a:cubicBezTo>
                  <a:pt x="775" y="113"/>
                  <a:pt x="775" y="117"/>
                  <a:pt x="773" y="119"/>
                </a:cubicBezTo>
                <a:cubicBezTo>
                  <a:pt x="771" y="120"/>
                  <a:pt x="769" y="119"/>
                  <a:pt x="768" y="119"/>
                </a:cubicBezTo>
                <a:cubicBezTo>
                  <a:pt x="767" y="119"/>
                  <a:pt x="767" y="119"/>
                  <a:pt x="766" y="119"/>
                </a:cubicBezTo>
                <a:cubicBezTo>
                  <a:pt x="766" y="119"/>
                  <a:pt x="766" y="119"/>
                  <a:pt x="765" y="119"/>
                </a:cubicBezTo>
                <a:cubicBezTo>
                  <a:pt x="765" y="119"/>
                  <a:pt x="766" y="120"/>
                  <a:pt x="765" y="119"/>
                </a:cubicBezTo>
                <a:cubicBezTo>
                  <a:pt x="765" y="119"/>
                  <a:pt x="765" y="119"/>
                  <a:pt x="764" y="119"/>
                </a:cubicBezTo>
                <a:cubicBezTo>
                  <a:pt x="763" y="118"/>
                  <a:pt x="763" y="119"/>
                  <a:pt x="762" y="119"/>
                </a:cubicBezTo>
                <a:cubicBezTo>
                  <a:pt x="762" y="119"/>
                  <a:pt x="762" y="119"/>
                  <a:pt x="761" y="119"/>
                </a:cubicBezTo>
                <a:cubicBezTo>
                  <a:pt x="761" y="119"/>
                  <a:pt x="761" y="119"/>
                  <a:pt x="761" y="119"/>
                </a:cubicBezTo>
                <a:cubicBezTo>
                  <a:pt x="760" y="119"/>
                  <a:pt x="760" y="119"/>
                  <a:pt x="759" y="119"/>
                </a:cubicBezTo>
                <a:cubicBezTo>
                  <a:pt x="758" y="119"/>
                  <a:pt x="758" y="119"/>
                  <a:pt x="757" y="119"/>
                </a:cubicBezTo>
                <a:cubicBezTo>
                  <a:pt x="757" y="119"/>
                  <a:pt x="757" y="119"/>
                  <a:pt x="757" y="119"/>
                </a:cubicBezTo>
                <a:cubicBezTo>
                  <a:pt x="756" y="119"/>
                  <a:pt x="756" y="119"/>
                  <a:pt x="756" y="119"/>
                </a:cubicBezTo>
                <a:cubicBezTo>
                  <a:pt x="755" y="119"/>
                  <a:pt x="755" y="119"/>
                  <a:pt x="755" y="119"/>
                </a:cubicBezTo>
                <a:cubicBezTo>
                  <a:pt x="751" y="119"/>
                  <a:pt x="749" y="119"/>
                  <a:pt x="747" y="119"/>
                </a:cubicBezTo>
                <a:cubicBezTo>
                  <a:pt x="746" y="116"/>
                  <a:pt x="747" y="113"/>
                  <a:pt x="747" y="110"/>
                </a:cubicBezTo>
                <a:cubicBezTo>
                  <a:pt x="747" y="108"/>
                  <a:pt x="747" y="106"/>
                  <a:pt x="747" y="104"/>
                </a:cubicBezTo>
                <a:cubicBezTo>
                  <a:pt x="747" y="102"/>
                  <a:pt x="748" y="100"/>
                  <a:pt x="748" y="98"/>
                </a:cubicBezTo>
                <a:cubicBezTo>
                  <a:pt x="748" y="95"/>
                  <a:pt x="748" y="91"/>
                  <a:pt x="748" y="88"/>
                </a:cubicBezTo>
                <a:cubicBezTo>
                  <a:pt x="748" y="85"/>
                  <a:pt x="749" y="82"/>
                  <a:pt x="749" y="79"/>
                </a:cubicBezTo>
                <a:cubicBezTo>
                  <a:pt x="749" y="74"/>
                  <a:pt x="749" y="70"/>
                  <a:pt x="750" y="66"/>
                </a:cubicBezTo>
                <a:cubicBezTo>
                  <a:pt x="750" y="63"/>
                  <a:pt x="750" y="60"/>
                  <a:pt x="750" y="57"/>
                </a:cubicBezTo>
                <a:cubicBezTo>
                  <a:pt x="750" y="57"/>
                  <a:pt x="750" y="57"/>
                  <a:pt x="750" y="57"/>
                </a:cubicBezTo>
                <a:cubicBezTo>
                  <a:pt x="750" y="56"/>
                  <a:pt x="750" y="56"/>
                  <a:pt x="750" y="56"/>
                </a:cubicBezTo>
                <a:cubicBezTo>
                  <a:pt x="749" y="54"/>
                  <a:pt x="749" y="53"/>
                  <a:pt x="749" y="52"/>
                </a:cubicBezTo>
                <a:cubicBezTo>
                  <a:pt x="748" y="52"/>
                  <a:pt x="748" y="51"/>
                  <a:pt x="747" y="51"/>
                </a:cubicBezTo>
                <a:cubicBezTo>
                  <a:pt x="747" y="52"/>
                  <a:pt x="745" y="52"/>
                  <a:pt x="745" y="53"/>
                </a:cubicBezTo>
                <a:cubicBezTo>
                  <a:pt x="744" y="54"/>
                  <a:pt x="745" y="55"/>
                  <a:pt x="745" y="56"/>
                </a:cubicBezTo>
                <a:cubicBezTo>
                  <a:pt x="745" y="56"/>
                  <a:pt x="746" y="56"/>
                  <a:pt x="746" y="56"/>
                </a:cubicBezTo>
                <a:cubicBezTo>
                  <a:pt x="746" y="57"/>
                  <a:pt x="745" y="58"/>
                  <a:pt x="745" y="58"/>
                </a:cubicBezTo>
                <a:cubicBezTo>
                  <a:pt x="745" y="59"/>
                  <a:pt x="745" y="60"/>
                  <a:pt x="745" y="61"/>
                </a:cubicBezTo>
                <a:cubicBezTo>
                  <a:pt x="745" y="63"/>
                  <a:pt x="744" y="64"/>
                  <a:pt x="744" y="66"/>
                </a:cubicBezTo>
                <a:cubicBezTo>
                  <a:pt x="744" y="70"/>
                  <a:pt x="744" y="74"/>
                  <a:pt x="744" y="78"/>
                </a:cubicBezTo>
                <a:cubicBezTo>
                  <a:pt x="744" y="79"/>
                  <a:pt x="744" y="79"/>
                  <a:pt x="744" y="80"/>
                </a:cubicBezTo>
                <a:cubicBezTo>
                  <a:pt x="743" y="80"/>
                  <a:pt x="744" y="81"/>
                  <a:pt x="744" y="82"/>
                </a:cubicBezTo>
                <a:cubicBezTo>
                  <a:pt x="743" y="86"/>
                  <a:pt x="743" y="89"/>
                  <a:pt x="743" y="92"/>
                </a:cubicBezTo>
                <a:cubicBezTo>
                  <a:pt x="742" y="94"/>
                  <a:pt x="742" y="96"/>
                  <a:pt x="742" y="97"/>
                </a:cubicBezTo>
                <a:cubicBezTo>
                  <a:pt x="742" y="98"/>
                  <a:pt x="742" y="98"/>
                  <a:pt x="743" y="99"/>
                </a:cubicBezTo>
                <a:cubicBezTo>
                  <a:pt x="743" y="99"/>
                  <a:pt x="743" y="101"/>
                  <a:pt x="743" y="101"/>
                </a:cubicBezTo>
                <a:cubicBezTo>
                  <a:pt x="742" y="105"/>
                  <a:pt x="742" y="111"/>
                  <a:pt x="741" y="115"/>
                </a:cubicBezTo>
                <a:cubicBezTo>
                  <a:pt x="741" y="115"/>
                  <a:pt x="741" y="115"/>
                  <a:pt x="741" y="115"/>
                </a:cubicBezTo>
                <a:cubicBezTo>
                  <a:pt x="741" y="117"/>
                  <a:pt x="742" y="118"/>
                  <a:pt x="740" y="119"/>
                </a:cubicBezTo>
                <a:cubicBezTo>
                  <a:pt x="736" y="121"/>
                  <a:pt x="731" y="120"/>
                  <a:pt x="727" y="120"/>
                </a:cubicBezTo>
                <a:cubicBezTo>
                  <a:pt x="723" y="120"/>
                  <a:pt x="720" y="121"/>
                  <a:pt x="716" y="121"/>
                </a:cubicBezTo>
                <a:cubicBezTo>
                  <a:pt x="714" y="120"/>
                  <a:pt x="712" y="120"/>
                  <a:pt x="711" y="120"/>
                </a:cubicBezTo>
                <a:cubicBezTo>
                  <a:pt x="710" y="120"/>
                  <a:pt x="708" y="120"/>
                  <a:pt x="707" y="121"/>
                </a:cubicBezTo>
                <a:cubicBezTo>
                  <a:pt x="706" y="121"/>
                  <a:pt x="706" y="121"/>
                  <a:pt x="705" y="121"/>
                </a:cubicBezTo>
                <a:cubicBezTo>
                  <a:pt x="704" y="120"/>
                  <a:pt x="704" y="120"/>
                  <a:pt x="704" y="120"/>
                </a:cubicBezTo>
                <a:cubicBezTo>
                  <a:pt x="704" y="120"/>
                  <a:pt x="704" y="121"/>
                  <a:pt x="704" y="121"/>
                </a:cubicBezTo>
                <a:cubicBezTo>
                  <a:pt x="698" y="121"/>
                  <a:pt x="692" y="120"/>
                  <a:pt x="686" y="121"/>
                </a:cubicBezTo>
                <a:cubicBezTo>
                  <a:pt x="685" y="121"/>
                  <a:pt x="685" y="121"/>
                  <a:pt x="684" y="121"/>
                </a:cubicBezTo>
                <a:cubicBezTo>
                  <a:pt x="683" y="121"/>
                  <a:pt x="683" y="121"/>
                  <a:pt x="683" y="121"/>
                </a:cubicBezTo>
                <a:cubicBezTo>
                  <a:pt x="682" y="121"/>
                  <a:pt x="680" y="121"/>
                  <a:pt x="679" y="121"/>
                </a:cubicBezTo>
                <a:cubicBezTo>
                  <a:pt x="678" y="121"/>
                  <a:pt x="677" y="121"/>
                  <a:pt x="675" y="121"/>
                </a:cubicBezTo>
                <a:cubicBezTo>
                  <a:pt x="670" y="120"/>
                  <a:pt x="664" y="120"/>
                  <a:pt x="661" y="121"/>
                </a:cubicBezTo>
                <a:cubicBezTo>
                  <a:pt x="660" y="121"/>
                  <a:pt x="659" y="120"/>
                  <a:pt x="658" y="121"/>
                </a:cubicBezTo>
                <a:cubicBezTo>
                  <a:pt x="657" y="121"/>
                  <a:pt x="655" y="121"/>
                  <a:pt x="653" y="121"/>
                </a:cubicBezTo>
                <a:cubicBezTo>
                  <a:pt x="651" y="121"/>
                  <a:pt x="649" y="121"/>
                  <a:pt x="647" y="121"/>
                </a:cubicBezTo>
                <a:cubicBezTo>
                  <a:pt x="646" y="120"/>
                  <a:pt x="644" y="121"/>
                  <a:pt x="643" y="121"/>
                </a:cubicBezTo>
                <a:cubicBezTo>
                  <a:pt x="639" y="121"/>
                  <a:pt x="635" y="121"/>
                  <a:pt x="631" y="121"/>
                </a:cubicBezTo>
                <a:cubicBezTo>
                  <a:pt x="628" y="121"/>
                  <a:pt x="626" y="120"/>
                  <a:pt x="623" y="121"/>
                </a:cubicBezTo>
                <a:cubicBezTo>
                  <a:pt x="620" y="121"/>
                  <a:pt x="615" y="121"/>
                  <a:pt x="611" y="121"/>
                </a:cubicBezTo>
                <a:cubicBezTo>
                  <a:pt x="609" y="121"/>
                  <a:pt x="609" y="121"/>
                  <a:pt x="607" y="121"/>
                </a:cubicBezTo>
                <a:cubicBezTo>
                  <a:pt x="602" y="122"/>
                  <a:pt x="596" y="121"/>
                  <a:pt x="591" y="121"/>
                </a:cubicBezTo>
                <a:cubicBezTo>
                  <a:pt x="589" y="121"/>
                  <a:pt x="587" y="122"/>
                  <a:pt x="585" y="122"/>
                </a:cubicBezTo>
                <a:cubicBezTo>
                  <a:pt x="584" y="122"/>
                  <a:pt x="584" y="121"/>
                  <a:pt x="583" y="121"/>
                </a:cubicBezTo>
                <a:cubicBezTo>
                  <a:pt x="582" y="121"/>
                  <a:pt x="582" y="122"/>
                  <a:pt x="581" y="122"/>
                </a:cubicBezTo>
                <a:cubicBezTo>
                  <a:pt x="580" y="122"/>
                  <a:pt x="580" y="121"/>
                  <a:pt x="579" y="121"/>
                </a:cubicBezTo>
                <a:cubicBezTo>
                  <a:pt x="579" y="121"/>
                  <a:pt x="578" y="122"/>
                  <a:pt x="578" y="122"/>
                </a:cubicBezTo>
                <a:cubicBezTo>
                  <a:pt x="578" y="122"/>
                  <a:pt x="577" y="122"/>
                  <a:pt x="576" y="122"/>
                </a:cubicBezTo>
                <a:cubicBezTo>
                  <a:pt x="566" y="122"/>
                  <a:pt x="556" y="122"/>
                  <a:pt x="547" y="123"/>
                </a:cubicBezTo>
                <a:cubicBezTo>
                  <a:pt x="546" y="123"/>
                  <a:pt x="544" y="123"/>
                  <a:pt x="543" y="123"/>
                </a:cubicBezTo>
                <a:cubicBezTo>
                  <a:pt x="541" y="123"/>
                  <a:pt x="540" y="124"/>
                  <a:pt x="539" y="124"/>
                </a:cubicBezTo>
                <a:cubicBezTo>
                  <a:pt x="537" y="124"/>
                  <a:pt x="534" y="125"/>
                  <a:pt x="533" y="125"/>
                </a:cubicBezTo>
                <a:cubicBezTo>
                  <a:pt x="532" y="125"/>
                  <a:pt x="531" y="125"/>
                  <a:pt x="530" y="125"/>
                </a:cubicBezTo>
                <a:cubicBezTo>
                  <a:pt x="525" y="125"/>
                  <a:pt x="518" y="126"/>
                  <a:pt x="515" y="127"/>
                </a:cubicBezTo>
                <a:cubicBezTo>
                  <a:pt x="514" y="127"/>
                  <a:pt x="514" y="126"/>
                  <a:pt x="513" y="127"/>
                </a:cubicBezTo>
                <a:cubicBezTo>
                  <a:pt x="513" y="127"/>
                  <a:pt x="513" y="127"/>
                  <a:pt x="513" y="127"/>
                </a:cubicBezTo>
                <a:cubicBezTo>
                  <a:pt x="505" y="128"/>
                  <a:pt x="497" y="127"/>
                  <a:pt x="488" y="128"/>
                </a:cubicBezTo>
                <a:cubicBezTo>
                  <a:pt x="487" y="128"/>
                  <a:pt x="486" y="128"/>
                  <a:pt x="485" y="128"/>
                </a:cubicBezTo>
                <a:cubicBezTo>
                  <a:pt x="484" y="128"/>
                  <a:pt x="483" y="128"/>
                  <a:pt x="483" y="128"/>
                </a:cubicBezTo>
                <a:cubicBezTo>
                  <a:pt x="482" y="128"/>
                  <a:pt x="482" y="128"/>
                  <a:pt x="481" y="128"/>
                </a:cubicBezTo>
                <a:cubicBezTo>
                  <a:pt x="481" y="128"/>
                  <a:pt x="481" y="128"/>
                  <a:pt x="480" y="128"/>
                </a:cubicBezTo>
                <a:cubicBezTo>
                  <a:pt x="480" y="128"/>
                  <a:pt x="480" y="128"/>
                  <a:pt x="479" y="128"/>
                </a:cubicBezTo>
                <a:cubicBezTo>
                  <a:pt x="473" y="127"/>
                  <a:pt x="466" y="127"/>
                  <a:pt x="461" y="127"/>
                </a:cubicBezTo>
                <a:cubicBezTo>
                  <a:pt x="460" y="127"/>
                  <a:pt x="459" y="127"/>
                  <a:pt x="458" y="127"/>
                </a:cubicBezTo>
                <a:cubicBezTo>
                  <a:pt x="458" y="127"/>
                  <a:pt x="458" y="126"/>
                  <a:pt x="458" y="127"/>
                </a:cubicBezTo>
                <a:cubicBezTo>
                  <a:pt x="457" y="128"/>
                  <a:pt x="456" y="127"/>
                  <a:pt x="456" y="127"/>
                </a:cubicBezTo>
                <a:cubicBezTo>
                  <a:pt x="456" y="126"/>
                  <a:pt x="456" y="127"/>
                  <a:pt x="455" y="127"/>
                </a:cubicBezTo>
                <a:cubicBezTo>
                  <a:pt x="454" y="127"/>
                  <a:pt x="454" y="126"/>
                  <a:pt x="453" y="127"/>
                </a:cubicBezTo>
                <a:cubicBezTo>
                  <a:pt x="453" y="127"/>
                  <a:pt x="453" y="127"/>
                  <a:pt x="452" y="127"/>
                </a:cubicBezTo>
                <a:cubicBezTo>
                  <a:pt x="452" y="126"/>
                  <a:pt x="452" y="127"/>
                  <a:pt x="452" y="127"/>
                </a:cubicBezTo>
                <a:cubicBezTo>
                  <a:pt x="449" y="127"/>
                  <a:pt x="447" y="127"/>
                  <a:pt x="445" y="127"/>
                </a:cubicBezTo>
                <a:cubicBezTo>
                  <a:pt x="442" y="126"/>
                  <a:pt x="439" y="127"/>
                  <a:pt x="438" y="127"/>
                </a:cubicBezTo>
                <a:cubicBezTo>
                  <a:pt x="436" y="127"/>
                  <a:pt x="436" y="127"/>
                  <a:pt x="434" y="127"/>
                </a:cubicBezTo>
                <a:cubicBezTo>
                  <a:pt x="428" y="127"/>
                  <a:pt x="420" y="128"/>
                  <a:pt x="415" y="128"/>
                </a:cubicBezTo>
                <a:cubicBezTo>
                  <a:pt x="411" y="128"/>
                  <a:pt x="407" y="128"/>
                  <a:pt x="405" y="128"/>
                </a:cubicBezTo>
                <a:cubicBezTo>
                  <a:pt x="402" y="128"/>
                  <a:pt x="404" y="128"/>
                  <a:pt x="402" y="128"/>
                </a:cubicBezTo>
                <a:cubicBezTo>
                  <a:pt x="401" y="128"/>
                  <a:pt x="400" y="128"/>
                  <a:pt x="399" y="128"/>
                </a:cubicBezTo>
                <a:cubicBezTo>
                  <a:pt x="397" y="128"/>
                  <a:pt x="395" y="129"/>
                  <a:pt x="393" y="129"/>
                </a:cubicBezTo>
                <a:cubicBezTo>
                  <a:pt x="392" y="129"/>
                  <a:pt x="392" y="129"/>
                  <a:pt x="391" y="129"/>
                </a:cubicBezTo>
                <a:cubicBezTo>
                  <a:pt x="390" y="128"/>
                  <a:pt x="389" y="129"/>
                  <a:pt x="389" y="129"/>
                </a:cubicBezTo>
                <a:cubicBezTo>
                  <a:pt x="388" y="129"/>
                  <a:pt x="388" y="129"/>
                  <a:pt x="388" y="129"/>
                </a:cubicBezTo>
                <a:cubicBezTo>
                  <a:pt x="387" y="129"/>
                  <a:pt x="388" y="129"/>
                  <a:pt x="387" y="129"/>
                </a:cubicBezTo>
                <a:cubicBezTo>
                  <a:pt x="387" y="129"/>
                  <a:pt x="387" y="129"/>
                  <a:pt x="386" y="129"/>
                </a:cubicBezTo>
                <a:cubicBezTo>
                  <a:pt x="386" y="129"/>
                  <a:pt x="385" y="129"/>
                  <a:pt x="385" y="129"/>
                </a:cubicBezTo>
                <a:cubicBezTo>
                  <a:pt x="382" y="130"/>
                  <a:pt x="380" y="129"/>
                  <a:pt x="378" y="129"/>
                </a:cubicBezTo>
                <a:cubicBezTo>
                  <a:pt x="372" y="129"/>
                  <a:pt x="367" y="130"/>
                  <a:pt x="361" y="130"/>
                </a:cubicBezTo>
                <a:cubicBezTo>
                  <a:pt x="353" y="131"/>
                  <a:pt x="346" y="130"/>
                  <a:pt x="338" y="131"/>
                </a:cubicBezTo>
                <a:cubicBezTo>
                  <a:pt x="337" y="131"/>
                  <a:pt x="333" y="132"/>
                  <a:pt x="333" y="132"/>
                </a:cubicBezTo>
                <a:cubicBezTo>
                  <a:pt x="332" y="131"/>
                  <a:pt x="332" y="132"/>
                  <a:pt x="331" y="131"/>
                </a:cubicBezTo>
                <a:cubicBezTo>
                  <a:pt x="328" y="131"/>
                  <a:pt x="326" y="132"/>
                  <a:pt x="323" y="132"/>
                </a:cubicBezTo>
                <a:cubicBezTo>
                  <a:pt x="319" y="132"/>
                  <a:pt x="313" y="133"/>
                  <a:pt x="309" y="133"/>
                </a:cubicBezTo>
                <a:cubicBezTo>
                  <a:pt x="309" y="133"/>
                  <a:pt x="309" y="132"/>
                  <a:pt x="309" y="132"/>
                </a:cubicBezTo>
                <a:cubicBezTo>
                  <a:pt x="307" y="131"/>
                  <a:pt x="306" y="132"/>
                  <a:pt x="305" y="132"/>
                </a:cubicBezTo>
                <a:cubicBezTo>
                  <a:pt x="304" y="132"/>
                  <a:pt x="304" y="132"/>
                  <a:pt x="303" y="132"/>
                </a:cubicBezTo>
                <a:cubicBezTo>
                  <a:pt x="303" y="132"/>
                  <a:pt x="303" y="133"/>
                  <a:pt x="303" y="133"/>
                </a:cubicBezTo>
                <a:cubicBezTo>
                  <a:pt x="302" y="133"/>
                  <a:pt x="301" y="132"/>
                  <a:pt x="301" y="133"/>
                </a:cubicBezTo>
                <a:cubicBezTo>
                  <a:pt x="300" y="133"/>
                  <a:pt x="299" y="133"/>
                  <a:pt x="298" y="133"/>
                </a:cubicBezTo>
                <a:cubicBezTo>
                  <a:pt x="298" y="133"/>
                  <a:pt x="296" y="133"/>
                  <a:pt x="296" y="133"/>
                </a:cubicBezTo>
                <a:cubicBezTo>
                  <a:pt x="295" y="133"/>
                  <a:pt x="295" y="133"/>
                  <a:pt x="295" y="133"/>
                </a:cubicBezTo>
                <a:cubicBezTo>
                  <a:pt x="292" y="134"/>
                  <a:pt x="288" y="133"/>
                  <a:pt x="285" y="133"/>
                </a:cubicBezTo>
                <a:cubicBezTo>
                  <a:pt x="283" y="133"/>
                  <a:pt x="278" y="135"/>
                  <a:pt x="277" y="134"/>
                </a:cubicBezTo>
                <a:cubicBezTo>
                  <a:pt x="276" y="133"/>
                  <a:pt x="276" y="134"/>
                  <a:pt x="276" y="134"/>
                </a:cubicBezTo>
                <a:cubicBezTo>
                  <a:pt x="274" y="134"/>
                  <a:pt x="272" y="134"/>
                  <a:pt x="271" y="134"/>
                </a:cubicBezTo>
                <a:cubicBezTo>
                  <a:pt x="268" y="134"/>
                  <a:pt x="268" y="135"/>
                  <a:pt x="268" y="134"/>
                </a:cubicBezTo>
                <a:cubicBezTo>
                  <a:pt x="267" y="134"/>
                  <a:pt x="266" y="135"/>
                  <a:pt x="266" y="135"/>
                </a:cubicBezTo>
                <a:cubicBezTo>
                  <a:pt x="266" y="135"/>
                  <a:pt x="265" y="134"/>
                  <a:pt x="265" y="134"/>
                </a:cubicBezTo>
                <a:cubicBezTo>
                  <a:pt x="262" y="134"/>
                  <a:pt x="257" y="135"/>
                  <a:pt x="255" y="135"/>
                </a:cubicBezTo>
                <a:cubicBezTo>
                  <a:pt x="255" y="135"/>
                  <a:pt x="254" y="135"/>
                  <a:pt x="254" y="135"/>
                </a:cubicBezTo>
                <a:cubicBezTo>
                  <a:pt x="252" y="135"/>
                  <a:pt x="250" y="136"/>
                  <a:pt x="249" y="136"/>
                </a:cubicBezTo>
                <a:cubicBezTo>
                  <a:pt x="247" y="136"/>
                  <a:pt x="246" y="136"/>
                  <a:pt x="244" y="136"/>
                </a:cubicBezTo>
                <a:cubicBezTo>
                  <a:pt x="242" y="136"/>
                  <a:pt x="240" y="136"/>
                  <a:pt x="238" y="136"/>
                </a:cubicBezTo>
                <a:cubicBezTo>
                  <a:pt x="230" y="137"/>
                  <a:pt x="220" y="136"/>
                  <a:pt x="213" y="137"/>
                </a:cubicBezTo>
                <a:cubicBezTo>
                  <a:pt x="210" y="138"/>
                  <a:pt x="207" y="138"/>
                  <a:pt x="204" y="139"/>
                </a:cubicBezTo>
                <a:cubicBezTo>
                  <a:pt x="204" y="139"/>
                  <a:pt x="204" y="139"/>
                  <a:pt x="204" y="139"/>
                </a:cubicBezTo>
                <a:cubicBezTo>
                  <a:pt x="204" y="139"/>
                  <a:pt x="204" y="139"/>
                  <a:pt x="203" y="139"/>
                </a:cubicBezTo>
                <a:cubicBezTo>
                  <a:pt x="202" y="139"/>
                  <a:pt x="202" y="139"/>
                  <a:pt x="201" y="139"/>
                </a:cubicBezTo>
                <a:cubicBezTo>
                  <a:pt x="200" y="139"/>
                  <a:pt x="200" y="139"/>
                  <a:pt x="199" y="139"/>
                </a:cubicBezTo>
                <a:cubicBezTo>
                  <a:pt x="198" y="139"/>
                  <a:pt x="197" y="140"/>
                  <a:pt x="197" y="140"/>
                </a:cubicBezTo>
                <a:cubicBezTo>
                  <a:pt x="196" y="140"/>
                  <a:pt x="196" y="140"/>
                  <a:pt x="196" y="140"/>
                </a:cubicBezTo>
                <a:cubicBezTo>
                  <a:pt x="196" y="140"/>
                  <a:pt x="196" y="140"/>
                  <a:pt x="196" y="140"/>
                </a:cubicBezTo>
                <a:cubicBezTo>
                  <a:pt x="195" y="140"/>
                  <a:pt x="194" y="140"/>
                  <a:pt x="193" y="140"/>
                </a:cubicBezTo>
                <a:cubicBezTo>
                  <a:pt x="191" y="140"/>
                  <a:pt x="191" y="140"/>
                  <a:pt x="190" y="140"/>
                </a:cubicBezTo>
                <a:cubicBezTo>
                  <a:pt x="190" y="139"/>
                  <a:pt x="190" y="140"/>
                  <a:pt x="190" y="140"/>
                </a:cubicBezTo>
                <a:cubicBezTo>
                  <a:pt x="185" y="141"/>
                  <a:pt x="179" y="141"/>
                  <a:pt x="175" y="141"/>
                </a:cubicBezTo>
                <a:cubicBezTo>
                  <a:pt x="174" y="142"/>
                  <a:pt x="171" y="142"/>
                  <a:pt x="171" y="142"/>
                </a:cubicBezTo>
                <a:cubicBezTo>
                  <a:pt x="170" y="143"/>
                  <a:pt x="169" y="142"/>
                  <a:pt x="168" y="142"/>
                </a:cubicBezTo>
                <a:cubicBezTo>
                  <a:pt x="168" y="142"/>
                  <a:pt x="168" y="143"/>
                  <a:pt x="167" y="143"/>
                </a:cubicBezTo>
                <a:cubicBezTo>
                  <a:pt x="166" y="143"/>
                  <a:pt x="166" y="142"/>
                  <a:pt x="165" y="143"/>
                </a:cubicBezTo>
                <a:cubicBezTo>
                  <a:pt x="165" y="143"/>
                  <a:pt x="164" y="143"/>
                  <a:pt x="164" y="143"/>
                </a:cubicBezTo>
                <a:cubicBezTo>
                  <a:pt x="162" y="143"/>
                  <a:pt x="160" y="143"/>
                  <a:pt x="158" y="143"/>
                </a:cubicBezTo>
                <a:cubicBezTo>
                  <a:pt x="158" y="143"/>
                  <a:pt x="158" y="144"/>
                  <a:pt x="157" y="144"/>
                </a:cubicBezTo>
                <a:cubicBezTo>
                  <a:pt x="157" y="144"/>
                  <a:pt x="157" y="144"/>
                  <a:pt x="156" y="144"/>
                </a:cubicBezTo>
                <a:cubicBezTo>
                  <a:pt x="155" y="144"/>
                  <a:pt x="154" y="144"/>
                  <a:pt x="154" y="145"/>
                </a:cubicBezTo>
                <a:cubicBezTo>
                  <a:pt x="152" y="145"/>
                  <a:pt x="152" y="145"/>
                  <a:pt x="150" y="145"/>
                </a:cubicBezTo>
                <a:cubicBezTo>
                  <a:pt x="150" y="145"/>
                  <a:pt x="150" y="145"/>
                  <a:pt x="150" y="145"/>
                </a:cubicBezTo>
                <a:cubicBezTo>
                  <a:pt x="149" y="144"/>
                  <a:pt x="149" y="145"/>
                  <a:pt x="148" y="145"/>
                </a:cubicBezTo>
                <a:cubicBezTo>
                  <a:pt x="148" y="145"/>
                  <a:pt x="147" y="145"/>
                  <a:pt x="147" y="145"/>
                </a:cubicBezTo>
                <a:cubicBezTo>
                  <a:pt x="146" y="145"/>
                  <a:pt x="145" y="146"/>
                  <a:pt x="145" y="146"/>
                </a:cubicBezTo>
                <a:cubicBezTo>
                  <a:pt x="142" y="146"/>
                  <a:pt x="136" y="146"/>
                  <a:pt x="134" y="147"/>
                </a:cubicBezTo>
                <a:cubicBezTo>
                  <a:pt x="134" y="147"/>
                  <a:pt x="134" y="147"/>
                  <a:pt x="133" y="147"/>
                </a:cubicBezTo>
                <a:cubicBezTo>
                  <a:pt x="132" y="147"/>
                  <a:pt x="131" y="148"/>
                  <a:pt x="131" y="148"/>
                </a:cubicBezTo>
                <a:cubicBezTo>
                  <a:pt x="129" y="148"/>
                  <a:pt x="127" y="147"/>
                  <a:pt x="125" y="148"/>
                </a:cubicBezTo>
                <a:cubicBezTo>
                  <a:pt x="124" y="132"/>
                  <a:pt x="125" y="118"/>
                  <a:pt x="126" y="102"/>
                </a:cubicBezTo>
                <a:cubicBezTo>
                  <a:pt x="126" y="99"/>
                  <a:pt x="129" y="101"/>
                  <a:pt x="128" y="98"/>
                </a:cubicBezTo>
                <a:cubicBezTo>
                  <a:pt x="128" y="96"/>
                  <a:pt x="127" y="95"/>
                  <a:pt x="127" y="93"/>
                </a:cubicBezTo>
                <a:cubicBezTo>
                  <a:pt x="126" y="93"/>
                  <a:pt x="127" y="90"/>
                  <a:pt x="125" y="90"/>
                </a:cubicBezTo>
                <a:cubicBezTo>
                  <a:pt x="122" y="90"/>
                  <a:pt x="122" y="93"/>
                  <a:pt x="121" y="95"/>
                </a:cubicBezTo>
                <a:cubicBezTo>
                  <a:pt x="121" y="97"/>
                  <a:pt x="121" y="98"/>
                  <a:pt x="121" y="100"/>
                </a:cubicBezTo>
                <a:cubicBezTo>
                  <a:pt x="120" y="105"/>
                  <a:pt x="120" y="114"/>
                  <a:pt x="120" y="119"/>
                </a:cubicBezTo>
                <a:cubicBezTo>
                  <a:pt x="119" y="123"/>
                  <a:pt x="120" y="126"/>
                  <a:pt x="120" y="129"/>
                </a:cubicBezTo>
                <a:cubicBezTo>
                  <a:pt x="120" y="131"/>
                  <a:pt x="120" y="132"/>
                  <a:pt x="120" y="134"/>
                </a:cubicBezTo>
                <a:cubicBezTo>
                  <a:pt x="119" y="140"/>
                  <a:pt x="121" y="145"/>
                  <a:pt x="120" y="149"/>
                </a:cubicBezTo>
                <a:cubicBezTo>
                  <a:pt x="118" y="149"/>
                  <a:pt x="117" y="150"/>
                  <a:pt x="116" y="150"/>
                </a:cubicBezTo>
                <a:cubicBezTo>
                  <a:pt x="116" y="150"/>
                  <a:pt x="116" y="151"/>
                  <a:pt x="115" y="150"/>
                </a:cubicBezTo>
                <a:cubicBezTo>
                  <a:pt x="115" y="150"/>
                  <a:pt x="111" y="151"/>
                  <a:pt x="111" y="151"/>
                </a:cubicBezTo>
                <a:cubicBezTo>
                  <a:pt x="111" y="151"/>
                  <a:pt x="110" y="151"/>
                  <a:pt x="109" y="151"/>
                </a:cubicBezTo>
                <a:cubicBezTo>
                  <a:pt x="107" y="151"/>
                  <a:pt x="105" y="152"/>
                  <a:pt x="103" y="153"/>
                </a:cubicBezTo>
                <a:cubicBezTo>
                  <a:pt x="100" y="153"/>
                  <a:pt x="96" y="153"/>
                  <a:pt x="95" y="154"/>
                </a:cubicBezTo>
                <a:cubicBezTo>
                  <a:pt x="95" y="154"/>
                  <a:pt x="94" y="154"/>
                  <a:pt x="94" y="154"/>
                </a:cubicBezTo>
                <a:cubicBezTo>
                  <a:pt x="92" y="154"/>
                  <a:pt x="90" y="154"/>
                  <a:pt x="88" y="154"/>
                </a:cubicBezTo>
                <a:cubicBezTo>
                  <a:pt x="87" y="155"/>
                  <a:pt x="86" y="155"/>
                  <a:pt x="85" y="155"/>
                </a:cubicBezTo>
                <a:cubicBezTo>
                  <a:pt x="83" y="157"/>
                  <a:pt x="83" y="155"/>
                  <a:pt x="83" y="156"/>
                </a:cubicBezTo>
                <a:cubicBezTo>
                  <a:pt x="82" y="156"/>
                  <a:pt x="82" y="156"/>
                  <a:pt x="81" y="156"/>
                </a:cubicBezTo>
                <a:cubicBezTo>
                  <a:pt x="80" y="156"/>
                  <a:pt x="80" y="156"/>
                  <a:pt x="79" y="157"/>
                </a:cubicBezTo>
                <a:cubicBezTo>
                  <a:pt x="77" y="157"/>
                  <a:pt x="76" y="157"/>
                  <a:pt x="75" y="158"/>
                </a:cubicBezTo>
                <a:cubicBezTo>
                  <a:pt x="74" y="158"/>
                  <a:pt x="74" y="157"/>
                  <a:pt x="74" y="157"/>
                </a:cubicBezTo>
                <a:cubicBezTo>
                  <a:pt x="74" y="157"/>
                  <a:pt x="74" y="158"/>
                  <a:pt x="73" y="158"/>
                </a:cubicBezTo>
                <a:cubicBezTo>
                  <a:pt x="73" y="158"/>
                  <a:pt x="73" y="158"/>
                  <a:pt x="72" y="158"/>
                </a:cubicBezTo>
                <a:cubicBezTo>
                  <a:pt x="68" y="158"/>
                  <a:pt x="65" y="158"/>
                  <a:pt x="62" y="160"/>
                </a:cubicBezTo>
                <a:cubicBezTo>
                  <a:pt x="60" y="160"/>
                  <a:pt x="57" y="158"/>
                  <a:pt x="55" y="159"/>
                </a:cubicBezTo>
                <a:cubicBezTo>
                  <a:pt x="55" y="162"/>
                  <a:pt x="57" y="162"/>
                  <a:pt x="58" y="164"/>
                </a:cubicBezTo>
                <a:cubicBezTo>
                  <a:pt x="60" y="164"/>
                  <a:pt x="61" y="163"/>
                  <a:pt x="61" y="163"/>
                </a:cubicBezTo>
                <a:cubicBezTo>
                  <a:pt x="62" y="162"/>
                  <a:pt x="62" y="163"/>
                  <a:pt x="62" y="163"/>
                </a:cubicBezTo>
                <a:cubicBezTo>
                  <a:pt x="63" y="163"/>
                  <a:pt x="64" y="162"/>
                  <a:pt x="66" y="161"/>
                </a:cubicBezTo>
                <a:cubicBezTo>
                  <a:pt x="67" y="162"/>
                  <a:pt x="69" y="163"/>
                  <a:pt x="71" y="164"/>
                </a:cubicBezTo>
                <a:cubicBezTo>
                  <a:pt x="72" y="162"/>
                  <a:pt x="73" y="160"/>
                  <a:pt x="76" y="160"/>
                </a:cubicBezTo>
                <a:cubicBezTo>
                  <a:pt x="77" y="160"/>
                  <a:pt x="77" y="160"/>
                  <a:pt x="78" y="160"/>
                </a:cubicBezTo>
                <a:cubicBezTo>
                  <a:pt x="78" y="163"/>
                  <a:pt x="78" y="160"/>
                  <a:pt x="78" y="160"/>
                </a:cubicBezTo>
                <a:cubicBezTo>
                  <a:pt x="78" y="160"/>
                  <a:pt x="79" y="160"/>
                  <a:pt x="79" y="160"/>
                </a:cubicBezTo>
                <a:cubicBezTo>
                  <a:pt x="79" y="160"/>
                  <a:pt x="80" y="160"/>
                  <a:pt x="80" y="160"/>
                </a:cubicBezTo>
                <a:cubicBezTo>
                  <a:pt x="80" y="160"/>
                  <a:pt x="81" y="160"/>
                  <a:pt x="80" y="160"/>
                </a:cubicBezTo>
                <a:cubicBezTo>
                  <a:pt x="80" y="159"/>
                  <a:pt x="81" y="159"/>
                  <a:pt x="81" y="159"/>
                </a:cubicBezTo>
                <a:cubicBezTo>
                  <a:pt x="83" y="159"/>
                  <a:pt x="85" y="157"/>
                  <a:pt x="86" y="159"/>
                </a:cubicBezTo>
                <a:cubicBezTo>
                  <a:pt x="87" y="159"/>
                  <a:pt x="86" y="157"/>
                  <a:pt x="88" y="158"/>
                </a:cubicBezTo>
                <a:cubicBezTo>
                  <a:pt x="90" y="158"/>
                  <a:pt x="90" y="160"/>
                  <a:pt x="92" y="159"/>
                </a:cubicBezTo>
                <a:cubicBezTo>
                  <a:pt x="95" y="159"/>
                  <a:pt x="94" y="156"/>
                  <a:pt x="97" y="157"/>
                </a:cubicBezTo>
                <a:cubicBezTo>
                  <a:pt x="98" y="156"/>
                  <a:pt x="99" y="157"/>
                  <a:pt x="101" y="157"/>
                </a:cubicBezTo>
                <a:cubicBezTo>
                  <a:pt x="102" y="155"/>
                  <a:pt x="104" y="156"/>
                  <a:pt x="106" y="155"/>
                </a:cubicBezTo>
                <a:cubicBezTo>
                  <a:pt x="106" y="155"/>
                  <a:pt x="105" y="155"/>
                  <a:pt x="106" y="155"/>
                </a:cubicBezTo>
                <a:cubicBezTo>
                  <a:pt x="106" y="154"/>
                  <a:pt x="110" y="155"/>
                  <a:pt x="110" y="155"/>
                </a:cubicBezTo>
                <a:cubicBezTo>
                  <a:pt x="110" y="155"/>
                  <a:pt x="110" y="154"/>
                  <a:pt x="110" y="154"/>
                </a:cubicBezTo>
                <a:cubicBezTo>
                  <a:pt x="112" y="154"/>
                  <a:pt x="114" y="154"/>
                  <a:pt x="116" y="154"/>
                </a:cubicBezTo>
                <a:cubicBezTo>
                  <a:pt x="117" y="154"/>
                  <a:pt x="120" y="152"/>
                  <a:pt x="120" y="153"/>
                </a:cubicBezTo>
                <a:cubicBezTo>
                  <a:pt x="121" y="160"/>
                  <a:pt x="121" y="167"/>
                  <a:pt x="121" y="174"/>
                </a:cubicBezTo>
                <a:cubicBezTo>
                  <a:pt x="121" y="175"/>
                  <a:pt x="121" y="176"/>
                  <a:pt x="121" y="177"/>
                </a:cubicBezTo>
                <a:cubicBezTo>
                  <a:pt x="121" y="179"/>
                  <a:pt x="121" y="180"/>
                  <a:pt x="121" y="182"/>
                </a:cubicBezTo>
                <a:cubicBezTo>
                  <a:pt x="120" y="196"/>
                  <a:pt x="121" y="212"/>
                  <a:pt x="121" y="228"/>
                </a:cubicBezTo>
                <a:cubicBezTo>
                  <a:pt x="117" y="228"/>
                  <a:pt x="113" y="229"/>
                  <a:pt x="108" y="229"/>
                </a:cubicBezTo>
                <a:cubicBezTo>
                  <a:pt x="106" y="228"/>
                  <a:pt x="107" y="224"/>
                  <a:pt x="103" y="225"/>
                </a:cubicBezTo>
                <a:cubicBezTo>
                  <a:pt x="100" y="226"/>
                  <a:pt x="103" y="230"/>
                  <a:pt x="102" y="231"/>
                </a:cubicBezTo>
                <a:cubicBezTo>
                  <a:pt x="100" y="232"/>
                  <a:pt x="100" y="232"/>
                  <a:pt x="99" y="233"/>
                </a:cubicBezTo>
                <a:cubicBezTo>
                  <a:pt x="99" y="233"/>
                  <a:pt x="99" y="232"/>
                  <a:pt x="98" y="233"/>
                </a:cubicBezTo>
                <a:cubicBezTo>
                  <a:pt x="98" y="233"/>
                  <a:pt x="98" y="233"/>
                  <a:pt x="98" y="233"/>
                </a:cubicBezTo>
                <a:cubicBezTo>
                  <a:pt x="97" y="233"/>
                  <a:pt x="96" y="233"/>
                  <a:pt x="95" y="233"/>
                </a:cubicBezTo>
                <a:cubicBezTo>
                  <a:pt x="94" y="233"/>
                  <a:pt x="95" y="235"/>
                  <a:pt x="94" y="235"/>
                </a:cubicBezTo>
                <a:cubicBezTo>
                  <a:pt x="95" y="235"/>
                  <a:pt x="94" y="237"/>
                  <a:pt x="96" y="237"/>
                </a:cubicBezTo>
                <a:cubicBezTo>
                  <a:pt x="96" y="238"/>
                  <a:pt x="99" y="237"/>
                  <a:pt x="100" y="238"/>
                </a:cubicBezTo>
                <a:cubicBezTo>
                  <a:pt x="100" y="238"/>
                  <a:pt x="100" y="238"/>
                  <a:pt x="101" y="239"/>
                </a:cubicBezTo>
                <a:cubicBezTo>
                  <a:pt x="102" y="239"/>
                  <a:pt x="104" y="239"/>
                  <a:pt x="106" y="240"/>
                </a:cubicBezTo>
                <a:cubicBezTo>
                  <a:pt x="106" y="241"/>
                  <a:pt x="106" y="242"/>
                  <a:pt x="108" y="242"/>
                </a:cubicBezTo>
                <a:cubicBezTo>
                  <a:pt x="108" y="243"/>
                  <a:pt x="109" y="244"/>
                  <a:pt x="110" y="246"/>
                </a:cubicBezTo>
                <a:cubicBezTo>
                  <a:pt x="110" y="247"/>
                  <a:pt x="111" y="247"/>
                  <a:pt x="111" y="247"/>
                </a:cubicBezTo>
                <a:cubicBezTo>
                  <a:pt x="111" y="248"/>
                  <a:pt x="111" y="248"/>
                  <a:pt x="112" y="248"/>
                </a:cubicBezTo>
                <a:cubicBezTo>
                  <a:pt x="112" y="248"/>
                  <a:pt x="111" y="249"/>
                  <a:pt x="112" y="249"/>
                </a:cubicBezTo>
                <a:cubicBezTo>
                  <a:pt x="112" y="250"/>
                  <a:pt x="112" y="250"/>
                  <a:pt x="113" y="250"/>
                </a:cubicBezTo>
                <a:cubicBezTo>
                  <a:pt x="113" y="251"/>
                  <a:pt x="114" y="253"/>
                  <a:pt x="115" y="254"/>
                </a:cubicBezTo>
                <a:cubicBezTo>
                  <a:pt x="116" y="256"/>
                  <a:pt x="117" y="257"/>
                  <a:pt x="118" y="259"/>
                </a:cubicBezTo>
                <a:cubicBezTo>
                  <a:pt x="118" y="260"/>
                  <a:pt x="118" y="262"/>
                  <a:pt x="119" y="263"/>
                </a:cubicBezTo>
                <a:cubicBezTo>
                  <a:pt x="120" y="265"/>
                  <a:pt x="121" y="266"/>
                  <a:pt x="122" y="266"/>
                </a:cubicBezTo>
                <a:cubicBezTo>
                  <a:pt x="123" y="266"/>
                  <a:pt x="123" y="266"/>
                  <a:pt x="124" y="266"/>
                </a:cubicBezTo>
                <a:cubicBezTo>
                  <a:pt x="124" y="265"/>
                  <a:pt x="125" y="265"/>
                  <a:pt x="126" y="265"/>
                </a:cubicBezTo>
                <a:cubicBezTo>
                  <a:pt x="126" y="265"/>
                  <a:pt x="126" y="265"/>
                  <a:pt x="126" y="265"/>
                </a:cubicBezTo>
                <a:cubicBezTo>
                  <a:pt x="129" y="263"/>
                  <a:pt x="130" y="262"/>
                  <a:pt x="131" y="259"/>
                </a:cubicBezTo>
                <a:cubicBezTo>
                  <a:pt x="132" y="259"/>
                  <a:pt x="134" y="259"/>
                  <a:pt x="134" y="258"/>
                </a:cubicBezTo>
                <a:cubicBezTo>
                  <a:pt x="135" y="255"/>
                  <a:pt x="136" y="252"/>
                  <a:pt x="138" y="248"/>
                </a:cubicBezTo>
                <a:cubicBezTo>
                  <a:pt x="138" y="248"/>
                  <a:pt x="138" y="248"/>
                  <a:pt x="139" y="247"/>
                </a:cubicBezTo>
                <a:cubicBezTo>
                  <a:pt x="139" y="247"/>
                  <a:pt x="139" y="246"/>
                  <a:pt x="139" y="246"/>
                </a:cubicBezTo>
                <a:cubicBezTo>
                  <a:pt x="139" y="245"/>
                  <a:pt x="139" y="244"/>
                  <a:pt x="140" y="243"/>
                </a:cubicBezTo>
                <a:cubicBezTo>
                  <a:pt x="140" y="243"/>
                  <a:pt x="140" y="243"/>
                  <a:pt x="140" y="242"/>
                </a:cubicBezTo>
                <a:cubicBezTo>
                  <a:pt x="141" y="241"/>
                  <a:pt x="141" y="240"/>
                  <a:pt x="142" y="239"/>
                </a:cubicBezTo>
                <a:cubicBezTo>
                  <a:pt x="142" y="239"/>
                  <a:pt x="142" y="238"/>
                  <a:pt x="142" y="237"/>
                </a:cubicBezTo>
                <a:cubicBezTo>
                  <a:pt x="142" y="236"/>
                  <a:pt x="143" y="233"/>
                  <a:pt x="143" y="233"/>
                </a:cubicBezTo>
                <a:cubicBezTo>
                  <a:pt x="143" y="232"/>
                  <a:pt x="143" y="232"/>
                  <a:pt x="143" y="231"/>
                </a:cubicBezTo>
                <a:cubicBezTo>
                  <a:pt x="144" y="230"/>
                  <a:pt x="145" y="230"/>
                  <a:pt x="146" y="230"/>
                </a:cubicBezTo>
                <a:cubicBezTo>
                  <a:pt x="146" y="229"/>
                  <a:pt x="146" y="229"/>
                  <a:pt x="147" y="229"/>
                </a:cubicBezTo>
                <a:cubicBezTo>
                  <a:pt x="147" y="224"/>
                  <a:pt x="147" y="224"/>
                  <a:pt x="147" y="224"/>
                </a:cubicBezTo>
                <a:cubicBezTo>
                  <a:pt x="148" y="224"/>
                  <a:pt x="149" y="223"/>
                  <a:pt x="149" y="222"/>
                </a:cubicBezTo>
                <a:cubicBezTo>
                  <a:pt x="149" y="221"/>
                  <a:pt x="150" y="219"/>
                  <a:pt x="150" y="218"/>
                </a:cubicBezTo>
                <a:cubicBezTo>
                  <a:pt x="151" y="218"/>
                  <a:pt x="151" y="218"/>
                  <a:pt x="151" y="217"/>
                </a:cubicBezTo>
                <a:cubicBezTo>
                  <a:pt x="152" y="215"/>
                  <a:pt x="154" y="212"/>
                  <a:pt x="151" y="209"/>
                </a:cubicBezTo>
                <a:cubicBezTo>
                  <a:pt x="147" y="209"/>
                  <a:pt x="147" y="213"/>
                  <a:pt x="144" y="214"/>
                </a:cubicBezTo>
                <a:cubicBezTo>
                  <a:pt x="144" y="217"/>
                  <a:pt x="144" y="219"/>
                  <a:pt x="143" y="220"/>
                </a:cubicBezTo>
                <a:cubicBezTo>
                  <a:pt x="143" y="221"/>
                  <a:pt x="142" y="221"/>
                  <a:pt x="142" y="222"/>
                </a:cubicBezTo>
                <a:cubicBezTo>
                  <a:pt x="142" y="222"/>
                  <a:pt x="142" y="222"/>
                  <a:pt x="142" y="222"/>
                </a:cubicBezTo>
                <a:cubicBezTo>
                  <a:pt x="141" y="223"/>
                  <a:pt x="142" y="224"/>
                  <a:pt x="141" y="225"/>
                </a:cubicBezTo>
                <a:cubicBezTo>
                  <a:pt x="138" y="226"/>
                  <a:pt x="136" y="226"/>
                  <a:pt x="133" y="226"/>
                </a:cubicBezTo>
                <a:cubicBezTo>
                  <a:pt x="131" y="226"/>
                  <a:pt x="129" y="228"/>
                  <a:pt x="126" y="227"/>
                </a:cubicBezTo>
                <a:cubicBezTo>
                  <a:pt x="125" y="221"/>
                  <a:pt x="126" y="214"/>
                  <a:pt x="126" y="208"/>
                </a:cubicBezTo>
                <a:cubicBezTo>
                  <a:pt x="126" y="207"/>
                  <a:pt x="126" y="207"/>
                  <a:pt x="126" y="206"/>
                </a:cubicBezTo>
                <a:cubicBezTo>
                  <a:pt x="126" y="206"/>
                  <a:pt x="126" y="206"/>
                  <a:pt x="126" y="206"/>
                </a:cubicBezTo>
                <a:cubicBezTo>
                  <a:pt x="126" y="205"/>
                  <a:pt x="126" y="204"/>
                  <a:pt x="126" y="204"/>
                </a:cubicBezTo>
                <a:cubicBezTo>
                  <a:pt x="126" y="202"/>
                  <a:pt x="126" y="199"/>
                  <a:pt x="126" y="198"/>
                </a:cubicBezTo>
                <a:cubicBezTo>
                  <a:pt x="126" y="196"/>
                  <a:pt x="126" y="195"/>
                  <a:pt x="126" y="193"/>
                </a:cubicBezTo>
                <a:cubicBezTo>
                  <a:pt x="126" y="192"/>
                  <a:pt x="126" y="192"/>
                  <a:pt x="126" y="192"/>
                </a:cubicBezTo>
                <a:cubicBezTo>
                  <a:pt x="126" y="191"/>
                  <a:pt x="126" y="190"/>
                  <a:pt x="126" y="189"/>
                </a:cubicBezTo>
                <a:cubicBezTo>
                  <a:pt x="127" y="175"/>
                  <a:pt x="125" y="165"/>
                  <a:pt x="126" y="152"/>
                </a:cubicBezTo>
                <a:cubicBezTo>
                  <a:pt x="127" y="153"/>
                  <a:pt x="129" y="151"/>
                  <a:pt x="130" y="151"/>
                </a:cubicBezTo>
                <a:cubicBezTo>
                  <a:pt x="130" y="151"/>
                  <a:pt x="131" y="151"/>
                  <a:pt x="131" y="151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2" y="150"/>
                  <a:pt x="133" y="151"/>
                  <a:pt x="133" y="151"/>
                </a:cubicBezTo>
                <a:cubicBezTo>
                  <a:pt x="135" y="151"/>
                  <a:pt x="137" y="149"/>
                  <a:pt x="138" y="151"/>
                </a:cubicBezTo>
                <a:cubicBezTo>
                  <a:pt x="139" y="151"/>
                  <a:pt x="139" y="150"/>
                  <a:pt x="139" y="150"/>
                </a:cubicBezTo>
                <a:cubicBezTo>
                  <a:pt x="142" y="150"/>
                  <a:pt x="143" y="149"/>
                  <a:pt x="146" y="149"/>
                </a:cubicBezTo>
                <a:cubicBezTo>
                  <a:pt x="148" y="149"/>
                  <a:pt x="149" y="149"/>
                  <a:pt x="151" y="148"/>
                </a:cubicBezTo>
                <a:cubicBezTo>
                  <a:pt x="152" y="148"/>
                  <a:pt x="152" y="148"/>
                  <a:pt x="153" y="148"/>
                </a:cubicBezTo>
                <a:cubicBezTo>
                  <a:pt x="154" y="148"/>
                  <a:pt x="156" y="148"/>
                  <a:pt x="157" y="148"/>
                </a:cubicBezTo>
                <a:cubicBezTo>
                  <a:pt x="157" y="148"/>
                  <a:pt x="157" y="147"/>
                  <a:pt x="157" y="147"/>
                </a:cubicBezTo>
                <a:cubicBezTo>
                  <a:pt x="158" y="146"/>
                  <a:pt x="158" y="148"/>
                  <a:pt x="159" y="147"/>
                </a:cubicBezTo>
                <a:cubicBezTo>
                  <a:pt x="159" y="146"/>
                  <a:pt x="161" y="147"/>
                  <a:pt x="161" y="147"/>
                </a:cubicBezTo>
                <a:cubicBezTo>
                  <a:pt x="161" y="147"/>
                  <a:pt x="161" y="147"/>
                  <a:pt x="161" y="147"/>
                </a:cubicBezTo>
                <a:cubicBezTo>
                  <a:pt x="162" y="147"/>
                  <a:pt x="163" y="147"/>
                  <a:pt x="163" y="147"/>
                </a:cubicBezTo>
                <a:cubicBezTo>
                  <a:pt x="163" y="147"/>
                  <a:pt x="163" y="147"/>
                  <a:pt x="163" y="147"/>
                </a:cubicBezTo>
                <a:cubicBezTo>
                  <a:pt x="164" y="147"/>
                  <a:pt x="165" y="147"/>
                  <a:pt x="166" y="147"/>
                </a:cubicBezTo>
                <a:cubicBezTo>
                  <a:pt x="167" y="147"/>
                  <a:pt x="167" y="146"/>
                  <a:pt x="167" y="146"/>
                </a:cubicBezTo>
                <a:cubicBezTo>
                  <a:pt x="169" y="146"/>
                  <a:pt x="169" y="146"/>
                  <a:pt x="169" y="146"/>
                </a:cubicBezTo>
                <a:cubicBezTo>
                  <a:pt x="170" y="146"/>
                  <a:pt x="171" y="146"/>
                  <a:pt x="171" y="146"/>
                </a:cubicBezTo>
                <a:cubicBezTo>
                  <a:pt x="173" y="145"/>
                  <a:pt x="176" y="145"/>
                  <a:pt x="178" y="145"/>
                </a:cubicBezTo>
                <a:cubicBezTo>
                  <a:pt x="180" y="144"/>
                  <a:pt x="182" y="145"/>
                  <a:pt x="184" y="145"/>
                </a:cubicBezTo>
                <a:cubicBezTo>
                  <a:pt x="185" y="145"/>
                  <a:pt x="185" y="144"/>
                  <a:pt x="185" y="144"/>
                </a:cubicBezTo>
                <a:cubicBezTo>
                  <a:pt x="186" y="144"/>
                  <a:pt x="186" y="144"/>
                  <a:pt x="187" y="144"/>
                </a:cubicBezTo>
                <a:cubicBezTo>
                  <a:pt x="188" y="144"/>
                  <a:pt x="189" y="144"/>
                  <a:pt x="190" y="143"/>
                </a:cubicBezTo>
                <a:cubicBezTo>
                  <a:pt x="192" y="143"/>
                  <a:pt x="196" y="144"/>
                  <a:pt x="197" y="142"/>
                </a:cubicBezTo>
                <a:cubicBezTo>
                  <a:pt x="198" y="142"/>
                  <a:pt x="198" y="143"/>
                  <a:pt x="198" y="143"/>
                </a:cubicBezTo>
                <a:cubicBezTo>
                  <a:pt x="201" y="143"/>
                  <a:pt x="204" y="142"/>
                  <a:pt x="206" y="142"/>
                </a:cubicBezTo>
                <a:cubicBezTo>
                  <a:pt x="207" y="142"/>
                  <a:pt x="208" y="142"/>
                  <a:pt x="208" y="142"/>
                </a:cubicBezTo>
                <a:cubicBezTo>
                  <a:pt x="211" y="141"/>
                  <a:pt x="213" y="141"/>
                  <a:pt x="216" y="141"/>
                </a:cubicBezTo>
                <a:cubicBezTo>
                  <a:pt x="220" y="140"/>
                  <a:pt x="225" y="140"/>
                  <a:pt x="228" y="140"/>
                </a:cubicBezTo>
                <a:cubicBezTo>
                  <a:pt x="229" y="140"/>
                  <a:pt x="231" y="140"/>
                  <a:pt x="233" y="140"/>
                </a:cubicBezTo>
                <a:cubicBezTo>
                  <a:pt x="234" y="140"/>
                  <a:pt x="235" y="140"/>
                  <a:pt x="236" y="140"/>
                </a:cubicBezTo>
                <a:cubicBezTo>
                  <a:pt x="236" y="140"/>
                  <a:pt x="236" y="140"/>
                  <a:pt x="236" y="140"/>
                </a:cubicBezTo>
                <a:cubicBezTo>
                  <a:pt x="240" y="140"/>
                  <a:pt x="246" y="140"/>
                  <a:pt x="248" y="139"/>
                </a:cubicBezTo>
                <a:cubicBezTo>
                  <a:pt x="250" y="139"/>
                  <a:pt x="252" y="139"/>
                  <a:pt x="253" y="139"/>
                </a:cubicBezTo>
                <a:cubicBezTo>
                  <a:pt x="254" y="139"/>
                  <a:pt x="254" y="139"/>
                  <a:pt x="254" y="139"/>
                </a:cubicBezTo>
                <a:cubicBezTo>
                  <a:pt x="255" y="138"/>
                  <a:pt x="255" y="139"/>
                  <a:pt x="255" y="139"/>
                </a:cubicBezTo>
                <a:cubicBezTo>
                  <a:pt x="256" y="139"/>
                  <a:pt x="256" y="139"/>
                  <a:pt x="256" y="139"/>
                </a:cubicBezTo>
                <a:cubicBezTo>
                  <a:pt x="257" y="138"/>
                  <a:pt x="257" y="139"/>
                  <a:pt x="258" y="139"/>
                </a:cubicBezTo>
                <a:cubicBezTo>
                  <a:pt x="260" y="138"/>
                  <a:pt x="262" y="138"/>
                  <a:pt x="264" y="138"/>
                </a:cubicBezTo>
                <a:cubicBezTo>
                  <a:pt x="266" y="138"/>
                  <a:pt x="267" y="139"/>
                  <a:pt x="269" y="139"/>
                </a:cubicBezTo>
                <a:cubicBezTo>
                  <a:pt x="270" y="139"/>
                  <a:pt x="271" y="138"/>
                  <a:pt x="272" y="138"/>
                </a:cubicBezTo>
                <a:cubicBezTo>
                  <a:pt x="275" y="138"/>
                  <a:pt x="278" y="138"/>
                  <a:pt x="280" y="137"/>
                </a:cubicBezTo>
                <a:cubicBezTo>
                  <a:pt x="282" y="137"/>
                  <a:pt x="283" y="138"/>
                  <a:pt x="285" y="137"/>
                </a:cubicBezTo>
                <a:cubicBezTo>
                  <a:pt x="285" y="137"/>
                  <a:pt x="285" y="137"/>
                  <a:pt x="286" y="137"/>
                </a:cubicBezTo>
                <a:cubicBezTo>
                  <a:pt x="286" y="137"/>
                  <a:pt x="287" y="137"/>
                  <a:pt x="287" y="137"/>
                </a:cubicBezTo>
                <a:cubicBezTo>
                  <a:pt x="287" y="138"/>
                  <a:pt x="288" y="137"/>
                  <a:pt x="288" y="137"/>
                </a:cubicBezTo>
                <a:cubicBezTo>
                  <a:pt x="289" y="137"/>
                  <a:pt x="291" y="137"/>
                  <a:pt x="292" y="137"/>
                </a:cubicBezTo>
                <a:cubicBezTo>
                  <a:pt x="293" y="137"/>
                  <a:pt x="295" y="137"/>
                  <a:pt x="296" y="137"/>
                </a:cubicBezTo>
                <a:cubicBezTo>
                  <a:pt x="297" y="137"/>
                  <a:pt x="299" y="136"/>
                  <a:pt x="300" y="137"/>
                </a:cubicBezTo>
                <a:cubicBezTo>
                  <a:pt x="299" y="139"/>
                  <a:pt x="299" y="142"/>
                  <a:pt x="298" y="143"/>
                </a:cubicBezTo>
                <a:cubicBezTo>
                  <a:pt x="298" y="144"/>
                  <a:pt x="297" y="144"/>
                  <a:pt x="297" y="144"/>
                </a:cubicBezTo>
                <a:cubicBezTo>
                  <a:pt x="297" y="144"/>
                  <a:pt x="297" y="146"/>
                  <a:pt x="297" y="146"/>
                </a:cubicBezTo>
                <a:cubicBezTo>
                  <a:pt x="297" y="147"/>
                  <a:pt x="296" y="146"/>
                  <a:pt x="296" y="147"/>
                </a:cubicBezTo>
                <a:cubicBezTo>
                  <a:pt x="296" y="147"/>
                  <a:pt x="296" y="148"/>
                  <a:pt x="296" y="148"/>
                </a:cubicBezTo>
                <a:cubicBezTo>
                  <a:pt x="295" y="149"/>
                  <a:pt x="295" y="149"/>
                  <a:pt x="295" y="149"/>
                </a:cubicBezTo>
                <a:cubicBezTo>
                  <a:pt x="294" y="149"/>
                  <a:pt x="294" y="150"/>
                  <a:pt x="294" y="151"/>
                </a:cubicBezTo>
                <a:cubicBezTo>
                  <a:pt x="294" y="151"/>
                  <a:pt x="294" y="150"/>
                  <a:pt x="293" y="151"/>
                </a:cubicBezTo>
                <a:cubicBezTo>
                  <a:pt x="293" y="151"/>
                  <a:pt x="294" y="151"/>
                  <a:pt x="293" y="152"/>
                </a:cubicBezTo>
                <a:cubicBezTo>
                  <a:pt x="293" y="152"/>
                  <a:pt x="292" y="152"/>
                  <a:pt x="292" y="153"/>
                </a:cubicBezTo>
                <a:cubicBezTo>
                  <a:pt x="292" y="154"/>
                  <a:pt x="291" y="155"/>
                  <a:pt x="291" y="155"/>
                </a:cubicBezTo>
                <a:cubicBezTo>
                  <a:pt x="291" y="156"/>
                  <a:pt x="291" y="156"/>
                  <a:pt x="291" y="157"/>
                </a:cubicBezTo>
                <a:cubicBezTo>
                  <a:pt x="290" y="157"/>
                  <a:pt x="290" y="157"/>
                  <a:pt x="290" y="158"/>
                </a:cubicBezTo>
                <a:cubicBezTo>
                  <a:pt x="289" y="158"/>
                  <a:pt x="289" y="160"/>
                  <a:pt x="289" y="160"/>
                </a:cubicBezTo>
                <a:cubicBezTo>
                  <a:pt x="288" y="161"/>
                  <a:pt x="288" y="161"/>
                  <a:pt x="287" y="161"/>
                </a:cubicBezTo>
                <a:cubicBezTo>
                  <a:pt x="287" y="161"/>
                  <a:pt x="287" y="162"/>
                  <a:pt x="287" y="163"/>
                </a:cubicBezTo>
                <a:cubicBezTo>
                  <a:pt x="286" y="163"/>
                  <a:pt x="286" y="164"/>
                  <a:pt x="285" y="165"/>
                </a:cubicBezTo>
                <a:cubicBezTo>
                  <a:pt x="285" y="165"/>
                  <a:pt x="285" y="166"/>
                  <a:pt x="285" y="166"/>
                </a:cubicBezTo>
                <a:cubicBezTo>
                  <a:pt x="284" y="166"/>
                  <a:pt x="284" y="167"/>
                  <a:pt x="284" y="167"/>
                </a:cubicBezTo>
                <a:cubicBezTo>
                  <a:pt x="283" y="169"/>
                  <a:pt x="282" y="170"/>
                  <a:pt x="281" y="172"/>
                </a:cubicBezTo>
                <a:cubicBezTo>
                  <a:pt x="281" y="172"/>
                  <a:pt x="280" y="172"/>
                  <a:pt x="280" y="172"/>
                </a:cubicBezTo>
                <a:cubicBezTo>
                  <a:pt x="280" y="172"/>
                  <a:pt x="280" y="173"/>
                  <a:pt x="280" y="173"/>
                </a:cubicBezTo>
                <a:cubicBezTo>
                  <a:pt x="280" y="173"/>
                  <a:pt x="279" y="174"/>
                  <a:pt x="279" y="174"/>
                </a:cubicBezTo>
                <a:cubicBezTo>
                  <a:pt x="279" y="174"/>
                  <a:pt x="279" y="175"/>
                  <a:pt x="279" y="175"/>
                </a:cubicBezTo>
                <a:cubicBezTo>
                  <a:pt x="278" y="175"/>
                  <a:pt x="278" y="176"/>
                  <a:pt x="278" y="176"/>
                </a:cubicBezTo>
                <a:cubicBezTo>
                  <a:pt x="277" y="178"/>
                  <a:pt x="276" y="180"/>
                  <a:pt x="275" y="181"/>
                </a:cubicBezTo>
                <a:cubicBezTo>
                  <a:pt x="275" y="181"/>
                  <a:pt x="274" y="181"/>
                  <a:pt x="274" y="181"/>
                </a:cubicBezTo>
                <a:cubicBezTo>
                  <a:pt x="274" y="181"/>
                  <a:pt x="274" y="182"/>
                  <a:pt x="274" y="182"/>
                </a:cubicBezTo>
                <a:cubicBezTo>
                  <a:pt x="274" y="183"/>
                  <a:pt x="273" y="183"/>
                  <a:pt x="273" y="183"/>
                </a:cubicBezTo>
                <a:cubicBezTo>
                  <a:pt x="273" y="184"/>
                  <a:pt x="273" y="184"/>
                  <a:pt x="273" y="184"/>
                </a:cubicBezTo>
                <a:cubicBezTo>
                  <a:pt x="272" y="185"/>
                  <a:pt x="272" y="185"/>
                  <a:pt x="272" y="186"/>
                </a:cubicBezTo>
                <a:cubicBezTo>
                  <a:pt x="271" y="186"/>
                  <a:pt x="272" y="187"/>
                  <a:pt x="272" y="187"/>
                </a:cubicBezTo>
                <a:cubicBezTo>
                  <a:pt x="272" y="187"/>
                  <a:pt x="271" y="188"/>
                  <a:pt x="271" y="188"/>
                </a:cubicBezTo>
                <a:cubicBezTo>
                  <a:pt x="270" y="189"/>
                  <a:pt x="270" y="190"/>
                  <a:pt x="269" y="191"/>
                </a:cubicBezTo>
                <a:cubicBezTo>
                  <a:pt x="269" y="191"/>
                  <a:pt x="268" y="191"/>
                  <a:pt x="268" y="192"/>
                </a:cubicBezTo>
                <a:cubicBezTo>
                  <a:pt x="268" y="192"/>
                  <a:pt x="268" y="193"/>
                  <a:pt x="268" y="193"/>
                </a:cubicBezTo>
                <a:cubicBezTo>
                  <a:pt x="267" y="194"/>
                  <a:pt x="267" y="195"/>
                  <a:pt x="266" y="196"/>
                </a:cubicBezTo>
                <a:cubicBezTo>
                  <a:pt x="266" y="196"/>
                  <a:pt x="266" y="197"/>
                  <a:pt x="266" y="197"/>
                </a:cubicBezTo>
                <a:cubicBezTo>
                  <a:pt x="266" y="197"/>
                  <a:pt x="265" y="198"/>
                  <a:pt x="265" y="198"/>
                </a:cubicBezTo>
                <a:cubicBezTo>
                  <a:pt x="265" y="198"/>
                  <a:pt x="265" y="199"/>
                  <a:pt x="264" y="199"/>
                </a:cubicBezTo>
                <a:cubicBezTo>
                  <a:pt x="264" y="200"/>
                  <a:pt x="264" y="200"/>
                  <a:pt x="263" y="200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2" y="202"/>
                  <a:pt x="262" y="203"/>
                  <a:pt x="261" y="204"/>
                </a:cubicBezTo>
                <a:cubicBezTo>
                  <a:pt x="261" y="204"/>
                  <a:pt x="260" y="204"/>
                  <a:pt x="260" y="205"/>
                </a:cubicBezTo>
                <a:cubicBezTo>
                  <a:pt x="260" y="205"/>
                  <a:pt x="260" y="206"/>
                  <a:pt x="260" y="206"/>
                </a:cubicBezTo>
                <a:cubicBezTo>
                  <a:pt x="260" y="206"/>
                  <a:pt x="259" y="207"/>
                  <a:pt x="259" y="207"/>
                </a:cubicBezTo>
                <a:cubicBezTo>
                  <a:pt x="259" y="208"/>
                  <a:pt x="259" y="208"/>
                  <a:pt x="258" y="208"/>
                </a:cubicBezTo>
                <a:cubicBezTo>
                  <a:pt x="258" y="209"/>
                  <a:pt x="258" y="209"/>
                  <a:pt x="257" y="210"/>
                </a:cubicBezTo>
                <a:cubicBezTo>
                  <a:pt x="257" y="210"/>
                  <a:pt x="257" y="212"/>
                  <a:pt x="256" y="212"/>
                </a:cubicBezTo>
                <a:cubicBezTo>
                  <a:pt x="256" y="213"/>
                  <a:pt x="255" y="213"/>
                  <a:pt x="255" y="213"/>
                </a:cubicBezTo>
                <a:cubicBezTo>
                  <a:pt x="255" y="214"/>
                  <a:pt x="255" y="214"/>
                  <a:pt x="255" y="215"/>
                </a:cubicBezTo>
                <a:cubicBezTo>
                  <a:pt x="255" y="215"/>
                  <a:pt x="254" y="215"/>
                  <a:pt x="254" y="216"/>
                </a:cubicBezTo>
                <a:cubicBezTo>
                  <a:pt x="253" y="216"/>
                  <a:pt x="253" y="217"/>
                  <a:pt x="253" y="217"/>
                </a:cubicBezTo>
                <a:cubicBezTo>
                  <a:pt x="253" y="218"/>
                  <a:pt x="252" y="218"/>
                  <a:pt x="252" y="219"/>
                </a:cubicBezTo>
                <a:cubicBezTo>
                  <a:pt x="252" y="219"/>
                  <a:pt x="252" y="219"/>
                  <a:pt x="251" y="219"/>
                </a:cubicBezTo>
                <a:cubicBezTo>
                  <a:pt x="251" y="221"/>
                  <a:pt x="250" y="222"/>
                  <a:pt x="250" y="222"/>
                </a:cubicBezTo>
                <a:cubicBezTo>
                  <a:pt x="250" y="222"/>
                  <a:pt x="250" y="223"/>
                  <a:pt x="250" y="223"/>
                </a:cubicBezTo>
                <a:cubicBezTo>
                  <a:pt x="250" y="224"/>
                  <a:pt x="249" y="224"/>
                  <a:pt x="249" y="224"/>
                </a:cubicBezTo>
                <a:cubicBezTo>
                  <a:pt x="249" y="224"/>
                  <a:pt x="249" y="225"/>
                  <a:pt x="249" y="225"/>
                </a:cubicBezTo>
                <a:cubicBezTo>
                  <a:pt x="249" y="225"/>
                  <a:pt x="248" y="225"/>
                  <a:pt x="248" y="225"/>
                </a:cubicBezTo>
                <a:cubicBezTo>
                  <a:pt x="247" y="227"/>
                  <a:pt x="247" y="229"/>
                  <a:pt x="246" y="230"/>
                </a:cubicBezTo>
                <a:cubicBezTo>
                  <a:pt x="246" y="230"/>
                  <a:pt x="246" y="231"/>
                  <a:pt x="246" y="231"/>
                </a:cubicBezTo>
                <a:cubicBezTo>
                  <a:pt x="246" y="231"/>
                  <a:pt x="245" y="231"/>
                  <a:pt x="245" y="232"/>
                </a:cubicBezTo>
                <a:cubicBezTo>
                  <a:pt x="244" y="233"/>
                  <a:pt x="243" y="234"/>
                  <a:pt x="243" y="235"/>
                </a:cubicBezTo>
                <a:cubicBezTo>
                  <a:pt x="243" y="235"/>
                  <a:pt x="242" y="237"/>
                  <a:pt x="242" y="237"/>
                </a:cubicBezTo>
                <a:cubicBezTo>
                  <a:pt x="241" y="237"/>
                  <a:pt x="242" y="238"/>
                  <a:pt x="242" y="238"/>
                </a:cubicBezTo>
                <a:cubicBezTo>
                  <a:pt x="241" y="238"/>
                  <a:pt x="241" y="239"/>
                  <a:pt x="240" y="239"/>
                </a:cubicBezTo>
                <a:cubicBezTo>
                  <a:pt x="240" y="241"/>
                  <a:pt x="239" y="242"/>
                  <a:pt x="238" y="244"/>
                </a:cubicBezTo>
                <a:cubicBezTo>
                  <a:pt x="238" y="244"/>
                  <a:pt x="237" y="244"/>
                  <a:pt x="237" y="245"/>
                </a:cubicBezTo>
                <a:cubicBezTo>
                  <a:pt x="236" y="245"/>
                  <a:pt x="236" y="246"/>
                  <a:pt x="236" y="246"/>
                </a:cubicBezTo>
                <a:cubicBezTo>
                  <a:pt x="235" y="247"/>
                  <a:pt x="235" y="249"/>
                  <a:pt x="234" y="249"/>
                </a:cubicBezTo>
                <a:cubicBezTo>
                  <a:pt x="234" y="249"/>
                  <a:pt x="235" y="250"/>
                  <a:pt x="234" y="250"/>
                </a:cubicBezTo>
                <a:cubicBezTo>
                  <a:pt x="234" y="250"/>
                  <a:pt x="234" y="251"/>
                  <a:pt x="233" y="251"/>
                </a:cubicBezTo>
                <a:cubicBezTo>
                  <a:pt x="232" y="253"/>
                  <a:pt x="232" y="256"/>
                  <a:pt x="231" y="257"/>
                </a:cubicBezTo>
                <a:cubicBezTo>
                  <a:pt x="230" y="257"/>
                  <a:pt x="231" y="257"/>
                  <a:pt x="231" y="258"/>
                </a:cubicBezTo>
                <a:cubicBezTo>
                  <a:pt x="230" y="258"/>
                  <a:pt x="230" y="258"/>
                  <a:pt x="230" y="259"/>
                </a:cubicBezTo>
                <a:cubicBezTo>
                  <a:pt x="229" y="260"/>
                  <a:pt x="228" y="262"/>
                  <a:pt x="228" y="264"/>
                </a:cubicBezTo>
                <a:cubicBezTo>
                  <a:pt x="228" y="265"/>
                  <a:pt x="227" y="265"/>
                  <a:pt x="227" y="266"/>
                </a:cubicBezTo>
                <a:cubicBezTo>
                  <a:pt x="227" y="267"/>
                  <a:pt x="226" y="267"/>
                  <a:pt x="226" y="267"/>
                </a:cubicBezTo>
                <a:cubicBezTo>
                  <a:pt x="224" y="272"/>
                  <a:pt x="221" y="278"/>
                  <a:pt x="220" y="283"/>
                </a:cubicBezTo>
                <a:cubicBezTo>
                  <a:pt x="219" y="284"/>
                  <a:pt x="219" y="286"/>
                  <a:pt x="219" y="287"/>
                </a:cubicBezTo>
                <a:cubicBezTo>
                  <a:pt x="219" y="287"/>
                  <a:pt x="218" y="287"/>
                  <a:pt x="218" y="287"/>
                </a:cubicBezTo>
                <a:cubicBezTo>
                  <a:pt x="217" y="289"/>
                  <a:pt x="217" y="291"/>
                  <a:pt x="216" y="292"/>
                </a:cubicBezTo>
                <a:cubicBezTo>
                  <a:pt x="216" y="292"/>
                  <a:pt x="216" y="294"/>
                  <a:pt x="216" y="294"/>
                </a:cubicBezTo>
                <a:cubicBezTo>
                  <a:pt x="216" y="294"/>
                  <a:pt x="215" y="295"/>
                  <a:pt x="215" y="295"/>
                </a:cubicBezTo>
                <a:cubicBezTo>
                  <a:pt x="215" y="296"/>
                  <a:pt x="215" y="296"/>
                  <a:pt x="215" y="297"/>
                </a:cubicBezTo>
                <a:cubicBezTo>
                  <a:pt x="214" y="298"/>
                  <a:pt x="214" y="301"/>
                  <a:pt x="214" y="303"/>
                </a:cubicBezTo>
                <a:cubicBezTo>
                  <a:pt x="214" y="303"/>
                  <a:pt x="213" y="303"/>
                  <a:pt x="213" y="304"/>
                </a:cubicBezTo>
                <a:cubicBezTo>
                  <a:pt x="213" y="304"/>
                  <a:pt x="213" y="305"/>
                  <a:pt x="213" y="305"/>
                </a:cubicBezTo>
                <a:cubicBezTo>
                  <a:pt x="213" y="306"/>
                  <a:pt x="212" y="305"/>
                  <a:pt x="212" y="306"/>
                </a:cubicBezTo>
                <a:cubicBezTo>
                  <a:pt x="212" y="307"/>
                  <a:pt x="211" y="308"/>
                  <a:pt x="211" y="310"/>
                </a:cubicBezTo>
                <a:cubicBezTo>
                  <a:pt x="210" y="313"/>
                  <a:pt x="209" y="314"/>
                  <a:pt x="209" y="317"/>
                </a:cubicBezTo>
                <a:cubicBezTo>
                  <a:pt x="208" y="319"/>
                  <a:pt x="208" y="322"/>
                  <a:pt x="207" y="323"/>
                </a:cubicBezTo>
                <a:cubicBezTo>
                  <a:pt x="207" y="323"/>
                  <a:pt x="206" y="324"/>
                  <a:pt x="206" y="325"/>
                </a:cubicBezTo>
                <a:cubicBezTo>
                  <a:pt x="206" y="326"/>
                  <a:pt x="204" y="328"/>
                  <a:pt x="204" y="330"/>
                </a:cubicBezTo>
                <a:cubicBezTo>
                  <a:pt x="204" y="330"/>
                  <a:pt x="203" y="330"/>
                  <a:pt x="202" y="331"/>
                </a:cubicBezTo>
                <a:cubicBezTo>
                  <a:pt x="201" y="332"/>
                  <a:pt x="201" y="334"/>
                  <a:pt x="201" y="335"/>
                </a:cubicBezTo>
                <a:cubicBezTo>
                  <a:pt x="201" y="335"/>
                  <a:pt x="200" y="336"/>
                  <a:pt x="200" y="336"/>
                </a:cubicBezTo>
                <a:cubicBezTo>
                  <a:pt x="200" y="337"/>
                  <a:pt x="199" y="338"/>
                  <a:pt x="199" y="338"/>
                </a:cubicBezTo>
                <a:cubicBezTo>
                  <a:pt x="199" y="339"/>
                  <a:pt x="201" y="339"/>
                  <a:pt x="201" y="340"/>
                </a:cubicBezTo>
                <a:cubicBezTo>
                  <a:pt x="204" y="340"/>
                  <a:pt x="204" y="336"/>
                  <a:pt x="205" y="334"/>
                </a:cubicBezTo>
                <a:cubicBezTo>
                  <a:pt x="205" y="334"/>
                  <a:pt x="206" y="333"/>
                  <a:pt x="206" y="333"/>
                </a:cubicBezTo>
                <a:cubicBezTo>
                  <a:pt x="206" y="332"/>
                  <a:pt x="206" y="331"/>
                  <a:pt x="207" y="331"/>
                </a:cubicBezTo>
                <a:cubicBezTo>
                  <a:pt x="207" y="331"/>
                  <a:pt x="207" y="331"/>
                  <a:pt x="207" y="330"/>
                </a:cubicBezTo>
                <a:cubicBezTo>
                  <a:pt x="207" y="330"/>
                  <a:pt x="207" y="330"/>
                  <a:pt x="208" y="329"/>
                </a:cubicBezTo>
                <a:cubicBezTo>
                  <a:pt x="208" y="329"/>
                  <a:pt x="209" y="329"/>
                  <a:pt x="209" y="329"/>
                </a:cubicBezTo>
                <a:cubicBezTo>
                  <a:pt x="209" y="329"/>
                  <a:pt x="209" y="328"/>
                  <a:pt x="209" y="328"/>
                </a:cubicBezTo>
                <a:cubicBezTo>
                  <a:pt x="210" y="326"/>
                  <a:pt x="210" y="324"/>
                  <a:pt x="211" y="323"/>
                </a:cubicBezTo>
                <a:cubicBezTo>
                  <a:pt x="211" y="322"/>
                  <a:pt x="211" y="321"/>
                  <a:pt x="212" y="320"/>
                </a:cubicBezTo>
                <a:cubicBezTo>
                  <a:pt x="212" y="320"/>
                  <a:pt x="212" y="320"/>
                  <a:pt x="212" y="320"/>
                </a:cubicBezTo>
                <a:cubicBezTo>
                  <a:pt x="212" y="320"/>
                  <a:pt x="212" y="318"/>
                  <a:pt x="213" y="318"/>
                </a:cubicBezTo>
                <a:cubicBezTo>
                  <a:pt x="213" y="318"/>
                  <a:pt x="213" y="317"/>
                  <a:pt x="213" y="316"/>
                </a:cubicBezTo>
                <a:cubicBezTo>
                  <a:pt x="213" y="315"/>
                  <a:pt x="214" y="313"/>
                  <a:pt x="215" y="312"/>
                </a:cubicBezTo>
                <a:cubicBezTo>
                  <a:pt x="215" y="311"/>
                  <a:pt x="215" y="309"/>
                  <a:pt x="217" y="307"/>
                </a:cubicBezTo>
                <a:cubicBezTo>
                  <a:pt x="217" y="305"/>
                  <a:pt x="218" y="302"/>
                  <a:pt x="219" y="300"/>
                </a:cubicBezTo>
                <a:cubicBezTo>
                  <a:pt x="220" y="297"/>
                  <a:pt x="221" y="293"/>
                  <a:pt x="222" y="291"/>
                </a:cubicBezTo>
                <a:cubicBezTo>
                  <a:pt x="223" y="290"/>
                  <a:pt x="222" y="289"/>
                  <a:pt x="223" y="287"/>
                </a:cubicBezTo>
                <a:cubicBezTo>
                  <a:pt x="223" y="287"/>
                  <a:pt x="223" y="287"/>
                  <a:pt x="224" y="287"/>
                </a:cubicBezTo>
                <a:cubicBezTo>
                  <a:pt x="224" y="286"/>
                  <a:pt x="224" y="285"/>
                  <a:pt x="224" y="285"/>
                </a:cubicBezTo>
                <a:cubicBezTo>
                  <a:pt x="225" y="284"/>
                  <a:pt x="225" y="281"/>
                  <a:pt x="225" y="280"/>
                </a:cubicBezTo>
                <a:cubicBezTo>
                  <a:pt x="225" y="280"/>
                  <a:pt x="226" y="280"/>
                  <a:pt x="226" y="279"/>
                </a:cubicBezTo>
                <a:cubicBezTo>
                  <a:pt x="226" y="279"/>
                  <a:pt x="227" y="278"/>
                  <a:pt x="227" y="277"/>
                </a:cubicBezTo>
                <a:cubicBezTo>
                  <a:pt x="227" y="277"/>
                  <a:pt x="227" y="277"/>
                  <a:pt x="227" y="277"/>
                </a:cubicBezTo>
                <a:cubicBezTo>
                  <a:pt x="228" y="275"/>
                  <a:pt x="228" y="274"/>
                  <a:pt x="228" y="273"/>
                </a:cubicBezTo>
                <a:cubicBezTo>
                  <a:pt x="228" y="272"/>
                  <a:pt x="229" y="272"/>
                  <a:pt x="230" y="271"/>
                </a:cubicBezTo>
                <a:cubicBezTo>
                  <a:pt x="230" y="270"/>
                  <a:pt x="231" y="268"/>
                  <a:pt x="231" y="268"/>
                </a:cubicBezTo>
                <a:cubicBezTo>
                  <a:pt x="231" y="268"/>
                  <a:pt x="232" y="267"/>
                  <a:pt x="232" y="266"/>
                </a:cubicBezTo>
                <a:cubicBezTo>
                  <a:pt x="232" y="266"/>
                  <a:pt x="232" y="266"/>
                  <a:pt x="232" y="266"/>
                </a:cubicBezTo>
                <a:cubicBezTo>
                  <a:pt x="233" y="265"/>
                  <a:pt x="233" y="263"/>
                  <a:pt x="233" y="263"/>
                </a:cubicBezTo>
                <a:cubicBezTo>
                  <a:pt x="234" y="260"/>
                  <a:pt x="235" y="257"/>
                  <a:pt x="236" y="255"/>
                </a:cubicBezTo>
                <a:cubicBezTo>
                  <a:pt x="237" y="254"/>
                  <a:pt x="237" y="254"/>
                  <a:pt x="238" y="253"/>
                </a:cubicBezTo>
                <a:cubicBezTo>
                  <a:pt x="238" y="253"/>
                  <a:pt x="238" y="251"/>
                  <a:pt x="238" y="251"/>
                </a:cubicBezTo>
                <a:cubicBezTo>
                  <a:pt x="238" y="250"/>
                  <a:pt x="239" y="251"/>
                  <a:pt x="239" y="251"/>
                </a:cubicBezTo>
                <a:cubicBezTo>
                  <a:pt x="240" y="248"/>
                  <a:pt x="241" y="247"/>
                  <a:pt x="242" y="245"/>
                </a:cubicBezTo>
                <a:cubicBezTo>
                  <a:pt x="243" y="244"/>
                  <a:pt x="244" y="241"/>
                  <a:pt x="245" y="241"/>
                </a:cubicBezTo>
                <a:cubicBezTo>
                  <a:pt x="245" y="240"/>
                  <a:pt x="246" y="240"/>
                  <a:pt x="246" y="239"/>
                </a:cubicBezTo>
                <a:cubicBezTo>
                  <a:pt x="246" y="239"/>
                  <a:pt x="246" y="238"/>
                  <a:pt x="246" y="238"/>
                </a:cubicBezTo>
                <a:cubicBezTo>
                  <a:pt x="247" y="236"/>
                  <a:pt x="249" y="234"/>
                  <a:pt x="249" y="233"/>
                </a:cubicBezTo>
                <a:cubicBezTo>
                  <a:pt x="249" y="232"/>
                  <a:pt x="250" y="232"/>
                  <a:pt x="250" y="231"/>
                </a:cubicBezTo>
                <a:cubicBezTo>
                  <a:pt x="250" y="231"/>
                  <a:pt x="251" y="230"/>
                  <a:pt x="251" y="230"/>
                </a:cubicBezTo>
                <a:cubicBezTo>
                  <a:pt x="251" y="229"/>
                  <a:pt x="252" y="229"/>
                  <a:pt x="252" y="229"/>
                </a:cubicBezTo>
                <a:cubicBezTo>
                  <a:pt x="252" y="229"/>
                  <a:pt x="252" y="228"/>
                  <a:pt x="252" y="228"/>
                </a:cubicBezTo>
                <a:cubicBezTo>
                  <a:pt x="252" y="227"/>
                  <a:pt x="253" y="227"/>
                  <a:pt x="253" y="227"/>
                </a:cubicBezTo>
                <a:cubicBezTo>
                  <a:pt x="253" y="226"/>
                  <a:pt x="253" y="226"/>
                  <a:pt x="254" y="225"/>
                </a:cubicBezTo>
                <a:cubicBezTo>
                  <a:pt x="254" y="225"/>
                  <a:pt x="254" y="225"/>
                  <a:pt x="254" y="225"/>
                </a:cubicBezTo>
                <a:cubicBezTo>
                  <a:pt x="254" y="225"/>
                  <a:pt x="254" y="224"/>
                  <a:pt x="254" y="224"/>
                </a:cubicBezTo>
                <a:cubicBezTo>
                  <a:pt x="254" y="224"/>
                  <a:pt x="255" y="224"/>
                  <a:pt x="255" y="224"/>
                </a:cubicBezTo>
                <a:cubicBezTo>
                  <a:pt x="255" y="224"/>
                  <a:pt x="255" y="222"/>
                  <a:pt x="255" y="222"/>
                </a:cubicBezTo>
                <a:cubicBezTo>
                  <a:pt x="255" y="222"/>
                  <a:pt x="256" y="221"/>
                  <a:pt x="256" y="221"/>
                </a:cubicBezTo>
                <a:cubicBezTo>
                  <a:pt x="256" y="220"/>
                  <a:pt x="257" y="220"/>
                  <a:pt x="257" y="219"/>
                </a:cubicBezTo>
                <a:cubicBezTo>
                  <a:pt x="258" y="219"/>
                  <a:pt x="258" y="218"/>
                  <a:pt x="258" y="217"/>
                </a:cubicBezTo>
                <a:cubicBezTo>
                  <a:pt x="258" y="217"/>
                  <a:pt x="258" y="217"/>
                  <a:pt x="258" y="217"/>
                </a:cubicBezTo>
                <a:cubicBezTo>
                  <a:pt x="259" y="216"/>
                  <a:pt x="259" y="216"/>
                  <a:pt x="259" y="216"/>
                </a:cubicBezTo>
                <a:cubicBezTo>
                  <a:pt x="260" y="215"/>
                  <a:pt x="260" y="214"/>
                  <a:pt x="261" y="214"/>
                </a:cubicBezTo>
                <a:cubicBezTo>
                  <a:pt x="261" y="214"/>
                  <a:pt x="261" y="213"/>
                  <a:pt x="261" y="213"/>
                </a:cubicBezTo>
                <a:cubicBezTo>
                  <a:pt x="261" y="213"/>
                  <a:pt x="261" y="213"/>
                  <a:pt x="261" y="213"/>
                </a:cubicBezTo>
                <a:cubicBezTo>
                  <a:pt x="262" y="213"/>
                  <a:pt x="261" y="211"/>
                  <a:pt x="262" y="211"/>
                </a:cubicBezTo>
                <a:cubicBezTo>
                  <a:pt x="262" y="211"/>
                  <a:pt x="262" y="210"/>
                  <a:pt x="263" y="210"/>
                </a:cubicBezTo>
                <a:cubicBezTo>
                  <a:pt x="263" y="209"/>
                  <a:pt x="264" y="209"/>
                  <a:pt x="264" y="208"/>
                </a:cubicBezTo>
                <a:cubicBezTo>
                  <a:pt x="264" y="207"/>
                  <a:pt x="265" y="207"/>
                  <a:pt x="265" y="207"/>
                </a:cubicBezTo>
                <a:cubicBezTo>
                  <a:pt x="265" y="207"/>
                  <a:pt x="265" y="206"/>
                  <a:pt x="265" y="206"/>
                </a:cubicBezTo>
                <a:cubicBezTo>
                  <a:pt x="265" y="206"/>
                  <a:pt x="266" y="206"/>
                  <a:pt x="266" y="206"/>
                </a:cubicBezTo>
                <a:cubicBezTo>
                  <a:pt x="266" y="206"/>
                  <a:pt x="266" y="204"/>
                  <a:pt x="266" y="204"/>
                </a:cubicBezTo>
                <a:cubicBezTo>
                  <a:pt x="267" y="204"/>
                  <a:pt x="267" y="203"/>
                  <a:pt x="267" y="202"/>
                </a:cubicBezTo>
                <a:cubicBezTo>
                  <a:pt x="268" y="202"/>
                  <a:pt x="268" y="201"/>
                  <a:pt x="268" y="201"/>
                </a:cubicBezTo>
                <a:cubicBezTo>
                  <a:pt x="269" y="200"/>
                  <a:pt x="269" y="200"/>
                  <a:pt x="269" y="200"/>
                </a:cubicBezTo>
                <a:cubicBezTo>
                  <a:pt x="269" y="199"/>
                  <a:pt x="270" y="199"/>
                  <a:pt x="271" y="198"/>
                </a:cubicBezTo>
                <a:cubicBezTo>
                  <a:pt x="271" y="197"/>
                  <a:pt x="271" y="197"/>
                  <a:pt x="271" y="196"/>
                </a:cubicBezTo>
                <a:cubicBezTo>
                  <a:pt x="271" y="196"/>
                  <a:pt x="272" y="196"/>
                  <a:pt x="272" y="196"/>
                </a:cubicBezTo>
                <a:cubicBezTo>
                  <a:pt x="272" y="196"/>
                  <a:pt x="272" y="195"/>
                  <a:pt x="272" y="195"/>
                </a:cubicBezTo>
                <a:cubicBezTo>
                  <a:pt x="272" y="195"/>
                  <a:pt x="272" y="195"/>
                  <a:pt x="272" y="195"/>
                </a:cubicBezTo>
                <a:cubicBezTo>
                  <a:pt x="272" y="195"/>
                  <a:pt x="273" y="193"/>
                  <a:pt x="273" y="193"/>
                </a:cubicBezTo>
                <a:cubicBezTo>
                  <a:pt x="273" y="193"/>
                  <a:pt x="273" y="193"/>
                  <a:pt x="274" y="192"/>
                </a:cubicBezTo>
                <a:cubicBezTo>
                  <a:pt x="274" y="192"/>
                  <a:pt x="274" y="191"/>
                  <a:pt x="274" y="191"/>
                </a:cubicBezTo>
                <a:cubicBezTo>
                  <a:pt x="274" y="191"/>
                  <a:pt x="274" y="191"/>
                  <a:pt x="274" y="191"/>
                </a:cubicBezTo>
                <a:cubicBezTo>
                  <a:pt x="275" y="191"/>
                  <a:pt x="275" y="190"/>
                  <a:pt x="275" y="189"/>
                </a:cubicBezTo>
                <a:cubicBezTo>
                  <a:pt x="275" y="189"/>
                  <a:pt x="276" y="188"/>
                  <a:pt x="276" y="188"/>
                </a:cubicBezTo>
                <a:cubicBezTo>
                  <a:pt x="276" y="187"/>
                  <a:pt x="277" y="187"/>
                  <a:pt x="277" y="186"/>
                </a:cubicBezTo>
                <a:cubicBezTo>
                  <a:pt x="277" y="186"/>
                  <a:pt x="278" y="185"/>
                  <a:pt x="278" y="184"/>
                </a:cubicBezTo>
                <a:cubicBezTo>
                  <a:pt x="278" y="184"/>
                  <a:pt x="278" y="184"/>
                  <a:pt x="278" y="184"/>
                </a:cubicBezTo>
                <a:cubicBezTo>
                  <a:pt x="279" y="182"/>
                  <a:pt x="280" y="181"/>
                  <a:pt x="281" y="180"/>
                </a:cubicBezTo>
                <a:cubicBezTo>
                  <a:pt x="282" y="178"/>
                  <a:pt x="282" y="177"/>
                  <a:pt x="283" y="176"/>
                </a:cubicBezTo>
                <a:cubicBezTo>
                  <a:pt x="284" y="175"/>
                  <a:pt x="284" y="174"/>
                  <a:pt x="285" y="174"/>
                </a:cubicBezTo>
                <a:cubicBezTo>
                  <a:pt x="285" y="172"/>
                  <a:pt x="286" y="172"/>
                  <a:pt x="286" y="171"/>
                </a:cubicBezTo>
                <a:cubicBezTo>
                  <a:pt x="287" y="170"/>
                  <a:pt x="287" y="171"/>
                  <a:pt x="287" y="170"/>
                </a:cubicBezTo>
                <a:cubicBezTo>
                  <a:pt x="288" y="170"/>
                  <a:pt x="288" y="169"/>
                  <a:pt x="288" y="168"/>
                </a:cubicBezTo>
                <a:cubicBezTo>
                  <a:pt x="288" y="168"/>
                  <a:pt x="289" y="168"/>
                  <a:pt x="289" y="167"/>
                </a:cubicBezTo>
                <a:cubicBezTo>
                  <a:pt x="289" y="167"/>
                  <a:pt x="289" y="166"/>
                  <a:pt x="290" y="165"/>
                </a:cubicBezTo>
                <a:cubicBezTo>
                  <a:pt x="290" y="164"/>
                  <a:pt x="291" y="164"/>
                  <a:pt x="291" y="164"/>
                </a:cubicBezTo>
                <a:cubicBezTo>
                  <a:pt x="292" y="163"/>
                  <a:pt x="292" y="162"/>
                  <a:pt x="292" y="161"/>
                </a:cubicBezTo>
                <a:cubicBezTo>
                  <a:pt x="294" y="161"/>
                  <a:pt x="294" y="158"/>
                  <a:pt x="295" y="157"/>
                </a:cubicBezTo>
                <a:cubicBezTo>
                  <a:pt x="295" y="157"/>
                  <a:pt x="295" y="156"/>
                  <a:pt x="296" y="156"/>
                </a:cubicBezTo>
                <a:cubicBezTo>
                  <a:pt x="296" y="155"/>
                  <a:pt x="296" y="154"/>
                  <a:pt x="297" y="153"/>
                </a:cubicBezTo>
                <a:cubicBezTo>
                  <a:pt x="297" y="152"/>
                  <a:pt x="298" y="152"/>
                  <a:pt x="298" y="152"/>
                </a:cubicBezTo>
                <a:cubicBezTo>
                  <a:pt x="298" y="150"/>
                  <a:pt x="299" y="150"/>
                  <a:pt x="299" y="149"/>
                </a:cubicBezTo>
                <a:cubicBezTo>
                  <a:pt x="300" y="148"/>
                  <a:pt x="301" y="147"/>
                  <a:pt x="301" y="146"/>
                </a:cubicBezTo>
                <a:cubicBezTo>
                  <a:pt x="301" y="146"/>
                  <a:pt x="302" y="145"/>
                  <a:pt x="302" y="145"/>
                </a:cubicBezTo>
                <a:cubicBezTo>
                  <a:pt x="303" y="144"/>
                  <a:pt x="303" y="143"/>
                  <a:pt x="303" y="142"/>
                </a:cubicBezTo>
                <a:cubicBezTo>
                  <a:pt x="303" y="142"/>
                  <a:pt x="304" y="142"/>
                  <a:pt x="304" y="141"/>
                </a:cubicBezTo>
                <a:cubicBezTo>
                  <a:pt x="304" y="140"/>
                  <a:pt x="304" y="140"/>
                  <a:pt x="305" y="140"/>
                </a:cubicBezTo>
                <a:cubicBezTo>
                  <a:pt x="305" y="142"/>
                  <a:pt x="307" y="143"/>
                  <a:pt x="308" y="143"/>
                </a:cubicBezTo>
                <a:cubicBezTo>
                  <a:pt x="309" y="146"/>
                  <a:pt x="310" y="148"/>
                  <a:pt x="310" y="152"/>
                </a:cubicBezTo>
                <a:cubicBezTo>
                  <a:pt x="312" y="154"/>
                  <a:pt x="313" y="155"/>
                  <a:pt x="313" y="158"/>
                </a:cubicBezTo>
                <a:cubicBezTo>
                  <a:pt x="314" y="159"/>
                  <a:pt x="316" y="160"/>
                  <a:pt x="316" y="161"/>
                </a:cubicBezTo>
                <a:cubicBezTo>
                  <a:pt x="317" y="162"/>
                  <a:pt x="317" y="162"/>
                  <a:pt x="317" y="163"/>
                </a:cubicBezTo>
                <a:cubicBezTo>
                  <a:pt x="317" y="163"/>
                  <a:pt x="317" y="163"/>
                  <a:pt x="317" y="163"/>
                </a:cubicBezTo>
                <a:cubicBezTo>
                  <a:pt x="318" y="163"/>
                  <a:pt x="317" y="164"/>
                  <a:pt x="317" y="164"/>
                </a:cubicBezTo>
                <a:cubicBezTo>
                  <a:pt x="318" y="164"/>
                  <a:pt x="318" y="164"/>
                  <a:pt x="319" y="165"/>
                </a:cubicBezTo>
                <a:cubicBezTo>
                  <a:pt x="319" y="165"/>
                  <a:pt x="319" y="166"/>
                  <a:pt x="319" y="167"/>
                </a:cubicBezTo>
                <a:cubicBezTo>
                  <a:pt x="320" y="168"/>
                  <a:pt x="320" y="169"/>
                  <a:pt x="321" y="169"/>
                </a:cubicBezTo>
                <a:cubicBezTo>
                  <a:pt x="321" y="169"/>
                  <a:pt x="321" y="170"/>
                  <a:pt x="321" y="170"/>
                </a:cubicBezTo>
                <a:cubicBezTo>
                  <a:pt x="321" y="170"/>
                  <a:pt x="321" y="170"/>
                  <a:pt x="321" y="170"/>
                </a:cubicBezTo>
                <a:cubicBezTo>
                  <a:pt x="321" y="170"/>
                  <a:pt x="321" y="171"/>
                  <a:pt x="321" y="171"/>
                </a:cubicBezTo>
                <a:cubicBezTo>
                  <a:pt x="321" y="171"/>
                  <a:pt x="322" y="171"/>
                  <a:pt x="322" y="171"/>
                </a:cubicBezTo>
                <a:cubicBezTo>
                  <a:pt x="322" y="171"/>
                  <a:pt x="322" y="172"/>
                  <a:pt x="322" y="172"/>
                </a:cubicBezTo>
                <a:cubicBezTo>
                  <a:pt x="322" y="172"/>
                  <a:pt x="322" y="172"/>
                  <a:pt x="322" y="172"/>
                </a:cubicBezTo>
                <a:cubicBezTo>
                  <a:pt x="323" y="173"/>
                  <a:pt x="322" y="173"/>
                  <a:pt x="322" y="174"/>
                </a:cubicBezTo>
                <a:cubicBezTo>
                  <a:pt x="323" y="175"/>
                  <a:pt x="324" y="177"/>
                  <a:pt x="325" y="177"/>
                </a:cubicBezTo>
                <a:cubicBezTo>
                  <a:pt x="325" y="177"/>
                  <a:pt x="325" y="178"/>
                  <a:pt x="325" y="178"/>
                </a:cubicBezTo>
                <a:cubicBezTo>
                  <a:pt x="325" y="178"/>
                  <a:pt x="326" y="178"/>
                  <a:pt x="326" y="178"/>
                </a:cubicBezTo>
                <a:cubicBezTo>
                  <a:pt x="326" y="179"/>
                  <a:pt x="326" y="179"/>
                  <a:pt x="326" y="180"/>
                </a:cubicBezTo>
                <a:cubicBezTo>
                  <a:pt x="326" y="180"/>
                  <a:pt x="327" y="181"/>
                  <a:pt x="327" y="181"/>
                </a:cubicBezTo>
                <a:cubicBezTo>
                  <a:pt x="327" y="181"/>
                  <a:pt x="327" y="182"/>
                  <a:pt x="327" y="182"/>
                </a:cubicBezTo>
                <a:cubicBezTo>
                  <a:pt x="327" y="182"/>
                  <a:pt x="328" y="183"/>
                  <a:pt x="328" y="183"/>
                </a:cubicBezTo>
                <a:cubicBezTo>
                  <a:pt x="329" y="183"/>
                  <a:pt x="329" y="184"/>
                  <a:pt x="329" y="184"/>
                </a:cubicBezTo>
                <a:cubicBezTo>
                  <a:pt x="329" y="185"/>
                  <a:pt x="329" y="185"/>
                  <a:pt x="330" y="185"/>
                </a:cubicBezTo>
                <a:cubicBezTo>
                  <a:pt x="331" y="188"/>
                  <a:pt x="334" y="191"/>
                  <a:pt x="336" y="193"/>
                </a:cubicBezTo>
                <a:cubicBezTo>
                  <a:pt x="336" y="193"/>
                  <a:pt x="336" y="194"/>
                  <a:pt x="336" y="194"/>
                </a:cubicBezTo>
                <a:cubicBezTo>
                  <a:pt x="336" y="194"/>
                  <a:pt x="337" y="194"/>
                  <a:pt x="337" y="194"/>
                </a:cubicBezTo>
                <a:cubicBezTo>
                  <a:pt x="337" y="194"/>
                  <a:pt x="336" y="195"/>
                  <a:pt x="337" y="195"/>
                </a:cubicBezTo>
                <a:cubicBezTo>
                  <a:pt x="337" y="196"/>
                  <a:pt x="337" y="196"/>
                  <a:pt x="338" y="196"/>
                </a:cubicBezTo>
                <a:cubicBezTo>
                  <a:pt x="338" y="196"/>
                  <a:pt x="338" y="197"/>
                  <a:pt x="338" y="197"/>
                </a:cubicBezTo>
                <a:cubicBezTo>
                  <a:pt x="338" y="197"/>
                  <a:pt x="339" y="197"/>
                  <a:pt x="339" y="198"/>
                </a:cubicBezTo>
                <a:cubicBezTo>
                  <a:pt x="339" y="198"/>
                  <a:pt x="339" y="198"/>
                  <a:pt x="340" y="199"/>
                </a:cubicBezTo>
                <a:cubicBezTo>
                  <a:pt x="340" y="199"/>
                  <a:pt x="340" y="200"/>
                  <a:pt x="340" y="200"/>
                </a:cubicBezTo>
                <a:cubicBezTo>
                  <a:pt x="341" y="201"/>
                  <a:pt x="342" y="202"/>
                  <a:pt x="343" y="203"/>
                </a:cubicBezTo>
                <a:cubicBezTo>
                  <a:pt x="344" y="204"/>
                  <a:pt x="345" y="206"/>
                  <a:pt x="345" y="207"/>
                </a:cubicBezTo>
                <a:cubicBezTo>
                  <a:pt x="346" y="208"/>
                  <a:pt x="347" y="208"/>
                  <a:pt x="347" y="208"/>
                </a:cubicBezTo>
                <a:cubicBezTo>
                  <a:pt x="348" y="209"/>
                  <a:pt x="348" y="211"/>
                  <a:pt x="349" y="211"/>
                </a:cubicBezTo>
                <a:cubicBezTo>
                  <a:pt x="349" y="212"/>
                  <a:pt x="350" y="213"/>
                  <a:pt x="351" y="214"/>
                </a:cubicBezTo>
                <a:cubicBezTo>
                  <a:pt x="351" y="215"/>
                  <a:pt x="352" y="215"/>
                  <a:pt x="352" y="216"/>
                </a:cubicBezTo>
                <a:cubicBezTo>
                  <a:pt x="353" y="216"/>
                  <a:pt x="353" y="217"/>
                  <a:pt x="354" y="217"/>
                </a:cubicBezTo>
                <a:cubicBezTo>
                  <a:pt x="355" y="220"/>
                  <a:pt x="357" y="223"/>
                  <a:pt x="358" y="225"/>
                </a:cubicBezTo>
                <a:cubicBezTo>
                  <a:pt x="359" y="226"/>
                  <a:pt x="360" y="228"/>
                  <a:pt x="361" y="229"/>
                </a:cubicBezTo>
                <a:cubicBezTo>
                  <a:pt x="361" y="229"/>
                  <a:pt x="362" y="229"/>
                  <a:pt x="362" y="230"/>
                </a:cubicBezTo>
                <a:cubicBezTo>
                  <a:pt x="362" y="230"/>
                  <a:pt x="362" y="231"/>
                  <a:pt x="362" y="231"/>
                </a:cubicBezTo>
                <a:cubicBezTo>
                  <a:pt x="363" y="232"/>
                  <a:pt x="363" y="232"/>
                  <a:pt x="363" y="233"/>
                </a:cubicBezTo>
                <a:cubicBezTo>
                  <a:pt x="364" y="233"/>
                  <a:pt x="364" y="234"/>
                  <a:pt x="365" y="235"/>
                </a:cubicBezTo>
                <a:cubicBezTo>
                  <a:pt x="366" y="236"/>
                  <a:pt x="367" y="238"/>
                  <a:pt x="368" y="239"/>
                </a:cubicBezTo>
                <a:cubicBezTo>
                  <a:pt x="368" y="239"/>
                  <a:pt x="369" y="239"/>
                  <a:pt x="369" y="240"/>
                </a:cubicBezTo>
                <a:cubicBezTo>
                  <a:pt x="369" y="240"/>
                  <a:pt x="369" y="241"/>
                  <a:pt x="369" y="241"/>
                </a:cubicBezTo>
                <a:cubicBezTo>
                  <a:pt x="369" y="241"/>
                  <a:pt x="370" y="241"/>
                  <a:pt x="370" y="241"/>
                </a:cubicBezTo>
                <a:cubicBezTo>
                  <a:pt x="370" y="241"/>
                  <a:pt x="370" y="242"/>
                  <a:pt x="370" y="242"/>
                </a:cubicBezTo>
                <a:cubicBezTo>
                  <a:pt x="371" y="243"/>
                  <a:pt x="372" y="244"/>
                  <a:pt x="373" y="245"/>
                </a:cubicBezTo>
                <a:cubicBezTo>
                  <a:pt x="373" y="245"/>
                  <a:pt x="373" y="246"/>
                  <a:pt x="373" y="246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75" y="249"/>
                  <a:pt x="376" y="250"/>
                  <a:pt x="376" y="251"/>
                </a:cubicBezTo>
                <a:cubicBezTo>
                  <a:pt x="378" y="252"/>
                  <a:pt x="378" y="253"/>
                  <a:pt x="379" y="255"/>
                </a:cubicBezTo>
                <a:cubicBezTo>
                  <a:pt x="379" y="255"/>
                  <a:pt x="380" y="256"/>
                  <a:pt x="380" y="256"/>
                </a:cubicBezTo>
                <a:cubicBezTo>
                  <a:pt x="381" y="257"/>
                  <a:pt x="380" y="257"/>
                  <a:pt x="381" y="258"/>
                </a:cubicBezTo>
                <a:cubicBezTo>
                  <a:pt x="381" y="258"/>
                  <a:pt x="382" y="258"/>
                  <a:pt x="382" y="259"/>
                </a:cubicBezTo>
                <a:cubicBezTo>
                  <a:pt x="383" y="259"/>
                  <a:pt x="383" y="260"/>
                  <a:pt x="384" y="260"/>
                </a:cubicBezTo>
                <a:cubicBezTo>
                  <a:pt x="385" y="261"/>
                  <a:pt x="386" y="262"/>
                  <a:pt x="387" y="263"/>
                </a:cubicBezTo>
                <a:cubicBezTo>
                  <a:pt x="387" y="263"/>
                  <a:pt x="387" y="264"/>
                  <a:pt x="387" y="264"/>
                </a:cubicBezTo>
                <a:cubicBezTo>
                  <a:pt x="387" y="265"/>
                  <a:pt x="388" y="265"/>
                  <a:pt x="388" y="265"/>
                </a:cubicBezTo>
                <a:cubicBezTo>
                  <a:pt x="388" y="266"/>
                  <a:pt x="389" y="267"/>
                  <a:pt x="389" y="267"/>
                </a:cubicBezTo>
                <a:cubicBezTo>
                  <a:pt x="390" y="268"/>
                  <a:pt x="391" y="269"/>
                  <a:pt x="392" y="270"/>
                </a:cubicBezTo>
                <a:cubicBezTo>
                  <a:pt x="392" y="270"/>
                  <a:pt x="392" y="271"/>
                  <a:pt x="392" y="271"/>
                </a:cubicBezTo>
                <a:cubicBezTo>
                  <a:pt x="393" y="272"/>
                  <a:pt x="393" y="272"/>
                  <a:pt x="393" y="272"/>
                </a:cubicBezTo>
                <a:cubicBezTo>
                  <a:pt x="393" y="273"/>
                  <a:pt x="394" y="273"/>
                  <a:pt x="395" y="274"/>
                </a:cubicBezTo>
                <a:cubicBezTo>
                  <a:pt x="395" y="275"/>
                  <a:pt x="395" y="275"/>
                  <a:pt x="396" y="275"/>
                </a:cubicBezTo>
                <a:cubicBezTo>
                  <a:pt x="396" y="275"/>
                  <a:pt x="395" y="276"/>
                  <a:pt x="396" y="276"/>
                </a:cubicBezTo>
                <a:cubicBezTo>
                  <a:pt x="396" y="276"/>
                  <a:pt x="396" y="276"/>
                  <a:pt x="396" y="276"/>
                </a:cubicBezTo>
                <a:cubicBezTo>
                  <a:pt x="396" y="276"/>
                  <a:pt x="396" y="277"/>
                  <a:pt x="396" y="277"/>
                </a:cubicBezTo>
                <a:cubicBezTo>
                  <a:pt x="396" y="277"/>
                  <a:pt x="397" y="277"/>
                  <a:pt x="397" y="277"/>
                </a:cubicBezTo>
                <a:cubicBezTo>
                  <a:pt x="397" y="277"/>
                  <a:pt x="397" y="278"/>
                  <a:pt x="397" y="278"/>
                </a:cubicBezTo>
                <a:cubicBezTo>
                  <a:pt x="397" y="279"/>
                  <a:pt x="398" y="279"/>
                  <a:pt x="398" y="280"/>
                </a:cubicBezTo>
                <a:cubicBezTo>
                  <a:pt x="398" y="281"/>
                  <a:pt x="401" y="283"/>
                  <a:pt x="401" y="283"/>
                </a:cubicBezTo>
                <a:cubicBezTo>
                  <a:pt x="401" y="284"/>
                  <a:pt x="402" y="284"/>
                  <a:pt x="402" y="284"/>
                </a:cubicBezTo>
                <a:cubicBezTo>
                  <a:pt x="402" y="285"/>
                  <a:pt x="402" y="285"/>
                  <a:pt x="402" y="285"/>
                </a:cubicBezTo>
                <a:cubicBezTo>
                  <a:pt x="403" y="286"/>
                  <a:pt x="403" y="287"/>
                  <a:pt x="404" y="287"/>
                </a:cubicBezTo>
                <a:cubicBezTo>
                  <a:pt x="405" y="289"/>
                  <a:pt x="406" y="292"/>
                  <a:pt x="408" y="293"/>
                </a:cubicBezTo>
                <a:cubicBezTo>
                  <a:pt x="408" y="295"/>
                  <a:pt x="410" y="296"/>
                  <a:pt x="411" y="298"/>
                </a:cubicBezTo>
                <a:cubicBezTo>
                  <a:pt x="411" y="298"/>
                  <a:pt x="411" y="299"/>
                  <a:pt x="411" y="300"/>
                </a:cubicBezTo>
                <a:cubicBezTo>
                  <a:pt x="412" y="301"/>
                  <a:pt x="413" y="303"/>
                  <a:pt x="413" y="304"/>
                </a:cubicBezTo>
                <a:cubicBezTo>
                  <a:pt x="413" y="304"/>
                  <a:pt x="414" y="304"/>
                  <a:pt x="414" y="304"/>
                </a:cubicBezTo>
                <a:cubicBezTo>
                  <a:pt x="414" y="305"/>
                  <a:pt x="414" y="306"/>
                  <a:pt x="414" y="307"/>
                </a:cubicBezTo>
                <a:cubicBezTo>
                  <a:pt x="414" y="307"/>
                  <a:pt x="415" y="308"/>
                  <a:pt x="415" y="308"/>
                </a:cubicBezTo>
                <a:cubicBezTo>
                  <a:pt x="416" y="309"/>
                  <a:pt x="417" y="310"/>
                  <a:pt x="418" y="312"/>
                </a:cubicBezTo>
                <a:cubicBezTo>
                  <a:pt x="418" y="312"/>
                  <a:pt x="418" y="313"/>
                  <a:pt x="419" y="313"/>
                </a:cubicBezTo>
                <a:cubicBezTo>
                  <a:pt x="419" y="314"/>
                  <a:pt x="419" y="314"/>
                  <a:pt x="420" y="314"/>
                </a:cubicBezTo>
                <a:cubicBezTo>
                  <a:pt x="420" y="315"/>
                  <a:pt x="421" y="316"/>
                  <a:pt x="421" y="317"/>
                </a:cubicBezTo>
                <a:cubicBezTo>
                  <a:pt x="422" y="319"/>
                  <a:pt x="424" y="322"/>
                  <a:pt x="425" y="324"/>
                </a:cubicBezTo>
                <a:cubicBezTo>
                  <a:pt x="425" y="324"/>
                  <a:pt x="424" y="325"/>
                  <a:pt x="425" y="325"/>
                </a:cubicBezTo>
                <a:cubicBezTo>
                  <a:pt x="425" y="325"/>
                  <a:pt x="426" y="326"/>
                  <a:pt x="426" y="326"/>
                </a:cubicBezTo>
                <a:cubicBezTo>
                  <a:pt x="426" y="327"/>
                  <a:pt x="427" y="328"/>
                  <a:pt x="427" y="330"/>
                </a:cubicBezTo>
                <a:cubicBezTo>
                  <a:pt x="421" y="327"/>
                  <a:pt x="415" y="329"/>
                  <a:pt x="409" y="329"/>
                </a:cubicBezTo>
                <a:cubicBezTo>
                  <a:pt x="407" y="329"/>
                  <a:pt x="406" y="329"/>
                  <a:pt x="405" y="329"/>
                </a:cubicBezTo>
                <a:cubicBezTo>
                  <a:pt x="404" y="329"/>
                  <a:pt x="404" y="329"/>
                  <a:pt x="404" y="329"/>
                </a:cubicBezTo>
                <a:cubicBezTo>
                  <a:pt x="403" y="329"/>
                  <a:pt x="403" y="329"/>
                  <a:pt x="402" y="329"/>
                </a:cubicBezTo>
                <a:cubicBezTo>
                  <a:pt x="400" y="329"/>
                  <a:pt x="398" y="329"/>
                  <a:pt x="395" y="330"/>
                </a:cubicBezTo>
                <a:cubicBezTo>
                  <a:pt x="391" y="330"/>
                  <a:pt x="386" y="332"/>
                  <a:pt x="382" y="332"/>
                </a:cubicBezTo>
                <a:cubicBezTo>
                  <a:pt x="380" y="333"/>
                  <a:pt x="379" y="334"/>
                  <a:pt x="378" y="334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5" y="334"/>
                  <a:pt x="375" y="335"/>
                  <a:pt x="375" y="335"/>
                </a:cubicBezTo>
                <a:cubicBezTo>
                  <a:pt x="372" y="335"/>
                  <a:pt x="369" y="336"/>
                  <a:pt x="367" y="336"/>
                </a:cubicBezTo>
                <a:cubicBezTo>
                  <a:pt x="366" y="336"/>
                  <a:pt x="366" y="336"/>
                  <a:pt x="366" y="336"/>
                </a:cubicBezTo>
                <a:cubicBezTo>
                  <a:pt x="360" y="337"/>
                  <a:pt x="354" y="339"/>
                  <a:pt x="349" y="339"/>
                </a:cubicBezTo>
                <a:cubicBezTo>
                  <a:pt x="348" y="339"/>
                  <a:pt x="347" y="339"/>
                  <a:pt x="347" y="340"/>
                </a:cubicBezTo>
                <a:cubicBezTo>
                  <a:pt x="347" y="340"/>
                  <a:pt x="346" y="339"/>
                  <a:pt x="346" y="339"/>
                </a:cubicBezTo>
                <a:cubicBezTo>
                  <a:pt x="346" y="339"/>
                  <a:pt x="346" y="340"/>
                  <a:pt x="345" y="340"/>
                </a:cubicBezTo>
                <a:cubicBezTo>
                  <a:pt x="344" y="340"/>
                  <a:pt x="344" y="340"/>
                  <a:pt x="343" y="340"/>
                </a:cubicBezTo>
                <a:cubicBezTo>
                  <a:pt x="341" y="341"/>
                  <a:pt x="339" y="340"/>
                  <a:pt x="338" y="341"/>
                </a:cubicBezTo>
                <a:cubicBezTo>
                  <a:pt x="338" y="342"/>
                  <a:pt x="335" y="341"/>
                  <a:pt x="335" y="341"/>
                </a:cubicBezTo>
                <a:cubicBezTo>
                  <a:pt x="333" y="342"/>
                  <a:pt x="331" y="342"/>
                  <a:pt x="328" y="342"/>
                </a:cubicBezTo>
                <a:cubicBezTo>
                  <a:pt x="322" y="343"/>
                  <a:pt x="316" y="342"/>
                  <a:pt x="310" y="342"/>
                </a:cubicBezTo>
                <a:cubicBezTo>
                  <a:pt x="309" y="342"/>
                  <a:pt x="308" y="342"/>
                  <a:pt x="308" y="342"/>
                </a:cubicBezTo>
                <a:cubicBezTo>
                  <a:pt x="307" y="342"/>
                  <a:pt x="307" y="343"/>
                  <a:pt x="307" y="343"/>
                </a:cubicBezTo>
                <a:cubicBezTo>
                  <a:pt x="307" y="343"/>
                  <a:pt x="306" y="342"/>
                  <a:pt x="306" y="342"/>
                </a:cubicBezTo>
                <a:cubicBezTo>
                  <a:pt x="299" y="342"/>
                  <a:pt x="291" y="342"/>
                  <a:pt x="286" y="343"/>
                </a:cubicBezTo>
                <a:cubicBezTo>
                  <a:pt x="284" y="343"/>
                  <a:pt x="283" y="343"/>
                  <a:pt x="281" y="343"/>
                </a:cubicBezTo>
                <a:cubicBezTo>
                  <a:pt x="279" y="343"/>
                  <a:pt x="277" y="344"/>
                  <a:pt x="275" y="343"/>
                </a:cubicBezTo>
                <a:cubicBezTo>
                  <a:pt x="275" y="343"/>
                  <a:pt x="275" y="343"/>
                  <a:pt x="275" y="343"/>
                </a:cubicBezTo>
                <a:cubicBezTo>
                  <a:pt x="274" y="343"/>
                  <a:pt x="274" y="343"/>
                  <a:pt x="274" y="343"/>
                </a:cubicBezTo>
                <a:cubicBezTo>
                  <a:pt x="272" y="344"/>
                  <a:pt x="269" y="344"/>
                  <a:pt x="266" y="344"/>
                </a:cubicBezTo>
                <a:cubicBezTo>
                  <a:pt x="265" y="344"/>
                  <a:pt x="262" y="345"/>
                  <a:pt x="262" y="345"/>
                </a:cubicBezTo>
                <a:cubicBezTo>
                  <a:pt x="262" y="345"/>
                  <a:pt x="262" y="344"/>
                  <a:pt x="261" y="344"/>
                </a:cubicBezTo>
                <a:cubicBezTo>
                  <a:pt x="260" y="345"/>
                  <a:pt x="260" y="345"/>
                  <a:pt x="259" y="345"/>
                </a:cubicBezTo>
                <a:cubicBezTo>
                  <a:pt x="255" y="345"/>
                  <a:pt x="251" y="344"/>
                  <a:pt x="248" y="344"/>
                </a:cubicBezTo>
                <a:cubicBezTo>
                  <a:pt x="246" y="345"/>
                  <a:pt x="245" y="345"/>
                  <a:pt x="243" y="345"/>
                </a:cubicBezTo>
                <a:cubicBezTo>
                  <a:pt x="241" y="345"/>
                  <a:pt x="240" y="345"/>
                  <a:pt x="238" y="344"/>
                </a:cubicBezTo>
                <a:cubicBezTo>
                  <a:pt x="232" y="344"/>
                  <a:pt x="225" y="344"/>
                  <a:pt x="219" y="344"/>
                </a:cubicBezTo>
                <a:cubicBezTo>
                  <a:pt x="218" y="345"/>
                  <a:pt x="216" y="345"/>
                  <a:pt x="215" y="345"/>
                </a:cubicBezTo>
                <a:cubicBezTo>
                  <a:pt x="213" y="345"/>
                  <a:pt x="212" y="345"/>
                  <a:pt x="210" y="344"/>
                </a:cubicBezTo>
                <a:cubicBezTo>
                  <a:pt x="208" y="344"/>
                  <a:pt x="208" y="345"/>
                  <a:pt x="207" y="345"/>
                </a:cubicBezTo>
                <a:cubicBezTo>
                  <a:pt x="207" y="345"/>
                  <a:pt x="206" y="344"/>
                  <a:pt x="206" y="344"/>
                </a:cubicBezTo>
                <a:cubicBezTo>
                  <a:pt x="205" y="344"/>
                  <a:pt x="205" y="345"/>
                  <a:pt x="205" y="345"/>
                </a:cubicBezTo>
                <a:cubicBezTo>
                  <a:pt x="203" y="345"/>
                  <a:pt x="201" y="344"/>
                  <a:pt x="199" y="345"/>
                </a:cubicBezTo>
                <a:cubicBezTo>
                  <a:pt x="199" y="345"/>
                  <a:pt x="199" y="346"/>
                  <a:pt x="198" y="346"/>
                </a:cubicBezTo>
                <a:cubicBezTo>
                  <a:pt x="198" y="346"/>
                  <a:pt x="198" y="347"/>
                  <a:pt x="198" y="347"/>
                </a:cubicBezTo>
                <a:cubicBezTo>
                  <a:pt x="199" y="347"/>
                  <a:pt x="199" y="346"/>
                  <a:pt x="199" y="346"/>
                </a:cubicBezTo>
                <a:cubicBezTo>
                  <a:pt x="199" y="346"/>
                  <a:pt x="200" y="347"/>
                  <a:pt x="200" y="347"/>
                </a:cubicBezTo>
                <a:cubicBezTo>
                  <a:pt x="201" y="348"/>
                  <a:pt x="202" y="348"/>
                  <a:pt x="204" y="348"/>
                </a:cubicBezTo>
                <a:cubicBezTo>
                  <a:pt x="205" y="348"/>
                  <a:pt x="206" y="348"/>
                  <a:pt x="207" y="348"/>
                </a:cubicBezTo>
                <a:cubicBezTo>
                  <a:pt x="209" y="348"/>
                  <a:pt x="209" y="348"/>
                  <a:pt x="211" y="348"/>
                </a:cubicBezTo>
                <a:cubicBezTo>
                  <a:pt x="212" y="348"/>
                  <a:pt x="213" y="348"/>
                  <a:pt x="213" y="349"/>
                </a:cubicBezTo>
                <a:cubicBezTo>
                  <a:pt x="213" y="351"/>
                  <a:pt x="213" y="352"/>
                  <a:pt x="212" y="352"/>
                </a:cubicBezTo>
                <a:cubicBezTo>
                  <a:pt x="211" y="353"/>
                  <a:pt x="212" y="353"/>
                  <a:pt x="212" y="354"/>
                </a:cubicBezTo>
                <a:cubicBezTo>
                  <a:pt x="211" y="354"/>
                  <a:pt x="211" y="355"/>
                  <a:pt x="210" y="355"/>
                </a:cubicBezTo>
                <a:cubicBezTo>
                  <a:pt x="210" y="355"/>
                  <a:pt x="210" y="355"/>
                  <a:pt x="210" y="355"/>
                </a:cubicBezTo>
                <a:cubicBezTo>
                  <a:pt x="210" y="356"/>
                  <a:pt x="209" y="357"/>
                  <a:pt x="209" y="358"/>
                </a:cubicBezTo>
                <a:cubicBezTo>
                  <a:pt x="209" y="358"/>
                  <a:pt x="209" y="358"/>
                  <a:pt x="209" y="359"/>
                </a:cubicBezTo>
                <a:cubicBezTo>
                  <a:pt x="208" y="359"/>
                  <a:pt x="208" y="359"/>
                  <a:pt x="207" y="360"/>
                </a:cubicBezTo>
                <a:cubicBezTo>
                  <a:pt x="207" y="360"/>
                  <a:pt x="208" y="360"/>
                  <a:pt x="208" y="360"/>
                </a:cubicBezTo>
                <a:cubicBezTo>
                  <a:pt x="208" y="361"/>
                  <a:pt x="207" y="362"/>
                  <a:pt x="207" y="362"/>
                </a:cubicBezTo>
                <a:cubicBezTo>
                  <a:pt x="206" y="362"/>
                  <a:pt x="207" y="361"/>
                  <a:pt x="206" y="361"/>
                </a:cubicBezTo>
                <a:cubicBezTo>
                  <a:pt x="206" y="362"/>
                  <a:pt x="205" y="363"/>
                  <a:pt x="204" y="364"/>
                </a:cubicBezTo>
                <a:cubicBezTo>
                  <a:pt x="203" y="365"/>
                  <a:pt x="202" y="365"/>
                  <a:pt x="201" y="366"/>
                </a:cubicBezTo>
                <a:cubicBezTo>
                  <a:pt x="199" y="369"/>
                  <a:pt x="197" y="372"/>
                  <a:pt x="195" y="375"/>
                </a:cubicBezTo>
                <a:cubicBezTo>
                  <a:pt x="195" y="375"/>
                  <a:pt x="194" y="374"/>
                  <a:pt x="194" y="375"/>
                </a:cubicBezTo>
                <a:cubicBezTo>
                  <a:pt x="194" y="375"/>
                  <a:pt x="194" y="375"/>
                  <a:pt x="194" y="376"/>
                </a:cubicBezTo>
                <a:cubicBezTo>
                  <a:pt x="194" y="376"/>
                  <a:pt x="193" y="376"/>
                  <a:pt x="193" y="376"/>
                </a:cubicBezTo>
                <a:cubicBezTo>
                  <a:pt x="192" y="377"/>
                  <a:pt x="189" y="380"/>
                  <a:pt x="189" y="381"/>
                </a:cubicBezTo>
                <a:cubicBezTo>
                  <a:pt x="189" y="382"/>
                  <a:pt x="186" y="384"/>
                  <a:pt x="186" y="384"/>
                </a:cubicBezTo>
                <a:cubicBezTo>
                  <a:pt x="185" y="386"/>
                  <a:pt x="183" y="387"/>
                  <a:pt x="182" y="389"/>
                </a:cubicBezTo>
                <a:cubicBezTo>
                  <a:pt x="181" y="390"/>
                  <a:pt x="179" y="392"/>
                  <a:pt x="178" y="393"/>
                </a:cubicBezTo>
                <a:cubicBezTo>
                  <a:pt x="178" y="393"/>
                  <a:pt x="178" y="393"/>
                  <a:pt x="178" y="394"/>
                </a:cubicBezTo>
                <a:cubicBezTo>
                  <a:pt x="178" y="394"/>
                  <a:pt x="177" y="394"/>
                  <a:pt x="177" y="394"/>
                </a:cubicBezTo>
                <a:cubicBezTo>
                  <a:pt x="177" y="395"/>
                  <a:pt x="177" y="395"/>
                  <a:pt x="177" y="396"/>
                </a:cubicBezTo>
                <a:cubicBezTo>
                  <a:pt x="176" y="396"/>
                  <a:pt x="176" y="396"/>
                  <a:pt x="176" y="396"/>
                </a:cubicBezTo>
                <a:cubicBezTo>
                  <a:pt x="176" y="397"/>
                  <a:pt x="175" y="400"/>
                  <a:pt x="174" y="400"/>
                </a:cubicBezTo>
                <a:cubicBezTo>
                  <a:pt x="174" y="401"/>
                  <a:pt x="173" y="402"/>
                  <a:pt x="173" y="403"/>
                </a:cubicBezTo>
                <a:cubicBezTo>
                  <a:pt x="172" y="404"/>
                  <a:pt x="172" y="406"/>
                  <a:pt x="172" y="406"/>
                </a:cubicBezTo>
                <a:cubicBezTo>
                  <a:pt x="171" y="407"/>
                  <a:pt x="172" y="407"/>
                  <a:pt x="172" y="407"/>
                </a:cubicBezTo>
                <a:cubicBezTo>
                  <a:pt x="172" y="408"/>
                  <a:pt x="173" y="409"/>
                  <a:pt x="173" y="409"/>
                </a:cubicBezTo>
                <a:cubicBezTo>
                  <a:pt x="174" y="409"/>
                  <a:pt x="174" y="409"/>
                  <a:pt x="174" y="409"/>
                </a:cubicBezTo>
                <a:cubicBezTo>
                  <a:pt x="175" y="410"/>
                  <a:pt x="176" y="409"/>
                  <a:pt x="178" y="409"/>
                </a:cubicBezTo>
                <a:cubicBezTo>
                  <a:pt x="178" y="408"/>
                  <a:pt x="178" y="408"/>
                  <a:pt x="177" y="408"/>
                </a:cubicBezTo>
                <a:cubicBezTo>
                  <a:pt x="176" y="407"/>
                  <a:pt x="176" y="406"/>
                  <a:pt x="176" y="405"/>
                </a:cubicBezTo>
                <a:cubicBezTo>
                  <a:pt x="178" y="402"/>
                  <a:pt x="180" y="397"/>
                  <a:pt x="183" y="395"/>
                </a:cubicBezTo>
                <a:cubicBezTo>
                  <a:pt x="187" y="391"/>
                  <a:pt x="191" y="385"/>
                  <a:pt x="195" y="381"/>
                </a:cubicBezTo>
                <a:cubicBezTo>
                  <a:pt x="195" y="380"/>
                  <a:pt x="196" y="379"/>
                  <a:pt x="197" y="378"/>
                </a:cubicBezTo>
                <a:cubicBezTo>
                  <a:pt x="198" y="378"/>
                  <a:pt x="198" y="376"/>
                  <a:pt x="199" y="376"/>
                </a:cubicBezTo>
                <a:cubicBezTo>
                  <a:pt x="200" y="376"/>
                  <a:pt x="202" y="374"/>
                  <a:pt x="202" y="373"/>
                </a:cubicBezTo>
                <a:cubicBezTo>
                  <a:pt x="203" y="372"/>
                  <a:pt x="204" y="371"/>
                  <a:pt x="204" y="370"/>
                </a:cubicBezTo>
                <a:cubicBezTo>
                  <a:pt x="205" y="369"/>
                  <a:pt x="206" y="368"/>
                  <a:pt x="206" y="368"/>
                </a:cubicBezTo>
                <a:cubicBezTo>
                  <a:pt x="206" y="368"/>
                  <a:pt x="206" y="367"/>
                  <a:pt x="207" y="367"/>
                </a:cubicBezTo>
                <a:cubicBezTo>
                  <a:pt x="207" y="367"/>
                  <a:pt x="208" y="367"/>
                  <a:pt x="208" y="367"/>
                </a:cubicBezTo>
                <a:cubicBezTo>
                  <a:pt x="208" y="367"/>
                  <a:pt x="208" y="366"/>
                  <a:pt x="208" y="365"/>
                </a:cubicBezTo>
                <a:cubicBezTo>
                  <a:pt x="209" y="364"/>
                  <a:pt x="210" y="363"/>
                  <a:pt x="212" y="361"/>
                </a:cubicBezTo>
                <a:cubicBezTo>
                  <a:pt x="212" y="361"/>
                  <a:pt x="212" y="361"/>
                  <a:pt x="213" y="360"/>
                </a:cubicBezTo>
                <a:cubicBezTo>
                  <a:pt x="213" y="359"/>
                  <a:pt x="213" y="359"/>
                  <a:pt x="214" y="358"/>
                </a:cubicBezTo>
                <a:cubicBezTo>
                  <a:pt x="214" y="357"/>
                  <a:pt x="215" y="357"/>
                  <a:pt x="215" y="357"/>
                </a:cubicBezTo>
                <a:cubicBezTo>
                  <a:pt x="215" y="357"/>
                  <a:pt x="215" y="356"/>
                  <a:pt x="215" y="356"/>
                </a:cubicBezTo>
                <a:cubicBezTo>
                  <a:pt x="215" y="356"/>
                  <a:pt x="216" y="356"/>
                  <a:pt x="216" y="355"/>
                </a:cubicBezTo>
                <a:cubicBezTo>
                  <a:pt x="216" y="355"/>
                  <a:pt x="216" y="354"/>
                  <a:pt x="216" y="353"/>
                </a:cubicBezTo>
                <a:cubicBezTo>
                  <a:pt x="216" y="353"/>
                  <a:pt x="217" y="353"/>
                  <a:pt x="217" y="353"/>
                </a:cubicBezTo>
                <a:cubicBezTo>
                  <a:pt x="217" y="352"/>
                  <a:pt x="218" y="352"/>
                  <a:pt x="218" y="351"/>
                </a:cubicBezTo>
                <a:cubicBezTo>
                  <a:pt x="219" y="350"/>
                  <a:pt x="219" y="349"/>
                  <a:pt x="220" y="348"/>
                </a:cubicBezTo>
                <a:cubicBezTo>
                  <a:pt x="222" y="348"/>
                  <a:pt x="225" y="348"/>
                  <a:pt x="228" y="348"/>
                </a:cubicBezTo>
                <a:cubicBezTo>
                  <a:pt x="230" y="348"/>
                  <a:pt x="231" y="349"/>
                  <a:pt x="232" y="349"/>
                </a:cubicBezTo>
                <a:cubicBezTo>
                  <a:pt x="232" y="349"/>
                  <a:pt x="233" y="348"/>
                  <a:pt x="233" y="348"/>
                </a:cubicBezTo>
                <a:cubicBezTo>
                  <a:pt x="236" y="348"/>
                  <a:pt x="238" y="349"/>
                  <a:pt x="240" y="349"/>
                </a:cubicBezTo>
                <a:cubicBezTo>
                  <a:pt x="243" y="349"/>
                  <a:pt x="247" y="349"/>
                  <a:pt x="249" y="349"/>
                </a:cubicBezTo>
                <a:cubicBezTo>
                  <a:pt x="249" y="349"/>
                  <a:pt x="249" y="349"/>
                  <a:pt x="249" y="349"/>
                </a:cubicBezTo>
                <a:cubicBezTo>
                  <a:pt x="251" y="349"/>
                  <a:pt x="251" y="349"/>
                  <a:pt x="252" y="349"/>
                </a:cubicBezTo>
                <a:cubicBezTo>
                  <a:pt x="252" y="349"/>
                  <a:pt x="254" y="349"/>
                  <a:pt x="254" y="349"/>
                </a:cubicBezTo>
                <a:cubicBezTo>
                  <a:pt x="254" y="349"/>
                  <a:pt x="254" y="349"/>
                  <a:pt x="255" y="349"/>
                </a:cubicBezTo>
                <a:cubicBezTo>
                  <a:pt x="255" y="349"/>
                  <a:pt x="255" y="349"/>
                  <a:pt x="255" y="349"/>
                </a:cubicBezTo>
                <a:cubicBezTo>
                  <a:pt x="255" y="349"/>
                  <a:pt x="256" y="350"/>
                  <a:pt x="256" y="350"/>
                </a:cubicBezTo>
                <a:cubicBezTo>
                  <a:pt x="255" y="352"/>
                  <a:pt x="254" y="353"/>
                  <a:pt x="253" y="354"/>
                </a:cubicBezTo>
                <a:cubicBezTo>
                  <a:pt x="252" y="355"/>
                  <a:pt x="251" y="356"/>
                  <a:pt x="250" y="357"/>
                </a:cubicBezTo>
                <a:cubicBezTo>
                  <a:pt x="249" y="358"/>
                  <a:pt x="250" y="359"/>
                  <a:pt x="249" y="359"/>
                </a:cubicBezTo>
                <a:cubicBezTo>
                  <a:pt x="249" y="360"/>
                  <a:pt x="248" y="360"/>
                  <a:pt x="248" y="360"/>
                </a:cubicBezTo>
                <a:cubicBezTo>
                  <a:pt x="247" y="361"/>
                  <a:pt x="247" y="362"/>
                  <a:pt x="247" y="363"/>
                </a:cubicBezTo>
                <a:cubicBezTo>
                  <a:pt x="247" y="363"/>
                  <a:pt x="246" y="363"/>
                  <a:pt x="245" y="364"/>
                </a:cubicBezTo>
                <a:cubicBezTo>
                  <a:pt x="245" y="364"/>
                  <a:pt x="245" y="364"/>
                  <a:pt x="245" y="365"/>
                </a:cubicBezTo>
                <a:cubicBezTo>
                  <a:pt x="245" y="365"/>
                  <a:pt x="244" y="365"/>
                  <a:pt x="244" y="365"/>
                </a:cubicBezTo>
                <a:cubicBezTo>
                  <a:pt x="243" y="366"/>
                  <a:pt x="243" y="367"/>
                  <a:pt x="242" y="367"/>
                </a:cubicBezTo>
                <a:cubicBezTo>
                  <a:pt x="242" y="368"/>
                  <a:pt x="242" y="368"/>
                  <a:pt x="242" y="369"/>
                </a:cubicBezTo>
                <a:cubicBezTo>
                  <a:pt x="242" y="369"/>
                  <a:pt x="241" y="370"/>
                  <a:pt x="240" y="370"/>
                </a:cubicBezTo>
                <a:cubicBezTo>
                  <a:pt x="239" y="372"/>
                  <a:pt x="237" y="374"/>
                  <a:pt x="235" y="376"/>
                </a:cubicBezTo>
                <a:cubicBezTo>
                  <a:pt x="235" y="376"/>
                  <a:pt x="235" y="377"/>
                  <a:pt x="235" y="377"/>
                </a:cubicBezTo>
                <a:cubicBezTo>
                  <a:pt x="235" y="377"/>
                  <a:pt x="234" y="378"/>
                  <a:pt x="234" y="378"/>
                </a:cubicBezTo>
                <a:cubicBezTo>
                  <a:pt x="233" y="379"/>
                  <a:pt x="232" y="379"/>
                  <a:pt x="232" y="380"/>
                </a:cubicBezTo>
                <a:cubicBezTo>
                  <a:pt x="232" y="380"/>
                  <a:pt x="232" y="381"/>
                  <a:pt x="232" y="381"/>
                </a:cubicBezTo>
                <a:cubicBezTo>
                  <a:pt x="231" y="382"/>
                  <a:pt x="231" y="382"/>
                  <a:pt x="230" y="383"/>
                </a:cubicBezTo>
                <a:cubicBezTo>
                  <a:pt x="228" y="385"/>
                  <a:pt x="226" y="389"/>
                  <a:pt x="224" y="391"/>
                </a:cubicBezTo>
                <a:cubicBezTo>
                  <a:pt x="223" y="392"/>
                  <a:pt x="221" y="394"/>
                  <a:pt x="221" y="395"/>
                </a:cubicBezTo>
                <a:cubicBezTo>
                  <a:pt x="221" y="396"/>
                  <a:pt x="220" y="396"/>
                  <a:pt x="220" y="397"/>
                </a:cubicBezTo>
                <a:cubicBezTo>
                  <a:pt x="220" y="398"/>
                  <a:pt x="219" y="398"/>
                  <a:pt x="219" y="399"/>
                </a:cubicBezTo>
                <a:cubicBezTo>
                  <a:pt x="219" y="399"/>
                  <a:pt x="217" y="400"/>
                  <a:pt x="217" y="401"/>
                </a:cubicBezTo>
                <a:cubicBezTo>
                  <a:pt x="217" y="401"/>
                  <a:pt x="216" y="402"/>
                  <a:pt x="215" y="402"/>
                </a:cubicBezTo>
                <a:cubicBezTo>
                  <a:pt x="214" y="405"/>
                  <a:pt x="212" y="407"/>
                  <a:pt x="213" y="411"/>
                </a:cubicBezTo>
                <a:cubicBezTo>
                  <a:pt x="216" y="412"/>
                  <a:pt x="217" y="410"/>
                  <a:pt x="219" y="409"/>
                </a:cubicBezTo>
                <a:cubicBezTo>
                  <a:pt x="219" y="409"/>
                  <a:pt x="220" y="408"/>
                  <a:pt x="220" y="408"/>
                </a:cubicBezTo>
                <a:cubicBezTo>
                  <a:pt x="220" y="408"/>
                  <a:pt x="219" y="408"/>
                  <a:pt x="219" y="408"/>
                </a:cubicBezTo>
                <a:cubicBezTo>
                  <a:pt x="218" y="407"/>
                  <a:pt x="218" y="407"/>
                  <a:pt x="218" y="406"/>
                </a:cubicBezTo>
                <a:cubicBezTo>
                  <a:pt x="219" y="406"/>
                  <a:pt x="219" y="404"/>
                  <a:pt x="220" y="404"/>
                </a:cubicBezTo>
                <a:cubicBezTo>
                  <a:pt x="220" y="404"/>
                  <a:pt x="221" y="402"/>
                  <a:pt x="221" y="402"/>
                </a:cubicBezTo>
                <a:cubicBezTo>
                  <a:pt x="222" y="401"/>
                  <a:pt x="223" y="401"/>
                  <a:pt x="223" y="400"/>
                </a:cubicBezTo>
                <a:cubicBezTo>
                  <a:pt x="223" y="400"/>
                  <a:pt x="223" y="399"/>
                  <a:pt x="223" y="399"/>
                </a:cubicBezTo>
                <a:cubicBezTo>
                  <a:pt x="223" y="399"/>
                  <a:pt x="224" y="399"/>
                  <a:pt x="224" y="399"/>
                </a:cubicBezTo>
                <a:cubicBezTo>
                  <a:pt x="225" y="398"/>
                  <a:pt x="226" y="397"/>
                  <a:pt x="226" y="396"/>
                </a:cubicBezTo>
                <a:cubicBezTo>
                  <a:pt x="226" y="396"/>
                  <a:pt x="226" y="395"/>
                  <a:pt x="226" y="395"/>
                </a:cubicBezTo>
                <a:cubicBezTo>
                  <a:pt x="227" y="395"/>
                  <a:pt x="227" y="394"/>
                  <a:pt x="228" y="394"/>
                </a:cubicBezTo>
                <a:cubicBezTo>
                  <a:pt x="228" y="393"/>
                  <a:pt x="228" y="393"/>
                  <a:pt x="228" y="393"/>
                </a:cubicBezTo>
                <a:cubicBezTo>
                  <a:pt x="229" y="393"/>
                  <a:pt x="229" y="392"/>
                  <a:pt x="229" y="392"/>
                </a:cubicBezTo>
                <a:cubicBezTo>
                  <a:pt x="230" y="391"/>
                  <a:pt x="232" y="389"/>
                  <a:pt x="232" y="389"/>
                </a:cubicBezTo>
                <a:cubicBezTo>
                  <a:pt x="232" y="388"/>
                  <a:pt x="234" y="387"/>
                  <a:pt x="234" y="387"/>
                </a:cubicBezTo>
                <a:cubicBezTo>
                  <a:pt x="234" y="386"/>
                  <a:pt x="234" y="386"/>
                  <a:pt x="234" y="385"/>
                </a:cubicBezTo>
                <a:cubicBezTo>
                  <a:pt x="234" y="385"/>
                  <a:pt x="235" y="384"/>
                  <a:pt x="236" y="384"/>
                </a:cubicBezTo>
                <a:cubicBezTo>
                  <a:pt x="236" y="383"/>
                  <a:pt x="236" y="383"/>
                  <a:pt x="237" y="382"/>
                </a:cubicBezTo>
                <a:cubicBezTo>
                  <a:pt x="237" y="381"/>
                  <a:pt x="239" y="380"/>
                  <a:pt x="239" y="379"/>
                </a:cubicBezTo>
                <a:cubicBezTo>
                  <a:pt x="239" y="378"/>
                  <a:pt x="242" y="377"/>
                  <a:pt x="242" y="377"/>
                </a:cubicBezTo>
                <a:cubicBezTo>
                  <a:pt x="242" y="376"/>
                  <a:pt x="243" y="375"/>
                  <a:pt x="244" y="375"/>
                </a:cubicBezTo>
                <a:cubicBezTo>
                  <a:pt x="246" y="373"/>
                  <a:pt x="247" y="370"/>
                  <a:pt x="249" y="368"/>
                </a:cubicBezTo>
                <a:cubicBezTo>
                  <a:pt x="249" y="368"/>
                  <a:pt x="250" y="367"/>
                  <a:pt x="250" y="367"/>
                </a:cubicBezTo>
                <a:cubicBezTo>
                  <a:pt x="250" y="367"/>
                  <a:pt x="250" y="366"/>
                  <a:pt x="250" y="366"/>
                </a:cubicBezTo>
                <a:cubicBezTo>
                  <a:pt x="250" y="366"/>
                  <a:pt x="251" y="365"/>
                  <a:pt x="251" y="365"/>
                </a:cubicBezTo>
                <a:cubicBezTo>
                  <a:pt x="252" y="365"/>
                  <a:pt x="252" y="364"/>
                  <a:pt x="252" y="363"/>
                </a:cubicBezTo>
                <a:cubicBezTo>
                  <a:pt x="252" y="363"/>
                  <a:pt x="253" y="363"/>
                  <a:pt x="253" y="363"/>
                </a:cubicBezTo>
                <a:cubicBezTo>
                  <a:pt x="253" y="362"/>
                  <a:pt x="254" y="361"/>
                  <a:pt x="254" y="361"/>
                </a:cubicBezTo>
                <a:cubicBezTo>
                  <a:pt x="255" y="360"/>
                  <a:pt x="255" y="359"/>
                  <a:pt x="256" y="359"/>
                </a:cubicBezTo>
                <a:cubicBezTo>
                  <a:pt x="256" y="359"/>
                  <a:pt x="256" y="358"/>
                  <a:pt x="256" y="358"/>
                </a:cubicBezTo>
                <a:cubicBezTo>
                  <a:pt x="256" y="357"/>
                  <a:pt x="257" y="357"/>
                  <a:pt x="257" y="357"/>
                </a:cubicBezTo>
                <a:cubicBezTo>
                  <a:pt x="257" y="357"/>
                  <a:pt x="257" y="356"/>
                  <a:pt x="257" y="356"/>
                </a:cubicBezTo>
                <a:cubicBezTo>
                  <a:pt x="257" y="356"/>
                  <a:pt x="257" y="356"/>
                  <a:pt x="257" y="356"/>
                </a:cubicBezTo>
                <a:cubicBezTo>
                  <a:pt x="258" y="356"/>
                  <a:pt x="257" y="355"/>
                  <a:pt x="257" y="355"/>
                </a:cubicBezTo>
                <a:cubicBezTo>
                  <a:pt x="258" y="354"/>
                  <a:pt x="258" y="354"/>
                  <a:pt x="258" y="354"/>
                </a:cubicBezTo>
                <a:cubicBezTo>
                  <a:pt x="259" y="353"/>
                  <a:pt x="262" y="355"/>
                  <a:pt x="261" y="353"/>
                </a:cubicBezTo>
                <a:cubicBezTo>
                  <a:pt x="263" y="352"/>
                  <a:pt x="260" y="349"/>
                  <a:pt x="262" y="348"/>
                </a:cubicBezTo>
                <a:cubicBezTo>
                  <a:pt x="265" y="349"/>
                  <a:pt x="268" y="347"/>
                  <a:pt x="271" y="347"/>
                </a:cubicBezTo>
                <a:cubicBezTo>
                  <a:pt x="273" y="348"/>
                  <a:pt x="272" y="347"/>
                  <a:pt x="273" y="347"/>
                </a:cubicBezTo>
                <a:cubicBezTo>
                  <a:pt x="274" y="347"/>
                  <a:pt x="274" y="347"/>
                  <a:pt x="275" y="347"/>
                </a:cubicBezTo>
                <a:cubicBezTo>
                  <a:pt x="276" y="347"/>
                  <a:pt x="277" y="347"/>
                  <a:pt x="278" y="347"/>
                </a:cubicBezTo>
                <a:cubicBezTo>
                  <a:pt x="280" y="347"/>
                  <a:pt x="280" y="348"/>
                  <a:pt x="281" y="347"/>
                </a:cubicBezTo>
                <a:cubicBezTo>
                  <a:pt x="281" y="347"/>
                  <a:pt x="282" y="347"/>
                  <a:pt x="282" y="347"/>
                </a:cubicBezTo>
                <a:cubicBezTo>
                  <a:pt x="284" y="346"/>
                  <a:pt x="284" y="346"/>
                  <a:pt x="285" y="346"/>
                </a:cubicBezTo>
                <a:cubicBezTo>
                  <a:pt x="285" y="346"/>
                  <a:pt x="286" y="346"/>
                  <a:pt x="287" y="346"/>
                </a:cubicBezTo>
                <a:cubicBezTo>
                  <a:pt x="291" y="346"/>
                  <a:pt x="294" y="346"/>
                  <a:pt x="297" y="346"/>
                </a:cubicBezTo>
                <a:cubicBezTo>
                  <a:pt x="299" y="346"/>
                  <a:pt x="300" y="346"/>
                  <a:pt x="301" y="346"/>
                </a:cubicBezTo>
                <a:cubicBezTo>
                  <a:pt x="302" y="346"/>
                  <a:pt x="305" y="346"/>
                  <a:pt x="307" y="346"/>
                </a:cubicBezTo>
                <a:cubicBezTo>
                  <a:pt x="308" y="346"/>
                  <a:pt x="309" y="346"/>
                  <a:pt x="310" y="346"/>
                </a:cubicBezTo>
                <a:cubicBezTo>
                  <a:pt x="310" y="346"/>
                  <a:pt x="311" y="346"/>
                  <a:pt x="311" y="346"/>
                </a:cubicBezTo>
                <a:cubicBezTo>
                  <a:pt x="315" y="346"/>
                  <a:pt x="318" y="345"/>
                  <a:pt x="320" y="348"/>
                </a:cubicBezTo>
                <a:cubicBezTo>
                  <a:pt x="319" y="351"/>
                  <a:pt x="318" y="353"/>
                  <a:pt x="315" y="353"/>
                </a:cubicBezTo>
                <a:cubicBezTo>
                  <a:pt x="315" y="354"/>
                  <a:pt x="315" y="354"/>
                  <a:pt x="315" y="355"/>
                </a:cubicBezTo>
                <a:cubicBezTo>
                  <a:pt x="315" y="355"/>
                  <a:pt x="314" y="355"/>
                  <a:pt x="314" y="355"/>
                </a:cubicBezTo>
                <a:cubicBezTo>
                  <a:pt x="313" y="355"/>
                  <a:pt x="314" y="356"/>
                  <a:pt x="314" y="356"/>
                </a:cubicBezTo>
                <a:cubicBezTo>
                  <a:pt x="313" y="356"/>
                  <a:pt x="313" y="356"/>
                  <a:pt x="313" y="357"/>
                </a:cubicBezTo>
                <a:cubicBezTo>
                  <a:pt x="313" y="358"/>
                  <a:pt x="312" y="357"/>
                  <a:pt x="312" y="358"/>
                </a:cubicBezTo>
                <a:cubicBezTo>
                  <a:pt x="311" y="359"/>
                  <a:pt x="310" y="360"/>
                  <a:pt x="309" y="362"/>
                </a:cubicBezTo>
                <a:cubicBezTo>
                  <a:pt x="307" y="364"/>
                  <a:pt x="306" y="366"/>
                  <a:pt x="305" y="367"/>
                </a:cubicBezTo>
                <a:cubicBezTo>
                  <a:pt x="304" y="368"/>
                  <a:pt x="304" y="368"/>
                  <a:pt x="303" y="369"/>
                </a:cubicBezTo>
                <a:cubicBezTo>
                  <a:pt x="303" y="369"/>
                  <a:pt x="303" y="369"/>
                  <a:pt x="303" y="370"/>
                </a:cubicBezTo>
                <a:cubicBezTo>
                  <a:pt x="303" y="370"/>
                  <a:pt x="302" y="370"/>
                  <a:pt x="302" y="370"/>
                </a:cubicBezTo>
                <a:cubicBezTo>
                  <a:pt x="302" y="371"/>
                  <a:pt x="302" y="372"/>
                  <a:pt x="301" y="372"/>
                </a:cubicBezTo>
                <a:cubicBezTo>
                  <a:pt x="301" y="373"/>
                  <a:pt x="300" y="373"/>
                  <a:pt x="299" y="373"/>
                </a:cubicBezTo>
                <a:cubicBezTo>
                  <a:pt x="299" y="374"/>
                  <a:pt x="299" y="375"/>
                  <a:pt x="298" y="376"/>
                </a:cubicBezTo>
                <a:cubicBezTo>
                  <a:pt x="298" y="376"/>
                  <a:pt x="298" y="376"/>
                  <a:pt x="298" y="376"/>
                </a:cubicBezTo>
                <a:cubicBezTo>
                  <a:pt x="298" y="377"/>
                  <a:pt x="298" y="377"/>
                  <a:pt x="297" y="377"/>
                </a:cubicBezTo>
                <a:cubicBezTo>
                  <a:pt x="297" y="378"/>
                  <a:pt x="296" y="378"/>
                  <a:pt x="296" y="379"/>
                </a:cubicBezTo>
                <a:cubicBezTo>
                  <a:pt x="295" y="380"/>
                  <a:pt x="294" y="382"/>
                  <a:pt x="293" y="383"/>
                </a:cubicBezTo>
                <a:cubicBezTo>
                  <a:pt x="293" y="384"/>
                  <a:pt x="292" y="384"/>
                  <a:pt x="292" y="384"/>
                </a:cubicBezTo>
                <a:cubicBezTo>
                  <a:pt x="292" y="385"/>
                  <a:pt x="291" y="385"/>
                  <a:pt x="291" y="385"/>
                </a:cubicBezTo>
                <a:cubicBezTo>
                  <a:pt x="291" y="386"/>
                  <a:pt x="290" y="387"/>
                  <a:pt x="290" y="388"/>
                </a:cubicBezTo>
                <a:cubicBezTo>
                  <a:pt x="289" y="388"/>
                  <a:pt x="288" y="389"/>
                  <a:pt x="288" y="389"/>
                </a:cubicBezTo>
                <a:cubicBezTo>
                  <a:pt x="288" y="390"/>
                  <a:pt x="288" y="391"/>
                  <a:pt x="287" y="391"/>
                </a:cubicBezTo>
                <a:cubicBezTo>
                  <a:pt x="287" y="392"/>
                  <a:pt x="287" y="392"/>
                  <a:pt x="286" y="392"/>
                </a:cubicBezTo>
                <a:cubicBezTo>
                  <a:pt x="285" y="393"/>
                  <a:pt x="284" y="395"/>
                  <a:pt x="283" y="395"/>
                </a:cubicBezTo>
                <a:cubicBezTo>
                  <a:pt x="283" y="395"/>
                  <a:pt x="283" y="397"/>
                  <a:pt x="283" y="397"/>
                </a:cubicBezTo>
                <a:cubicBezTo>
                  <a:pt x="282" y="397"/>
                  <a:pt x="282" y="398"/>
                  <a:pt x="282" y="398"/>
                </a:cubicBezTo>
                <a:cubicBezTo>
                  <a:pt x="281" y="399"/>
                  <a:pt x="281" y="399"/>
                  <a:pt x="280" y="400"/>
                </a:cubicBezTo>
                <a:cubicBezTo>
                  <a:pt x="280" y="400"/>
                  <a:pt x="279" y="401"/>
                  <a:pt x="279" y="402"/>
                </a:cubicBezTo>
                <a:cubicBezTo>
                  <a:pt x="279" y="403"/>
                  <a:pt x="279" y="402"/>
                  <a:pt x="278" y="402"/>
                </a:cubicBezTo>
                <a:cubicBezTo>
                  <a:pt x="278" y="403"/>
                  <a:pt x="278" y="403"/>
                  <a:pt x="278" y="403"/>
                </a:cubicBezTo>
                <a:cubicBezTo>
                  <a:pt x="278" y="404"/>
                  <a:pt x="277" y="404"/>
                  <a:pt x="277" y="405"/>
                </a:cubicBezTo>
                <a:cubicBezTo>
                  <a:pt x="276" y="406"/>
                  <a:pt x="275" y="407"/>
                  <a:pt x="275" y="407"/>
                </a:cubicBezTo>
                <a:cubicBezTo>
                  <a:pt x="274" y="409"/>
                  <a:pt x="275" y="409"/>
                  <a:pt x="275" y="411"/>
                </a:cubicBezTo>
                <a:cubicBezTo>
                  <a:pt x="278" y="411"/>
                  <a:pt x="280" y="411"/>
                  <a:pt x="281" y="410"/>
                </a:cubicBezTo>
                <a:cubicBezTo>
                  <a:pt x="281" y="410"/>
                  <a:pt x="281" y="410"/>
                  <a:pt x="281" y="409"/>
                </a:cubicBezTo>
                <a:cubicBezTo>
                  <a:pt x="282" y="409"/>
                  <a:pt x="282" y="410"/>
                  <a:pt x="283" y="409"/>
                </a:cubicBezTo>
                <a:cubicBezTo>
                  <a:pt x="283" y="409"/>
                  <a:pt x="283" y="408"/>
                  <a:pt x="284" y="408"/>
                </a:cubicBezTo>
                <a:cubicBezTo>
                  <a:pt x="286" y="408"/>
                  <a:pt x="285" y="407"/>
                  <a:pt x="287" y="407"/>
                </a:cubicBezTo>
                <a:cubicBezTo>
                  <a:pt x="287" y="405"/>
                  <a:pt x="282" y="408"/>
                  <a:pt x="281" y="406"/>
                </a:cubicBezTo>
                <a:cubicBezTo>
                  <a:pt x="283" y="404"/>
                  <a:pt x="285" y="402"/>
                  <a:pt x="286" y="401"/>
                </a:cubicBezTo>
                <a:cubicBezTo>
                  <a:pt x="286" y="401"/>
                  <a:pt x="286" y="400"/>
                  <a:pt x="287" y="400"/>
                </a:cubicBezTo>
                <a:cubicBezTo>
                  <a:pt x="287" y="400"/>
                  <a:pt x="287" y="399"/>
                  <a:pt x="287" y="399"/>
                </a:cubicBezTo>
                <a:cubicBezTo>
                  <a:pt x="287" y="398"/>
                  <a:pt x="289" y="397"/>
                  <a:pt x="289" y="397"/>
                </a:cubicBezTo>
                <a:cubicBezTo>
                  <a:pt x="289" y="396"/>
                  <a:pt x="289" y="396"/>
                  <a:pt x="290" y="395"/>
                </a:cubicBezTo>
                <a:cubicBezTo>
                  <a:pt x="290" y="395"/>
                  <a:pt x="290" y="395"/>
                  <a:pt x="290" y="395"/>
                </a:cubicBezTo>
                <a:cubicBezTo>
                  <a:pt x="290" y="395"/>
                  <a:pt x="290" y="394"/>
                  <a:pt x="290" y="394"/>
                </a:cubicBezTo>
                <a:cubicBezTo>
                  <a:pt x="291" y="393"/>
                  <a:pt x="292" y="393"/>
                  <a:pt x="292" y="393"/>
                </a:cubicBezTo>
                <a:cubicBezTo>
                  <a:pt x="293" y="392"/>
                  <a:pt x="293" y="391"/>
                  <a:pt x="293" y="391"/>
                </a:cubicBezTo>
                <a:cubicBezTo>
                  <a:pt x="294" y="391"/>
                  <a:pt x="293" y="390"/>
                  <a:pt x="293" y="390"/>
                </a:cubicBezTo>
                <a:cubicBezTo>
                  <a:pt x="294" y="389"/>
                  <a:pt x="294" y="389"/>
                  <a:pt x="295" y="389"/>
                </a:cubicBezTo>
                <a:cubicBezTo>
                  <a:pt x="295" y="388"/>
                  <a:pt x="295" y="388"/>
                  <a:pt x="296" y="387"/>
                </a:cubicBezTo>
                <a:cubicBezTo>
                  <a:pt x="296" y="386"/>
                  <a:pt x="297" y="385"/>
                  <a:pt x="298" y="384"/>
                </a:cubicBezTo>
                <a:cubicBezTo>
                  <a:pt x="299" y="383"/>
                  <a:pt x="299" y="382"/>
                  <a:pt x="300" y="381"/>
                </a:cubicBezTo>
                <a:cubicBezTo>
                  <a:pt x="301" y="380"/>
                  <a:pt x="301" y="380"/>
                  <a:pt x="302" y="379"/>
                </a:cubicBezTo>
                <a:cubicBezTo>
                  <a:pt x="303" y="378"/>
                  <a:pt x="304" y="377"/>
                  <a:pt x="304" y="376"/>
                </a:cubicBezTo>
                <a:cubicBezTo>
                  <a:pt x="305" y="375"/>
                  <a:pt x="306" y="374"/>
                  <a:pt x="306" y="373"/>
                </a:cubicBezTo>
                <a:cubicBezTo>
                  <a:pt x="306" y="372"/>
                  <a:pt x="306" y="373"/>
                  <a:pt x="307" y="372"/>
                </a:cubicBezTo>
                <a:cubicBezTo>
                  <a:pt x="308" y="371"/>
                  <a:pt x="308" y="370"/>
                  <a:pt x="309" y="369"/>
                </a:cubicBezTo>
                <a:cubicBezTo>
                  <a:pt x="310" y="368"/>
                  <a:pt x="310" y="368"/>
                  <a:pt x="311" y="367"/>
                </a:cubicBezTo>
                <a:cubicBezTo>
                  <a:pt x="312" y="366"/>
                  <a:pt x="314" y="364"/>
                  <a:pt x="315" y="363"/>
                </a:cubicBezTo>
                <a:cubicBezTo>
                  <a:pt x="317" y="360"/>
                  <a:pt x="319" y="357"/>
                  <a:pt x="321" y="353"/>
                </a:cubicBezTo>
                <a:cubicBezTo>
                  <a:pt x="322" y="353"/>
                  <a:pt x="324" y="355"/>
                  <a:pt x="323" y="353"/>
                </a:cubicBezTo>
                <a:cubicBezTo>
                  <a:pt x="325" y="352"/>
                  <a:pt x="322" y="348"/>
                  <a:pt x="324" y="347"/>
                </a:cubicBezTo>
                <a:cubicBezTo>
                  <a:pt x="326" y="347"/>
                  <a:pt x="329" y="346"/>
                  <a:pt x="330" y="346"/>
                </a:cubicBezTo>
                <a:cubicBezTo>
                  <a:pt x="332" y="345"/>
                  <a:pt x="333" y="346"/>
                  <a:pt x="335" y="346"/>
                </a:cubicBezTo>
                <a:cubicBezTo>
                  <a:pt x="335" y="346"/>
                  <a:pt x="336" y="345"/>
                  <a:pt x="336" y="345"/>
                </a:cubicBezTo>
                <a:cubicBezTo>
                  <a:pt x="337" y="345"/>
                  <a:pt x="336" y="345"/>
                  <a:pt x="337" y="344"/>
                </a:cubicBezTo>
                <a:cubicBezTo>
                  <a:pt x="337" y="344"/>
                  <a:pt x="338" y="345"/>
                  <a:pt x="339" y="344"/>
                </a:cubicBezTo>
                <a:cubicBezTo>
                  <a:pt x="344" y="343"/>
                  <a:pt x="350" y="343"/>
                  <a:pt x="355" y="342"/>
                </a:cubicBezTo>
                <a:cubicBezTo>
                  <a:pt x="356" y="341"/>
                  <a:pt x="358" y="341"/>
                  <a:pt x="360" y="341"/>
                </a:cubicBezTo>
                <a:cubicBezTo>
                  <a:pt x="361" y="340"/>
                  <a:pt x="363" y="340"/>
                  <a:pt x="365" y="340"/>
                </a:cubicBezTo>
                <a:cubicBezTo>
                  <a:pt x="367" y="340"/>
                  <a:pt x="368" y="339"/>
                  <a:pt x="370" y="339"/>
                </a:cubicBezTo>
                <a:cubicBezTo>
                  <a:pt x="372" y="339"/>
                  <a:pt x="374" y="339"/>
                  <a:pt x="375" y="338"/>
                </a:cubicBezTo>
                <a:cubicBezTo>
                  <a:pt x="376" y="338"/>
                  <a:pt x="377" y="338"/>
                  <a:pt x="378" y="337"/>
                </a:cubicBezTo>
                <a:cubicBezTo>
                  <a:pt x="379" y="337"/>
                  <a:pt x="380" y="337"/>
                  <a:pt x="380" y="336"/>
                </a:cubicBezTo>
                <a:cubicBezTo>
                  <a:pt x="380" y="336"/>
                  <a:pt x="381" y="336"/>
                  <a:pt x="381" y="336"/>
                </a:cubicBezTo>
                <a:cubicBezTo>
                  <a:pt x="382" y="336"/>
                  <a:pt x="383" y="336"/>
                  <a:pt x="383" y="336"/>
                </a:cubicBezTo>
                <a:cubicBezTo>
                  <a:pt x="383" y="336"/>
                  <a:pt x="384" y="336"/>
                  <a:pt x="384" y="336"/>
                </a:cubicBezTo>
                <a:cubicBezTo>
                  <a:pt x="387" y="335"/>
                  <a:pt x="390" y="334"/>
                  <a:pt x="393" y="334"/>
                </a:cubicBezTo>
                <a:cubicBezTo>
                  <a:pt x="394" y="334"/>
                  <a:pt x="394" y="334"/>
                  <a:pt x="394" y="334"/>
                </a:cubicBezTo>
                <a:cubicBezTo>
                  <a:pt x="396" y="333"/>
                  <a:pt x="399" y="333"/>
                  <a:pt x="401" y="333"/>
                </a:cubicBezTo>
                <a:cubicBezTo>
                  <a:pt x="402" y="333"/>
                  <a:pt x="404" y="332"/>
                  <a:pt x="405" y="332"/>
                </a:cubicBezTo>
                <a:cubicBezTo>
                  <a:pt x="407" y="332"/>
                  <a:pt x="409" y="333"/>
                  <a:pt x="410" y="333"/>
                </a:cubicBezTo>
                <a:cubicBezTo>
                  <a:pt x="412" y="333"/>
                  <a:pt x="413" y="332"/>
                  <a:pt x="414" y="332"/>
                </a:cubicBezTo>
                <a:cubicBezTo>
                  <a:pt x="415" y="333"/>
                  <a:pt x="415" y="333"/>
                  <a:pt x="416" y="333"/>
                </a:cubicBezTo>
                <a:cubicBezTo>
                  <a:pt x="420" y="333"/>
                  <a:pt x="422" y="333"/>
                  <a:pt x="425" y="334"/>
                </a:cubicBezTo>
                <a:cubicBezTo>
                  <a:pt x="427" y="334"/>
                  <a:pt x="426" y="331"/>
                  <a:pt x="428" y="331"/>
                </a:cubicBezTo>
                <a:cubicBezTo>
                  <a:pt x="428" y="335"/>
                  <a:pt x="432" y="336"/>
                  <a:pt x="432" y="341"/>
                </a:cubicBezTo>
                <a:cubicBezTo>
                  <a:pt x="432" y="341"/>
                  <a:pt x="433" y="341"/>
                  <a:pt x="433" y="342"/>
                </a:cubicBezTo>
                <a:cubicBezTo>
                  <a:pt x="433" y="343"/>
                  <a:pt x="434" y="343"/>
                  <a:pt x="434" y="343"/>
                </a:cubicBezTo>
                <a:cubicBezTo>
                  <a:pt x="435" y="344"/>
                  <a:pt x="434" y="344"/>
                  <a:pt x="434" y="344"/>
                </a:cubicBezTo>
                <a:cubicBezTo>
                  <a:pt x="435" y="345"/>
                  <a:pt x="436" y="346"/>
                  <a:pt x="436" y="346"/>
                </a:cubicBezTo>
                <a:cubicBezTo>
                  <a:pt x="437" y="347"/>
                  <a:pt x="437" y="348"/>
                  <a:pt x="437" y="349"/>
                </a:cubicBezTo>
                <a:cubicBezTo>
                  <a:pt x="437" y="349"/>
                  <a:pt x="438" y="350"/>
                  <a:pt x="439" y="350"/>
                </a:cubicBezTo>
                <a:cubicBezTo>
                  <a:pt x="439" y="351"/>
                  <a:pt x="440" y="352"/>
                  <a:pt x="440" y="352"/>
                </a:cubicBezTo>
                <a:cubicBezTo>
                  <a:pt x="441" y="353"/>
                  <a:pt x="441" y="354"/>
                  <a:pt x="441" y="354"/>
                </a:cubicBezTo>
                <a:cubicBezTo>
                  <a:pt x="443" y="355"/>
                  <a:pt x="444" y="354"/>
                  <a:pt x="445" y="354"/>
                </a:cubicBezTo>
                <a:cubicBezTo>
                  <a:pt x="446" y="352"/>
                  <a:pt x="446" y="352"/>
                  <a:pt x="445" y="352"/>
                </a:cubicBezTo>
                <a:cubicBezTo>
                  <a:pt x="445" y="351"/>
                  <a:pt x="445" y="351"/>
                  <a:pt x="445" y="350"/>
                </a:cubicBezTo>
                <a:cubicBezTo>
                  <a:pt x="445" y="350"/>
                  <a:pt x="444" y="349"/>
                  <a:pt x="444" y="349"/>
                </a:cubicBezTo>
                <a:cubicBezTo>
                  <a:pt x="444" y="348"/>
                  <a:pt x="443" y="348"/>
                  <a:pt x="443" y="347"/>
                </a:cubicBezTo>
                <a:cubicBezTo>
                  <a:pt x="442" y="347"/>
                  <a:pt x="443" y="346"/>
                  <a:pt x="443" y="346"/>
                </a:cubicBezTo>
                <a:cubicBezTo>
                  <a:pt x="442" y="346"/>
                  <a:pt x="442" y="345"/>
                  <a:pt x="441" y="345"/>
                </a:cubicBezTo>
                <a:cubicBezTo>
                  <a:pt x="440" y="344"/>
                  <a:pt x="439" y="343"/>
                  <a:pt x="438" y="341"/>
                </a:cubicBezTo>
                <a:cubicBezTo>
                  <a:pt x="438" y="341"/>
                  <a:pt x="438" y="340"/>
                  <a:pt x="438" y="340"/>
                </a:cubicBezTo>
                <a:cubicBezTo>
                  <a:pt x="437" y="340"/>
                  <a:pt x="437" y="339"/>
                  <a:pt x="437" y="339"/>
                </a:cubicBezTo>
                <a:cubicBezTo>
                  <a:pt x="436" y="339"/>
                  <a:pt x="437" y="338"/>
                  <a:pt x="437" y="337"/>
                </a:cubicBezTo>
                <a:cubicBezTo>
                  <a:pt x="437" y="337"/>
                  <a:pt x="436" y="337"/>
                  <a:pt x="435" y="336"/>
                </a:cubicBezTo>
                <a:cubicBezTo>
                  <a:pt x="435" y="336"/>
                  <a:pt x="435" y="335"/>
                  <a:pt x="435" y="335"/>
                </a:cubicBezTo>
                <a:cubicBezTo>
                  <a:pt x="435" y="334"/>
                  <a:pt x="434" y="332"/>
                  <a:pt x="433" y="331"/>
                </a:cubicBezTo>
                <a:cubicBezTo>
                  <a:pt x="433" y="330"/>
                  <a:pt x="432" y="328"/>
                  <a:pt x="431" y="326"/>
                </a:cubicBezTo>
                <a:cubicBezTo>
                  <a:pt x="430" y="324"/>
                  <a:pt x="430" y="323"/>
                  <a:pt x="429" y="321"/>
                </a:cubicBezTo>
                <a:cubicBezTo>
                  <a:pt x="428" y="320"/>
                  <a:pt x="428" y="318"/>
                  <a:pt x="427" y="317"/>
                </a:cubicBezTo>
                <a:cubicBezTo>
                  <a:pt x="427" y="317"/>
                  <a:pt x="427" y="316"/>
                  <a:pt x="427" y="316"/>
                </a:cubicBezTo>
                <a:cubicBezTo>
                  <a:pt x="427" y="315"/>
                  <a:pt x="426" y="315"/>
                  <a:pt x="426" y="314"/>
                </a:cubicBezTo>
                <a:cubicBezTo>
                  <a:pt x="426" y="314"/>
                  <a:pt x="425" y="314"/>
                  <a:pt x="425" y="313"/>
                </a:cubicBezTo>
                <a:cubicBezTo>
                  <a:pt x="425" y="312"/>
                  <a:pt x="424" y="312"/>
                  <a:pt x="423" y="312"/>
                </a:cubicBezTo>
                <a:cubicBezTo>
                  <a:pt x="423" y="311"/>
                  <a:pt x="423" y="310"/>
                  <a:pt x="423" y="310"/>
                </a:cubicBezTo>
                <a:cubicBezTo>
                  <a:pt x="423" y="309"/>
                  <a:pt x="422" y="309"/>
                  <a:pt x="422" y="308"/>
                </a:cubicBezTo>
                <a:cubicBezTo>
                  <a:pt x="422" y="308"/>
                  <a:pt x="421" y="308"/>
                  <a:pt x="421" y="307"/>
                </a:cubicBezTo>
                <a:cubicBezTo>
                  <a:pt x="421" y="307"/>
                  <a:pt x="421" y="307"/>
                  <a:pt x="421" y="307"/>
                </a:cubicBezTo>
                <a:cubicBezTo>
                  <a:pt x="420" y="306"/>
                  <a:pt x="420" y="305"/>
                  <a:pt x="420" y="304"/>
                </a:cubicBezTo>
                <a:cubicBezTo>
                  <a:pt x="420" y="304"/>
                  <a:pt x="419" y="304"/>
                  <a:pt x="419" y="304"/>
                </a:cubicBezTo>
                <a:cubicBezTo>
                  <a:pt x="418" y="302"/>
                  <a:pt x="418" y="301"/>
                  <a:pt x="417" y="300"/>
                </a:cubicBezTo>
                <a:cubicBezTo>
                  <a:pt x="417" y="299"/>
                  <a:pt x="417" y="299"/>
                  <a:pt x="416" y="299"/>
                </a:cubicBezTo>
                <a:cubicBezTo>
                  <a:pt x="416" y="298"/>
                  <a:pt x="416" y="297"/>
                  <a:pt x="416" y="296"/>
                </a:cubicBezTo>
                <a:cubicBezTo>
                  <a:pt x="416" y="296"/>
                  <a:pt x="415" y="296"/>
                  <a:pt x="415" y="296"/>
                </a:cubicBezTo>
                <a:cubicBezTo>
                  <a:pt x="415" y="295"/>
                  <a:pt x="415" y="295"/>
                  <a:pt x="415" y="294"/>
                </a:cubicBezTo>
                <a:cubicBezTo>
                  <a:pt x="414" y="293"/>
                  <a:pt x="414" y="293"/>
                  <a:pt x="414" y="292"/>
                </a:cubicBezTo>
                <a:cubicBezTo>
                  <a:pt x="414" y="291"/>
                  <a:pt x="413" y="292"/>
                  <a:pt x="413" y="291"/>
                </a:cubicBezTo>
                <a:cubicBezTo>
                  <a:pt x="413" y="291"/>
                  <a:pt x="413" y="290"/>
                  <a:pt x="413" y="289"/>
                </a:cubicBezTo>
                <a:cubicBezTo>
                  <a:pt x="412" y="288"/>
                  <a:pt x="410" y="288"/>
                  <a:pt x="410" y="287"/>
                </a:cubicBezTo>
                <a:cubicBezTo>
                  <a:pt x="409" y="287"/>
                  <a:pt x="409" y="286"/>
                  <a:pt x="409" y="285"/>
                </a:cubicBezTo>
                <a:cubicBezTo>
                  <a:pt x="408" y="285"/>
                  <a:pt x="408" y="285"/>
                  <a:pt x="408" y="285"/>
                </a:cubicBezTo>
                <a:cubicBezTo>
                  <a:pt x="408" y="285"/>
                  <a:pt x="407" y="284"/>
                  <a:pt x="407" y="284"/>
                </a:cubicBezTo>
                <a:cubicBezTo>
                  <a:pt x="406" y="283"/>
                  <a:pt x="407" y="282"/>
                  <a:pt x="406" y="281"/>
                </a:cubicBezTo>
                <a:cubicBezTo>
                  <a:pt x="406" y="281"/>
                  <a:pt x="405" y="280"/>
                  <a:pt x="404" y="279"/>
                </a:cubicBezTo>
                <a:cubicBezTo>
                  <a:pt x="404" y="279"/>
                  <a:pt x="404" y="279"/>
                  <a:pt x="404" y="278"/>
                </a:cubicBezTo>
                <a:cubicBezTo>
                  <a:pt x="403" y="277"/>
                  <a:pt x="401" y="276"/>
                  <a:pt x="401" y="275"/>
                </a:cubicBezTo>
                <a:cubicBezTo>
                  <a:pt x="401" y="274"/>
                  <a:pt x="401" y="274"/>
                  <a:pt x="401" y="274"/>
                </a:cubicBezTo>
                <a:cubicBezTo>
                  <a:pt x="400" y="274"/>
                  <a:pt x="400" y="273"/>
                  <a:pt x="400" y="272"/>
                </a:cubicBezTo>
                <a:cubicBezTo>
                  <a:pt x="400" y="272"/>
                  <a:pt x="399" y="271"/>
                  <a:pt x="398" y="271"/>
                </a:cubicBezTo>
                <a:cubicBezTo>
                  <a:pt x="398" y="271"/>
                  <a:pt x="398" y="270"/>
                  <a:pt x="398" y="270"/>
                </a:cubicBezTo>
                <a:cubicBezTo>
                  <a:pt x="398" y="270"/>
                  <a:pt x="398" y="270"/>
                  <a:pt x="398" y="270"/>
                </a:cubicBezTo>
                <a:cubicBezTo>
                  <a:pt x="396" y="268"/>
                  <a:pt x="395" y="266"/>
                  <a:pt x="393" y="264"/>
                </a:cubicBezTo>
                <a:cubicBezTo>
                  <a:pt x="393" y="264"/>
                  <a:pt x="392" y="262"/>
                  <a:pt x="392" y="262"/>
                </a:cubicBezTo>
                <a:cubicBezTo>
                  <a:pt x="392" y="261"/>
                  <a:pt x="390" y="260"/>
                  <a:pt x="390" y="260"/>
                </a:cubicBezTo>
                <a:cubicBezTo>
                  <a:pt x="390" y="260"/>
                  <a:pt x="390" y="260"/>
                  <a:pt x="390" y="259"/>
                </a:cubicBezTo>
                <a:cubicBezTo>
                  <a:pt x="388" y="258"/>
                  <a:pt x="388" y="257"/>
                  <a:pt x="387" y="256"/>
                </a:cubicBezTo>
                <a:cubicBezTo>
                  <a:pt x="385" y="255"/>
                  <a:pt x="384" y="253"/>
                  <a:pt x="383" y="252"/>
                </a:cubicBezTo>
                <a:cubicBezTo>
                  <a:pt x="383" y="251"/>
                  <a:pt x="382" y="251"/>
                  <a:pt x="382" y="251"/>
                </a:cubicBezTo>
                <a:cubicBezTo>
                  <a:pt x="382" y="250"/>
                  <a:pt x="382" y="249"/>
                  <a:pt x="381" y="249"/>
                </a:cubicBezTo>
                <a:cubicBezTo>
                  <a:pt x="381" y="248"/>
                  <a:pt x="381" y="248"/>
                  <a:pt x="380" y="248"/>
                </a:cubicBezTo>
                <a:cubicBezTo>
                  <a:pt x="380" y="247"/>
                  <a:pt x="380" y="247"/>
                  <a:pt x="379" y="246"/>
                </a:cubicBezTo>
                <a:cubicBezTo>
                  <a:pt x="379" y="246"/>
                  <a:pt x="379" y="245"/>
                  <a:pt x="379" y="245"/>
                </a:cubicBezTo>
                <a:cubicBezTo>
                  <a:pt x="379" y="245"/>
                  <a:pt x="378" y="244"/>
                  <a:pt x="378" y="244"/>
                </a:cubicBezTo>
                <a:cubicBezTo>
                  <a:pt x="378" y="243"/>
                  <a:pt x="377" y="243"/>
                  <a:pt x="376" y="242"/>
                </a:cubicBezTo>
                <a:cubicBezTo>
                  <a:pt x="376" y="241"/>
                  <a:pt x="376" y="241"/>
                  <a:pt x="375" y="240"/>
                </a:cubicBezTo>
                <a:cubicBezTo>
                  <a:pt x="375" y="240"/>
                  <a:pt x="375" y="239"/>
                  <a:pt x="374" y="239"/>
                </a:cubicBezTo>
                <a:cubicBezTo>
                  <a:pt x="374" y="238"/>
                  <a:pt x="373" y="237"/>
                  <a:pt x="373" y="236"/>
                </a:cubicBezTo>
                <a:cubicBezTo>
                  <a:pt x="372" y="236"/>
                  <a:pt x="372" y="236"/>
                  <a:pt x="372" y="236"/>
                </a:cubicBezTo>
                <a:cubicBezTo>
                  <a:pt x="371" y="235"/>
                  <a:pt x="371" y="235"/>
                  <a:pt x="371" y="234"/>
                </a:cubicBezTo>
                <a:cubicBezTo>
                  <a:pt x="370" y="233"/>
                  <a:pt x="369" y="233"/>
                  <a:pt x="369" y="232"/>
                </a:cubicBezTo>
                <a:cubicBezTo>
                  <a:pt x="368" y="230"/>
                  <a:pt x="367" y="228"/>
                  <a:pt x="366" y="226"/>
                </a:cubicBezTo>
                <a:cubicBezTo>
                  <a:pt x="365" y="226"/>
                  <a:pt x="365" y="226"/>
                  <a:pt x="364" y="225"/>
                </a:cubicBezTo>
                <a:cubicBezTo>
                  <a:pt x="364" y="224"/>
                  <a:pt x="363" y="223"/>
                  <a:pt x="363" y="223"/>
                </a:cubicBezTo>
                <a:cubicBezTo>
                  <a:pt x="363" y="222"/>
                  <a:pt x="362" y="222"/>
                  <a:pt x="362" y="222"/>
                </a:cubicBezTo>
                <a:cubicBezTo>
                  <a:pt x="361" y="221"/>
                  <a:pt x="362" y="221"/>
                  <a:pt x="361" y="220"/>
                </a:cubicBezTo>
                <a:cubicBezTo>
                  <a:pt x="361" y="220"/>
                  <a:pt x="360" y="219"/>
                  <a:pt x="360" y="219"/>
                </a:cubicBezTo>
                <a:cubicBezTo>
                  <a:pt x="360" y="218"/>
                  <a:pt x="359" y="217"/>
                  <a:pt x="359" y="216"/>
                </a:cubicBezTo>
                <a:cubicBezTo>
                  <a:pt x="358" y="215"/>
                  <a:pt x="358" y="214"/>
                  <a:pt x="357" y="213"/>
                </a:cubicBezTo>
                <a:cubicBezTo>
                  <a:pt x="356" y="213"/>
                  <a:pt x="355" y="212"/>
                  <a:pt x="355" y="211"/>
                </a:cubicBezTo>
                <a:cubicBezTo>
                  <a:pt x="354" y="210"/>
                  <a:pt x="354" y="209"/>
                  <a:pt x="353" y="208"/>
                </a:cubicBezTo>
                <a:cubicBezTo>
                  <a:pt x="352" y="208"/>
                  <a:pt x="351" y="207"/>
                  <a:pt x="351" y="206"/>
                </a:cubicBezTo>
                <a:cubicBezTo>
                  <a:pt x="350" y="206"/>
                  <a:pt x="351" y="205"/>
                  <a:pt x="350" y="205"/>
                </a:cubicBezTo>
                <a:cubicBezTo>
                  <a:pt x="350" y="204"/>
                  <a:pt x="349" y="204"/>
                  <a:pt x="349" y="204"/>
                </a:cubicBezTo>
                <a:cubicBezTo>
                  <a:pt x="349" y="203"/>
                  <a:pt x="349" y="202"/>
                  <a:pt x="349" y="202"/>
                </a:cubicBezTo>
                <a:cubicBezTo>
                  <a:pt x="348" y="202"/>
                  <a:pt x="348" y="201"/>
                  <a:pt x="348" y="201"/>
                </a:cubicBezTo>
                <a:cubicBezTo>
                  <a:pt x="347" y="200"/>
                  <a:pt x="347" y="199"/>
                  <a:pt x="346" y="198"/>
                </a:cubicBezTo>
                <a:cubicBezTo>
                  <a:pt x="345" y="197"/>
                  <a:pt x="344" y="197"/>
                  <a:pt x="344" y="196"/>
                </a:cubicBezTo>
                <a:cubicBezTo>
                  <a:pt x="342" y="194"/>
                  <a:pt x="341" y="193"/>
                  <a:pt x="340" y="191"/>
                </a:cubicBezTo>
                <a:cubicBezTo>
                  <a:pt x="339" y="190"/>
                  <a:pt x="338" y="190"/>
                  <a:pt x="338" y="189"/>
                </a:cubicBezTo>
                <a:cubicBezTo>
                  <a:pt x="337" y="188"/>
                  <a:pt x="337" y="188"/>
                  <a:pt x="337" y="187"/>
                </a:cubicBezTo>
                <a:cubicBezTo>
                  <a:pt x="337" y="187"/>
                  <a:pt x="336" y="186"/>
                  <a:pt x="336" y="186"/>
                </a:cubicBezTo>
                <a:cubicBezTo>
                  <a:pt x="335" y="185"/>
                  <a:pt x="335" y="184"/>
                  <a:pt x="334" y="183"/>
                </a:cubicBezTo>
                <a:cubicBezTo>
                  <a:pt x="334" y="182"/>
                  <a:pt x="333" y="182"/>
                  <a:pt x="332" y="181"/>
                </a:cubicBezTo>
                <a:cubicBezTo>
                  <a:pt x="332" y="181"/>
                  <a:pt x="332" y="180"/>
                  <a:pt x="332" y="180"/>
                </a:cubicBezTo>
                <a:cubicBezTo>
                  <a:pt x="331" y="178"/>
                  <a:pt x="330" y="177"/>
                  <a:pt x="329" y="176"/>
                </a:cubicBezTo>
                <a:cubicBezTo>
                  <a:pt x="327" y="172"/>
                  <a:pt x="325" y="167"/>
                  <a:pt x="322" y="163"/>
                </a:cubicBezTo>
                <a:cubicBezTo>
                  <a:pt x="322" y="162"/>
                  <a:pt x="322" y="162"/>
                  <a:pt x="321" y="161"/>
                </a:cubicBezTo>
                <a:cubicBezTo>
                  <a:pt x="321" y="161"/>
                  <a:pt x="321" y="160"/>
                  <a:pt x="321" y="159"/>
                </a:cubicBezTo>
                <a:cubicBezTo>
                  <a:pt x="320" y="159"/>
                  <a:pt x="320" y="159"/>
                  <a:pt x="320" y="158"/>
                </a:cubicBezTo>
                <a:cubicBezTo>
                  <a:pt x="319" y="157"/>
                  <a:pt x="319" y="157"/>
                  <a:pt x="319" y="156"/>
                </a:cubicBezTo>
                <a:cubicBezTo>
                  <a:pt x="319" y="155"/>
                  <a:pt x="318" y="155"/>
                  <a:pt x="318" y="155"/>
                </a:cubicBezTo>
                <a:cubicBezTo>
                  <a:pt x="318" y="155"/>
                  <a:pt x="318" y="154"/>
                  <a:pt x="318" y="154"/>
                </a:cubicBezTo>
                <a:cubicBezTo>
                  <a:pt x="318" y="154"/>
                  <a:pt x="317" y="154"/>
                  <a:pt x="317" y="153"/>
                </a:cubicBezTo>
                <a:cubicBezTo>
                  <a:pt x="317" y="153"/>
                  <a:pt x="317" y="152"/>
                  <a:pt x="316" y="152"/>
                </a:cubicBezTo>
                <a:cubicBezTo>
                  <a:pt x="316" y="151"/>
                  <a:pt x="316" y="151"/>
                  <a:pt x="315" y="150"/>
                </a:cubicBezTo>
                <a:cubicBezTo>
                  <a:pt x="315" y="149"/>
                  <a:pt x="315" y="148"/>
                  <a:pt x="315" y="147"/>
                </a:cubicBezTo>
                <a:cubicBezTo>
                  <a:pt x="315" y="147"/>
                  <a:pt x="314" y="147"/>
                  <a:pt x="314" y="147"/>
                </a:cubicBezTo>
                <a:cubicBezTo>
                  <a:pt x="314" y="146"/>
                  <a:pt x="314" y="144"/>
                  <a:pt x="313" y="143"/>
                </a:cubicBezTo>
                <a:cubicBezTo>
                  <a:pt x="313" y="143"/>
                  <a:pt x="313" y="143"/>
                  <a:pt x="313" y="143"/>
                </a:cubicBezTo>
                <a:cubicBezTo>
                  <a:pt x="312" y="141"/>
                  <a:pt x="312" y="142"/>
                  <a:pt x="311" y="141"/>
                </a:cubicBezTo>
                <a:cubicBezTo>
                  <a:pt x="311" y="140"/>
                  <a:pt x="311" y="140"/>
                  <a:pt x="311" y="139"/>
                </a:cubicBezTo>
                <a:cubicBezTo>
                  <a:pt x="311" y="139"/>
                  <a:pt x="311" y="139"/>
                  <a:pt x="310" y="139"/>
                </a:cubicBezTo>
                <a:cubicBezTo>
                  <a:pt x="310" y="138"/>
                  <a:pt x="311" y="137"/>
                  <a:pt x="310" y="137"/>
                </a:cubicBezTo>
                <a:cubicBezTo>
                  <a:pt x="314" y="135"/>
                  <a:pt x="317" y="136"/>
                  <a:pt x="321" y="136"/>
                </a:cubicBezTo>
                <a:cubicBezTo>
                  <a:pt x="322" y="136"/>
                  <a:pt x="323" y="135"/>
                  <a:pt x="324" y="135"/>
                </a:cubicBezTo>
                <a:cubicBezTo>
                  <a:pt x="325" y="135"/>
                  <a:pt x="327" y="136"/>
                  <a:pt x="328" y="136"/>
                </a:cubicBezTo>
                <a:cubicBezTo>
                  <a:pt x="329" y="136"/>
                  <a:pt x="329" y="135"/>
                  <a:pt x="331" y="135"/>
                </a:cubicBezTo>
                <a:cubicBezTo>
                  <a:pt x="333" y="135"/>
                  <a:pt x="335" y="135"/>
                  <a:pt x="337" y="135"/>
                </a:cubicBezTo>
                <a:cubicBezTo>
                  <a:pt x="338" y="135"/>
                  <a:pt x="339" y="135"/>
                  <a:pt x="340" y="135"/>
                </a:cubicBezTo>
                <a:cubicBezTo>
                  <a:pt x="342" y="135"/>
                  <a:pt x="342" y="136"/>
                  <a:pt x="343" y="135"/>
                </a:cubicBezTo>
                <a:cubicBezTo>
                  <a:pt x="343" y="135"/>
                  <a:pt x="344" y="135"/>
                  <a:pt x="344" y="135"/>
                </a:cubicBezTo>
                <a:cubicBezTo>
                  <a:pt x="347" y="134"/>
                  <a:pt x="350" y="135"/>
                  <a:pt x="353" y="135"/>
                </a:cubicBezTo>
                <a:cubicBezTo>
                  <a:pt x="355" y="135"/>
                  <a:pt x="355" y="134"/>
                  <a:pt x="356" y="135"/>
                </a:cubicBezTo>
                <a:cubicBezTo>
                  <a:pt x="356" y="135"/>
                  <a:pt x="357" y="134"/>
                  <a:pt x="357" y="134"/>
                </a:cubicBezTo>
                <a:cubicBezTo>
                  <a:pt x="357" y="134"/>
                  <a:pt x="358" y="135"/>
                  <a:pt x="357" y="135"/>
                </a:cubicBezTo>
                <a:cubicBezTo>
                  <a:pt x="362" y="135"/>
                  <a:pt x="366" y="134"/>
                  <a:pt x="370" y="134"/>
                </a:cubicBezTo>
                <a:cubicBezTo>
                  <a:pt x="371" y="134"/>
                  <a:pt x="371" y="133"/>
                  <a:pt x="372" y="134"/>
                </a:cubicBezTo>
                <a:cubicBezTo>
                  <a:pt x="372" y="134"/>
                  <a:pt x="373" y="134"/>
                  <a:pt x="373" y="134"/>
                </a:cubicBezTo>
                <a:cubicBezTo>
                  <a:pt x="377" y="134"/>
                  <a:pt x="380" y="133"/>
                  <a:pt x="383" y="133"/>
                </a:cubicBezTo>
                <a:cubicBezTo>
                  <a:pt x="386" y="133"/>
                  <a:pt x="385" y="133"/>
                  <a:pt x="387" y="133"/>
                </a:cubicBezTo>
                <a:cubicBezTo>
                  <a:pt x="389" y="134"/>
                  <a:pt x="390" y="133"/>
                  <a:pt x="391" y="133"/>
                </a:cubicBezTo>
                <a:cubicBezTo>
                  <a:pt x="392" y="132"/>
                  <a:pt x="393" y="133"/>
                  <a:pt x="394" y="133"/>
                </a:cubicBezTo>
                <a:cubicBezTo>
                  <a:pt x="396" y="132"/>
                  <a:pt x="397" y="132"/>
                  <a:pt x="399" y="132"/>
                </a:cubicBezTo>
                <a:cubicBezTo>
                  <a:pt x="400" y="132"/>
                  <a:pt x="400" y="133"/>
                  <a:pt x="401" y="133"/>
                </a:cubicBezTo>
                <a:cubicBezTo>
                  <a:pt x="401" y="133"/>
                  <a:pt x="401" y="132"/>
                  <a:pt x="402" y="132"/>
                </a:cubicBezTo>
                <a:cubicBezTo>
                  <a:pt x="403" y="132"/>
                  <a:pt x="403" y="132"/>
                  <a:pt x="404" y="133"/>
                </a:cubicBezTo>
                <a:cubicBezTo>
                  <a:pt x="405" y="133"/>
                  <a:pt x="407" y="133"/>
                  <a:pt x="408" y="133"/>
                </a:cubicBezTo>
                <a:cubicBezTo>
                  <a:pt x="411" y="132"/>
                  <a:pt x="413" y="132"/>
                  <a:pt x="416" y="132"/>
                </a:cubicBezTo>
                <a:cubicBezTo>
                  <a:pt x="418" y="132"/>
                  <a:pt x="419" y="131"/>
                  <a:pt x="420" y="131"/>
                </a:cubicBezTo>
                <a:cubicBezTo>
                  <a:pt x="420" y="131"/>
                  <a:pt x="421" y="132"/>
                  <a:pt x="421" y="132"/>
                </a:cubicBezTo>
                <a:cubicBezTo>
                  <a:pt x="421" y="132"/>
                  <a:pt x="421" y="131"/>
                  <a:pt x="421" y="131"/>
                </a:cubicBezTo>
                <a:cubicBezTo>
                  <a:pt x="422" y="131"/>
                  <a:pt x="422" y="132"/>
                  <a:pt x="422" y="132"/>
                </a:cubicBezTo>
                <a:cubicBezTo>
                  <a:pt x="423" y="132"/>
                  <a:pt x="424" y="132"/>
                  <a:pt x="425" y="131"/>
                </a:cubicBezTo>
                <a:cubicBezTo>
                  <a:pt x="426" y="131"/>
                  <a:pt x="426" y="131"/>
                  <a:pt x="427" y="131"/>
                </a:cubicBezTo>
                <a:cubicBezTo>
                  <a:pt x="427" y="131"/>
                  <a:pt x="427" y="131"/>
                  <a:pt x="428" y="131"/>
                </a:cubicBezTo>
                <a:cubicBezTo>
                  <a:pt x="430" y="131"/>
                  <a:pt x="431" y="131"/>
                  <a:pt x="432" y="131"/>
                </a:cubicBezTo>
                <a:cubicBezTo>
                  <a:pt x="432" y="131"/>
                  <a:pt x="433" y="131"/>
                  <a:pt x="433" y="131"/>
                </a:cubicBezTo>
                <a:cubicBezTo>
                  <a:pt x="436" y="132"/>
                  <a:pt x="438" y="131"/>
                  <a:pt x="440" y="131"/>
                </a:cubicBezTo>
                <a:cubicBezTo>
                  <a:pt x="447" y="130"/>
                  <a:pt x="455" y="131"/>
                  <a:pt x="461" y="131"/>
                </a:cubicBezTo>
                <a:cubicBezTo>
                  <a:pt x="461" y="131"/>
                  <a:pt x="462" y="131"/>
                  <a:pt x="463" y="131"/>
                </a:cubicBezTo>
                <a:cubicBezTo>
                  <a:pt x="463" y="131"/>
                  <a:pt x="463" y="132"/>
                  <a:pt x="463" y="132"/>
                </a:cubicBezTo>
                <a:cubicBezTo>
                  <a:pt x="464" y="132"/>
                  <a:pt x="464" y="131"/>
                  <a:pt x="464" y="131"/>
                </a:cubicBezTo>
                <a:cubicBezTo>
                  <a:pt x="465" y="131"/>
                  <a:pt x="465" y="132"/>
                  <a:pt x="466" y="131"/>
                </a:cubicBezTo>
                <a:cubicBezTo>
                  <a:pt x="465" y="132"/>
                  <a:pt x="467" y="132"/>
                  <a:pt x="468" y="132"/>
                </a:cubicBezTo>
                <a:cubicBezTo>
                  <a:pt x="471" y="132"/>
                  <a:pt x="474" y="132"/>
                  <a:pt x="477" y="133"/>
                </a:cubicBezTo>
                <a:cubicBezTo>
                  <a:pt x="483" y="133"/>
                  <a:pt x="489" y="132"/>
                  <a:pt x="493" y="132"/>
                </a:cubicBezTo>
                <a:cubicBezTo>
                  <a:pt x="497" y="132"/>
                  <a:pt x="501" y="132"/>
                  <a:pt x="505" y="132"/>
                </a:cubicBezTo>
                <a:cubicBezTo>
                  <a:pt x="508" y="132"/>
                  <a:pt x="511" y="130"/>
                  <a:pt x="514" y="131"/>
                </a:cubicBezTo>
                <a:cubicBezTo>
                  <a:pt x="515" y="131"/>
                  <a:pt x="516" y="130"/>
                  <a:pt x="518" y="130"/>
                </a:cubicBezTo>
                <a:cubicBezTo>
                  <a:pt x="518" y="130"/>
                  <a:pt x="518" y="130"/>
                  <a:pt x="519" y="130"/>
                </a:cubicBezTo>
                <a:cubicBezTo>
                  <a:pt x="519" y="131"/>
                  <a:pt x="519" y="130"/>
                  <a:pt x="520" y="130"/>
                </a:cubicBezTo>
                <a:cubicBezTo>
                  <a:pt x="523" y="129"/>
                  <a:pt x="526" y="130"/>
                  <a:pt x="530" y="129"/>
                </a:cubicBezTo>
                <a:cubicBezTo>
                  <a:pt x="533" y="129"/>
                  <a:pt x="536" y="128"/>
                  <a:pt x="539" y="128"/>
                </a:cubicBezTo>
                <a:cubicBezTo>
                  <a:pt x="542" y="127"/>
                  <a:pt x="545" y="126"/>
                  <a:pt x="548" y="126"/>
                </a:cubicBezTo>
                <a:cubicBezTo>
                  <a:pt x="551" y="126"/>
                  <a:pt x="554" y="126"/>
                  <a:pt x="556" y="126"/>
                </a:cubicBezTo>
                <a:cubicBezTo>
                  <a:pt x="558" y="126"/>
                  <a:pt x="559" y="125"/>
                  <a:pt x="560" y="125"/>
                </a:cubicBezTo>
                <a:cubicBezTo>
                  <a:pt x="560" y="125"/>
                  <a:pt x="561" y="126"/>
                  <a:pt x="561" y="126"/>
                </a:cubicBezTo>
                <a:cubicBezTo>
                  <a:pt x="561" y="126"/>
                  <a:pt x="562" y="126"/>
                  <a:pt x="563" y="125"/>
                </a:cubicBezTo>
                <a:cubicBezTo>
                  <a:pt x="566" y="125"/>
                  <a:pt x="574" y="126"/>
                  <a:pt x="575" y="125"/>
                </a:cubicBezTo>
                <a:cubicBezTo>
                  <a:pt x="575" y="125"/>
                  <a:pt x="575" y="125"/>
                  <a:pt x="575" y="125"/>
                </a:cubicBezTo>
                <a:cubicBezTo>
                  <a:pt x="576" y="125"/>
                  <a:pt x="576" y="125"/>
                  <a:pt x="576" y="125"/>
                </a:cubicBezTo>
                <a:cubicBezTo>
                  <a:pt x="576" y="125"/>
                  <a:pt x="577" y="125"/>
                  <a:pt x="577" y="125"/>
                </a:cubicBezTo>
                <a:cubicBezTo>
                  <a:pt x="577" y="125"/>
                  <a:pt x="577" y="125"/>
                  <a:pt x="578" y="125"/>
                </a:cubicBezTo>
                <a:cubicBezTo>
                  <a:pt x="580" y="124"/>
                  <a:pt x="585" y="125"/>
                  <a:pt x="587" y="125"/>
                </a:cubicBezTo>
                <a:cubicBezTo>
                  <a:pt x="588" y="125"/>
                  <a:pt x="588" y="124"/>
                  <a:pt x="588" y="124"/>
                </a:cubicBezTo>
                <a:cubicBezTo>
                  <a:pt x="588" y="124"/>
                  <a:pt x="589" y="125"/>
                  <a:pt x="589" y="125"/>
                </a:cubicBezTo>
                <a:cubicBezTo>
                  <a:pt x="593" y="125"/>
                  <a:pt x="596" y="125"/>
                  <a:pt x="598" y="124"/>
                </a:cubicBezTo>
                <a:cubicBezTo>
                  <a:pt x="608" y="124"/>
                  <a:pt x="620" y="125"/>
                  <a:pt x="629" y="124"/>
                </a:cubicBezTo>
                <a:cubicBezTo>
                  <a:pt x="630" y="124"/>
                  <a:pt x="629" y="124"/>
                  <a:pt x="630" y="124"/>
                </a:cubicBezTo>
                <a:cubicBezTo>
                  <a:pt x="630" y="125"/>
                  <a:pt x="633" y="124"/>
                  <a:pt x="633" y="124"/>
                </a:cubicBezTo>
                <a:cubicBezTo>
                  <a:pt x="634" y="124"/>
                  <a:pt x="634" y="125"/>
                  <a:pt x="634" y="125"/>
                </a:cubicBezTo>
                <a:cubicBezTo>
                  <a:pt x="634" y="125"/>
                  <a:pt x="634" y="124"/>
                  <a:pt x="635" y="124"/>
                </a:cubicBezTo>
                <a:cubicBezTo>
                  <a:pt x="638" y="124"/>
                  <a:pt x="644" y="124"/>
                  <a:pt x="647" y="124"/>
                </a:cubicBezTo>
                <a:cubicBezTo>
                  <a:pt x="649" y="124"/>
                  <a:pt x="650" y="125"/>
                  <a:pt x="650" y="124"/>
                </a:cubicBezTo>
                <a:cubicBezTo>
                  <a:pt x="650" y="124"/>
                  <a:pt x="651" y="124"/>
                  <a:pt x="651" y="124"/>
                </a:cubicBezTo>
                <a:cubicBezTo>
                  <a:pt x="654" y="124"/>
                  <a:pt x="658" y="124"/>
                  <a:pt x="661" y="124"/>
                </a:cubicBezTo>
                <a:cubicBezTo>
                  <a:pt x="662" y="124"/>
                  <a:pt x="662" y="123"/>
                  <a:pt x="662" y="124"/>
                </a:cubicBezTo>
                <a:cubicBezTo>
                  <a:pt x="663" y="124"/>
                  <a:pt x="665" y="124"/>
                  <a:pt x="665" y="124"/>
                </a:cubicBezTo>
                <a:cubicBezTo>
                  <a:pt x="667" y="124"/>
                  <a:pt x="671" y="125"/>
                  <a:pt x="672" y="124"/>
                </a:cubicBezTo>
                <a:cubicBezTo>
                  <a:pt x="673" y="123"/>
                  <a:pt x="674" y="124"/>
                  <a:pt x="675" y="124"/>
                </a:cubicBezTo>
                <a:cubicBezTo>
                  <a:pt x="679" y="124"/>
                  <a:pt x="683" y="125"/>
                  <a:pt x="686" y="124"/>
                </a:cubicBezTo>
                <a:cubicBezTo>
                  <a:pt x="686" y="124"/>
                  <a:pt x="686" y="124"/>
                  <a:pt x="687" y="124"/>
                </a:cubicBezTo>
                <a:cubicBezTo>
                  <a:pt x="688" y="124"/>
                  <a:pt x="688" y="124"/>
                  <a:pt x="688" y="124"/>
                </a:cubicBezTo>
                <a:cubicBezTo>
                  <a:pt x="691" y="124"/>
                  <a:pt x="693" y="124"/>
                  <a:pt x="696" y="124"/>
                </a:cubicBezTo>
                <a:cubicBezTo>
                  <a:pt x="698" y="124"/>
                  <a:pt x="700" y="124"/>
                  <a:pt x="702" y="124"/>
                </a:cubicBezTo>
                <a:cubicBezTo>
                  <a:pt x="703" y="124"/>
                  <a:pt x="705" y="124"/>
                  <a:pt x="707" y="124"/>
                </a:cubicBezTo>
                <a:cubicBezTo>
                  <a:pt x="708" y="124"/>
                  <a:pt x="709" y="124"/>
                  <a:pt x="710" y="124"/>
                </a:cubicBezTo>
                <a:cubicBezTo>
                  <a:pt x="710" y="124"/>
                  <a:pt x="711" y="124"/>
                  <a:pt x="711" y="124"/>
                </a:cubicBezTo>
                <a:cubicBezTo>
                  <a:pt x="712" y="124"/>
                  <a:pt x="712" y="124"/>
                  <a:pt x="712" y="124"/>
                </a:cubicBezTo>
                <a:cubicBezTo>
                  <a:pt x="716" y="125"/>
                  <a:pt x="720" y="124"/>
                  <a:pt x="722" y="124"/>
                </a:cubicBezTo>
                <a:cubicBezTo>
                  <a:pt x="729" y="123"/>
                  <a:pt x="735" y="124"/>
                  <a:pt x="740" y="123"/>
                </a:cubicBezTo>
                <a:cubicBezTo>
                  <a:pt x="742" y="124"/>
                  <a:pt x="741" y="128"/>
                  <a:pt x="745" y="127"/>
                </a:cubicBezTo>
                <a:cubicBezTo>
                  <a:pt x="745" y="126"/>
                  <a:pt x="746" y="127"/>
                  <a:pt x="747" y="126"/>
                </a:cubicBezTo>
                <a:cubicBezTo>
                  <a:pt x="747" y="126"/>
                  <a:pt x="747" y="124"/>
                  <a:pt x="747" y="124"/>
                </a:cubicBezTo>
                <a:cubicBezTo>
                  <a:pt x="747" y="122"/>
                  <a:pt x="748" y="123"/>
                  <a:pt x="749" y="122"/>
                </a:cubicBezTo>
                <a:cubicBezTo>
                  <a:pt x="749" y="122"/>
                  <a:pt x="749" y="122"/>
                  <a:pt x="750" y="123"/>
                </a:cubicBezTo>
                <a:cubicBezTo>
                  <a:pt x="750" y="123"/>
                  <a:pt x="751" y="123"/>
                  <a:pt x="751" y="123"/>
                </a:cubicBezTo>
                <a:cubicBezTo>
                  <a:pt x="751" y="123"/>
                  <a:pt x="751" y="123"/>
                  <a:pt x="752" y="123"/>
                </a:cubicBezTo>
                <a:cubicBezTo>
                  <a:pt x="754" y="123"/>
                  <a:pt x="756" y="123"/>
                  <a:pt x="757" y="123"/>
                </a:cubicBezTo>
                <a:cubicBezTo>
                  <a:pt x="759" y="124"/>
                  <a:pt x="759" y="123"/>
                  <a:pt x="761" y="123"/>
                </a:cubicBezTo>
                <a:cubicBezTo>
                  <a:pt x="761" y="123"/>
                  <a:pt x="761" y="123"/>
                  <a:pt x="761" y="123"/>
                </a:cubicBezTo>
                <a:cubicBezTo>
                  <a:pt x="761" y="123"/>
                  <a:pt x="762" y="123"/>
                  <a:pt x="762" y="123"/>
                </a:cubicBezTo>
                <a:cubicBezTo>
                  <a:pt x="762" y="123"/>
                  <a:pt x="763" y="123"/>
                  <a:pt x="764" y="123"/>
                </a:cubicBezTo>
                <a:cubicBezTo>
                  <a:pt x="765" y="123"/>
                  <a:pt x="767" y="123"/>
                  <a:pt x="768" y="123"/>
                </a:cubicBezTo>
                <a:cubicBezTo>
                  <a:pt x="769" y="123"/>
                  <a:pt x="769" y="123"/>
                  <a:pt x="770" y="123"/>
                </a:cubicBezTo>
                <a:cubicBezTo>
                  <a:pt x="771" y="123"/>
                  <a:pt x="772" y="123"/>
                  <a:pt x="772" y="124"/>
                </a:cubicBezTo>
                <a:cubicBezTo>
                  <a:pt x="772" y="127"/>
                  <a:pt x="771" y="130"/>
                  <a:pt x="771" y="133"/>
                </a:cubicBezTo>
                <a:cubicBezTo>
                  <a:pt x="771" y="135"/>
                  <a:pt x="771" y="138"/>
                  <a:pt x="770" y="141"/>
                </a:cubicBezTo>
                <a:cubicBezTo>
                  <a:pt x="770" y="147"/>
                  <a:pt x="769" y="153"/>
                  <a:pt x="769" y="160"/>
                </a:cubicBezTo>
                <a:cubicBezTo>
                  <a:pt x="769" y="162"/>
                  <a:pt x="769" y="164"/>
                  <a:pt x="769" y="164"/>
                </a:cubicBezTo>
                <a:cubicBezTo>
                  <a:pt x="770" y="166"/>
                  <a:pt x="769" y="166"/>
                  <a:pt x="769" y="167"/>
                </a:cubicBezTo>
                <a:cubicBezTo>
                  <a:pt x="769" y="168"/>
                  <a:pt x="769" y="169"/>
                  <a:pt x="769" y="170"/>
                </a:cubicBezTo>
                <a:cubicBezTo>
                  <a:pt x="770" y="174"/>
                  <a:pt x="769" y="176"/>
                  <a:pt x="769" y="178"/>
                </a:cubicBezTo>
                <a:cubicBezTo>
                  <a:pt x="768" y="184"/>
                  <a:pt x="769" y="191"/>
                  <a:pt x="769" y="195"/>
                </a:cubicBezTo>
                <a:cubicBezTo>
                  <a:pt x="769" y="198"/>
                  <a:pt x="769" y="200"/>
                  <a:pt x="769" y="203"/>
                </a:cubicBezTo>
                <a:cubicBezTo>
                  <a:pt x="769" y="204"/>
                  <a:pt x="770" y="204"/>
                  <a:pt x="770" y="205"/>
                </a:cubicBezTo>
                <a:cubicBezTo>
                  <a:pt x="770" y="205"/>
                  <a:pt x="769" y="205"/>
                  <a:pt x="769" y="205"/>
                </a:cubicBezTo>
                <a:cubicBezTo>
                  <a:pt x="769" y="205"/>
                  <a:pt x="770" y="205"/>
                  <a:pt x="770" y="206"/>
                </a:cubicBezTo>
                <a:cubicBezTo>
                  <a:pt x="770" y="207"/>
                  <a:pt x="769" y="208"/>
                  <a:pt x="769" y="210"/>
                </a:cubicBezTo>
                <a:cubicBezTo>
                  <a:pt x="769" y="210"/>
                  <a:pt x="770" y="210"/>
                  <a:pt x="770" y="211"/>
                </a:cubicBezTo>
                <a:cubicBezTo>
                  <a:pt x="770" y="212"/>
                  <a:pt x="770" y="213"/>
                  <a:pt x="770" y="213"/>
                </a:cubicBezTo>
                <a:cubicBezTo>
                  <a:pt x="770" y="215"/>
                  <a:pt x="770" y="216"/>
                  <a:pt x="770" y="217"/>
                </a:cubicBezTo>
                <a:cubicBezTo>
                  <a:pt x="771" y="223"/>
                  <a:pt x="770" y="230"/>
                  <a:pt x="770" y="234"/>
                </a:cubicBezTo>
                <a:cubicBezTo>
                  <a:pt x="770" y="239"/>
                  <a:pt x="771" y="241"/>
                  <a:pt x="769" y="246"/>
                </a:cubicBezTo>
                <a:cubicBezTo>
                  <a:pt x="768" y="247"/>
                  <a:pt x="765" y="247"/>
                  <a:pt x="763" y="247"/>
                </a:cubicBezTo>
                <a:cubicBezTo>
                  <a:pt x="763" y="247"/>
                  <a:pt x="763" y="247"/>
                  <a:pt x="763" y="247"/>
                </a:cubicBezTo>
                <a:cubicBezTo>
                  <a:pt x="762" y="247"/>
                  <a:pt x="761" y="247"/>
                  <a:pt x="761" y="247"/>
                </a:cubicBezTo>
                <a:cubicBezTo>
                  <a:pt x="761" y="247"/>
                  <a:pt x="760" y="247"/>
                  <a:pt x="760" y="247"/>
                </a:cubicBezTo>
                <a:cubicBezTo>
                  <a:pt x="760" y="247"/>
                  <a:pt x="759" y="247"/>
                  <a:pt x="758" y="247"/>
                </a:cubicBezTo>
                <a:cubicBezTo>
                  <a:pt x="757" y="247"/>
                  <a:pt x="756" y="248"/>
                  <a:pt x="755" y="248"/>
                </a:cubicBezTo>
                <a:cubicBezTo>
                  <a:pt x="754" y="248"/>
                  <a:pt x="751" y="248"/>
                  <a:pt x="750" y="248"/>
                </a:cubicBezTo>
                <a:cubicBezTo>
                  <a:pt x="748" y="248"/>
                  <a:pt x="746" y="245"/>
                  <a:pt x="744" y="247"/>
                </a:cubicBezTo>
                <a:cubicBezTo>
                  <a:pt x="743" y="248"/>
                  <a:pt x="743" y="249"/>
                  <a:pt x="744" y="251"/>
                </a:cubicBezTo>
                <a:cubicBezTo>
                  <a:pt x="745" y="251"/>
                  <a:pt x="744" y="254"/>
                  <a:pt x="744" y="255"/>
                </a:cubicBezTo>
                <a:cubicBezTo>
                  <a:pt x="745" y="255"/>
                  <a:pt x="746" y="257"/>
                  <a:pt x="746" y="257"/>
                </a:cubicBezTo>
                <a:cubicBezTo>
                  <a:pt x="746" y="258"/>
                  <a:pt x="747" y="259"/>
                  <a:pt x="747" y="259"/>
                </a:cubicBezTo>
                <a:cubicBezTo>
                  <a:pt x="747" y="260"/>
                  <a:pt x="747" y="260"/>
                  <a:pt x="747" y="260"/>
                </a:cubicBezTo>
                <a:cubicBezTo>
                  <a:pt x="747" y="261"/>
                  <a:pt x="748" y="262"/>
                  <a:pt x="749" y="263"/>
                </a:cubicBezTo>
                <a:cubicBezTo>
                  <a:pt x="749" y="263"/>
                  <a:pt x="749" y="264"/>
                  <a:pt x="750" y="264"/>
                </a:cubicBezTo>
                <a:cubicBezTo>
                  <a:pt x="750" y="265"/>
                  <a:pt x="751" y="265"/>
                  <a:pt x="751" y="265"/>
                </a:cubicBezTo>
                <a:cubicBezTo>
                  <a:pt x="751" y="266"/>
                  <a:pt x="751" y="267"/>
                  <a:pt x="751" y="267"/>
                </a:cubicBezTo>
                <a:cubicBezTo>
                  <a:pt x="752" y="268"/>
                  <a:pt x="753" y="269"/>
                  <a:pt x="753" y="270"/>
                </a:cubicBezTo>
                <a:cubicBezTo>
                  <a:pt x="756" y="272"/>
                  <a:pt x="759" y="274"/>
                  <a:pt x="761" y="276"/>
                </a:cubicBezTo>
                <a:cubicBezTo>
                  <a:pt x="764" y="276"/>
                  <a:pt x="765" y="279"/>
                  <a:pt x="768" y="279"/>
                </a:cubicBezTo>
                <a:cubicBezTo>
                  <a:pt x="768" y="281"/>
                  <a:pt x="769" y="283"/>
                  <a:pt x="770" y="284"/>
                </a:cubicBezTo>
                <a:cubicBezTo>
                  <a:pt x="773" y="283"/>
                  <a:pt x="773" y="285"/>
                  <a:pt x="775" y="285"/>
                </a:cubicBezTo>
                <a:cubicBezTo>
                  <a:pt x="776" y="284"/>
                  <a:pt x="777" y="284"/>
                  <a:pt x="777" y="283"/>
                </a:cubicBezTo>
                <a:cubicBezTo>
                  <a:pt x="779" y="282"/>
                  <a:pt x="778" y="280"/>
                  <a:pt x="779" y="279"/>
                </a:cubicBezTo>
                <a:cubicBezTo>
                  <a:pt x="779" y="279"/>
                  <a:pt x="780" y="278"/>
                  <a:pt x="780" y="277"/>
                </a:cubicBezTo>
                <a:cubicBezTo>
                  <a:pt x="781" y="276"/>
                  <a:pt x="781" y="275"/>
                  <a:pt x="781" y="275"/>
                </a:cubicBezTo>
                <a:cubicBezTo>
                  <a:pt x="782" y="273"/>
                  <a:pt x="783" y="271"/>
                  <a:pt x="783" y="269"/>
                </a:cubicBezTo>
                <a:cubicBezTo>
                  <a:pt x="784" y="268"/>
                  <a:pt x="785" y="267"/>
                  <a:pt x="785" y="266"/>
                </a:cubicBezTo>
                <a:cubicBezTo>
                  <a:pt x="785" y="266"/>
                  <a:pt x="785" y="266"/>
                  <a:pt x="785" y="266"/>
                </a:cubicBezTo>
                <a:cubicBezTo>
                  <a:pt x="786" y="264"/>
                  <a:pt x="785" y="264"/>
                  <a:pt x="786" y="263"/>
                </a:cubicBezTo>
                <a:cubicBezTo>
                  <a:pt x="786" y="262"/>
                  <a:pt x="787" y="262"/>
                  <a:pt x="787" y="261"/>
                </a:cubicBezTo>
                <a:cubicBezTo>
                  <a:pt x="787" y="260"/>
                  <a:pt x="787" y="259"/>
                  <a:pt x="787" y="258"/>
                </a:cubicBezTo>
                <a:cubicBezTo>
                  <a:pt x="787" y="258"/>
                  <a:pt x="788" y="258"/>
                  <a:pt x="788" y="258"/>
                </a:cubicBezTo>
                <a:cubicBezTo>
                  <a:pt x="788" y="257"/>
                  <a:pt x="788" y="256"/>
                  <a:pt x="789" y="256"/>
                </a:cubicBezTo>
                <a:cubicBezTo>
                  <a:pt x="789" y="256"/>
                  <a:pt x="790" y="255"/>
                  <a:pt x="790" y="254"/>
                </a:cubicBezTo>
                <a:cubicBezTo>
                  <a:pt x="790" y="253"/>
                  <a:pt x="790" y="254"/>
                  <a:pt x="791" y="253"/>
                </a:cubicBezTo>
                <a:cubicBezTo>
                  <a:pt x="791" y="252"/>
                  <a:pt x="791" y="251"/>
                  <a:pt x="792" y="251"/>
                </a:cubicBezTo>
                <a:cubicBezTo>
                  <a:pt x="793" y="248"/>
                  <a:pt x="795" y="246"/>
                  <a:pt x="794" y="243"/>
                </a:cubicBezTo>
                <a:cubicBezTo>
                  <a:pt x="792" y="241"/>
                  <a:pt x="788" y="243"/>
                  <a:pt x="786" y="243"/>
                </a:cubicBezTo>
                <a:cubicBezTo>
                  <a:pt x="784" y="243"/>
                  <a:pt x="783" y="243"/>
                  <a:pt x="782" y="243"/>
                </a:cubicBezTo>
                <a:cubicBezTo>
                  <a:pt x="779" y="243"/>
                  <a:pt x="777" y="245"/>
                  <a:pt x="775" y="245"/>
                </a:cubicBezTo>
                <a:cubicBezTo>
                  <a:pt x="775" y="240"/>
                  <a:pt x="775" y="235"/>
                  <a:pt x="775" y="230"/>
                </a:cubicBezTo>
                <a:cubicBezTo>
                  <a:pt x="775" y="227"/>
                  <a:pt x="775" y="225"/>
                  <a:pt x="775" y="224"/>
                </a:cubicBezTo>
                <a:cubicBezTo>
                  <a:pt x="775" y="222"/>
                  <a:pt x="775" y="221"/>
                  <a:pt x="775" y="219"/>
                </a:cubicBezTo>
                <a:cubicBezTo>
                  <a:pt x="775" y="217"/>
                  <a:pt x="775" y="214"/>
                  <a:pt x="775" y="212"/>
                </a:cubicBezTo>
                <a:cubicBezTo>
                  <a:pt x="775" y="209"/>
                  <a:pt x="774" y="207"/>
                  <a:pt x="774" y="206"/>
                </a:cubicBezTo>
                <a:cubicBezTo>
                  <a:pt x="774" y="206"/>
                  <a:pt x="775" y="206"/>
                  <a:pt x="775" y="206"/>
                </a:cubicBezTo>
                <a:cubicBezTo>
                  <a:pt x="775" y="206"/>
                  <a:pt x="774" y="206"/>
                  <a:pt x="774" y="205"/>
                </a:cubicBezTo>
                <a:cubicBezTo>
                  <a:pt x="774" y="200"/>
                  <a:pt x="775" y="194"/>
                  <a:pt x="774" y="189"/>
                </a:cubicBezTo>
                <a:cubicBezTo>
                  <a:pt x="774" y="187"/>
                  <a:pt x="774" y="185"/>
                  <a:pt x="774" y="183"/>
                </a:cubicBezTo>
                <a:cubicBezTo>
                  <a:pt x="774" y="181"/>
                  <a:pt x="774" y="180"/>
                  <a:pt x="774" y="178"/>
                </a:cubicBezTo>
                <a:cubicBezTo>
                  <a:pt x="774" y="174"/>
                  <a:pt x="774" y="169"/>
                  <a:pt x="774" y="166"/>
                </a:cubicBezTo>
                <a:cubicBezTo>
                  <a:pt x="774" y="164"/>
                  <a:pt x="773" y="163"/>
                  <a:pt x="774" y="162"/>
                </a:cubicBezTo>
                <a:cubicBezTo>
                  <a:pt x="774" y="162"/>
                  <a:pt x="774" y="161"/>
                  <a:pt x="774" y="161"/>
                </a:cubicBezTo>
                <a:cubicBezTo>
                  <a:pt x="775" y="157"/>
                  <a:pt x="774" y="152"/>
                  <a:pt x="775" y="149"/>
                </a:cubicBezTo>
                <a:cubicBezTo>
                  <a:pt x="775" y="148"/>
                  <a:pt x="775" y="148"/>
                  <a:pt x="775" y="147"/>
                </a:cubicBezTo>
                <a:cubicBezTo>
                  <a:pt x="775" y="147"/>
                  <a:pt x="775" y="146"/>
                  <a:pt x="775" y="146"/>
                </a:cubicBezTo>
                <a:cubicBezTo>
                  <a:pt x="775" y="145"/>
                  <a:pt x="776" y="141"/>
                  <a:pt x="776" y="140"/>
                </a:cubicBezTo>
                <a:cubicBezTo>
                  <a:pt x="775" y="138"/>
                  <a:pt x="776" y="139"/>
                  <a:pt x="776" y="137"/>
                </a:cubicBezTo>
                <a:cubicBezTo>
                  <a:pt x="776" y="134"/>
                  <a:pt x="776" y="132"/>
                  <a:pt x="776" y="130"/>
                </a:cubicBezTo>
                <a:cubicBezTo>
                  <a:pt x="777" y="127"/>
                  <a:pt x="777" y="126"/>
                  <a:pt x="778" y="124"/>
                </a:cubicBezTo>
                <a:cubicBezTo>
                  <a:pt x="782" y="123"/>
                  <a:pt x="788" y="122"/>
                  <a:pt x="794" y="122"/>
                </a:cubicBezTo>
                <a:cubicBezTo>
                  <a:pt x="794" y="122"/>
                  <a:pt x="795" y="122"/>
                  <a:pt x="795" y="122"/>
                </a:cubicBezTo>
                <a:cubicBezTo>
                  <a:pt x="798" y="122"/>
                  <a:pt x="797" y="122"/>
                  <a:pt x="799" y="122"/>
                </a:cubicBezTo>
                <a:cubicBezTo>
                  <a:pt x="799" y="122"/>
                  <a:pt x="800" y="122"/>
                  <a:pt x="801" y="122"/>
                </a:cubicBezTo>
                <a:cubicBezTo>
                  <a:pt x="807" y="121"/>
                  <a:pt x="811" y="120"/>
                  <a:pt x="813" y="124"/>
                </a:cubicBezTo>
                <a:cubicBezTo>
                  <a:pt x="815" y="124"/>
                  <a:pt x="814" y="121"/>
                  <a:pt x="817" y="122"/>
                </a:cubicBezTo>
                <a:cubicBezTo>
                  <a:pt x="817" y="122"/>
                  <a:pt x="817" y="122"/>
                  <a:pt x="817" y="123"/>
                </a:cubicBezTo>
                <a:cubicBezTo>
                  <a:pt x="817" y="124"/>
                  <a:pt x="819" y="124"/>
                  <a:pt x="819" y="124"/>
                </a:cubicBezTo>
                <a:cubicBezTo>
                  <a:pt x="821" y="124"/>
                  <a:pt x="821" y="125"/>
                  <a:pt x="823" y="125"/>
                </a:cubicBezTo>
                <a:cubicBezTo>
                  <a:pt x="824" y="124"/>
                  <a:pt x="825" y="122"/>
                  <a:pt x="825" y="122"/>
                </a:cubicBezTo>
                <a:cubicBezTo>
                  <a:pt x="825" y="121"/>
                  <a:pt x="825" y="120"/>
                  <a:pt x="826" y="120"/>
                </a:cubicBezTo>
                <a:cubicBezTo>
                  <a:pt x="826" y="119"/>
                  <a:pt x="826" y="115"/>
                  <a:pt x="827" y="112"/>
                </a:cubicBezTo>
                <a:cubicBezTo>
                  <a:pt x="827" y="110"/>
                  <a:pt x="827" y="107"/>
                  <a:pt x="827" y="105"/>
                </a:cubicBezTo>
                <a:cubicBezTo>
                  <a:pt x="827" y="104"/>
                  <a:pt x="827" y="102"/>
                  <a:pt x="827" y="100"/>
                </a:cubicBezTo>
                <a:cubicBezTo>
                  <a:pt x="827" y="99"/>
                  <a:pt x="827" y="98"/>
                  <a:pt x="827" y="96"/>
                </a:cubicBezTo>
                <a:cubicBezTo>
                  <a:pt x="827" y="95"/>
                  <a:pt x="827" y="93"/>
                  <a:pt x="827" y="92"/>
                </a:cubicBezTo>
                <a:cubicBezTo>
                  <a:pt x="827" y="90"/>
                  <a:pt x="828" y="88"/>
                  <a:pt x="828" y="86"/>
                </a:cubicBezTo>
                <a:cubicBezTo>
                  <a:pt x="829" y="82"/>
                  <a:pt x="829" y="78"/>
                  <a:pt x="829" y="76"/>
                </a:cubicBezTo>
                <a:cubicBezTo>
                  <a:pt x="829" y="75"/>
                  <a:pt x="829" y="73"/>
                  <a:pt x="829" y="72"/>
                </a:cubicBezTo>
                <a:cubicBezTo>
                  <a:pt x="829" y="71"/>
                  <a:pt x="830" y="71"/>
                  <a:pt x="830" y="71"/>
                </a:cubicBezTo>
                <a:cubicBezTo>
                  <a:pt x="831" y="68"/>
                  <a:pt x="830" y="65"/>
                  <a:pt x="830" y="63"/>
                </a:cubicBezTo>
                <a:cubicBezTo>
                  <a:pt x="831" y="61"/>
                  <a:pt x="831" y="59"/>
                  <a:pt x="831" y="56"/>
                </a:cubicBezTo>
                <a:cubicBezTo>
                  <a:pt x="830" y="56"/>
                  <a:pt x="830" y="55"/>
                  <a:pt x="829" y="54"/>
                </a:cubicBezTo>
                <a:close/>
                <a:moveTo>
                  <a:pt x="113" y="241"/>
                </a:moveTo>
                <a:cubicBezTo>
                  <a:pt x="112" y="239"/>
                  <a:pt x="110" y="238"/>
                  <a:pt x="110" y="235"/>
                </a:cubicBezTo>
                <a:cubicBezTo>
                  <a:pt x="113" y="235"/>
                  <a:pt x="117" y="233"/>
                  <a:pt x="119" y="235"/>
                </a:cubicBezTo>
                <a:cubicBezTo>
                  <a:pt x="119" y="236"/>
                  <a:pt x="117" y="237"/>
                  <a:pt x="116" y="239"/>
                </a:cubicBezTo>
                <a:cubicBezTo>
                  <a:pt x="115" y="240"/>
                  <a:pt x="115" y="241"/>
                  <a:pt x="113" y="241"/>
                </a:cubicBezTo>
                <a:close/>
                <a:moveTo>
                  <a:pt x="119" y="246"/>
                </a:moveTo>
                <a:cubicBezTo>
                  <a:pt x="119" y="247"/>
                  <a:pt x="119" y="248"/>
                  <a:pt x="119" y="249"/>
                </a:cubicBezTo>
                <a:cubicBezTo>
                  <a:pt x="116" y="248"/>
                  <a:pt x="118" y="244"/>
                  <a:pt x="119" y="242"/>
                </a:cubicBezTo>
                <a:cubicBezTo>
                  <a:pt x="120" y="242"/>
                  <a:pt x="119" y="244"/>
                  <a:pt x="119" y="246"/>
                </a:cubicBezTo>
                <a:close/>
                <a:moveTo>
                  <a:pt x="124" y="255"/>
                </a:moveTo>
                <a:cubicBezTo>
                  <a:pt x="126" y="255"/>
                  <a:pt x="124" y="258"/>
                  <a:pt x="124" y="255"/>
                </a:cubicBezTo>
                <a:close/>
                <a:moveTo>
                  <a:pt x="126" y="234"/>
                </a:moveTo>
                <a:cubicBezTo>
                  <a:pt x="127" y="233"/>
                  <a:pt x="127" y="233"/>
                  <a:pt x="128" y="233"/>
                </a:cubicBezTo>
                <a:cubicBezTo>
                  <a:pt x="129" y="233"/>
                  <a:pt x="133" y="232"/>
                  <a:pt x="134" y="231"/>
                </a:cubicBezTo>
                <a:cubicBezTo>
                  <a:pt x="136" y="231"/>
                  <a:pt x="137" y="232"/>
                  <a:pt x="137" y="231"/>
                </a:cubicBezTo>
                <a:cubicBezTo>
                  <a:pt x="139" y="231"/>
                  <a:pt x="137" y="236"/>
                  <a:pt x="137" y="236"/>
                </a:cubicBezTo>
                <a:cubicBezTo>
                  <a:pt x="137" y="237"/>
                  <a:pt x="136" y="237"/>
                  <a:pt x="136" y="237"/>
                </a:cubicBezTo>
                <a:cubicBezTo>
                  <a:pt x="135" y="237"/>
                  <a:pt x="136" y="238"/>
                  <a:pt x="136" y="238"/>
                </a:cubicBezTo>
                <a:cubicBezTo>
                  <a:pt x="135" y="238"/>
                  <a:pt x="135" y="238"/>
                  <a:pt x="134" y="239"/>
                </a:cubicBezTo>
                <a:cubicBezTo>
                  <a:pt x="134" y="240"/>
                  <a:pt x="134" y="240"/>
                  <a:pt x="133" y="241"/>
                </a:cubicBezTo>
                <a:cubicBezTo>
                  <a:pt x="133" y="243"/>
                  <a:pt x="132" y="244"/>
                  <a:pt x="132" y="246"/>
                </a:cubicBezTo>
                <a:cubicBezTo>
                  <a:pt x="132" y="246"/>
                  <a:pt x="131" y="246"/>
                  <a:pt x="131" y="246"/>
                </a:cubicBezTo>
                <a:cubicBezTo>
                  <a:pt x="131" y="247"/>
                  <a:pt x="131" y="247"/>
                  <a:pt x="131" y="247"/>
                </a:cubicBezTo>
                <a:cubicBezTo>
                  <a:pt x="130" y="248"/>
                  <a:pt x="130" y="249"/>
                  <a:pt x="130" y="249"/>
                </a:cubicBezTo>
                <a:cubicBezTo>
                  <a:pt x="130" y="250"/>
                  <a:pt x="129" y="250"/>
                  <a:pt x="129" y="250"/>
                </a:cubicBezTo>
                <a:cubicBezTo>
                  <a:pt x="129" y="251"/>
                  <a:pt x="129" y="252"/>
                  <a:pt x="127" y="252"/>
                </a:cubicBezTo>
                <a:cubicBezTo>
                  <a:pt x="128" y="252"/>
                  <a:pt x="128" y="253"/>
                  <a:pt x="128" y="253"/>
                </a:cubicBezTo>
                <a:cubicBezTo>
                  <a:pt x="126" y="253"/>
                  <a:pt x="128" y="255"/>
                  <a:pt x="126" y="254"/>
                </a:cubicBezTo>
                <a:cubicBezTo>
                  <a:pt x="125" y="253"/>
                  <a:pt x="127" y="252"/>
                  <a:pt x="127" y="251"/>
                </a:cubicBezTo>
                <a:cubicBezTo>
                  <a:pt x="127" y="250"/>
                  <a:pt x="127" y="249"/>
                  <a:pt x="127" y="248"/>
                </a:cubicBezTo>
                <a:cubicBezTo>
                  <a:pt x="127" y="248"/>
                  <a:pt x="127" y="248"/>
                  <a:pt x="127" y="248"/>
                </a:cubicBezTo>
                <a:cubicBezTo>
                  <a:pt x="127" y="247"/>
                  <a:pt x="127" y="247"/>
                  <a:pt x="127" y="247"/>
                </a:cubicBezTo>
                <a:cubicBezTo>
                  <a:pt x="127" y="247"/>
                  <a:pt x="128" y="247"/>
                  <a:pt x="128" y="246"/>
                </a:cubicBezTo>
                <a:cubicBezTo>
                  <a:pt x="128" y="246"/>
                  <a:pt x="128" y="245"/>
                  <a:pt x="128" y="244"/>
                </a:cubicBezTo>
                <a:cubicBezTo>
                  <a:pt x="128" y="244"/>
                  <a:pt x="129" y="243"/>
                  <a:pt x="129" y="243"/>
                </a:cubicBezTo>
                <a:cubicBezTo>
                  <a:pt x="129" y="242"/>
                  <a:pt x="129" y="241"/>
                  <a:pt x="129" y="241"/>
                </a:cubicBezTo>
                <a:cubicBezTo>
                  <a:pt x="129" y="239"/>
                  <a:pt x="127" y="242"/>
                  <a:pt x="127" y="240"/>
                </a:cubicBezTo>
                <a:cubicBezTo>
                  <a:pt x="126" y="239"/>
                  <a:pt x="125" y="240"/>
                  <a:pt x="125" y="241"/>
                </a:cubicBezTo>
                <a:cubicBezTo>
                  <a:pt x="124" y="240"/>
                  <a:pt x="126" y="239"/>
                  <a:pt x="125" y="238"/>
                </a:cubicBezTo>
                <a:cubicBezTo>
                  <a:pt x="125" y="234"/>
                  <a:pt x="125" y="234"/>
                  <a:pt x="125" y="234"/>
                </a:cubicBezTo>
                <a:cubicBezTo>
                  <a:pt x="126" y="234"/>
                  <a:pt x="126" y="234"/>
                  <a:pt x="126" y="234"/>
                </a:cubicBezTo>
                <a:close/>
                <a:moveTo>
                  <a:pt x="768" y="273"/>
                </a:moveTo>
                <a:cubicBezTo>
                  <a:pt x="767" y="273"/>
                  <a:pt x="766" y="274"/>
                  <a:pt x="765" y="273"/>
                </a:cubicBezTo>
                <a:cubicBezTo>
                  <a:pt x="765" y="273"/>
                  <a:pt x="765" y="272"/>
                  <a:pt x="765" y="272"/>
                </a:cubicBezTo>
                <a:cubicBezTo>
                  <a:pt x="764" y="272"/>
                  <a:pt x="762" y="272"/>
                  <a:pt x="762" y="271"/>
                </a:cubicBezTo>
                <a:cubicBezTo>
                  <a:pt x="761" y="271"/>
                  <a:pt x="761" y="270"/>
                  <a:pt x="761" y="270"/>
                </a:cubicBezTo>
                <a:cubicBezTo>
                  <a:pt x="761" y="270"/>
                  <a:pt x="760" y="270"/>
                  <a:pt x="760" y="270"/>
                </a:cubicBezTo>
                <a:cubicBezTo>
                  <a:pt x="759" y="270"/>
                  <a:pt x="758" y="269"/>
                  <a:pt x="758" y="268"/>
                </a:cubicBezTo>
                <a:cubicBezTo>
                  <a:pt x="756" y="266"/>
                  <a:pt x="756" y="265"/>
                  <a:pt x="755" y="263"/>
                </a:cubicBezTo>
                <a:cubicBezTo>
                  <a:pt x="754" y="262"/>
                  <a:pt x="753" y="262"/>
                  <a:pt x="753" y="261"/>
                </a:cubicBezTo>
                <a:cubicBezTo>
                  <a:pt x="752" y="259"/>
                  <a:pt x="751" y="257"/>
                  <a:pt x="750" y="256"/>
                </a:cubicBezTo>
                <a:cubicBezTo>
                  <a:pt x="750" y="254"/>
                  <a:pt x="750" y="254"/>
                  <a:pt x="750" y="254"/>
                </a:cubicBezTo>
                <a:cubicBezTo>
                  <a:pt x="751" y="254"/>
                  <a:pt x="751" y="254"/>
                  <a:pt x="751" y="254"/>
                </a:cubicBezTo>
                <a:cubicBezTo>
                  <a:pt x="753" y="254"/>
                  <a:pt x="754" y="255"/>
                  <a:pt x="755" y="257"/>
                </a:cubicBezTo>
                <a:cubicBezTo>
                  <a:pt x="756" y="258"/>
                  <a:pt x="757" y="259"/>
                  <a:pt x="758" y="260"/>
                </a:cubicBezTo>
                <a:cubicBezTo>
                  <a:pt x="758" y="260"/>
                  <a:pt x="759" y="260"/>
                  <a:pt x="759" y="260"/>
                </a:cubicBezTo>
                <a:cubicBezTo>
                  <a:pt x="759" y="262"/>
                  <a:pt x="761" y="264"/>
                  <a:pt x="762" y="265"/>
                </a:cubicBezTo>
                <a:cubicBezTo>
                  <a:pt x="763" y="266"/>
                  <a:pt x="763" y="265"/>
                  <a:pt x="764" y="266"/>
                </a:cubicBezTo>
                <a:cubicBezTo>
                  <a:pt x="764" y="266"/>
                  <a:pt x="765" y="267"/>
                  <a:pt x="765" y="267"/>
                </a:cubicBezTo>
                <a:cubicBezTo>
                  <a:pt x="765" y="268"/>
                  <a:pt x="766" y="269"/>
                  <a:pt x="767" y="270"/>
                </a:cubicBezTo>
                <a:cubicBezTo>
                  <a:pt x="767" y="270"/>
                  <a:pt x="768" y="271"/>
                  <a:pt x="768" y="271"/>
                </a:cubicBezTo>
                <a:cubicBezTo>
                  <a:pt x="768" y="271"/>
                  <a:pt x="767" y="272"/>
                  <a:pt x="768" y="273"/>
                </a:cubicBezTo>
                <a:close/>
                <a:moveTo>
                  <a:pt x="764" y="257"/>
                </a:moveTo>
                <a:cubicBezTo>
                  <a:pt x="763" y="258"/>
                  <a:pt x="763" y="259"/>
                  <a:pt x="761" y="260"/>
                </a:cubicBezTo>
                <a:cubicBezTo>
                  <a:pt x="758" y="259"/>
                  <a:pt x="757" y="256"/>
                  <a:pt x="756" y="254"/>
                </a:cubicBezTo>
                <a:cubicBezTo>
                  <a:pt x="759" y="252"/>
                  <a:pt x="765" y="254"/>
                  <a:pt x="767" y="252"/>
                </a:cubicBezTo>
                <a:cubicBezTo>
                  <a:pt x="768" y="252"/>
                  <a:pt x="768" y="253"/>
                  <a:pt x="768" y="254"/>
                </a:cubicBezTo>
                <a:cubicBezTo>
                  <a:pt x="767" y="255"/>
                  <a:pt x="766" y="256"/>
                  <a:pt x="764" y="257"/>
                </a:cubicBezTo>
                <a:close/>
                <a:moveTo>
                  <a:pt x="775" y="252"/>
                </a:moveTo>
                <a:cubicBezTo>
                  <a:pt x="776" y="252"/>
                  <a:pt x="776" y="252"/>
                  <a:pt x="777" y="252"/>
                </a:cubicBezTo>
                <a:cubicBezTo>
                  <a:pt x="777" y="251"/>
                  <a:pt x="778" y="251"/>
                  <a:pt x="778" y="251"/>
                </a:cubicBezTo>
                <a:cubicBezTo>
                  <a:pt x="778" y="250"/>
                  <a:pt x="779" y="251"/>
                  <a:pt x="779" y="251"/>
                </a:cubicBezTo>
                <a:cubicBezTo>
                  <a:pt x="780" y="250"/>
                  <a:pt x="784" y="249"/>
                  <a:pt x="786" y="249"/>
                </a:cubicBezTo>
                <a:cubicBezTo>
                  <a:pt x="786" y="253"/>
                  <a:pt x="783" y="254"/>
                  <a:pt x="783" y="258"/>
                </a:cubicBezTo>
                <a:cubicBezTo>
                  <a:pt x="780" y="258"/>
                  <a:pt x="778" y="257"/>
                  <a:pt x="774" y="258"/>
                </a:cubicBezTo>
                <a:cubicBezTo>
                  <a:pt x="774" y="256"/>
                  <a:pt x="774" y="253"/>
                  <a:pt x="775" y="252"/>
                </a:cubicBezTo>
                <a:close/>
                <a:moveTo>
                  <a:pt x="33" y="267"/>
                </a:moveTo>
                <a:cubicBezTo>
                  <a:pt x="33" y="267"/>
                  <a:pt x="32" y="267"/>
                  <a:pt x="32" y="267"/>
                </a:cubicBezTo>
                <a:cubicBezTo>
                  <a:pt x="31" y="266"/>
                  <a:pt x="31" y="266"/>
                  <a:pt x="30" y="266"/>
                </a:cubicBezTo>
                <a:cubicBezTo>
                  <a:pt x="25" y="264"/>
                  <a:pt x="17" y="268"/>
                  <a:pt x="12" y="269"/>
                </a:cubicBezTo>
                <a:cubicBezTo>
                  <a:pt x="10" y="260"/>
                  <a:pt x="11" y="250"/>
                  <a:pt x="10" y="240"/>
                </a:cubicBezTo>
                <a:cubicBezTo>
                  <a:pt x="11" y="240"/>
                  <a:pt x="11" y="240"/>
                  <a:pt x="11" y="240"/>
                </a:cubicBezTo>
                <a:cubicBezTo>
                  <a:pt x="13" y="239"/>
                  <a:pt x="15" y="238"/>
                  <a:pt x="17" y="238"/>
                </a:cubicBezTo>
                <a:cubicBezTo>
                  <a:pt x="18" y="238"/>
                  <a:pt x="18" y="237"/>
                  <a:pt x="19" y="237"/>
                </a:cubicBezTo>
                <a:cubicBezTo>
                  <a:pt x="19" y="237"/>
                  <a:pt x="19" y="238"/>
                  <a:pt x="19" y="238"/>
                </a:cubicBezTo>
                <a:cubicBezTo>
                  <a:pt x="21" y="238"/>
                  <a:pt x="21" y="236"/>
                  <a:pt x="21" y="237"/>
                </a:cubicBezTo>
                <a:cubicBezTo>
                  <a:pt x="22" y="238"/>
                  <a:pt x="24" y="237"/>
                  <a:pt x="25" y="237"/>
                </a:cubicBezTo>
                <a:cubicBezTo>
                  <a:pt x="27" y="237"/>
                  <a:pt x="29" y="238"/>
                  <a:pt x="31" y="238"/>
                </a:cubicBezTo>
                <a:cubicBezTo>
                  <a:pt x="34" y="238"/>
                  <a:pt x="37" y="238"/>
                  <a:pt x="39" y="239"/>
                </a:cubicBezTo>
                <a:cubicBezTo>
                  <a:pt x="40" y="236"/>
                  <a:pt x="38" y="237"/>
                  <a:pt x="38" y="235"/>
                </a:cubicBezTo>
                <a:cubicBezTo>
                  <a:pt x="35" y="234"/>
                  <a:pt x="32" y="235"/>
                  <a:pt x="29" y="234"/>
                </a:cubicBezTo>
                <a:cubicBezTo>
                  <a:pt x="28" y="234"/>
                  <a:pt x="27" y="233"/>
                  <a:pt x="25" y="233"/>
                </a:cubicBezTo>
                <a:cubicBezTo>
                  <a:pt x="25" y="233"/>
                  <a:pt x="24" y="233"/>
                  <a:pt x="23" y="233"/>
                </a:cubicBezTo>
                <a:cubicBezTo>
                  <a:pt x="23" y="233"/>
                  <a:pt x="22" y="234"/>
                  <a:pt x="22" y="234"/>
                </a:cubicBezTo>
                <a:cubicBezTo>
                  <a:pt x="21" y="234"/>
                  <a:pt x="20" y="233"/>
                  <a:pt x="19" y="233"/>
                </a:cubicBezTo>
                <a:cubicBezTo>
                  <a:pt x="18" y="233"/>
                  <a:pt x="18" y="233"/>
                  <a:pt x="17" y="234"/>
                </a:cubicBezTo>
                <a:cubicBezTo>
                  <a:pt x="15" y="234"/>
                  <a:pt x="13" y="233"/>
                  <a:pt x="12" y="234"/>
                </a:cubicBezTo>
                <a:cubicBezTo>
                  <a:pt x="11" y="234"/>
                  <a:pt x="11" y="235"/>
                  <a:pt x="10" y="234"/>
                </a:cubicBezTo>
                <a:cubicBezTo>
                  <a:pt x="11" y="231"/>
                  <a:pt x="9" y="230"/>
                  <a:pt x="8" y="228"/>
                </a:cubicBezTo>
                <a:cubicBezTo>
                  <a:pt x="8" y="230"/>
                  <a:pt x="7" y="230"/>
                  <a:pt x="7" y="231"/>
                </a:cubicBezTo>
                <a:cubicBezTo>
                  <a:pt x="7" y="231"/>
                  <a:pt x="6" y="231"/>
                  <a:pt x="6" y="231"/>
                </a:cubicBezTo>
                <a:cubicBezTo>
                  <a:pt x="6" y="233"/>
                  <a:pt x="6" y="236"/>
                  <a:pt x="6" y="237"/>
                </a:cubicBezTo>
                <a:cubicBezTo>
                  <a:pt x="6" y="237"/>
                  <a:pt x="5" y="238"/>
                  <a:pt x="5" y="238"/>
                </a:cubicBezTo>
                <a:cubicBezTo>
                  <a:pt x="5" y="238"/>
                  <a:pt x="5" y="239"/>
                  <a:pt x="5" y="240"/>
                </a:cubicBezTo>
                <a:cubicBezTo>
                  <a:pt x="5" y="240"/>
                  <a:pt x="3" y="240"/>
                  <a:pt x="4" y="242"/>
                </a:cubicBezTo>
                <a:cubicBezTo>
                  <a:pt x="6" y="248"/>
                  <a:pt x="6" y="255"/>
                  <a:pt x="6" y="264"/>
                </a:cubicBezTo>
                <a:cubicBezTo>
                  <a:pt x="6" y="265"/>
                  <a:pt x="7" y="265"/>
                  <a:pt x="7" y="266"/>
                </a:cubicBezTo>
                <a:cubicBezTo>
                  <a:pt x="8" y="273"/>
                  <a:pt x="7" y="281"/>
                  <a:pt x="7" y="288"/>
                </a:cubicBezTo>
                <a:cubicBezTo>
                  <a:pt x="7" y="289"/>
                  <a:pt x="8" y="290"/>
                  <a:pt x="8" y="291"/>
                </a:cubicBezTo>
                <a:cubicBezTo>
                  <a:pt x="8" y="293"/>
                  <a:pt x="7" y="299"/>
                  <a:pt x="8" y="300"/>
                </a:cubicBezTo>
                <a:cubicBezTo>
                  <a:pt x="8" y="300"/>
                  <a:pt x="8" y="301"/>
                  <a:pt x="8" y="301"/>
                </a:cubicBezTo>
                <a:cubicBezTo>
                  <a:pt x="9" y="301"/>
                  <a:pt x="9" y="301"/>
                  <a:pt x="9" y="301"/>
                </a:cubicBezTo>
                <a:cubicBezTo>
                  <a:pt x="14" y="301"/>
                  <a:pt x="13" y="297"/>
                  <a:pt x="13" y="293"/>
                </a:cubicBezTo>
                <a:cubicBezTo>
                  <a:pt x="13" y="291"/>
                  <a:pt x="14" y="290"/>
                  <a:pt x="14" y="289"/>
                </a:cubicBezTo>
                <a:cubicBezTo>
                  <a:pt x="14" y="288"/>
                  <a:pt x="13" y="287"/>
                  <a:pt x="13" y="287"/>
                </a:cubicBezTo>
                <a:cubicBezTo>
                  <a:pt x="12" y="283"/>
                  <a:pt x="13" y="278"/>
                  <a:pt x="13" y="274"/>
                </a:cubicBezTo>
                <a:cubicBezTo>
                  <a:pt x="15" y="274"/>
                  <a:pt x="14" y="272"/>
                  <a:pt x="15" y="272"/>
                </a:cubicBezTo>
                <a:cubicBezTo>
                  <a:pt x="20" y="272"/>
                  <a:pt x="25" y="270"/>
                  <a:pt x="30" y="270"/>
                </a:cubicBezTo>
                <a:cubicBezTo>
                  <a:pt x="31" y="270"/>
                  <a:pt x="32" y="270"/>
                  <a:pt x="33" y="270"/>
                </a:cubicBezTo>
                <a:cubicBezTo>
                  <a:pt x="33" y="271"/>
                  <a:pt x="36" y="270"/>
                  <a:pt x="36" y="270"/>
                </a:cubicBezTo>
                <a:cubicBezTo>
                  <a:pt x="34" y="270"/>
                  <a:pt x="34" y="268"/>
                  <a:pt x="33" y="267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53" name="Freeform 18"/>
          <p:cNvSpPr>
            <a:spLocks noEditPoints="1"/>
          </p:cNvSpPr>
          <p:nvPr userDrawn="1"/>
        </p:nvSpPr>
        <p:spPr bwMode="auto">
          <a:xfrm flipH="1">
            <a:off x="1027304" y="-51326"/>
            <a:ext cx="950218" cy="507556"/>
          </a:xfrm>
          <a:custGeom>
            <a:avLst/>
            <a:gdLst>
              <a:gd name="T0" fmla="*/ 266 w 542"/>
              <a:gd name="T1" fmla="*/ 16 h 290"/>
              <a:gd name="T2" fmla="*/ 262 w 542"/>
              <a:gd name="T3" fmla="*/ 114 h 290"/>
              <a:gd name="T4" fmla="*/ 263 w 542"/>
              <a:gd name="T5" fmla="*/ 142 h 290"/>
              <a:gd name="T6" fmla="*/ 300 w 542"/>
              <a:gd name="T7" fmla="*/ 204 h 290"/>
              <a:gd name="T8" fmla="*/ 294 w 542"/>
              <a:gd name="T9" fmla="*/ 152 h 290"/>
              <a:gd name="T10" fmla="*/ 291 w 542"/>
              <a:gd name="T11" fmla="*/ 172 h 290"/>
              <a:gd name="T12" fmla="*/ 286 w 542"/>
              <a:gd name="T13" fmla="*/ 189 h 290"/>
              <a:gd name="T14" fmla="*/ 266 w 542"/>
              <a:gd name="T15" fmla="*/ 163 h 290"/>
              <a:gd name="T16" fmla="*/ 276 w 542"/>
              <a:gd name="T17" fmla="*/ 145 h 290"/>
              <a:gd name="T18" fmla="*/ 306 w 542"/>
              <a:gd name="T19" fmla="*/ 189 h 290"/>
              <a:gd name="T20" fmla="*/ 294 w 542"/>
              <a:gd name="T21" fmla="*/ 184 h 290"/>
              <a:gd name="T22" fmla="*/ 190 w 542"/>
              <a:gd name="T23" fmla="*/ 37 h 290"/>
              <a:gd name="T24" fmla="*/ 197 w 542"/>
              <a:gd name="T25" fmla="*/ 102 h 290"/>
              <a:gd name="T26" fmla="*/ 46 w 542"/>
              <a:gd name="T27" fmla="*/ 249 h 290"/>
              <a:gd name="T28" fmla="*/ 44 w 542"/>
              <a:gd name="T29" fmla="*/ 119 h 290"/>
              <a:gd name="T30" fmla="*/ 43 w 542"/>
              <a:gd name="T31" fmla="*/ 13 h 290"/>
              <a:gd name="T32" fmla="*/ 37 w 542"/>
              <a:gd name="T33" fmla="*/ 88 h 290"/>
              <a:gd name="T34" fmla="*/ 39 w 542"/>
              <a:gd name="T35" fmla="*/ 182 h 290"/>
              <a:gd name="T36" fmla="*/ 3 w 542"/>
              <a:gd name="T37" fmla="*/ 272 h 290"/>
              <a:gd name="T38" fmla="*/ 17 w 542"/>
              <a:gd name="T39" fmla="*/ 270 h 290"/>
              <a:gd name="T40" fmla="*/ 503 w 542"/>
              <a:gd name="T41" fmla="*/ 222 h 290"/>
              <a:gd name="T42" fmla="*/ 499 w 542"/>
              <a:gd name="T43" fmla="*/ 98 h 290"/>
              <a:gd name="T44" fmla="*/ 488 w 542"/>
              <a:gd name="T45" fmla="*/ 107 h 290"/>
              <a:gd name="T46" fmla="*/ 473 w 542"/>
              <a:gd name="T47" fmla="*/ 253 h 290"/>
              <a:gd name="T48" fmla="*/ 495 w 542"/>
              <a:gd name="T49" fmla="*/ 274 h 290"/>
              <a:gd name="T50" fmla="*/ 473 w 542"/>
              <a:gd name="T51" fmla="*/ 261 h 290"/>
              <a:gd name="T52" fmla="*/ 495 w 542"/>
              <a:gd name="T53" fmla="*/ 251 h 290"/>
              <a:gd name="T54" fmla="*/ 491 w 542"/>
              <a:gd name="T55" fmla="*/ 59 h 290"/>
              <a:gd name="T56" fmla="*/ 492 w 542"/>
              <a:gd name="T57" fmla="*/ 269 h 290"/>
              <a:gd name="T58" fmla="*/ 199 w 542"/>
              <a:gd name="T59" fmla="*/ 138 h 290"/>
              <a:gd name="T60" fmla="*/ 181 w 542"/>
              <a:gd name="T61" fmla="*/ 199 h 290"/>
              <a:gd name="T62" fmla="*/ 237 w 542"/>
              <a:gd name="T63" fmla="*/ 176 h 290"/>
              <a:gd name="T64" fmla="*/ 185 w 542"/>
              <a:gd name="T65" fmla="*/ 162 h 290"/>
              <a:gd name="T66" fmla="*/ 192 w 542"/>
              <a:gd name="T67" fmla="*/ 176 h 290"/>
              <a:gd name="T68" fmla="*/ 199 w 542"/>
              <a:gd name="T69" fmla="*/ 210 h 290"/>
              <a:gd name="T70" fmla="*/ 210 w 542"/>
              <a:gd name="T71" fmla="*/ 182 h 290"/>
              <a:gd name="T72" fmla="*/ 218 w 542"/>
              <a:gd name="T73" fmla="*/ 209 h 290"/>
              <a:gd name="T74" fmla="*/ 225 w 542"/>
              <a:gd name="T75" fmla="*/ 178 h 290"/>
              <a:gd name="T76" fmla="*/ 445 w 542"/>
              <a:gd name="T77" fmla="*/ 122 h 290"/>
              <a:gd name="T78" fmla="*/ 403 w 542"/>
              <a:gd name="T79" fmla="*/ 88 h 290"/>
              <a:gd name="T80" fmla="*/ 368 w 542"/>
              <a:gd name="T81" fmla="*/ 17 h 290"/>
              <a:gd name="T82" fmla="*/ 383 w 542"/>
              <a:gd name="T83" fmla="*/ 59 h 290"/>
              <a:gd name="T84" fmla="*/ 393 w 542"/>
              <a:gd name="T85" fmla="*/ 117 h 290"/>
              <a:gd name="T86" fmla="*/ 400 w 542"/>
              <a:gd name="T87" fmla="*/ 178 h 290"/>
              <a:gd name="T88" fmla="*/ 419 w 542"/>
              <a:gd name="T89" fmla="*/ 113 h 290"/>
              <a:gd name="T90" fmla="*/ 423 w 542"/>
              <a:gd name="T91" fmla="*/ 149 h 290"/>
              <a:gd name="T92" fmla="*/ 411 w 542"/>
              <a:gd name="T93" fmla="*/ 151 h 290"/>
              <a:gd name="T94" fmla="*/ 406 w 542"/>
              <a:gd name="T95" fmla="*/ 137 h 290"/>
              <a:gd name="T96" fmla="*/ 442 w 542"/>
              <a:gd name="T97" fmla="*/ 159 h 290"/>
              <a:gd name="T98" fmla="*/ 387 w 542"/>
              <a:gd name="T99" fmla="*/ 157 h 290"/>
              <a:gd name="T100" fmla="*/ 442 w 542"/>
              <a:gd name="T101" fmla="*/ 155 h 290"/>
              <a:gd name="T102" fmla="*/ 124 w 542"/>
              <a:gd name="T103" fmla="*/ 145 h 290"/>
              <a:gd name="T104" fmla="*/ 121 w 542"/>
              <a:gd name="T105" fmla="*/ 54 h 290"/>
              <a:gd name="T106" fmla="*/ 119 w 542"/>
              <a:gd name="T107" fmla="*/ 60 h 290"/>
              <a:gd name="T108" fmla="*/ 119 w 542"/>
              <a:gd name="T109" fmla="*/ 130 h 290"/>
              <a:gd name="T110" fmla="*/ 91 w 542"/>
              <a:gd name="T111" fmla="*/ 198 h 290"/>
              <a:gd name="T112" fmla="*/ 140 w 542"/>
              <a:gd name="T113" fmla="*/ 220 h 290"/>
              <a:gd name="T114" fmla="*/ 121 w 542"/>
              <a:gd name="T115" fmla="*/ 202 h 290"/>
              <a:gd name="T116" fmla="*/ 101 w 542"/>
              <a:gd name="T117" fmla="*/ 178 h 290"/>
              <a:gd name="T118" fmla="*/ 115 w 542"/>
              <a:gd name="T119" fmla="*/ 176 h 290"/>
              <a:gd name="T120" fmla="*/ 127 w 542"/>
              <a:gd name="T121" fmla="*/ 174 h 290"/>
              <a:gd name="T122" fmla="*/ 118 w 542"/>
              <a:gd name="T123" fmla="*/ 220 h 290"/>
              <a:gd name="T124" fmla="*/ 145 w 542"/>
              <a:gd name="T125" fmla="*/ 188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42" h="290">
                <a:moveTo>
                  <a:pt x="262" y="119"/>
                </a:moveTo>
                <a:cubicBezTo>
                  <a:pt x="262" y="120"/>
                  <a:pt x="262" y="120"/>
                  <a:pt x="262" y="120"/>
                </a:cubicBezTo>
                <a:cubicBezTo>
                  <a:pt x="262" y="121"/>
                  <a:pt x="262" y="122"/>
                  <a:pt x="262" y="122"/>
                </a:cubicBezTo>
                <a:cubicBezTo>
                  <a:pt x="263" y="124"/>
                  <a:pt x="264" y="126"/>
                  <a:pt x="264" y="127"/>
                </a:cubicBezTo>
                <a:cubicBezTo>
                  <a:pt x="264" y="130"/>
                  <a:pt x="264" y="132"/>
                  <a:pt x="266" y="133"/>
                </a:cubicBezTo>
                <a:cubicBezTo>
                  <a:pt x="267" y="131"/>
                  <a:pt x="267" y="131"/>
                  <a:pt x="267" y="129"/>
                </a:cubicBezTo>
                <a:cubicBezTo>
                  <a:pt x="268" y="125"/>
                  <a:pt x="267" y="121"/>
                  <a:pt x="266" y="119"/>
                </a:cubicBezTo>
                <a:cubicBezTo>
                  <a:pt x="267" y="118"/>
                  <a:pt x="266" y="118"/>
                  <a:pt x="266" y="117"/>
                </a:cubicBezTo>
                <a:cubicBezTo>
                  <a:pt x="265" y="117"/>
                  <a:pt x="266" y="116"/>
                  <a:pt x="266" y="116"/>
                </a:cubicBezTo>
                <a:cubicBezTo>
                  <a:pt x="266" y="115"/>
                  <a:pt x="266" y="115"/>
                  <a:pt x="266" y="114"/>
                </a:cubicBezTo>
                <a:cubicBezTo>
                  <a:pt x="265" y="113"/>
                  <a:pt x="266" y="112"/>
                  <a:pt x="266" y="111"/>
                </a:cubicBezTo>
                <a:cubicBezTo>
                  <a:pt x="265" y="109"/>
                  <a:pt x="265" y="107"/>
                  <a:pt x="264" y="105"/>
                </a:cubicBezTo>
                <a:cubicBezTo>
                  <a:pt x="264" y="104"/>
                  <a:pt x="265" y="103"/>
                  <a:pt x="265" y="102"/>
                </a:cubicBezTo>
                <a:cubicBezTo>
                  <a:pt x="265" y="98"/>
                  <a:pt x="265" y="95"/>
                  <a:pt x="266" y="92"/>
                </a:cubicBezTo>
                <a:cubicBezTo>
                  <a:pt x="266" y="90"/>
                  <a:pt x="266" y="87"/>
                  <a:pt x="266" y="86"/>
                </a:cubicBezTo>
                <a:cubicBezTo>
                  <a:pt x="267" y="83"/>
                  <a:pt x="267" y="80"/>
                  <a:pt x="268" y="78"/>
                </a:cubicBezTo>
                <a:cubicBezTo>
                  <a:pt x="268" y="76"/>
                  <a:pt x="268" y="74"/>
                  <a:pt x="268" y="73"/>
                </a:cubicBezTo>
                <a:cubicBezTo>
                  <a:pt x="268" y="71"/>
                  <a:pt x="268" y="70"/>
                  <a:pt x="268" y="68"/>
                </a:cubicBezTo>
                <a:cubicBezTo>
                  <a:pt x="268" y="67"/>
                  <a:pt x="268" y="66"/>
                  <a:pt x="268" y="65"/>
                </a:cubicBezTo>
                <a:cubicBezTo>
                  <a:pt x="268" y="64"/>
                  <a:pt x="268" y="63"/>
                  <a:pt x="268" y="62"/>
                </a:cubicBezTo>
                <a:cubicBezTo>
                  <a:pt x="268" y="61"/>
                  <a:pt x="267" y="60"/>
                  <a:pt x="267" y="59"/>
                </a:cubicBezTo>
                <a:cubicBezTo>
                  <a:pt x="267" y="59"/>
                  <a:pt x="268" y="59"/>
                  <a:pt x="268" y="59"/>
                </a:cubicBezTo>
                <a:cubicBezTo>
                  <a:pt x="268" y="57"/>
                  <a:pt x="267" y="56"/>
                  <a:pt x="267" y="55"/>
                </a:cubicBezTo>
                <a:cubicBezTo>
                  <a:pt x="267" y="54"/>
                  <a:pt x="268" y="54"/>
                  <a:pt x="268" y="54"/>
                </a:cubicBezTo>
                <a:cubicBezTo>
                  <a:pt x="268" y="53"/>
                  <a:pt x="268" y="52"/>
                  <a:pt x="268" y="51"/>
                </a:cubicBezTo>
                <a:cubicBezTo>
                  <a:pt x="268" y="47"/>
                  <a:pt x="268" y="43"/>
                  <a:pt x="267" y="40"/>
                </a:cubicBezTo>
                <a:cubicBezTo>
                  <a:pt x="267" y="39"/>
                  <a:pt x="266" y="35"/>
                  <a:pt x="266" y="35"/>
                </a:cubicBezTo>
                <a:cubicBezTo>
                  <a:pt x="268" y="33"/>
                  <a:pt x="266" y="28"/>
                  <a:pt x="266" y="26"/>
                </a:cubicBezTo>
                <a:cubicBezTo>
                  <a:pt x="266" y="23"/>
                  <a:pt x="266" y="20"/>
                  <a:pt x="266" y="16"/>
                </a:cubicBezTo>
                <a:cubicBezTo>
                  <a:pt x="266" y="15"/>
                  <a:pt x="266" y="13"/>
                  <a:pt x="266" y="12"/>
                </a:cubicBezTo>
                <a:cubicBezTo>
                  <a:pt x="265" y="11"/>
                  <a:pt x="266" y="10"/>
                  <a:pt x="266" y="9"/>
                </a:cubicBezTo>
                <a:cubicBezTo>
                  <a:pt x="266" y="9"/>
                  <a:pt x="266" y="9"/>
                  <a:pt x="266" y="8"/>
                </a:cubicBezTo>
                <a:cubicBezTo>
                  <a:pt x="266" y="8"/>
                  <a:pt x="266" y="7"/>
                  <a:pt x="266" y="7"/>
                </a:cubicBezTo>
                <a:cubicBezTo>
                  <a:pt x="266" y="7"/>
                  <a:pt x="266" y="6"/>
                  <a:pt x="266" y="6"/>
                </a:cubicBezTo>
                <a:cubicBezTo>
                  <a:pt x="265" y="4"/>
                  <a:pt x="266" y="4"/>
                  <a:pt x="266" y="3"/>
                </a:cubicBezTo>
                <a:cubicBezTo>
                  <a:pt x="266" y="3"/>
                  <a:pt x="266" y="2"/>
                  <a:pt x="266" y="2"/>
                </a:cubicBezTo>
                <a:cubicBezTo>
                  <a:pt x="266" y="1"/>
                  <a:pt x="266" y="1"/>
                  <a:pt x="266" y="0"/>
                </a:cubicBezTo>
                <a:cubicBezTo>
                  <a:pt x="262" y="0"/>
                  <a:pt x="262" y="0"/>
                  <a:pt x="262" y="0"/>
                </a:cubicBezTo>
                <a:cubicBezTo>
                  <a:pt x="262" y="4"/>
                  <a:pt x="262" y="8"/>
                  <a:pt x="262" y="12"/>
                </a:cubicBezTo>
                <a:cubicBezTo>
                  <a:pt x="262" y="14"/>
                  <a:pt x="262" y="13"/>
                  <a:pt x="262" y="15"/>
                </a:cubicBezTo>
                <a:cubicBezTo>
                  <a:pt x="261" y="17"/>
                  <a:pt x="262" y="20"/>
                  <a:pt x="262" y="21"/>
                </a:cubicBezTo>
                <a:cubicBezTo>
                  <a:pt x="263" y="21"/>
                  <a:pt x="262" y="22"/>
                  <a:pt x="262" y="21"/>
                </a:cubicBezTo>
                <a:cubicBezTo>
                  <a:pt x="261" y="24"/>
                  <a:pt x="262" y="25"/>
                  <a:pt x="262" y="27"/>
                </a:cubicBezTo>
                <a:cubicBezTo>
                  <a:pt x="262" y="27"/>
                  <a:pt x="262" y="27"/>
                  <a:pt x="262" y="27"/>
                </a:cubicBezTo>
                <a:cubicBezTo>
                  <a:pt x="262" y="28"/>
                  <a:pt x="262" y="28"/>
                  <a:pt x="262" y="28"/>
                </a:cubicBezTo>
                <a:cubicBezTo>
                  <a:pt x="263" y="37"/>
                  <a:pt x="263" y="45"/>
                  <a:pt x="263" y="53"/>
                </a:cubicBezTo>
                <a:cubicBezTo>
                  <a:pt x="263" y="55"/>
                  <a:pt x="264" y="57"/>
                  <a:pt x="264" y="59"/>
                </a:cubicBezTo>
                <a:cubicBezTo>
                  <a:pt x="264" y="64"/>
                  <a:pt x="264" y="69"/>
                  <a:pt x="264" y="73"/>
                </a:cubicBezTo>
                <a:cubicBezTo>
                  <a:pt x="264" y="75"/>
                  <a:pt x="264" y="77"/>
                  <a:pt x="264" y="78"/>
                </a:cubicBezTo>
                <a:cubicBezTo>
                  <a:pt x="264" y="78"/>
                  <a:pt x="264" y="78"/>
                  <a:pt x="264" y="78"/>
                </a:cubicBezTo>
                <a:cubicBezTo>
                  <a:pt x="264" y="78"/>
                  <a:pt x="263" y="79"/>
                  <a:pt x="263" y="79"/>
                </a:cubicBezTo>
                <a:cubicBezTo>
                  <a:pt x="263" y="80"/>
                  <a:pt x="264" y="80"/>
                  <a:pt x="264" y="81"/>
                </a:cubicBezTo>
                <a:cubicBezTo>
                  <a:pt x="264" y="82"/>
                  <a:pt x="262" y="83"/>
                  <a:pt x="262" y="84"/>
                </a:cubicBezTo>
                <a:cubicBezTo>
                  <a:pt x="262" y="85"/>
                  <a:pt x="262" y="85"/>
                  <a:pt x="262" y="86"/>
                </a:cubicBezTo>
                <a:cubicBezTo>
                  <a:pt x="263" y="91"/>
                  <a:pt x="262" y="95"/>
                  <a:pt x="262" y="98"/>
                </a:cubicBezTo>
                <a:cubicBezTo>
                  <a:pt x="262" y="99"/>
                  <a:pt x="261" y="98"/>
                  <a:pt x="262" y="99"/>
                </a:cubicBezTo>
                <a:cubicBezTo>
                  <a:pt x="262" y="99"/>
                  <a:pt x="261" y="102"/>
                  <a:pt x="261" y="102"/>
                </a:cubicBezTo>
                <a:cubicBezTo>
                  <a:pt x="261" y="107"/>
                  <a:pt x="262" y="111"/>
                  <a:pt x="262" y="114"/>
                </a:cubicBezTo>
                <a:cubicBezTo>
                  <a:pt x="262" y="116"/>
                  <a:pt x="262" y="118"/>
                  <a:pt x="262" y="119"/>
                </a:cubicBezTo>
                <a:close/>
                <a:moveTo>
                  <a:pt x="314" y="175"/>
                </a:moveTo>
                <a:cubicBezTo>
                  <a:pt x="313" y="172"/>
                  <a:pt x="314" y="169"/>
                  <a:pt x="313" y="168"/>
                </a:cubicBezTo>
                <a:cubicBezTo>
                  <a:pt x="313" y="168"/>
                  <a:pt x="313" y="167"/>
                  <a:pt x="313" y="167"/>
                </a:cubicBezTo>
                <a:cubicBezTo>
                  <a:pt x="313" y="166"/>
                  <a:pt x="312" y="164"/>
                  <a:pt x="312" y="164"/>
                </a:cubicBezTo>
                <a:cubicBezTo>
                  <a:pt x="312" y="163"/>
                  <a:pt x="311" y="163"/>
                  <a:pt x="311" y="162"/>
                </a:cubicBezTo>
                <a:cubicBezTo>
                  <a:pt x="311" y="162"/>
                  <a:pt x="311" y="162"/>
                  <a:pt x="311" y="161"/>
                </a:cubicBezTo>
                <a:cubicBezTo>
                  <a:pt x="311" y="161"/>
                  <a:pt x="310" y="161"/>
                  <a:pt x="310" y="161"/>
                </a:cubicBezTo>
                <a:cubicBezTo>
                  <a:pt x="310" y="160"/>
                  <a:pt x="310" y="160"/>
                  <a:pt x="309" y="159"/>
                </a:cubicBezTo>
                <a:cubicBezTo>
                  <a:pt x="309" y="159"/>
                  <a:pt x="309" y="158"/>
                  <a:pt x="308" y="157"/>
                </a:cubicBezTo>
                <a:cubicBezTo>
                  <a:pt x="308" y="157"/>
                  <a:pt x="307" y="157"/>
                  <a:pt x="307" y="157"/>
                </a:cubicBezTo>
                <a:cubicBezTo>
                  <a:pt x="307" y="156"/>
                  <a:pt x="307" y="155"/>
                  <a:pt x="307" y="155"/>
                </a:cubicBezTo>
                <a:cubicBezTo>
                  <a:pt x="305" y="153"/>
                  <a:pt x="302" y="152"/>
                  <a:pt x="300" y="149"/>
                </a:cubicBezTo>
                <a:cubicBezTo>
                  <a:pt x="299" y="149"/>
                  <a:pt x="298" y="148"/>
                  <a:pt x="297" y="148"/>
                </a:cubicBezTo>
                <a:cubicBezTo>
                  <a:pt x="296" y="148"/>
                  <a:pt x="297" y="148"/>
                  <a:pt x="296" y="147"/>
                </a:cubicBezTo>
                <a:cubicBezTo>
                  <a:pt x="296" y="147"/>
                  <a:pt x="295" y="147"/>
                  <a:pt x="295" y="147"/>
                </a:cubicBezTo>
                <a:cubicBezTo>
                  <a:pt x="293" y="146"/>
                  <a:pt x="292" y="145"/>
                  <a:pt x="291" y="144"/>
                </a:cubicBezTo>
                <a:cubicBezTo>
                  <a:pt x="290" y="144"/>
                  <a:pt x="290" y="144"/>
                  <a:pt x="289" y="144"/>
                </a:cubicBezTo>
                <a:cubicBezTo>
                  <a:pt x="289" y="144"/>
                  <a:pt x="288" y="143"/>
                  <a:pt x="288" y="143"/>
                </a:cubicBezTo>
                <a:cubicBezTo>
                  <a:pt x="287" y="142"/>
                  <a:pt x="286" y="143"/>
                  <a:pt x="286" y="143"/>
                </a:cubicBezTo>
                <a:cubicBezTo>
                  <a:pt x="286" y="143"/>
                  <a:pt x="285" y="142"/>
                  <a:pt x="285" y="142"/>
                </a:cubicBezTo>
                <a:cubicBezTo>
                  <a:pt x="284" y="141"/>
                  <a:pt x="284" y="141"/>
                  <a:pt x="283" y="141"/>
                </a:cubicBezTo>
                <a:cubicBezTo>
                  <a:pt x="283" y="141"/>
                  <a:pt x="283" y="141"/>
                  <a:pt x="283" y="141"/>
                </a:cubicBezTo>
                <a:cubicBezTo>
                  <a:pt x="281" y="140"/>
                  <a:pt x="280" y="140"/>
                  <a:pt x="278" y="140"/>
                </a:cubicBezTo>
                <a:cubicBezTo>
                  <a:pt x="276" y="138"/>
                  <a:pt x="274" y="135"/>
                  <a:pt x="274" y="131"/>
                </a:cubicBezTo>
                <a:cubicBezTo>
                  <a:pt x="272" y="131"/>
                  <a:pt x="272" y="131"/>
                  <a:pt x="272" y="131"/>
                </a:cubicBezTo>
                <a:cubicBezTo>
                  <a:pt x="271" y="134"/>
                  <a:pt x="273" y="137"/>
                  <a:pt x="272" y="138"/>
                </a:cubicBezTo>
                <a:cubicBezTo>
                  <a:pt x="269" y="138"/>
                  <a:pt x="267" y="139"/>
                  <a:pt x="265" y="139"/>
                </a:cubicBezTo>
                <a:cubicBezTo>
                  <a:pt x="264" y="140"/>
                  <a:pt x="264" y="142"/>
                  <a:pt x="263" y="142"/>
                </a:cubicBezTo>
                <a:cubicBezTo>
                  <a:pt x="263" y="142"/>
                  <a:pt x="262" y="142"/>
                  <a:pt x="262" y="142"/>
                </a:cubicBezTo>
                <a:cubicBezTo>
                  <a:pt x="262" y="143"/>
                  <a:pt x="262" y="143"/>
                  <a:pt x="261" y="144"/>
                </a:cubicBezTo>
                <a:cubicBezTo>
                  <a:pt x="261" y="144"/>
                  <a:pt x="260" y="144"/>
                  <a:pt x="260" y="145"/>
                </a:cubicBezTo>
                <a:cubicBezTo>
                  <a:pt x="258" y="148"/>
                  <a:pt x="257" y="151"/>
                  <a:pt x="256" y="154"/>
                </a:cubicBezTo>
                <a:cubicBezTo>
                  <a:pt x="256" y="154"/>
                  <a:pt x="255" y="154"/>
                  <a:pt x="255" y="154"/>
                </a:cubicBezTo>
                <a:cubicBezTo>
                  <a:pt x="255" y="155"/>
                  <a:pt x="255" y="156"/>
                  <a:pt x="255" y="156"/>
                </a:cubicBezTo>
                <a:cubicBezTo>
                  <a:pt x="255" y="157"/>
                  <a:pt x="255" y="156"/>
                  <a:pt x="255" y="157"/>
                </a:cubicBezTo>
                <a:cubicBezTo>
                  <a:pt x="255" y="157"/>
                  <a:pt x="255" y="158"/>
                  <a:pt x="254" y="159"/>
                </a:cubicBezTo>
                <a:cubicBezTo>
                  <a:pt x="254" y="161"/>
                  <a:pt x="253" y="163"/>
                  <a:pt x="253" y="165"/>
                </a:cubicBezTo>
                <a:cubicBezTo>
                  <a:pt x="252" y="169"/>
                  <a:pt x="253" y="174"/>
                  <a:pt x="253" y="179"/>
                </a:cubicBezTo>
                <a:cubicBezTo>
                  <a:pt x="253" y="181"/>
                  <a:pt x="253" y="183"/>
                  <a:pt x="253" y="185"/>
                </a:cubicBezTo>
                <a:cubicBezTo>
                  <a:pt x="253" y="186"/>
                  <a:pt x="254" y="190"/>
                  <a:pt x="254" y="190"/>
                </a:cubicBezTo>
                <a:cubicBezTo>
                  <a:pt x="254" y="190"/>
                  <a:pt x="254" y="192"/>
                  <a:pt x="254" y="192"/>
                </a:cubicBezTo>
                <a:cubicBezTo>
                  <a:pt x="254" y="192"/>
                  <a:pt x="255" y="192"/>
                  <a:pt x="255" y="192"/>
                </a:cubicBezTo>
                <a:cubicBezTo>
                  <a:pt x="255" y="194"/>
                  <a:pt x="255" y="195"/>
                  <a:pt x="256" y="196"/>
                </a:cubicBezTo>
                <a:cubicBezTo>
                  <a:pt x="257" y="197"/>
                  <a:pt x="257" y="197"/>
                  <a:pt x="258" y="198"/>
                </a:cubicBezTo>
                <a:cubicBezTo>
                  <a:pt x="260" y="201"/>
                  <a:pt x="263" y="204"/>
                  <a:pt x="265" y="205"/>
                </a:cubicBezTo>
                <a:cubicBezTo>
                  <a:pt x="266" y="206"/>
                  <a:pt x="267" y="206"/>
                  <a:pt x="268" y="207"/>
                </a:cubicBezTo>
                <a:cubicBezTo>
                  <a:pt x="268" y="207"/>
                  <a:pt x="268" y="207"/>
                  <a:pt x="268" y="207"/>
                </a:cubicBezTo>
                <a:cubicBezTo>
                  <a:pt x="269" y="208"/>
                  <a:pt x="271" y="208"/>
                  <a:pt x="272" y="209"/>
                </a:cubicBezTo>
                <a:cubicBezTo>
                  <a:pt x="273" y="210"/>
                  <a:pt x="275" y="210"/>
                  <a:pt x="277" y="210"/>
                </a:cubicBezTo>
                <a:cubicBezTo>
                  <a:pt x="279" y="210"/>
                  <a:pt x="281" y="211"/>
                  <a:pt x="282" y="211"/>
                </a:cubicBezTo>
                <a:cubicBezTo>
                  <a:pt x="284" y="211"/>
                  <a:pt x="287" y="211"/>
                  <a:pt x="288" y="211"/>
                </a:cubicBezTo>
                <a:cubicBezTo>
                  <a:pt x="289" y="211"/>
                  <a:pt x="292" y="209"/>
                  <a:pt x="293" y="209"/>
                </a:cubicBezTo>
                <a:cubicBezTo>
                  <a:pt x="294" y="209"/>
                  <a:pt x="295" y="208"/>
                  <a:pt x="295" y="207"/>
                </a:cubicBezTo>
                <a:cubicBezTo>
                  <a:pt x="296" y="207"/>
                  <a:pt x="296" y="207"/>
                  <a:pt x="296" y="207"/>
                </a:cubicBezTo>
                <a:cubicBezTo>
                  <a:pt x="297" y="207"/>
                  <a:pt x="298" y="205"/>
                  <a:pt x="298" y="205"/>
                </a:cubicBezTo>
                <a:cubicBezTo>
                  <a:pt x="299" y="205"/>
                  <a:pt x="299" y="205"/>
                  <a:pt x="300" y="205"/>
                </a:cubicBezTo>
                <a:cubicBezTo>
                  <a:pt x="300" y="205"/>
                  <a:pt x="300" y="204"/>
                  <a:pt x="300" y="204"/>
                </a:cubicBezTo>
                <a:cubicBezTo>
                  <a:pt x="300" y="204"/>
                  <a:pt x="301" y="204"/>
                  <a:pt x="301" y="204"/>
                </a:cubicBezTo>
                <a:cubicBezTo>
                  <a:pt x="301" y="204"/>
                  <a:pt x="302" y="203"/>
                  <a:pt x="302" y="203"/>
                </a:cubicBezTo>
                <a:cubicBezTo>
                  <a:pt x="303" y="202"/>
                  <a:pt x="306" y="199"/>
                  <a:pt x="306" y="199"/>
                </a:cubicBezTo>
                <a:cubicBezTo>
                  <a:pt x="306" y="198"/>
                  <a:pt x="306" y="199"/>
                  <a:pt x="306" y="198"/>
                </a:cubicBezTo>
                <a:cubicBezTo>
                  <a:pt x="307" y="197"/>
                  <a:pt x="307" y="196"/>
                  <a:pt x="308" y="194"/>
                </a:cubicBezTo>
                <a:cubicBezTo>
                  <a:pt x="309" y="193"/>
                  <a:pt x="309" y="192"/>
                  <a:pt x="309" y="192"/>
                </a:cubicBezTo>
                <a:cubicBezTo>
                  <a:pt x="310" y="191"/>
                  <a:pt x="310" y="191"/>
                  <a:pt x="310" y="190"/>
                </a:cubicBezTo>
                <a:cubicBezTo>
                  <a:pt x="310" y="190"/>
                  <a:pt x="310" y="190"/>
                  <a:pt x="310" y="190"/>
                </a:cubicBezTo>
                <a:cubicBezTo>
                  <a:pt x="311" y="188"/>
                  <a:pt x="311" y="187"/>
                  <a:pt x="311" y="186"/>
                </a:cubicBezTo>
                <a:cubicBezTo>
                  <a:pt x="312" y="186"/>
                  <a:pt x="312" y="186"/>
                  <a:pt x="312" y="185"/>
                </a:cubicBezTo>
                <a:cubicBezTo>
                  <a:pt x="312" y="185"/>
                  <a:pt x="312" y="185"/>
                  <a:pt x="313" y="185"/>
                </a:cubicBezTo>
                <a:cubicBezTo>
                  <a:pt x="313" y="184"/>
                  <a:pt x="313" y="182"/>
                  <a:pt x="313" y="181"/>
                </a:cubicBezTo>
                <a:cubicBezTo>
                  <a:pt x="313" y="180"/>
                  <a:pt x="314" y="178"/>
                  <a:pt x="314" y="177"/>
                </a:cubicBezTo>
                <a:cubicBezTo>
                  <a:pt x="314" y="178"/>
                  <a:pt x="314" y="177"/>
                  <a:pt x="314" y="177"/>
                </a:cubicBezTo>
                <a:cubicBezTo>
                  <a:pt x="314" y="176"/>
                  <a:pt x="314" y="176"/>
                  <a:pt x="314" y="176"/>
                </a:cubicBezTo>
                <a:cubicBezTo>
                  <a:pt x="314" y="176"/>
                  <a:pt x="314" y="175"/>
                  <a:pt x="314" y="175"/>
                </a:cubicBezTo>
                <a:close/>
                <a:moveTo>
                  <a:pt x="280" y="149"/>
                </a:moveTo>
                <a:cubicBezTo>
                  <a:pt x="280" y="148"/>
                  <a:pt x="279" y="148"/>
                  <a:pt x="279" y="147"/>
                </a:cubicBezTo>
                <a:cubicBezTo>
                  <a:pt x="280" y="147"/>
                  <a:pt x="280" y="147"/>
                  <a:pt x="280" y="146"/>
                </a:cubicBezTo>
                <a:cubicBezTo>
                  <a:pt x="281" y="147"/>
                  <a:pt x="284" y="146"/>
                  <a:pt x="284" y="146"/>
                </a:cubicBezTo>
                <a:cubicBezTo>
                  <a:pt x="284" y="146"/>
                  <a:pt x="284" y="147"/>
                  <a:pt x="284" y="147"/>
                </a:cubicBezTo>
                <a:cubicBezTo>
                  <a:pt x="284" y="147"/>
                  <a:pt x="285" y="147"/>
                  <a:pt x="285" y="147"/>
                </a:cubicBezTo>
                <a:cubicBezTo>
                  <a:pt x="285" y="147"/>
                  <a:pt x="285" y="147"/>
                  <a:pt x="285" y="147"/>
                </a:cubicBezTo>
                <a:cubicBezTo>
                  <a:pt x="286" y="148"/>
                  <a:pt x="287" y="148"/>
                  <a:pt x="287" y="148"/>
                </a:cubicBezTo>
                <a:cubicBezTo>
                  <a:pt x="288" y="148"/>
                  <a:pt x="287" y="149"/>
                  <a:pt x="288" y="149"/>
                </a:cubicBezTo>
                <a:cubicBezTo>
                  <a:pt x="289" y="149"/>
                  <a:pt x="289" y="149"/>
                  <a:pt x="289" y="150"/>
                </a:cubicBezTo>
                <a:cubicBezTo>
                  <a:pt x="290" y="150"/>
                  <a:pt x="290" y="150"/>
                  <a:pt x="291" y="150"/>
                </a:cubicBezTo>
                <a:cubicBezTo>
                  <a:pt x="291" y="150"/>
                  <a:pt x="291" y="151"/>
                  <a:pt x="292" y="151"/>
                </a:cubicBezTo>
                <a:cubicBezTo>
                  <a:pt x="292" y="151"/>
                  <a:pt x="293" y="152"/>
                  <a:pt x="294" y="152"/>
                </a:cubicBezTo>
                <a:cubicBezTo>
                  <a:pt x="295" y="152"/>
                  <a:pt x="295" y="153"/>
                  <a:pt x="295" y="153"/>
                </a:cubicBezTo>
                <a:cubicBezTo>
                  <a:pt x="295" y="153"/>
                  <a:pt x="297" y="153"/>
                  <a:pt x="297" y="153"/>
                </a:cubicBezTo>
                <a:cubicBezTo>
                  <a:pt x="297" y="153"/>
                  <a:pt x="297" y="154"/>
                  <a:pt x="298" y="154"/>
                </a:cubicBezTo>
                <a:cubicBezTo>
                  <a:pt x="298" y="155"/>
                  <a:pt x="298" y="154"/>
                  <a:pt x="299" y="154"/>
                </a:cubicBezTo>
                <a:cubicBezTo>
                  <a:pt x="299" y="155"/>
                  <a:pt x="300" y="156"/>
                  <a:pt x="300" y="157"/>
                </a:cubicBezTo>
                <a:cubicBezTo>
                  <a:pt x="301" y="158"/>
                  <a:pt x="301" y="158"/>
                  <a:pt x="302" y="159"/>
                </a:cubicBezTo>
                <a:cubicBezTo>
                  <a:pt x="302" y="159"/>
                  <a:pt x="302" y="159"/>
                  <a:pt x="302" y="159"/>
                </a:cubicBezTo>
                <a:cubicBezTo>
                  <a:pt x="301" y="160"/>
                  <a:pt x="301" y="162"/>
                  <a:pt x="298" y="162"/>
                </a:cubicBezTo>
                <a:cubicBezTo>
                  <a:pt x="297" y="161"/>
                  <a:pt x="298" y="160"/>
                  <a:pt x="298" y="158"/>
                </a:cubicBezTo>
                <a:cubicBezTo>
                  <a:pt x="297" y="157"/>
                  <a:pt x="295" y="157"/>
                  <a:pt x="295" y="156"/>
                </a:cubicBezTo>
                <a:cubicBezTo>
                  <a:pt x="293" y="156"/>
                  <a:pt x="292" y="158"/>
                  <a:pt x="290" y="158"/>
                </a:cubicBezTo>
                <a:cubicBezTo>
                  <a:pt x="289" y="159"/>
                  <a:pt x="289" y="160"/>
                  <a:pt x="289" y="161"/>
                </a:cubicBezTo>
                <a:cubicBezTo>
                  <a:pt x="289" y="162"/>
                  <a:pt x="288" y="162"/>
                  <a:pt x="287" y="163"/>
                </a:cubicBezTo>
                <a:cubicBezTo>
                  <a:pt x="286" y="165"/>
                  <a:pt x="286" y="166"/>
                  <a:pt x="285" y="168"/>
                </a:cubicBezTo>
                <a:cubicBezTo>
                  <a:pt x="283" y="167"/>
                  <a:pt x="285" y="165"/>
                  <a:pt x="285" y="163"/>
                </a:cubicBezTo>
                <a:cubicBezTo>
                  <a:pt x="286" y="159"/>
                  <a:pt x="285" y="154"/>
                  <a:pt x="286" y="151"/>
                </a:cubicBezTo>
                <a:cubicBezTo>
                  <a:pt x="286" y="150"/>
                  <a:pt x="284" y="150"/>
                  <a:pt x="284" y="149"/>
                </a:cubicBezTo>
                <a:cubicBezTo>
                  <a:pt x="282" y="149"/>
                  <a:pt x="281" y="151"/>
                  <a:pt x="279" y="151"/>
                </a:cubicBezTo>
                <a:cubicBezTo>
                  <a:pt x="278" y="149"/>
                  <a:pt x="280" y="149"/>
                  <a:pt x="280" y="149"/>
                </a:cubicBezTo>
                <a:close/>
                <a:moveTo>
                  <a:pt x="296" y="175"/>
                </a:moveTo>
                <a:cubicBezTo>
                  <a:pt x="295" y="177"/>
                  <a:pt x="295" y="179"/>
                  <a:pt x="294" y="180"/>
                </a:cubicBezTo>
                <a:cubicBezTo>
                  <a:pt x="293" y="180"/>
                  <a:pt x="294" y="180"/>
                  <a:pt x="294" y="180"/>
                </a:cubicBezTo>
                <a:cubicBezTo>
                  <a:pt x="294" y="178"/>
                  <a:pt x="293" y="175"/>
                  <a:pt x="296" y="175"/>
                </a:cubicBezTo>
                <a:close/>
                <a:moveTo>
                  <a:pt x="293" y="170"/>
                </a:moveTo>
                <a:cubicBezTo>
                  <a:pt x="293" y="170"/>
                  <a:pt x="292" y="170"/>
                  <a:pt x="292" y="170"/>
                </a:cubicBezTo>
                <a:cubicBezTo>
                  <a:pt x="292" y="170"/>
                  <a:pt x="292" y="171"/>
                  <a:pt x="292" y="171"/>
                </a:cubicBezTo>
                <a:cubicBezTo>
                  <a:pt x="292" y="171"/>
                  <a:pt x="292" y="171"/>
                  <a:pt x="292" y="171"/>
                </a:cubicBezTo>
                <a:cubicBezTo>
                  <a:pt x="292" y="171"/>
                  <a:pt x="292" y="172"/>
                  <a:pt x="292" y="172"/>
                </a:cubicBezTo>
                <a:cubicBezTo>
                  <a:pt x="292" y="172"/>
                  <a:pt x="291" y="172"/>
                  <a:pt x="291" y="172"/>
                </a:cubicBezTo>
                <a:cubicBezTo>
                  <a:pt x="291" y="172"/>
                  <a:pt x="291" y="173"/>
                  <a:pt x="291" y="173"/>
                </a:cubicBezTo>
                <a:cubicBezTo>
                  <a:pt x="291" y="173"/>
                  <a:pt x="291" y="173"/>
                  <a:pt x="291" y="173"/>
                </a:cubicBezTo>
                <a:cubicBezTo>
                  <a:pt x="291" y="173"/>
                  <a:pt x="291" y="174"/>
                  <a:pt x="291" y="174"/>
                </a:cubicBezTo>
                <a:cubicBezTo>
                  <a:pt x="290" y="175"/>
                  <a:pt x="290" y="175"/>
                  <a:pt x="289" y="176"/>
                </a:cubicBezTo>
                <a:cubicBezTo>
                  <a:pt x="287" y="179"/>
                  <a:pt x="286" y="181"/>
                  <a:pt x="284" y="183"/>
                </a:cubicBezTo>
                <a:cubicBezTo>
                  <a:pt x="283" y="183"/>
                  <a:pt x="283" y="185"/>
                  <a:pt x="283" y="184"/>
                </a:cubicBezTo>
                <a:cubicBezTo>
                  <a:pt x="282" y="182"/>
                  <a:pt x="284" y="181"/>
                  <a:pt x="284" y="180"/>
                </a:cubicBezTo>
                <a:cubicBezTo>
                  <a:pt x="284" y="179"/>
                  <a:pt x="285" y="179"/>
                  <a:pt x="285" y="178"/>
                </a:cubicBezTo>
                <a:cubicBezTo>
                  <a:pt x="285" y="177"/>
                  <a:pt x="286" y="177"/>
                  <a:pt x="286" y="176"/>
                </a:cubicBezTo>
                <a:cubicBezTo>
                  <a:pt x="286" y="175"/>
                  <a:pt x="287" y="174"/>
                  <a:pt x="287" y="173"/>
                </a:cubicBezTo>
                <a:cubicBezTo>
                  <a:pt x="288" y="173"/>
                  <a:pt x="288" y="172"/>
                  <a:pt x="288" y="171"/>
                </a:cubicBezTo>
                <a:cubicBezTo>
                  <a:pt x="289" y="171"/>
                  <a:pt x="289" y="171"/>
                  <a:pt x="289" y="170"/>
                </a:cubicBezTo>
                <a:cubicBezTo>
                  <a:pt x="289" y="170"/>
                  <a:pt x="290" y="170"/>
                  <a:pt x="290" y="169"/>
                </a:cubicBezTo>
                <a:cubicBezTo>
                  <a:pt x="290" y="169"/>
                  <a:pt x="290" y="168"/>
                  <a:pt x="290" y="168"/>
                </a:cubicBezTo>
                <a:cubicBezTo>
                  <a:pt x="290" y="168"/>
                  <a:pt x="291" y="167"/>
                  <a:pt x="291" y="166"/>
                </a:cubicBezTo>
                <a:cubicBezTo>
                  <a:pt x="292" y="166"/>
                  <a:pt x="293" y="166"/>
                  <a:pt x="293" y="165"/>
                </a:cubicBezTo>
                <a:cubicBezTo>
                  <a:pt x="294" y="165"/>
                  <a:pt x="293" y="166"/>
                  <a:pt x="293" y="167"/>
                </a:cubicBezTo>
                <a:cubicBezTo>
                  <a:pt x="293" y="167"/>
                  <a:pt x="293" y="167"/>
                  <a:pt x="293" y="167"/>
                </a:cubicBezTo>
                <a:cubicBezTo>
                  <a:pt x="293" y="167"/>
                  <a:pt x="293" y="169"/>
                  <a:pt x="293" y="169"/>
                </a:cubicBezTo>
                <a:cubicBezTo>
                  <a:pt x="293" y="169"/>
                  <a:pt x="293" y="169"/>
                  <a:pt x="293" y="169"/>
                </a:cubicBezTo>
                <a:cubicBezTo>
                  <a:pt x="293" y="169"/>
                  <a:pt x="293" y="170"/>
                  <a:pt x="293" y="170"/>
                </a:cubicBezTo>
                <a:close/>
                <a:moveTo>
                  <a:pt x="289" y="188"/>
                </a:moveTo>
                <a:cubicBezTo>
                  <a:pt x="289" y="188"/>
                  <a:pt x="288" y="189"/>
                  <a:pt x="288" y="189"/>
                </a:cubicBezTo>
                <a:cubicBezTo>
                  <a:pt x="288" y="189"/>
                  <a:pt x="287" y="190"/>
                  <a:pt x="287" y="190"/>
                </a:cubicBezTo>
                <a:cubicBezTo>
                  <a:pt x="287" y="190"/>
                  <a:pt x="287" y="191"/>
                  <a:pt x="287" y="191"/>
                </a:cubicBezTo>
                <a:cubicBezTo>
                  <a:pt x="287" y="191"/>
                  <a:pt x="286" y="191"/>
                  <a:pt x="286" y="191"/>
                </a:cubicBezTo>
                <a:cubicBezTo>
                  <a:pt x="285" y="191"/>
                  <a:pt x="285" y="192"/>
                  <a:pt x="284" y="192"/>
                </a:cubicBezTo>
                <a:cubicBezTo>
                  <a:pt x="284" y="192"/>
                  <a:pt x="283" y="193"/>
                  <a:pt x="283" y="193"/>
                </a:cubicBezTo>
                <a:cubicBezTo>
                  <a:pt x="282" y="192"/>
                  <a:pt x="285" y="190"/>
                  <a:pt x="286" y="189"/>
                </a:cubicBezTo>
                <a:cubicBezTo>
                  <a:pt x="286" y="186"/>
                  <a:pt x="288" y="185"/>
                  <a:pt x="289" y="183"/>
                </a:cubicBezTo>
                <a:cubicBezTo>
                  <a:pt x="291" y="184"/>
                  <a:pt x="286" y="188"/>
                  <a:pt x="289" y="188"/>
                </a:cubicBezTo>
                <a:close/>
                <a:moveTo>
                  <a:pt x="286" y="169"/>
                </a:moveTo>
                <a:cubicBezTo>
                  <a:pt x="286" y="169"/>
                  <a:pt x="287" y="169"/>
                  <a:pt x="287" y="168"/>
                </a:cubicBezTo>
                <a:cubicBezTo>
                  <a:pt x="289" y="170"/>
                  <a:pt x="286" y="171"/>
                  <a:pt x="285" y="173"/>
                </a:cubicBezTo>
                <a:cubicBezTo>
                  <a:pt x="284" y="173"/>
                  <a:pt x="286" y="170"/>
                  <a:pt x="286" y="170"/>
                </a:cubicBezTo>
                <a:cubicBezTo>
                  <a:pt x="286" y="170"/>
                  <a:pt x="286" y="169"/>
                  <a:pt x="286" y="169"/>
                </a:cubicBezTo>
                <a:close/>
                <a:moveTo>
                  <a:pt x="280" y="156"/>
                </a:moveTo>
                <a:cubicBezTo>
                  <a:pt x="281" y="156"/>
                  <a:pt x="281" y="155"/>
                  <a:pt x="281" y="155"/>
                </a:cubicBezTo>
                <a:cubicBezTo>
                  <a:pt x="283" y="155"/>
                  <a:pt x="283" y="155"/>
                  <a:pt x="283" y="155"/>
                </a:cubicBezTo>
                <a:cubicBezTo>
                  <a:pt x="283" y="160"/>
                  <a:pt x="282" y="164"/>
                  <a:pt x="281" y="169"/>
                </a:cubicBezTo>
                <a:cubicBezTo>
                  <a:pt x="281" y="169"/>
                  <a:pt x="280" y="170"/>
                  <a:pt x="280" y="171"/>
                </a:cubicBezTo>
                <a:cubicBezTo>
                  <a:pt x="280" y="172"/>
                  <a:pt x="279" y="173"/>
                  <a:pt x="280" y="174"/>
                </a:cubicBezTo>
                <a:cubicBezTo>
                  <a:pt x="280" y="174"/>
                  <a:pt x="279" y="174"/>
                  <a:pt x="279" y="175"/>
                </a:cubicBezTo>
                <a:cubicBezTo>
                  <a:pt x="278" y="175"/>
                  <a:pt x="278" y="176"/>
                  <a:pt x="277" y="177"/>
                </a:cubicBezTo>
                <a:cubicBezTo>
                  <a:pt x="277" y="178"/>
                  <a:pt x="277" y="177"/>
                  <a:pt x="277" y="178"/>
                </a:cubicBezTo>
                <a:cubicBezTo>
                  <a:pt x="277" y="178"/>
                  <a:pt x="274" y="181"/>
                  <a:pt x="274" y="182"/>
                </a:cubicBezTo>
                <a:cubicBezTo>
                  <a:pt x="273" y="182"/>
                  <a:pt x="271" y="184"/>
                  <a:pt x="270" y="184"/>
                </a:cubicBezTo>
                <a:cubicBezTo>
                  <a:pt x="269" y="184"/>
                  <a:pt x="269" y="183"/>
                  <a:pt x="269" y="183"/>
                </a:cubicBezTo>
                <a:cubicBezTo>
                  <a:pt x="269" y="183"/>
                  <a:pt x="268" y="182"/>
                  <a:pt x="268" y="182"/>
                </a:cubicBezTo>
                <a:cubicBezTo>
                  <a:pt x="267" y="178"/>
                  <a:pt x="268" y="175"/>
                  <a:pt x="269" y="173"/>
                </a:cubicBezTo>
                <a:cubicBezTo>
                  <a:pt x="270" y="172"/>
                  <a:pt x="270" y="170"/>
                  <a:pt x="271" y="169"/>
                </a:cubicBezTo>
                <a:cubicBezTo>
                  <a:pt x="271" y="168"/>
                  <a:pt x="270" y="168"/>
                  <a:pt x="270" y="167"/>
                </a:cubicBezTo>
                <a:cubicBezTo>
                  <a:pt x="272" y="166"/>
                  <a:pt x="271" y="164"/>
                  <a:pt x="272" y="163"/>
                </a:cubicBezTo>
                <a:cubicBezTo>
                  <a:pt x="272" y="163"/>
                  <a:pt x="273" y="163"/>
                  <a:pt x="273" y="162"/>
                </a:cubicBezTo>
                <a:cubicBezTo>
                  <a:pt x="273" y="161"/>
                  <a:pt x="273" y="161"/>
                  <a:pt x="274" y="160"/>
                </a:cubicBezTo>
                <a:cubicBezTo>
                  <a:pt x="277" y="160"/>
                  <a:pt x="277" y="160"/>
                  <a:pt x="277" y="160"/>
                </a:cubicBezTo>
                <a:cubicBezTo>
                  <a:pt x="278" y="159"/>
                  <a:pt x="279" y="157"/>
                  <a:pt x="280" y="156"/>
                </a:cubicBezTo>
                <a:close/>
                <a:moveTo>
                  <a:pt x="266" y="163"/>
                </a:moveTo>
                <a:cubicBezTo>
                  <a:pt x="266" y="163"/>
                  <a:pt x="265" y="164"/>
                  <a:pt x="265" y="164"/>
                </a:cubicBezTo>
                <a:cubicBezTo>
                  <a:pt x="265" y="164"/>
                  <a:pt x="265" y="165"/>
                  <a:pt x="265" y="165"/>
                </a:cubicBezTo>
                <a:cubicBezTo>
                  <a:pt x="264" y="166"/>
                  <a:pt x="264" y="167"/>
                  <a:pt x="264" y="169"/>
                </a:cubicBezTo>
                <a:cubicBezTo>
                  <a:pt x="264" y="170"/>
                  <a:pt x="263" y="171"/>
                  <a:pt x="263" y="172"/>
                </a:cubicBezTo>
                <a:cubicBezTo>
                  <a:pt x="263" y="172"/>
                  <a:pt x="263" y="173"/>
                  <a:pt x="263" y="174"/>
                </a:cubicBezTo>
                <a:cubicBezTo>
                  <a:pt x="262" y="179"/>
                  <a:pt x="262" y="187"/>
                  <a:pt x="262" y="194"/>
                </a:cubicBezTo>
                <a:cubicBezTo>
                  <a:pt x="260" y="192"/>
                  <a:pt x="257" y="190"/>
                  <a:pt x="258" y="185"/>
                </a:cubicBezTo>
                <a:cubicBezTo>
                  <a:pt x="258" y="184"/>
                  <a:pt x="258" y="183"/>
                  <a:pt x="258" y="183"/>
                </a:cubicBezTo>
                <a:cubicBezTo>
                  <a:pt x="258" y="182"/>
                  <a:pt x="257" y="182"/>
                  <a:pt x="258" y="181"/>
                </a:cubicBezTo>
                <a:cubicBezTo>
                  <a:pt x="258" y="180"/>
                  <a:pt x="258" y="179"/>
                  <a:pt x="258" y="178"/>
                </a:cubicBezTo>
                <a:cubicBezTo>
                  <a:pt x="258" y="177"/>
                  <a:pt x="257" y="176"/>
                  <a:pt x="257" y="174"/>
                </a:cubicBezTo>
                <a:cubicBezTo>
                  <a:pt x="257" y="171"/>
                  <a:pt x="257" y="167"/>
                  <a:pt x="257" y="165"/>
                </a:cubicBezTo>
                <a:cubicBezTo>
                  <a:pt x="257" y="162"/>
                  <a:pt x="259" y="159"/>
                  <a:pt x="260" y="157"/>
                </a:cubicBezTo>
                <a:cubicBezTo>
                  <a:pt x="260" y="156"/>
                  <a:pt x="260" y="156"/>
                  <a:pt x="260" y="156"/>
                </a:cubicBezTo>
                <a:cubicBezTo>
                  <a:pt x="260" y="155"/>
                  <a:pt x="261" y="156"/>
                  <a:pt x="261" y="156"/>
                </a:cubicBezTo>
                <a:cubicBezTo>
                  <a:pt x="261" y="155"/>
                  <a:pt x="261" y="155"/>
                  <a:pt x="261" y="154"/>
                </a:cubicBezTo>
                <a:cubicBezTo>
                  <a:pt x="261" y="154"/>
                  <a:pt x="261" y="154"/>
                  <a:pt x="262" y="153"/>
                </a:cubicBezTo>
                <a:cubicBezTo>
                  <a:pt x="262" y="153"/>
                  <a:pt x="262" y="152"/>
                  <a:pt x="262" y="152"/>
                </a:cubicBezTo>
                <a:cubicBezTo>
                  <a:pt x="262" y="152"/>
                  <a:pt x="262" y="152"/>
                  <a:pt x="262" y="152"/>
                </a:cubicBezTo>
                <a:cubicBezTo>
                  <a:pt x="262" y="151"/>
                  <a:pt x="263" y="151"/>
                  <a:pt x="263" y="150"/>
                </a:cubicBezTo>
                <a:cubicBezTo>
                  <a:pt x="263" y="150"/>
                  <a:pt x="264" y="150"/>
                  <a:pt x="264" y="150"/>
                </a:cubicBezTo>
                <a:cubicBezTo>
                  <a:pt x="264" y="149"/>
                  <a:pt x="264" y="148"/>
                  <a:pt x="264" y="148"/>
                </a:cubicBezTo>
                <a:cubicBezTo>
                  <a:pt x="265" y="148"/>
                  <a:pt x="265" y="148"/>
                  <a:pt x="266" y="147"/>
                </a:cubicBezTo>
                <a:cubicBezTo>
                  <a:pt x="266" y="147"/>
                  <a:pt x="266" y="146"/>
                  <a:pt x="267" y="145"/>
                </a:cubicBezTo>
                <a:cubicBezTo>
                  <a:pt x="267" y="145"/>
                  <a:pt x="268" y="146"/>
                  <a:pt x="268" y="145"/>
                </a:cubicBezTo>
                <a:cubicBezTo>
                  <a:pt x="268" y="145"/>
                  <a:pt x="268" y="145"/>
                  <a:pt x="269" y="144"/>
                </a:cubicBezTo>
                <a:cubicBezTo>
                  <a:pt x="270" y="144"/>
                  <a:pt x="273" y="143"/>
                  <a:pt x="276" y="144"/>
                </a:cubicBezTo>
                <a:cubicBezTo>
                  <a:pt x="275" y="145"/>
                  <a:pt x="276" y="145"/>
                  <a:pt x="276" y="145"/>
                </a:cubicBezTo>
                <a:cubicBezTo>
                  <a:pt x="276" y="145"/>
                  <a:pt x="276" y="145"/>
                  <a:pt x="276" y="145"/>
                </a:cubicBezTo>
                <a:cubicBezTo>
                  <a:pt x="275" y="146"/>
                  <a:pt x="275" y="147"/>
                  <a:pt x="274" y="148"/>
                </a:cubicBezTo>
                <a:cubicBezTo>
                  <a:pt x="273" y="149"/>
                  <a:pt x="273" y="150"/>
                  <a:pt x="272" y="151"/>
                </a:cubicBezTo>
                <a:cubicBezTo>
                  <a:pt x="272" y="151"/>
                  <a:pt x="272" y="151"/>
                  <a:pt x="271" y="152"/>
                </a:cubicBezTo>
                <a:cubicBezTo>
                  <a:pt x="271" y="153"/>
                  <a:pt x="271" y="154"/>
                  <a:pt x="270" y="154"/>
                </a:cubicBezTo>
                <a:cubicBezTo>
                  <a:pt x="270" y="155"/>
                  <a:pt x="269" y="155"/>
                  <a:pt x="269" y="156"/>
                </a:cubicBezTo>
                <a:cubicBezTo>
                  <a:pt x="269" y="156"/>
                  <a:pt x="269" y="157"/>
                  <a:pt x="269" y="157"/>
                </a:cubicBezTo>
                <a:cubicBezTo>
                  <a:pt x="269" y="157"/>
                  <a:pt x="268" y="158"/>
                  <a:pt x="268" y="158"/>
                </a:cubicBezTo>
                <a:cubicBezTo>
                  <a:pt x="267" y="159"/>
                  <a:pt x="267" y="160"/>
                  <a:pt x="267" y="161"/>
                </a:cubicBezTo>
                <a:cubicBezTo>
                  <a:pt x="267" y="162"/>
                  <a:pt x="266" y="161"/>
                  <a:pt x="266" y="162"/>
                </a:cubicBezTo>
                <a:cubicBezTo>
                  <a:pt x="266" y="162"/>
                  <a:pt x="266" y="163"/>
                  <a:pt x="266" y="163"/>
                </a:cubicBezTo>
                <a:close/>
                <a:moveTo>
                  <a:pt x="275" y="197"/>
                </a:moveTo>
                <a:cubicBezTo>
                  <a:pt x="275" y="197"/>
                  <a:pt x="275" y="197"/>
                  <a:pt x="275" y="198"/>
                </a:cubicBezTo>
                <a:cubicBezTo>
                  <a:pt x="275" y="198"/>
                  <a:pt x="274" y="199"/>
                  <a:pt x="273" y="200"/>
                </a:cubicBezTo>
                <a:cubicBezTo>
                  <a:pt x="272" y="201"/>
                  <a:pt x="272" y="202"/>
                  <a:pt x="270" y="201"/>
                </a:cubicBezTo>
                <a:cubicBezTo>
                  <a:pt x="269" y="202"/>
                  <a:pt x="269" y="201"/>
                  <a:pt x="269" y="200"/>
                </a:cubicBezTo>
                <a:cubicBezTo>
                  <a:pt x="269" y="199"/>
                  <a:pt x="267" y="198"/>
                  <a:pt x="267" y="196"/>
                </a:cubicBezTo>
                <a:cubicBezTo>
                  <a:pt x="267" y="194"/>
                  <a:pt x="266" y="191"/>
                  <a:pt x="267" y="189"/>
                </a:cubicBezTo>
                <a:cubicBezTo>
                  <a:pt x="272" y="190"/>
                  <a:pt x="274" y="188"/>
                  <a:pt x="276" y="186"/>
                </a:cubicBezTo>
                <a:cubicBezTo>
                  <a:pt x="276" y="186"/>
                  <a:pt x="277" y="186"/>
                  <a:pt x="277" y="186"/>
                </a:cubicBezTo>
                <a:cubicBezTo>
                  <a:pt x="277" y="188"/>
                  <a:pt x="276" y="188"/>
                  <a:pt x="276" y="190"/>
                </a:cubicBezTo>
                <a:cubicBezTo>
                  <a:pt x="275" y="192"/>
                  <a:pt x="276" y="195"/>
                  <a:pt x="275" y="197"/>
                </a:cubicBezTo>
                <a:close/>
                <a:moveTo>
                  <a:pt x="309" y="181"/>
                </a:moveTo>
                <a:cubicBezTo>
                  <a:pt x="309" y="181"/>
                  <a:pt x="309" y="181"/>
                  <a:pt x="309" y="182"/>
                </a:cubicBezTo>
                <a:cubicBezTo>
                  <a:pt x="309" y="182"/>
                  <a:pt x="309" y="182"/>
                  <a:pt x="309" y="182"/>
                </a:cubicBezTo>
                <a:cubicBezTo>
                  <a:pt x="309" y="183"/>
                  <a:pt x="308" y="183"/>
                  <a:pt x="308" y="183"/>
                </a:cubicBezTo>
                <a:cubicBezTo>
                  <a:pt x="308" y="184"/>
                  <a:pt x="308" y="184"/>
                  <a:pt x="308" y="185"/>
                </a:cubicBezTo>
                <a:cubicBezTo>
                  <a:pt x="308" y="185"/>
                  <a:pt x="307" y="185"/>
                  <a:pt x="307" y="185"/>
                </a:cubicBezTo>
                <a:cubicBezTo>
                  <a:pt x="307" y="186"/>
                  <a:pt x="307" y="186"/>
                  <a:pt x="307" y="186"/>
                </a:cubicBezTo>
                <a:cubicBezTo>
                  <a:pt x="306" y="187"/>
                  <a:pt x="306" y="188"/>
                  <a:pt x="306" y="189"/>
                </a:cubicBezTo>
                <a:cubicBezTo>
                  <a:pt x="306" y="189"/>
                  <a:pt x="305" y="190"/>
                  <a:pt x="304" y="191"/>
                </a:cubicBezTo>
                <a:cubicBezTo>
                  <a:pt x="304" y="191"/>
                  <a:pt x="304" y="192"/>
                  <a:pt x="303" y="193"/>
                </a:cubicBezTo>
                <a:cubicBezTo>
                  <a:pt x="303" y="195"/>
                  <a:pt x="302" y="195"/>
                  <a:pt x="301" y="197"/>
                </a:cubicBezTo>
                <a:cubicBezTo>
                  <a:pt x="301" y="197"/>
                  <a:pt x="301" y="197"/>
                  <a:pt x="301" y="197"/>
                </a:cubicBezTo>
                <a:cubicBezTo>
                  <a:pt x="301" y="198"/>
                  <a:pt x="298" y="200"/>
                  <a:pt x="298" y="201"/>
                </a:cubicBezTo>
                <a:cubicBezTo>
                  <a:pt x="297" y="201"/>
                  <a:pt x="296" y="201"/>
                  <a:pt x="296" y="201"/>
                </a:cubicBezTo>
                <a:cubicBezTo>
                  <a:pt x="296" y="202"/>
                  <a:pt x="296" y="202"/>
                  <a:pt x="295" y="202"/>
                </a:cubicBezTo>
                <a:cubicBezTo>
                  <a:pt x="295" y="203"/>
                  <a:pt x="294" y="203"/>
                  <a:pt x="293" y="204"/>
                </a:cubicBezTo>
                <a:cubicBezTo>
                  <a:pt x="293" y="204"/>
                  <a:pt x="293" y="204"/>
                  <a:pt x="292" y="205"/>
                </a:cubicBezTo>
                <a:cubicBezTo>
                  <a:pt x="292" y="205"/>
                  <a:pt x="291" y="204"/>
                  <a:pt x="291" y="205"/>
                </a:cubicBezTo>
                <a:cubicBezTo>
                  <a:pt x="291" y="205"/>
                  <a:pt x="291" y="205"/>
                  <a:pt x="291" y="205"/>
                </a:cubicBezTo>
                <a:cubicBezTo>
                  <a:pt x="291" y="205"/>
                  <a:pt x="290" y="205"/>
                  <a:pt x="290" y="205"/>
                </a:cubicBezTo>
                <a:cubicBezTo>
                  <a:pt x="290" y="205"/>
                  <a:pt x="290" y="206"/>
                  <a:pt x="290" y="206"/>
                </a:cubicBezTo>
                <a:cubicBezTo>
                  <a:pt x="290" y="206"/>
                  <a:pt x="289" y="206"/>
                  <a:pt x="289" y="206"/>
                </a:cubicBezTo>
                <a:cubicBezTo>
                  <a:pt x="289" y="206"/>
                  <a:pt x="287" y="207"/>
                  <a:pt x="286" y="207"/>
                </a:cubicBezTo>
                <a:cubicBezTo>
                  <a:pt x="285" y="207"/>
                  <a:pt x="285" y="206"/>
                  <a:pt x="284" y="206"/>
                </a:cubicBezTo>
                <a:cubicBezTo>
                  <a:pt x="282" y="206"/>
                  <a:pt x="278" y="206"/>
                  <a:pt x="276" y="205"/>
                </a:cubicBezTo>
                <a:cubicBezTo>
                  <a:pt x="276" y="204"/>
                  <a:pt x="276" y="204"/>
                  <a:pt x="277" y="203"/>
                </a:cubicBezTo>
                <a:cubicBezTo>
                  <a:pt x="278" y="202"/>
                  <a:pt x="278" y="201"/>
                  <a:pt x="279" y="20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284" y="200"/>
                  <a:pt x="286" y="198"/>
                  <a:pt x="288" y="196"/>
                </a:cubicBezTo>
                <a:cubicBezTo>
                  <a:pt x="289" y="195"/>
                  <a:pt x="290" y="194"/>
                  <a:pt x="291" y="194"/>
                </a:cubicBezTo>
                <a:cubicBezTo>
                  <a:pt x="291" y="193"/>
                  <a:pt x="291" y="192"/>
                  <a:pt x="292" y="192"/>
                </a:cubicBezTo>
                <a:cubicBezTo>
                  <a:pt x="292" y="190"/>
                  <a:pt x="291" y="193"/>
                  <a:pt x="290" y="192"/>
                </a:cubicBezTo>
                <a:cubicBezTo>
                  <a:pt x="289" y="190"/>
                  <a:pt x="289" y="189"/>
                  <a:pt x="291" y="189"/>
                </a:cubicBezTo>
                <a:cubicBezTo>
                  <a:pt x="291" y="188"/>
                  <a:pt x="291" y="188"/>
                  <a:pt x="292" y="188"/>
                </a:cubicBezTo>
                <a:cubicBezTo>
                  <a:pt x="292" y="187"/>
                  <a:pt x="292" y="186"/>
                  <a:pt x="292" y="186"/>
                </a:cubicBezTo>
                <a:cubicBezTo>
                  <a:pt x="292" y="186"/>
                  <a:pt x="294" y="186"/>
                  <a:pt x="294" y="185"/>
                </a:cubicBezTo>
                <a:cubicBezTo>
                  <a:pt x="294" y="185"/>
                  <a:pt x="294" y="184"/>
                  <a:pt x="294" y="184"/>
                </a:cubicBezTo>
                <a:cubicBezTo>
                  <a:pt x="294" y="184"/>
                  <a:pt x="294" y="184"/>
                  <a:pt x="294" y="184"/>
                </a:cubicBezTo>
                <a:cubicBezTo>
                  <a:pt x="294" y="184"/>
                  <a:pt x="294" y="183"/>
                  <a:pt x="294" y="183"/>
                </a:cubicBezTo>
                <a:cubicBezTo>
                  <a:pt x="295" y="183"/>
                  <a:pt x="295" y="183"/>
                  <a:pt x="295" y="182"/>
                </a:cubicBezTo>
                <a:cubicBezTo>
                  <a:pt x="296" y="182"/>
                  <a:pt x="297" y="181"/>
                  <a:pt x="297" y="180"/>
                </a:cubicBezTo>
                <a:cubicBezTo>
                  <a:pt x="297" y="179"/>
                  <a:pt x="297" y="178"/>
                  <a:pt x="298" y="177"/>
                </a:cubicBezTo>
                <a:cubicBezTo>
                  <a:pt x="298" y="177"/>
                  <a:pt x="298" y="178"/>
                  <a:pt x="299" y="177"/>
                </a:cubicBezTo>
                <a:cubicBezTo>
                  <a:pt x="299" y="177"/>
                  <a:pt x="299" y="176"/>
                  <a:pt x="299" y="175"/>
                </a:cubicBezTo>
                <a:cubicBezTo>
                  <a:pt x="300" y="174"/>
                  <a:pt x="300" y="174"/>
                  <a:pt x="300" y="173"/>
                </a:cubicBezTo>
                <a:cubicBezTo>
                  <a:pt x="301" y="173"/>
                  <a:pt x="301" y="172"/>
                  <a:pt x="302" y="172"/>
                </a:cubicBezTo>
                <a:cubicBezTo>
                  <a:pt x="302" y="172"/>
                  <a:pt x="302" y="172"/>
                  <a:pt x="302" y="172"/>
                </a:cubicBezTo>
                <a:cubicBezTo>
                  <a:pt x="302" y="172"/>
                  <a:pt x="303" y="171"/>
                  <a:pt x="303" y="172"/>
                </a:cubicBezTo>
                <a:cubicBezTo>
                  <a:pt x="302" y="170"/>
                  <a:pt x="304" y="169"/>
                  <a:pt x="303" y="168"/>
                </a:cubicBezTo>
                <a:cubicBezTo>
                  <a:pt x="302" y="168"/>
                  <a:pt x="302" y="169"/>
                  <a:pt x="302" y="170"/>
                </a:cubicBezTo>
                <a:cubicBezTo>
                  <a:pt x="300" y="169"/>
                  <a:pt x="302" y="167"/>
                  <a:pt x="303" y="166"/>
                </a:cubicBezTo>
                <a:cubicBezTo>
                  <a:pt x="304" y="166"/>
                  <a:pt x="303" y="167"/>
                  <a:pt x="303" y="168"/>
                </a:cubicBezTo>
                <a:cubicBezTo>
                  <a:pt x="305" y="168"/>
                  <a:pt x="303" y="166"/>
                  <a:pt x="303" y="166"/>
                </a:cubicBezTo>
                <a:cubicBezTo>
                  <a:pt x="303" y="165"/>
                  <a:pt x="304" y="165"/>
                  <a:pt x="304" y="164"/>
                </a:cubicBezTo>
                <a:cubicBezTo>
                  <a:pt x="305" y="164"/>
                  <a:pt x="304" y="164"/>
                  <a:pt x="306" y="164"/>
                </a:cubicBezTo>
                <a:cubicBezTo>
                  <a:pt x="306" y="165"/>
                  <a:pt x="307" y="166"/>
                  <a:pt x="308" y="167"/>
                </a:cubicBezTo>
                <a:cubicBezTo>
                  <a:pt x="308" y="168"/>
                  <a:pt x="308" y="169"/>
                  <a:pt x="309" y="172"/>
                </a:cubicBezTo>
                <a:cubicBezTo>
                  <a:pt x="309" y="172"/>
                  <a:pt x="309" y="172"/>
                  <a:pt x="309" y="173"/>
                </a:cubicBezTo>
                <a:cubicBezTo>
                  <a:pt x="309" y="173"/>
                  <a:pt x="309" y="174"/>
                  <a:pt x="309" y="175"/>
                </a:cubicBezTo>
                <a:cubicBezTo>
                  <a:pt x="310" y="177"/>
                  <a:pt x="310" y="178"/>
                  <a:pt x="309" y="181"/>
                </a:cubicBezTo>
                <a:close/>
                <a:moveTo>
                  <a:pt x="189" y="20"/>
                </a:moveTo>
                <a:cubicBezTo>
                  <a:pt x="189" y="21"/>
                  <a:pt x="189" y="21"/>
                  <a:pt x="189" y="21"/>
                </a:cubicBezTo>
                <a:cubicBezTo>
                  <a:pt x="189" y="22"/>
                  <a:pt x="189" y="22"/>
                  <a:pt x="189" y="22"/>
                </a:cubicBezTo>
                <a:cubicBezTo>
                  <a:pt x="189" y="24"/>
                  <a:pt x="189" y="25"/>
                  <a:pt x="189" y="25"/>
                </a:cubicBezTo>
                <a:cubicBezTo>
                  <a:pt x="190" y="26"/>
                  <a:pt x="189" y="31"/>
                  <a:pt x="189" y="32"/>
                </a:cubicBezTo>
                <a:cubicBezTo>
                  <a:pt x="189" y="34"/>
                  <a:pt x="190" y="36"/>
                  <a:pt x="190" y="37"/>
                </a:cubicBezTo>
                <a:cubicBezTo>
                  <a:pt x="190" y="41"/>
                  <a:pt x="189" y="48"/>
                  <a:pt x="191" y="49"/>
                </a:cubicBezTo>
                <a:cubicBezTo>
                  <a:pt x="191" y="49"/>
                  <a:pt x="190" y="50"/>
                  <a:pt x="190" y="50"/>
                </a:cubicBezTo>
                <a:cubicBezTo>
                  <a:pt x="190" y="51"/>
                  <a:pt x="191" y="51"/>
                  <a:pt x="191" y="51"/>
                </a:cubicBezTo>
                <a:cubicBezTo>
                  <a:pt x="191" y="53"/>
                  <a:pt x="191" y="56"/>
                  <a:pt x="191" y="58"/>
                </a:cubicBezTo>
                <a:cubicBezTo>
                  <a:pt x="191" y="59"/>
                  <a:pt x="191" y="61"/>
                  <a:pt x="191" y="62"/>
                </a:cubicBezTo>
                <a:cubicBezTo>
                  <a:pt x="191" y="62"/>
                  <a:pt x="191" y="63"/>
                  <a:pt x="191" y="64"/>
                </a:cubicBezTo>
                <a:cubicBezTo>
                  <a:pt x="191" y="64"/>
                  <a:pt x="191" y="64"/>
                  <a:pt x="191" y="64"/>
                </a:cubicBezTo>
                <a:cubicBezTo>
                  <a:pt x="191" y="67"/>
                  <a:pt x="192" y="69"/>
                  <a:pt x="192" y="71"/>
                </a:cubicBezTo>
                <a:cubicBezTo>
                  <a:pt x="192" y="72"/>
                  <a:pt x="192" y="73"/>
                  <a:pt x="192" y="74"/>
                </a:cubicBezTo>
                <a:cubicBezTo>
                  <a:pt x="192" y="74"/>
                  <a:pt x="192" y="75"/>
                  <a:pt x="192" y="74"/>
                </a:cubicBezTo>
                <a:cubicBezTo>
                  <a:pt x="192" y="75"/>
                  <a:pt x="192" y="76"/>
                  <a:pt x="192" y="78"/>
                </a:cubicBezTo>
                <a:cubicBezTo>
                  <a:pt x="192" y="78"/>
                  <a:pt x="192" y="78"/>
                  <a:pt x="192" y="79"/>
                </a:cubicBezTo>
                <a:cubicBezTo>
                  <a:pt x="192" y="79"/>
                  <a:pt x="192" y="79"/>
                  <a:pt x="192" y="79"/>
                </a:cubicBezTo>
                <a:cubicBezTo>
                  <a:pt x="192" y="80"/>
                  <a:pt x="192" y="80"/>
                  <a:pt x="192" y="80"/>
                </a:cubicBezTo>
                <a:cubicBezTo>
                  <a:pt x="193" y="86"/>
                  <a:pt x="193" y="92"/>
                  <a:pt x="193" y="98"/>
                </a:cubicBezTo>
                <a:cubicBezTo>
                  <a:pt x="193" y="100"/>
                  <a:pt x="194" y="101"/>
                  <a:pt x="193" y="101"/>
                </a:cubicBezTo>
                <a:cubicBezTo>
                  <a:pt x="192" y="102"/>
                  <a:pt x="193" y="103"/>
                  <a:pt x="193" y="104"/>
                </a:cubicBezTo>
                <a:cubicBezTo>
                  <a:pt x="194" y="106"/>
                  <a:pt x="194" y="108"/>
                  <a:pt x="194" y="110"/>
                </a:cubicBezTo>
                <a:cubicBezTo>
                  <a:pt x="194" y="112"/>
                  <a:pt x="195" y="114"/>
                  <a:pt x="195" y="116"/>
                </a:cubicBezTo>
                <a:cubicBezTo>
                  <a:pt x="195" y="117"/>
                  <a:pt x="195" y="119"/>
                  <a:pt x="195" y="120"/>
                </a:cubicBezTo>
                <a:cubicBezTo>
                  <a:pt x="195" y="121"/>
                  <a:pt x="194" y="123"/>
                  <a:pt x="196" y="123"/>
                </a:cubicBezTo>
                <a:cubicBezTo>
                  <a:pt x="195" y="122"/>
                  <a:pt x="197" y="122"/>
                  <a:pt x="197" y="121"/>
                </a:cubicBezTo>
                <a:cubicBezTo>
                  <a:pt x="196" y="121"/>
                  <a:pt x="197" y="119"/>
                  <a:pt x="197" y="119"/>
                </a:cubicBezTo>
                <a:cubicBezTo>
                  <a:pt x="198" y="118"/>
                  <a:pt x="197" y="116"/>
                  <a:pt x="197" y="115"/>
                </a:cubicBezTo>
                <a:cubicBezTo>
                  <a:pt x="197" y="113"/>
                  <a:pt x="198" y="113"/>
                  <a:pt x="197" y="113"/>
                </a:cubicBezTo>
                <a:cubicBezTo>
                  <a:pt x="197" y="113"/>
                  <a:pt x="197" y="112"/>
                  <a:pt x="197" y="112"/>
                </a:cubicBezTo>
                <a:cubicBezTo>
                  <a:pt x="197" y="109"/>
                  <a:pt x="197" y="107"/>
                  <a:pt x="197" y="104"/>
                </a:cubicBezTo>
                <a:cubicBezTo>
                  <a:pt x="197" y="104"/>
                  <a:pt x="196" y="104"/>
                  <a:pt x="196" y="103"/>
                </a:cubicBezTo>
                <a:cubicBezTo>
                  <a:pt x="196" y="102"/>
                  <a:pt x="197" y="102"/>
                  <a:pt x="197" y="102"/>
                </a:cubicBezTo>
                <a:cubicBezTo>
                  <a:pt x="196" y="96"/>
                  <a:pt x="196" y="89"/>
                  <a:pt x="196" y="85"/>
                </a:cubicBezTo>
                <a:cubicBezTo>
                  <a:pt x="195" y="75"/>
                  <a:pt x="196" y="66"/>
                  <a:pt x="193" y="56"/>
                </a:cubicBezTo>
                <a:cubicBezTo>
                  <a:pt x="195" y="53"/>
                  <a:pt x="194" y="50"/>
                  <a:pt x="194" y="47"/>
                </a:cubicBezTo>
                <a:cubicBezTo>
                  <a:pt x="194" y="44"/>
                  <a:pt x="194" y="41"/>
                  <a:pt x="193" y="40"/>
                </a:cubicBezTo>
                <a:cubicBezTo>
                  <a:pt x="193" y="35"/>
                  <a:pt x="193" y="31"/>
                  <a:pt x="193" y="27"/>
                </a:cubicBezTo>
                <a:cubicBezTo>
                  <a:pt x="193" y="27"/>
                  <a:pt x="192" y="27"/>
                  <a:pt x="193" y="27"/>
                </a:cubicBezTo>
                <a:cubicBezTo>
                  <a:pt x="194" y="26"/>
                  <a:pt x="192" y="24"/>
                  <a:pt x="192" y="24"/>
                </a:cubicBezTo>
                <a:cubicBezTo>
                  <a:pt x="192" y="23"/>
                  <a:pt x="192" y="22"/>
                  <a:pt x="192" y="21"/>
                </a:cubicBezTo>
                <a:cubicBezTo>
                  <a:pt x="192" y="20"/>
                  <a:pt x="192" y="19"/>
                  <a:pt x="192" y="19"/>
                </a:cubicBezTo>
                <a:cubicBezTo>
                  <a:pt x="192" y="18"/>
                  <a:pt x="192" y="18"/>
                  <a:pt x="192" y="17"/>
                </a:cubicBezTo>
                <a:cubicBezTo>
                  <a:pt x="192" y="17"/>
                  <a:pt x="192" y="16"/>
                  <a:pt x="192" y="16"/>
                </a:cubicBezTo>
                <a:cubicBezTo>
                  <a:pt x="191" y="14"/>
                  <a:pt x="192" y="12"/>
                  <a:pt x="192" y="10"/>
                </a:cubicBezTo>
                <a:cubicBezTo>
                  <a:pt x="192" y="9"/>
                  <a:pt x="192" y="7"/>
                  <a:pt x="192" y="5"/>
                </a:cubicBezTo>
                <a:cubicBezTo>
                  <a:pt x="192" y="4"/>
                  <a:pt x="193" y="4"/>
                  <a:pt x="192" y="3"/>
                </a:cubicBezTo>
                <a:cubicBezTo>
                  <a:pt x="192" y="3"/>
                  <a:pt x="192" y="2"/>
                  <a:pt x="192" y="2"/>
                </a:cubicBezTo>
                <a:cubicBezTo>
                  <a:pt x="192" y="1"/>
                  <a:pt x="192" y="1"/>
                  <a:pt x="192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88" y="1"/>
                  <a:pt x="188" y="2"/>
                  <a:pt x="188" y="3"/>
                </a:cubicBezTo>
                <a:cubicBezTo>
                  <a:pt x="189" y="8"/>
                  <a:pt x="188" y="14"/>
                  <a:pt x="189" y="20"/>
                </a:cubicBezTo>
                <a:close/>
                <a:moveTo>
                  <a:pt x="79" y="272"/>
                </a:moveTo>
                <a:cubicBezTo>
                  <a:pt x="77" y="273"/>
                  <a:pt x="76" y="272"/>
                  <a:pt x="75" y="272"/>
                </a:cubicBezTo>
                <a:cubicBezTo>
                  <a:pt x="74" y="272"/>
                  <a:pt x="74" y="272"/>
                  <a:pt x="73" y="272"/>
                </a:cubicBezTo>
                <a:cubicBezTo>
                  <a:pt x="73" y="272"/>
                  <a:pt x="72" y="272"/>
                  <a:pt x="72" y="272"/>
                </a:cubicBezTo>
                <a:cubicBezTo>
                  <a:pt x="71" y="268"/>
                  <a:pt x="74" y="266"/>
                  <a:pt x="73" y="263"/>
                </a:cubicBezTo>
                <a:cubicBezTo>
                  <a:pt x="72" y="262"/>
                  <a:pt x="69" y="262"/>
                  <a:pt x="67" y="262"/>
                </a:cubicBezTo>
                <a:cubicBezTo>
                  <a:pt x="67" y="261"/>
                  <a:pt x="68" y="259"/>
                  <a:pt x="67" y="258"/>
                </a:cubicBezTo>
                <a:cubicBezTo>
                  <a:pt x="63" y="257"/>
                  <a:pt x="60" y="257"/>
                  <a:pt x="56" y="257"/>
                </a:cubicBezTo>
                <a:cubicBezTo>
                  <a:pt x="53" y="258"/>
                  <a:pt x="49" y="258"/>
                  <a:pt x="47" y="257"/>
                </a:cubicBezTo>
                <a:cubicBezTo>
                  <a:pt x="47" y="255"/>
                  <a:pt x="46" y="252"/>
                  <a:pt x="46" y="249"/>
                </a:cubicBezTo>
                <a:cubicBezTo>
                  <a:pt x="46" y="248"/>
                  <a:pt x="46" y="247"/>
                  <a:pt x="47" y="246"/>
                </a:cubicBezTo>
                <a:cubicBezTo>
                  <a:pt x="47" y="244"/>
                  <a:pt x="46" y="243"/>
                  <a:pt x="47" y="241"/>
                </a:cubicBezTo>
                <a:cubicBezTo>
                  <a:pt x="47" y="239"/>
                  <a:pt x="47" y="237"/>
                  <a:pt x="48" y="235"/>
                </a:cubicBezTo>
                <a:cubicBezTo>
                  <a:pt x="47" y="233"/>
                  <a:pt x="47" y="231"/>
                  <a:pt x="46" y="230"/>
                </a:cubicBezTo>
                <a:cubicBezTo>
                  <a:pt x="47" y="230"/>
                  <a:pt x="47" y="228"/>
                  <a:pt x="47" y="228"/>
                </a:cubicBezTo>
                <a:cubicBezTo>
                  <a:pt x="47" y="227"/>
                  <a:pt x="46" y="226"/>
                  <a:pt x="46" y="225"/>
                </a:cubicBezTo>
                <a:cubicBezTo>
                  <a:pt x="46" y="218"/>
                  <a:pt x="47" y="212"/>
                  <a:pt x="46" y="205"/>
                </a:cubicBezTo>
                <a:cubicBezTo>
                  <a:pt x="46" y="204"/>
                  <a:pt x="45" y="202"/>
                  <a:pt x="45" y="200"/>
                </a:cubicBezTo>
                <a:cubicBezTo>
                  <a:pt x="45" y="197"/>
                  <a:pt x="45" y="195"/>
                  <a:pt x="45" y="193"/>
                </a:cubicBezTo>
                <a:cubicBezTo>
                  <a:pt x="45" y="190"/>
                  <a:pt x="45" y="189"/>
                  <a:pt x="44" y="188"/>
                </a:cubicBezTo>
                <a:cubicBezTo>
                  <a:pt x="44" y="185"/>
                  <a:pt x="45" y="183"/>
                  <a:pt x="44" y="181"/>
                </a:cubicBezTo>
                <a:cubicBezTo>
                  <a:pt x="44" y="179"/>
                  <a:pt x="44" y="179"/>
                  <a:pt x="44" y="177"/>
                </a:cubicBezTo>
                <a:cubicBezTo>
                  <a:pt x="44" y="176"/>
                  <a:pt x="45" y="175"/>
                  <a:pt x="44" y="174"/>
                </a:cubicBezTo>
                <a:cubicBezTo>
                  <a:pt x="44" y="173"/>
                  <a:pt x="44" y="173"/>
                  <a:pt x="44" y="173"/>
                </a:cubicBezTo>
                <a:cubicBezTo>
                  <a:pt x="44" y="172"/>
                  <a:pt x="44" y="171"/>
                  <a:pt x="44" y="170"/>
                </a:cubicBezTo>
                <a:cubicBezTo>
                  <a:pt x="44" y="168"/>
                  <a:pt x="44" y="166"/>
                  <a:pt x="43" y="164"/>
                </a:cubicBezTo>
                <a:cubicBezTo>
                  <a:pt x="43" y="163"/>
                  <a:pt x="43" y="164"/>
                  <a:pt x="43" y="163"/>
                </a:cubicBezTo>
                <a:cubicBezTo>
                  <a:pt x="43" y="163"/>
                  <a:pt x="43" y="163"/>
                  <a:pt x="43" y="162"/>
                </a:cubicBezTo>
                <a:cubicBezTo>
                  <a:pt x="43" y="161"/>
                  <a:pt x="43" y="161"/>
                  <a:pt x="43" y="161"/>
                </a:cubicBezTo>
                <a:cubicBezTo>
                  <a:pt x="44" y="160"/>
                  <a:pt x="43" y="154"/>
                  <a:pt x="43" y="153"/>
                </a:cubicBezTo>
                <a:cubicBezTo>
                  <a:pt x="43" y="152"/>
                  <a:pt x="44" y="152"/>
                  <a:pt x="44" y="151"/>
                </a:cubicBezTo>
                <a:cubicBezTo>
                  <a:pt x="44" y="151"/>
                  <a:pt x="43" y="151"/>
                  <a:pt x="43" y="151"/>
                </a:cubicBezTo>
                <a:cubicBezTo>
                  <a:pt x="43" y="149"/>
                  <a:pt x="44" y="148"/>
                  <a:pt x="43" y="147"/>
                </a:cubicBezTo>
                <a:cubicBezTo>
                  <a:pt x="44" y="146"/>
                  <a:pt x="43" y="145"/>
                  <a:pt x="43" y="144"/>
                </a:cubicBezTo>
                <a:cubicBezTo>
                  <a:pt x="44" y="143"/>
                  <a:pt x="44" y="143"/>
                  <a:pt x="44" y="142"/>
                </a:cubicBezTo>
                <a:cubicBezTo>
                  <a:pt x="44" y="139"/>
                  <a:pt x="44" y="136"/>
                  <a:pt x="44" y="134"/>
                </a:cubicBezTo>
                <a:cubicBezTo>
                  <a:pt x="44" y="133"/>
                  <a:pt x="44" y="133"/>
                  <a:pt x="44" y="133"/>
                </a:cubicBezTo>
                <a:cubicBezTo>
                  <a:pt x="45" y="133"/>
                  <a:pt x="44" y="132"/>
                  <a:pt x="44" y="132"/>
                </a:cubicBezTo>
                <a:cubicBezTo>
                  <a:pt x="44" y="127"/>
                  <a:pt x="44" y="123"/>
                  <a:pt x="44" y="119"/>
                </a:cubicBezTo>
                <a:cubicBezTo>
                  <a:pt x="44" y="118"/>
                  <a:pt x="44" y="117"/>
                  <a:pt x="44" y="117"/>
                </a:cubicBezTo>
                <a:cubicBezTo>
                  <a:pt x="43" y="114"/>
                  <a:pt x="44" y="111"/>
                  <a:pt x="43" y="109"/>
                </a:cubicBezTo>
                <a:cubicBezTo>
                  <a:pt x="43" y="108"/>
                  <a:pt x="43" y="108"/>
                  <a:pt x="43" y="107"/>
                </a:cubicBezTo>
                <a:cubicBezTo>
                  <a:pt x="42" y="105"/>
                  <a:pt x="43" y="103"/>
                  <a:pt x="43" y="102"/>
                </a:cubicBezTo>
                <a:cubicBezTo>
                  <a:pt x="43" y="100"/>
                  <a:pt x="42" y="100"/>
                  <a:pt x="42" y="98"/>
                </a:cubicBezTo>
                <a:cubicBezTo>
                  <a:pt x="42" y="97"/>
                  <a:pt x="43" y="97"/>
                  <a:pt x="43" y="96"/>
                </a:cubicBezTo>
                <a:cubicBezTo>
                  <a:pt x="41" y="95"/>
                  <a:pt x="42" y="93"/>
                  <a:pt x="42" y="92"/>
                </a:cubicBezTo>
                <a:cubicBezTo>
                  <a:pt x="41" y="88"/>
                  <a:pt x="42" y="86"/>
                  <a:pt x="42" y="83"/>
                </a:cubicBezTo>
                <a:cubicBezTo>
                  <a:pt x="42" y="78"/>
                  <a:pt x="42" y="73"/>
                  <a:pt x="43" y="70"/>
                </a:cubicBezTo>
                <a:cubicBezTo>
                  <a:pt x="43" y="69"/>
                  <a:pt x="45" y="70"/>
                  <a:pt x="45" y="68"/>
                </a:cubicBezTo>
                <a:cubicBezTo>
                  <a:pt x="45" y="68"/>
                  <a:pt x="44" y="68"/>
                  <a:pt x="44" y="68"/>
                </a:cubicBezTo>
                <a:cubicBezTo>
                  <a:pt x="43" y="68"/>
                  <a:pt x="43" y="69"/>
                  <a:pt x="43" y="69"/>
                </a:cubicBezTo>
                <a:cubicBezTo>
                  <a:pt x="43" y="68"/>
                  <a:pt x="43" y="68"/>
                  <a:pt x="43" y="68"/>
                </a:cubicBezTo>
                <a:cubicBezTo>
                  <a:pt x="43" y="66"/>
                  <a:pt x="43" y="64"/>
                  <a:pt x="43" y="62"/>
                </a:cubicBezTo>
                <a:cubicBezTo>
                  <a:pt x="43" y="61"/>
                  <a:pt x="43" y="60"/>
                  <a:pt x="43" y="59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8"/>
                  <a:pt x="43" y="58"/>
                  <a:pt x="43" y="57"/>
                </a:cubicBezTo>
                <a:cubicBezTo>
                  <a:pt x="43" y="57"/>
                  <a:pt x="43" y="56"/>
                  <a:pt x="43" y="55"/>
                </a:cubicBezTo>
                <a:cubicBezTo>
                  <a:pt x="44" y="53"/>
                  <a:pt x="44" y="50"/>
                  <a:pt x="44" y="47"/>
                </a:cubicBezTo>
                <a:cubicBezTo>
                  <a:pt x="44" y="45"/>
                  <a:pt x="46" y="45"/>
                  <a:pt x="46" y="43"/>
                </a:cubicBezTo>
                <a:cubicBezTo>
                  <a:pt x="44" y="44"/>
                  <a:pt x="44" y="42"/>
                  <a:pt x="44" y="41"/>
                </a:cubicBezTo>
                <a:cubicBezTo>
                  <a:pt x="43" y="39"/>
                  <a:pt x="44" y="39"/>
                  <a:pt x="44" y="39"/>
                </a:cubicBezTo>
                <a:cubicBezTo>
                  <a:pt x="44" y="39"/>
                  <a:pt x="44" y="38"/>
                  <a:pt x="44" y="38"/>
                </a:cubicBezTo>
                <a:cubicBezTo>
                  <a:pt x="44" y="36"/>
                  <a:pt x="44" y="33"/>
                  <a:pt x="43" y="31"/>
                </a:cubicBezTo>
                <a:cubicBezTo>
                  <a:pt x="43" y="28"/>
                  <a:pt x="43" y="26"/>
                  <a:pt x="43" y="23"/>
                </a:cubicBezTo>
                <a:cubicBezTo>
                  <a:pt x="43" y="22"/>
                  <a:pt x="44" y="20"/>
                  <a:pt x="44" y="18"/>
                </a:cubicBezTo>
                <a:cubicBezTo>
                  <a:pt x="44" y="17"/>
                  <a:pt x="43" y="17"/>
                  <a:pt x="43" y="16"/>
                </a:cubicBezTo>
                <a:cubicBezTo>
                  <a:pt x="43" y="16"/>
                  <a:pt x="44" y="15"/>
                  <a:pt x="44" y="16"/>
                </a:cubicBezTo>
                <a:cubicBezTo>
                  <a:pt x="44" y="15"/>
                  <a:pt x="43" y="14"/>
                  <a:pt x="43" y="13"/>
                </a:cubicBezTo>
                <a:cubicBezTo>
                  <a:pt x="44" y="12"/>
                  <a:pt x="44" y="12"/>
                  <a:pt x="43" y="11"/>
                </a:cubicBezTo>
                <a:cubicBezTo>
                  <a:pt x="43" y="9"/>
                  <a:pt x="44" y="7"/>
                  <a:pt x="44" y="5"/>
                </a:cubicBezTo>
                <a:cubicBezTo>
                  <a:pt x="44" y="5"/>
                  <a:pt x="43" y="4"/>
                  <a:pt x="43" y="3"/>
                </a:cubicBezTo>
                <a:cubicBezTo>
                  <a:pt x="43" y="2"/>
                  <a:pt x="43" y="1"/>
                  <a:pt x="43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7"/>
                  <a:pt x="39" y="14"/>
                  <a:pt x="39" y="19"/>
                </a:cubicBezTo>
                <a:cubicBezTo>
                  <a:pt x="38" y="21"/>
                  <a:pt x="38" y="22"/>
                  <a:pt x="38" y="24"/>
                </a:cubicBezTo>
                <a:cubicBezTo>
                  <a:pt x="38" y="29"/>
                  <a:pt x="39" y="33"/>
                  <a:pt x="39" y="36"/>
                </a:cubicBezTo>
                <a:cubicBezTo>
                  <a:pt x="39" y="41"/>
                  <a:pt x="39" y="46"/>
                  <a:pt x="39" y="49"/>
                </a:cubicBezTo>
                <a:cubicBezTo>
                  <a:pt x="39" y="50"/>
                  <a:pt x="39" y="50"/>
                  <a:pt x="39" y="50"/>
                </a:cubicBezTo>
                <a:cubicBezTo>
                  <a:pt x="39" y="50"/>
                  <a:pt x="39" y="50"/>
                  <a:pt x="39" y="50"/>
                </a:cubicBezTo>
                <a:cubicBezTo>
                  <a:pt x="39" y="51"/>
                  <a:pt x="39" y="51"/>
                  <a:pt x="39" y="52"/>
                </a:cubicBezTo>
                <a:cubicBezTo>
                  <a:pt x="38" y="53"/>
                  <a:pt x="39" y="55"/>
                  <a:pt x="39" y="56"/>
                </a:cubicBezTo>
                <a:cubicBezTo>
                  <a:pt x="38" y="58"/>
                  <a:pt x="38" y="59"/>
                  <a:pt x="38" y="60"/>
                </a:cubicBezTo>
                <a:cubicBezTo>
                  <a:pt x="38" y="60"/>
                  <a:pt x="39" y="60"/>
                  <a:pt x="39" y="60"/>
                </a:cubicBezTo>
                <a:cubicBezTo>
                  <a:pt x="39" y="61"/>
                  <a:pt x="38" y="60"/>
                  <a:pt x="38" y="61"/>
                </a:cubicBezTo>
                <a:cubicBezTo>
                  <a:pt x="38" y="61"/>
                  <a:pt x="39" y="61"/>
                  <a:pt x="39" y="62"/>
                </a:cubicBezTo>
                <a:cubicBezTo>
                  <a:pt x="39" y="62"/>
                  <a:pt x="38" y="62"/>
                  <a:pt x="38" y="62"/>
                </a:cubicBezTo>
                <a:cubicBezTo>
                  <a:pt x="38" y="64"/>
                  <a:pt x="37" y="68"/>
                  <a:pt x="37" y="70"/>
                </a:cubicBezTo>
                <a:cubicBezTo>
                  <a:pt x="38" y="70"/>
                  <a:pt x="38" y="70"/>
                  <a:pt x="38" y="70"/>
                </a:cubicBezTo>
                <a:cubicBezTo>
                  <a:pt x="38" y="71"/>
                  <a:pt x="38" y="71"/>
                  <a:pt x="37" y="71"/>
                </a:cubicBezTo>
                <a:cubicBezTo>
                  <a:pt x="37" y="73"/>
                  <a:pt x="38" y="75"/>
                  <a:pt x="37" y="76"/>
                </a:cubicBezTo>
                <a:cubicBezTo>
                  <a:pt x="37" y="76"/>
                  <a:pt x="37" y="77"/>
                  <a:pt x="37" y="76"/>
                </a:cubicBezTo>
                <a:cubicBezTo>
                  <a:pt x="37" y="77"/>
                  <a:pt x="37" y="78"/>
                  <a:pt x="37" y="79"/>
                </a:cubicBezTo>
                <a:cubicBezTo>
                  <a:pt x="38" y="79"/>
                  <a:pt x="37" y="79"/>
                  <a:pt x="37" y="80"/>
                </a:cubicBezTo>
                <a:cubicBezTo>
                  <a:pt x="37" y="80"/>
                  <a:pt x="38" y="80"/>
                  <a:pt x="37" y="81"/>
                </a:cubicBezTo>
                <a:cubicBezTo>
                  <a:pt x="38" y="81"/>
                  <a:pt x="37" y="81"/>
                  <a:pt x="37" y="81"/>
                </a:cubicBezTo>
                <a:cubicBezTo>
                  <a:pt x="37" y="82"/>
                  <a:pt x="37" y="82"/>
                  <a:pt x="37" y="83"/>
                </a:cubicBezTo>
                <a:cubicBezTo>
                  <a:pt x="37" y="85"/>
                  <a:pt x="37" y="86"/>
                  <a:pt x="37" y="88"/>
                </a:cubicBezTo>
                <a:cubicBezTo>
                  <a:pt x="37" y="90"/>
                  <a:pt x="36" y="90"/>
                  <a:pt x="37" y="91"/>
                </a:cubicBezTo>
                <a:cubicBezTo>
                  <a:pt x="37" y="91"/>
                  <a:pt x="37" y="95"/>
                  <a:pt x="37" y="95"/>
                </a:cubicBezTo>
                <a:cubicBezTo>
                  <a:pt x="37" y="96"/>
                  <a:pt x="37" y="95"/>
                  <a:pt x="37" y="96"/>
                </a:cubicBezTo>
                <a:cubicBezTo>
                  <a:pt x="38" y="96"/>
                  <a:pt x="37" y="97"/>
                  <a:pt x="37" y="97"/>
                </a:cubicBezTo>
                <a:cubicBezTo>
                  <a:pt x="37" y="97"/>
                  <a:pt x="37" y="97"/>
                  <a:pt x="37" y="98"/>
                </a:cubicBezTo>
                <a:cubicBezTo>
                  <a:pt x="38" y="100"/>
                  <a:pt x="37" y="103"/>
                  <a:pt x="37" y="105"/>
                </a:cubicBezTo>
                <a:cubicBezTo>
                  <a:pt x="38" y="107"/>
                  <a:pt x="38" y="107"/>
                  <a:pt x="37" y="107"/>
                </a:cubicBezTo>
                <a:cubicBezTo>
                  <a:pt x="37" y="108"/>
                  <a:pt x="38" y="108"/>
                  <a:pt x="38" y="108"/>
                </a:cubicBezTo>
                <a:cubicBezTo>
                  <a:pt x="39" y="113"/>
                  <a:pt x="39" y="116"/>
                  <a:pt x="39" y="120"/>
                </a:cubicBezTo>
                <a:cubicBezTo>
                  <a:pt x="39" y="121"/>
                  <a:pt x="40" y="121"/>
                  <a:pt x="40" y="121"/>
                </a:cubicBezTo>
                <a:cubicBezTo>
                  <a:pt x="40" y="121"/>
                  <a:pt x="39" y="122"/>
                  <a:pt x="39" y="122"/>
                </a:cubicBezTo>
                <a:cubicBezTo>
                  <a:pt x="39" y="123"/>
                  <a:pt x="40" y="124"/>
                  <a:pt x="40" y="125"/>
                </a:cubicBezTo>
                <a:cubicBezTo>
                  <a:pt x="40" y="126"/>
                  <a:pt x="39" y="127"/>
                  <a:pt x="39" y="129"/>
                </a:cubicBezTo>
                <a:cubicBezTo>
                  <a:pt x="39" y="130"/>
                  <a:pt x="39" y="132"/>
                  <a:pt x="39" y="133"/>
                </a:cubicBezTo>
                <a:cubicBezTo>
                  <a:pt x="39" y="133"/>
                  <a:pt x="40" y="134"/>
                  <a:pt x="40" y="134"/>
                </a:cubicBezTo>
                <a:cubicBezTo>
                  <a:pt x="40" y="135"/>
                  <a:pt x="39" y="136"/>
                  <a:pt x="39" y="137"/>
                </a:cubicBezTo>
                <a:cubicBezTo>
                  <a:pt x="39" y="138"/>
                  <a:pt x="39" y="138"/>
                  <a:pt x="39" y="139"/>
                </a:cubicBezTo>
                <a:cubicBezTo>
                  <a:pt x="39" y="139"/>
                  <a:pt x="39" y="140"/>
                  <a:pt x="39" y="141"/>
                </a:cubicBezTo>
                <a:cubicBezTo>
                  <a:pt x="39" y="146"/>
                  <a:pt x="39" y="150"/>
                  <a:pt x="39" y="155"/>
                </a:cubicBezTo>
                <a:cubicBezTo>
                  <a:pt x="38" y="158"/>
                  <a:pt x="38" y="159"/>
                  <a:pt x="38" y="161"/>
                </a:cubicBezTo>
                <a:cubicBezTo>
                  <a:pt x="38" y="161"/>
                  <a:pt x="38" y="161"/>
                  <a:pt x="39" y="161"/>
                </a:cubicBezTo>
                <a:cubicBezTo>
                  <a:pt x="39" y="162"/>
                  <a:pt x="38" y="162"/>
                  <a:pt x="38" y="162"/>
                </a:cubicBezTo>
                <a:cubicBezTo>
                  <a:pt x="38" y="163"/>
                  <a:pt x="38" y="163"/>
                  <a:pt x="39" y="164"/>
                </a:cubicBezTo>
                <a:cubicBezTo>
                  <a:pt x="39" y="164"/>
                  <a:pt x="39" y="165"/>
                  <a:pt x="39" y="165"/>
                </a:cubicBezTo>
                <a:cubicBezTo>
                  <a:pt x="39" y="169"/>
                  <a:pt x="39" y="172"/>
                  <a:pt x="39" y="175"/>
                </a:cubicBezTo>
                <a:cubicBezTo>
                  <a:pt x="39" y="176"/>
                  <a:pt x="39" y="177"/>
                  <a:pt x="40" y="177"/>
                </a:cubicBezTo>
                <a:cubicBezTo>
                  <a:pt x="40" y="178"/>
                  <a:pt x="39" y="179"/>
                  <a:pt x="39" y="179"/>
                </a:cubicBezTo>
                <a:cubicBezTo>
                  <a:pt x="39" y="180"/>
                  <a:pt x="40" y="180"/>
                  <a:pt x="40" y="181"/>
                </a:cubicBezTo>
                <a:cubicBezTo>
                  <a:pt x="40" y="181"/>
                  <a:pt x="39" y="181"/>
                  <a:pt x="39" y="182"/>
                </a:cubicBezTo>
                <a:cubicBezTo>
                  <a:pt x="39" y="183"/>
                  <a:pt x="40" y="183"/>
                  <a:pt x="40" y="184"/>
                </a:cubicBezTo>
                <a:cubicBezTo>
                  <a:pt x="40" y="185"/>
                  <a:pt x="40" y="186"/>
                  <a:pt x="40" y="186"/>
                </a:cubicBezTo>
                <a:cubicBezTo>
                  <a:pt x="40" y="187"/>
                  <a:pt x="40" y="187"/>
                  <a:pt x="40" y="187"/>
                </a:cubicBezTo>
                <a:cubicBezTo>
                  <a:pt x="40" y="187"/>
                  <a:pt x="40" y="188"/>
                  <a:pt x="40" y="188"/>
                </a:cubicBezTo>
                <a:cubicBezTo>
                  <a:pt x="39" y="189"/>
                  <a:pt x="40" y="190"/>
                  <a:pt x="40" y="190"/>
                </a:cubicBezTo>
                <a:cubicBezTo>
                  <a:pt x="40" y="191"/>
                  <a:pt x="40" y="191"/>
                  <a:pt x="40" y="191"/>
                </a:cubicBezTo>
                <a:cubicBezTo>
                  <a:pt x="40" y="193"/>
                  <a:pt x="41" y="194"/>
                  <a:pt x="41" y="194"/>
                </a:cubicBezTo>
                <a:cubicBezTo>
                  <a:pt x="41" y="195"/>
                  <a:pt x="41" y="195"/>
                  <a:pt x="41" y="196"/>
                </a:cubicBezTo>
                <a:cubicBezTo>
                  <a:pt x="41" y="205"/>
                  <a:pt x="40" y="215"/>
                  <a:pt x="41" y="224"/>
                </a:cubicBezTo>
                <a:cubicBezTo>
                  <a:pt x="41" y="227"/>
                  <a:pt x="42" y="229"/>
                  <a:pt x="42" y="231"/>
                </a:cubicBezTo>
                <a:cubicBezTo>
                  <a:pt x="43" y="235"/>
                  <a:pt x="42" y="240"/>
                  <a:pt x="42" y="245"/>
                </a:cubicBezTo>
                <a:cubicBezTo>
                  <a:pt x="42" y="245"/>
                  <a:pt x="42" y="246"/>
                  <a:pt x="42" y="246"/>
                </a:cubicBezTo>
                <a:cubicBezTo>
                  <a:pt x="42" y="247"/>
                  <a:pt x="42" y="247"/>
                  <a:pt x="42" y="247"/>
                </a:cubicBezTo>
                <a:cubicBezTo>
                  <a:pt x="42" y="251"/>
                  <a:pt x="43" y="254"/>
                  <a:pt x="42" y="257"/>
                </a:cubicBezTo>
                <a:cubicBezTo>
                  <a:pt x="38" y="258"/>
                  <a:pt x="35" y="258"/>
                  <a:pt x="32" y="258"/>
                </a:cubicBezTo>
                <a:cubicBezTo>
                  <a:pt x="31" y="258"/>
                  <a:pt x="31" y="259"/>
                  <a:pt x="30" y="259"/>
                </a:cubicBezTo>
                <a:cubicBezTo>
                  <a:pt x="30" y="259"/>
                  <a:pt x="30" y="258"/>
                  <a:pt x="29" y="258"/>
                </a:cubicBezTo>
                <a:cubicBezTo>
                  <a:pt x="29" y="258"/>
                  <a:pt x="28" y="258"/>
                  <a:pt x="27" y="259"/>
                </a:cubicBezTo>
                <a:cubicBezTo>
                  <a:pt x="27" y="259"/>
                  <a:pt x="26" y="258"/>
                  <a:pt x="26" y="259"/>
                </a:cubicBezTo>
                <a:cubicBezTo>
                  <a:pt x="25" y="259"/>
                  <a:pt x="25" y="259"/>
                  <a:pt x="24" y="259"/>
                </a:cubicBezTo>
                <a:cubicBezTo>
                  <a:pt x="23" y="259"/>
                  <a:pt x="23" y="259"/>
                  <a:pt x="22" y="259"/>
                </a:cubicBezTo>
                <a:cubicBezTo>
                  <a:pt x="20" y="258"/>
                  <a:pt x="17" y="259"/>
                  <a:pt x="15" y="259"/>
                </a:cubicBezTo>
                <a:cubicBezTo>
                  <a:pt x="13" y="256"/>
                  <a:pt x="14" y="255"/>
                  <a:pt x="14" y="252"/>
                </a:cubicBezTo>
                <a:cubicBezTo>
                  <a:pt x="13" y="252"/>
                  <a:pt x="12" y="252"/>
                  <a:pt x="12" y="251"/>
                </a:cubicBezTo>
                <a:cubicBezTo>
                  <a:pt x="11" y="251"/>
                  <a:pt x="10" y="252"/>
                  <a:pt x="9" y="253"/>
                </a:cubicBezTo>
                <a:cubicBezTo>
                  <a:pt x="8" y="256"/>
                  <a:pt x="10" y="260"/>
                  <a:pt x="8" y="264"/>
                </a:cubicBezTo>
                <a:cubicBezTo>
                  <a:pt x="6" y="267"/>
                  <a:pt x="0" y="265"/>
                  <a:pt x="1" y="269"/>
                </a:cubicBezTo>
                <a:cubicBezTo>
                  <a:pt x="1" y="270"/>
                  <a:pt x="1" y="270"/>
                  <a:pt x="1" y="270"/>
                </a:cubicBezTo>
                <a:cubicBezTo>
                  <a:pt x="2" y="271"/>
                  <a:pt x="3" y="272"/>
                  <a:pt x="3" y="272"/>
                </a:cubicBezTo>
                <a:cubicBezTo>
                  <a:pt x="6" y="273"/>
                  <a:pt x="9" y="272"/>
                  <a:pt x="11" y="274"/>
                </a:cubicBezTo>
                <a:cubicBezTo>
                  <a:pt x="11" y="277"/>
                  <a:pt x="11" y="278"/>
                  <a:pt x="10" y="279"/>
                </a:cubicBezTo>
                <a:cubicBezTo>
                  <a:pt x="10" y="279"/>
                  <a:pt x="9" y="279"/>
                  <a:pt x="9" y="279"/>
                </a:cubicBezTo>
                <a:cubicBezTo>
                  <a:pt x="7" y="281"/>
                  <a:pt x="6" y="282"/>
                  <a:pt x="6" y="285"/>
                </a:cubicBezTo>
                <a:cubicBezTo>
                  <a:pt x="8" y="287"/>
                  <a:pt x="12" y="286"/>
                  <a:pt x="16" y="287"/>
                </a:cubicBezTo>
                <a:cubicBezTo>
                  <a:pt x="18" y="287"/>
                  <a:pt x="20" y="289"/>
                  <a:pt x="23" y="289"/>
                </a:cubicBezTo>
                <a:cubicBezTo>
                  <a:pt x="29" y="290"/>
                  <a:pt x="36" y="289"/>
                  <a:pt x="42" y="288"/>
                </a:cubicBezTo>
                <a:cubicBezTo>
                  <a:pt x="43" y="287"/>
                  <a:pt x="41" y="285"/>
                  <a:pt x="42" y="284"/>
                </a:cubicBezTo>
                <a:cubicBezTo>
                  <a:pt x="46" y="283"/>
                  <a:pt x="50" y="283"/>
                  <a:pt x="54" y="282"/>
                </a:cubicBezTo>
                <a:cubicBezTo>
                  <a:pt x="55" y="282"/>
                  <a:pt x="55" y="282"/>
                  <a:pt x="55" y="282"/>
                </a:cubicBezTo>
                <a:cubicBezTo>
                  <a:pt x="56" y="282"/>
                  <a:pt x="56" y="282"/>
                  <a:pt x="56" y="282"/>
                </a:cubicBezTo>
                <a:cubicBezTo>
                  <a:pt x="57" y="282"/>
                  <a:pt x="58" y="282"/>
                  <a:pt x="59" y="282"/>
                </a:cubicBezTo>
                <a:cubicBezTo>
                  <a:pt x="59" y="282"/>
                  <a:pt x="59" y="281"/>
                  <a:pt x="59" y="281"/>
                </a:cubicBezTo>
                <a:cubicBezTo>
                  <a:pt x="59" y="281"/>
                  <a:pt x="60" y="281"/>
                  <a:pt x="60" y="281"/>
                </a:cubicBezTo>
                <a:cubicBezTo>
                  <a:pt x="63" y="281"/>
                  <a:pt x="64" y="281"/>
                  <a:pt x="65" y="280"/>
                </a:cubicBezTo>
                <a:cubicBezTo>
                  <a:pt x="67" y="279"/>
                  <a:pt x="68" y="281"/>
                  <a:pt x="70" y="281"/>
                </a:cubicBezTo>
                <a:cubicBezTo>
                  <a:pt x="70" y="279"/>
                  <a:pt x="71" y="278"/>
                  <a:pt x="73" y="277"/>
                </a:cubicBezTo>
                <a:cubicBezTo>
                  <a:pt x="74" y="277"/>
                  <a:pt x="75" y="277"/>
                  <a:pt x="75" y="277"/>
                </a:cubicBezTo>
                <a:cubicBezTo>
                  <a:pt x="76" y="277"/>
                  <a:pt x="77" y="277"/>
                  <a:pt x="78" y="277"/>
                </a:cubicBezTo>
                <a:cubicBezTo>
                  <a:pt x="79" y="277"/>
                  <a:pt x="80" y="277"/>
                  <a:pt x="82" y="277"/>
                </a:cubicBezTo>
                <a:cubicBezTo>
                  <a:pt x="83" y="277"/>
                  <a:pt x="83" y="277"/>
                  <a:pt x="84" y="277"/>
                </a:cubicBezTo>
                <a:cubicBezTo>
                  <a:pt x="87" y="276"/>
                  <a:pt x="90" y="277"/>
                  <a:pt x="90" y="274"/>
                </a:cubicBezTo>
                <a:cubicBezTo>
                  <a:pt x="90" y="269"/>
                  <a:pt x="83" y="272"/>
                  <a:pt x="79" y="272"/>
                </a:cubicBezTo>
                <a:close/>
                <a:moveTo>
                  <a:pt x="30" y="269"/>
                </a:moveTo>
                <a:cubicBezTo>
                  <a:pt x="29" y="269"/>
                  <a:pt x="28" y="269"/>
                  <a:pt x="26" y="269"/>
                </a:cubicBezTo>
                <a:cubicBezTo>
                  <a:pt x="25" y="269"/>
                  <a:pt x="24" y="269"/>
                  <a:pt x="24" y="269"/>
                </a:cubicBezTo>
                <a:cubicBezTo>
                  <a:pt x="23" y="269"/>
                  <a:pt x="23" y="270"/>
                  <a:pt x="23" y="270"/>
                </a:cubicBezTo>
                <a:cubicBezTo>
                  <a:pt x="22" y="270"/>
                  <a:pt x="21" y="269"/>
                  <a:pt x="20" y="269"/>
                </a:cubicBezTo>
                <a:cubicBezTo>
                  <a:pt x="19" y="269"/>
                  <a:pt x="18" y="270"/>
                  <a:pt x="17" y="270"/>
                </a:cubicBezTo>
                <a:cubicBezTo>
                  <a:pt x="17" y="269"/>
                  <a:pt x="16" y="269"/>
                  <a:pt x="16" y="268"/>
                </a:cubicBezTo>
                <a:cubicBezTo>
                  <a:pt x="16" y="267"/>
                  <a:pt x="19" y="266"/>
                  <a:pt x="20" y="266"/>
                </a:cubicBezTo>
                <a:cubicBezTo>
                  <a:pt x="22" y="266"/>
                  <a:pt x="23" y="266"/>
                  <a:pt x="25" y="267"/>
                </a:cubicBezTo>
                <a:cubicBezTo>
                  <a:pt x="25" y="267"/>
                  <a:pt x="25" y="267"/>
                  <a:pt x="25" y="267"/>
                </a:cubicBezTo>
                <a:cubicBezTo>
                  <a:pt x="26" y="267"/>
                  <a:pt x="26" y="267"/>
                  <a:pt x="26" y="267"/>
                </a:cubicBezTo>
                <a:cubicBezTo>
                  <a:pt x="27" y="267"/>
                  <a:pt x="27" y="267"/>
                  <a:pt x="27" y="267"/>
                </a:cubicBezTo>
                <a:cubicBezTo>
                  <a:pt x="29" y="267"/>
                  <a:pt x="30" y="266"/>
                  <a:pt x="32" y="267"/>
                </a:cubicBezTo>
                <a:cubicBezTo>
                  <a:pt x="33" y="267"/>
                  <a:pt x="34" y="267"/>
                  <a:pt x="34" y="268"/>
                </a:cubicBezTo>
                <a:cubicBezTo>
                  <a:pt x="34" y="270"/>
                  <a:pt x="32" y="270"/>
                  <a:pt x="30" y="269"/>
                </a:cubicBezTo>
                <a:close/>
                <a:moveTo>
                  <a:pt x="37" y="269"/>
                </a:moveTo>
                <a:cubicBezTo>
                  <a:pt x="38" y="267"/>
                  <a:pt x="40" y="268"/>
                  <a:pt x="41" y="267"/>
                </a:cubicBezTo>
                <a:cubicBezTo>
                  <a:pt x="41" y="267"/>
                  <a:pt x="41" y="268"/>
                  <a:pt x="42" y="268"/>
                </a:cubicBezTo>
                <a:cubicBezTo>
                  <a:pt x="41" y="269"/>
                  <a:pt x="39" y="269"/>
                  <a:pt x="37" y="269"/>
                </a:cubicBezTo>
                <a:close/>
                <a:moveTo>
                  <a:pt x="540" y="251"/>
                </a:moveTo>
                <a:cubicBezTo>
                  <a:pt x="539" y="250"/>
                  <a:pt x="537" y="250"/>
                  <a:pt x="536" y="251"/>
                </a:cubicBezTo>
                <a:cubicBezTo>
                  <a:pt x="536" y="251"/>
                  <a:pt x="536" y="250"/>
                  <a:pt x="536" y="250"/>
                </a:cubicBezTo>
                <a:cubicBezTo>
                  <a:pt x="534" y="250"/>
                  <a:pt x="532" y="250"/>
                  <a:pt x="530" y="251"/>
                </a:cubicBezTo>
                <a:cubicBezTo>
                  <a:pt x="529" y="250"/>
                  <a:pt x="528" y="250"/>
                  <a:pt x="526" y="249"/>
                </a:cubicBezTo>
                <a:cubicBezTo>
                  <a:pt x="524" y="249"/>
                  <a:pt x="521" y="249"/>
                  <a:pt x="519" y="249"/>
                </a:cubicBezTo>
                <a:cubicBezTo>
                  <a:pt x="514" y="250"/>
                  <a:pt x="508" y="252"/>
                  <a:pt x="505" y="249"/>
                </a:cubicBezTo>
                <a:cubicBezTo>
                  <a:pt x="507" y="245"/>
                  <a:pt x="505" y="240"/>
                  <a:pt x="503" y="237"/>
                </a:cubicBezTo>
                <a:cubicBezTo>
                  <a:pt x="504" y="236"/>
                  <a:pt x="504" y="235"/>
                  <a:pt x="504" y="233"/>
                </a:cubicBezTo>
                <a:cubicBezTo>
                  <a:pt x="504" y="231"/>
                  <a:pt x="504" y="231"/>
                  <a:pt x="504" y="230"/>
                </a:cubicBezTo>
                <a:cubicBezTo>
                  <a:pt x="504" y="229"/>
                  <a:pt x="504" y="229"/>
                  <a:pt x="504" y="229"/>
                </a:cubicBezTo>
                <a:cubicBezTo>
                  <a:pt x="503" y="227"/>
                  <a:pt x="504" y="225"/>
                  <a:pt x="504" y="225"/>
                </a:cubicBezTo>
                <a:cubicBezTo>
                  <a:pt x="504" y="225"/>
                  <a:pt x="504" y="225"/>
                  <a:pt x="504" y="224"/>
                </a:cubicBezTo>
                <a:cubicBezTo>
                  <a:pt x="504" y="224"/>
                  <a:pt x="504" y="224"/>
                  <a:pt x="504" y="224"/>
                </a:cubicBezTo>
                <a:cubicBezTo>
                  <a:pt x="504" y="224"/>
                  <a:pt x="503" y="223"/>
                  <a:pt x="503" y="223"/>
                </a:cubicBezTo>
                <a:cubicBezTo>
                  <a:pt x="503" y="222"/>
                  <a:pt x="504" y="223"/>
                  <a:pt x="503" y="222"/>
                </a:cubicBezTo>
                <a:cubicBezTo>
                  <a:pt x="503" y="222"/>
                  <a:pt x="503" y="221"/>
                  <a:pt x="503" y="221"/>
                </a:cubicBezTo>
                <a:cubicBezTo>
                  <a:pt x="503" y="219"/>
                  <a:pt x="504" y="217"/>
                  <a:pt x="503" y="216"/>
                </a:cubicBezTo>
                <a:cubicBezTo>
                  <a:pt x="502" y="216"/>
                  <a:pt x="503" y="214"/>
                  <a:pt x="503" y="214"/>
                </a:cubicBezTo>
                <a:cubicBezTo>
                  <a:pt x="503" y="213"/>
                  <a:pt x="503" y="213"/>
                  <a:pt x="503" y="212"/>
                </a:cubicBezTo>
                <a:cubicBezTo>
                  <a:pt x="502" y="210"/>
                  <a:pt x="503" y="208"/>
                  <a:pt x="503" y="206"/>
                </a:cubicBezTo>
                <a:cubicBezTo>
                  <a:pt x="502" y="205"/>
                  <a:pt x="502" y="205"/>
                  <a:pt x="502" y="204"/>
                </a:cubicBezTo>
                <a:cubicBezTo>
                  <a:pt x="501" y="203"/>
                  <a:pt x="501" y="203"/>
                  <a:pt x="501" y="202"/>
                </a:cubicBezTo>
                <a:cubicBezTo>
                  <a:pt x="501" y="201"/>
                  <a:pt x="500" y="201"/>
                  <a:pt x="500" y="200"/>
                </a:cubicBezTo>
                <a:cubicBezTo>
                  <a:pt x="499" y="199"/>
                  <a:pt x="500" y="199"/>
                  <a:pt x="499" y="198"/>
                </a:cubicBezTo>
                <a:cubicBezTo>
                  <a:pt x="499" y="197"/>
                  <a:pt x="499" y="197"/>
                  <a:pt x="499" y="197"/>
                </a:cubicBezTo>
                <a:cubicBezTo>
                  <a:pt x="498" y="195"/>
                  <a:pt x="498" y="194"/>
                  <a:pt x="498" y="192"/>
                </a:cubicBezTo>
                <a:cubicBezTo>
                  <a:pt x="498" y="190"/>
                  <a:pt x="497" y="189"/>
                  <a:pt x="497" y="187"/>
                </a:cubicBezTo>
                <a:cubicBezTo>
                  <a:pt x="497" y="186"/>
                  <a:pt x="496" y="186"/>
                  <a:pt x="496" y="185"/>
                </a:cubicBezTo>
                <a:cubicBezTo>
                  <a:pt x="496" y="185"/>
                  <a:pt x="497" y="185"/>
                  <a:pt x="497" y="185"/>
                </a:cubicBezTo>
                <a:cubicBezTo>
                  <a:pt x="497" y="185"/>
                  <a:pt x="496" y="185"/>
                  <a:pt x="496" y="184"/>
                </a:cubicBezTo>
                <a:cubicBezTo>
                  <a:pt x="496" y="180"/>
                  <a:pt x="496" y="178"/>
                  <a:pt x="496" y="174"/>
                </a:cubicBezTo>
                <a:cubicBezTo>
                  <a:pt x="496" y="171"/>
                  <a:pt x="496" y="168"/>
                  <a:pt x="496" y="166"/>
                </a:cubicBezTo>
                <a:cubicBezTo>
                  <a:pt x="496" y="164"/>
                  <a:pt x="497" y="162"/>
                  <a:pt x="497" y="160"/>
                </a:cubicBezTo>
                <a:cubicBezTo>
                  <a:pt x="498" y="153"/>
                  <a:pt x="497" y="146"/>
                  <a:pt x="498" y="138"/>
                </a:cubicBezTo>
                <a:cubicBezTo>
                  <a:pt x="498" y="138"/>
                  <a:pt x="498" y="137"/>
                  <a:pt x="498" y="136"/>
                </a:cubicBezTo>
                <a:cubicBezTo>
                  <a:pt x="498" y="135"/>
                  <a:pt x="498" y="134"/>
                  <a:pt x="498" y="133"/>
                </a:cubicBezTo>
                <a:cubicBezTo>
                  <a:pt x="499" y="129"/>
                  <a:pt x="498" y="124"/>
                  <a:pt x="500" y="121"/>
                </a:cubicBezTo>
                <a:cubicBezTo>
                  <a:pt x="499" y="120"/>
                  <a:pt x="500" y="119"/>
                  <a:pt x="499" y="118"/>
                </a:cubicBezTo>
                <a:cubicBezTo>
                  <a:pt x="499" y="118"/>
                  <a:pt x="499" y="118"/>
                  <a:pt x="499" y="118"/>
                </a:cubicBezTo>
                <a:cubicBezTo>
                  <a:pt x="499" y="118"/>
                  <a:pt x="499" y="117"/>
                  <a:pt x="499" y="117"/>
                </a:cubicBezTo>
                <a:cubicBezTo>
                  <a:pt x="498" y="113"/>
                  <a:pt x="499" y="109"/>
                  <a:pt x="499" y="106"/>
                </a:cubicBezTo>
                <a:cubicBezTo>
                  <a:pt x="499" y="104"/>
                  <a:pt x="499" y="103"/>
                  <a:pt x="499" y="102"/>
                </a:cubicBezTo>
                <a:cubicBezTo>
                  <a:pt x="499" y="100"/>
                  <a:pt x="499" y="101"/>
                  <a:pt x="499" y="99"/>
                </a:cubicBezTo>
                <a:cubicBezTo>
                  <a:pt x="499" y="99"/>
                  <a:pt x="499" y="99"/>
                  <a:pt x="499" y="98"/>
                </a:cubicBezTo>
                <a:cubicBezTo>
                  <a:pt x="499" y="97"/>
                  <a:pt x="499" y="96"/>
                  <a:pt x="499" y="95"/>
                </a:cubicBezTo>
                <a:cubicBezTo>
                  <a:pt x="500" y="89"/>
                  <a:pt x="500" y="83"/>
                  <a:pt x="500" y="78"/>
                </a:cubicBezTo>
                <a:cubicBezTo>
                  <a:pt x="500" y="77"/>
                  <a:pt x="500" y="76"/>
                  <a:pt x="500" y="75"/>
                </a:cubicBezTo>
                <a:cubicBezTo>
                  <a:pt x="500" y="74"/>
                  <a:pt x="500" y="73"/>
                  <a:pt x="500" y="72"/>
                </a:cubicBezTo>
                <a:cubicBezTo>
                  <a:pt x="500" y="70"/>
                  <a:pt x="500" y="68"/>
                  <a:pt x="500" y="66"/>
                </a:cubicBezTo>
                <a:cubicBezTo>
                  <a:pt x="500" y="65"/>
                  <a:pt x="500" y="64"/>
                  <a:pt x="500" y="62"/>
                </a:cubicBezTo>
                <a:cubicBezTo>
                  <a:pt x="501" y="56"/>
                  <a:pt x="500" y="47"/>
                  <a:pt x="501" y="43"/>
                </a:cubicBezTo>
                <a:cubicBezTo>
                  <a:pt x="501" y="40"/>
                  <a:pt x="501" y="39"/>
                  <a:pt x="501" y="39"/>
                </a:cubicBezTo>
                <a:cubicBezTo>
                  <a:pt x="501" y="37"/>
                  <a:pt x="502" y="35"/>
                  <a:pt x="502" y="34"/>
                </a:cubicBezTo>
                <a:cubicBezTo>
                  <a:pt x="502" y="32"/>
                  <a:pt x="501" y="31"/>
                  <a:pt x="501" y="29"/>
                </a:cubicBezTo>
                <a:cubicBezTo>
                  <a:pt x="501" y="25"/>
                  <a:pt x="501" y="21"/>
                  <a:pt x="502" y="18"/>
                </a:cubicBezTo>
                <a:cubicBezTo>
                  <a:pt x="502" y="17"/>
                  <a:pt x="501" y="16"/>
                  <a:pt x="502" y="15"/>
                </a:cubicBezTo>
                <a:cubicBezTo>
                  <a:pt x="502" y="12"/>
                  <a:pt x="502" y="11"/>
                  <a:pt x="502" y="10"/>
                </a:cubicBezTo>
                <a:cubicBezTo>
                  <a:pt x="501" y="6"/>
                  <a:pt x="502" y="4"/>
                  <a:pt x="503" y="1"/>
                </a:cubicBezTo>
                <a:cubicBezTo>
                  <a:pt x="503" y="1"/>
                  <a:pt x="503" y="1"/>
                  <a:pt x="502" y="0"/>
                </a:cubicBezTo>
                <a:cubicBezTo>
                  <a:pt x="495" y="0"/>
                  <a:pt x="495" y="0"/>
                  <a:pt x="495" y="0"/>
                </a:cubicBezTo>
                <a:cubicBezTo>
                  <a:pt x="495" y="2"/>
                  <a:pt x="495" y="4"/>
                  <a:pt x="495" y="4"/>
                </a:cubicBezTo>
                <a:cubicBezTo>
                  <a:pt x="495" y="5"/>
                  <a:pt x="495" y="5"/>
                  <a:pt x="495" y="5"/>
                </a:cubicBezTo>
                <a:cubicBezTo>
                  <a:pt x="494" y="9"/>
                  <a:pt x="494" y="16"/>
                  <a:pt x="494" y="19"/>
                </a:cubicBezTo>
                <a:cubicBezTo>
                  <a:pt x="493" y="21"/>
                  <a:pt x="493" y="22"/>
                  <a:pt x="493" y="23"/>
                </a:cubicBezTo>
                <a:cubicBezTo>
                  <a:pt x="493" y="25"/>
                  <a:pt x="492" y="27"/>
                  <a:pt x="492" y="29"/>
                </a:cubicBezTo>
                <a:cubicBezTo>
                  <a:pt x="492" y="32"/>
                  <a:pt x="492" y="34"/>
                  <a:pt x="491" y="36"/>
                </a:cubicBezTo>
                <a:cubicBezTo>
                  <a:pt x="491" y="38"/>
                  <a:pt x="490" y="42"/>
                  <a:pt x="490" y="43"/>
                </a:cubicBezTo>
                <a:cubicBezTo>
                  <a:pt x="490" y="44"/>
                  <a:pt x="490" y="44"/>
                  <a:pt x="490" y="45"/>
                </a:cubicBezTo>
                <a:cubicBezTo>
                  <a:pt x="489" y="48"/>
                  <a:pt x="489" y="52"/>
                  <a:pt x="488" y="54"/>
                </a:cubicBezTo>
                <a:cubicBezTo>
                  <a:pt x="487" y="58"/>
                  <a:pt x="487" y="62"/>
                  <a:pt x="487" y="66"/>
                </a:cubicBezTo>
                <a:cubicBezTo>
                  <a:pt x="487" y="71"/>
                  <a:pt x="486" y="75"/>
                  <a:pt x="487" y="80"/>
                </a:cubicBezTo>
                <a:cubicBezTo>
                  <a:pt x="487" y="88"/>
                  <a:pt x="487" y="99"/>
                  <a:pt x="487" y="106"/>
                </a:cubicBezTo>
                <a:cubicBezTo>
                  <a:pt x="487" y="107"/>
                  <a:pt x="488" y="107"/>
                  <a:pt x="488" y="107"/>
                </a:cubicBezTo>
                <a:cubicBezTo>
                  <a:pt x="488" y="108"/>
                  <a:pt x="487" y="110"/>
                  <a:pt x="487" y="111"/>
                </a:cubicBezTo>
                <a:cubicBezTo>
                  <a:pt x="487" y="112"/>
                  <a:pt x="488" y="112"/>
                  <a:pt x="488" y="113"/>
                </a:cubicBezTo>
                <a:cubicBezTo>
                  <a:pt x="488" y="114"/>
                  <a:pt x="488" y="115"/>
                  <a:pt x="488" y="115"/>
                </a:cubicBezTo>
                <a:cubicBezTo>
                  <a:pt x="488" y="120"/>
                  <a:pt x="488" y="127"/>
                  <a:pt x="489" y="130"/>
                </a:cubicBezTo>
                <a:cubicBezTo>
                  <a:pt x="489" y="138"/>
                  <a:pt x="489" y="144"/>
                  <a:pt x="490" y="150"/>
                </a:cubicBezTo>
                <a:cubicBezTo>
                  <a:pt x="490" y="150"/>
                  <a:pt x="491" y="150"/>
                  <a:pt x="491" y="151"/>
                </a:cubicBezTo>
                <a:cubicBezTo>
                  <a:pt x="491" y="151"/>
                  <a:pt x="490" y="151"/>
                  <a:pt x="490" y="151"/>
                </a:cubicBezTo>
                <a:cubicBezTo>
                  <a:pt x="490" y="152"/>
                  <a:pt x="491" y="152"/>
                  <a:pt x="491" y="153"/>
                </a:cubicBezTo>
                <a:cubicBezTo>
                  <a:pt x="491" y="154"/>
                  <a:pt x="492" y="155"/>
                  <a:pt x="492" y="157"/>
                </a:cubicBezTo>
                <a:cubicBezTo>
                  <a:pt x="493" y="162"/>
                  <a:pt x="492" y="169"/>
                  <a:pt x="491" y="173"/>
                </a:cubicBezTo>
                <a:cubicBezTo>
                  <a:pt x="491" y="176"/>
                  <a:pt x="491" y="178"/>
                  <a:pt x="491" y="181"/>
                </a:cubicBezTo>
                <a:cubicBezTo>
                  <a:pt x="491" y="184"/>
                  <a:pt x="492" y="187"/>
                  <a:pt x="492" y="190"/>
                </a:cubicBezTo>
                <a:cubicBezTo>
                  <a:pt x="492" y="192"/>
                  <a:pt x="492" y="194"/>
                  <a:pt x="492" y="196"/>
                </a:cubicBezTo>
                <a:cubicBezTo>
                  <a:pt x="492" y="197"/>
                  <a:pt x="492" y="198"/>
                  <a:pt x="492" y="200"/>
                </a:cubicBezTo>
                <a:cubicBezTo>
                  <a:pt x="493" y="204"/>
                  <a:pt x="492" y="207"/>
                  <a:pt x="492" y="211"/>
                </a:cubicBezTo>
                <a:cubicBezTo>
                  <a:pt x="493" y="214"/>
                  <a:pt x="493" y="217"/>
                  <a:pt x="493" y="221"/>
                </a:cubicBezTo>
                <a:cubicBezTo>
                  <a:pt x="493" y="223"/>
                  <a:pt x="492" y="227"/>
                  <a:pt x="491" y="229"/>
                </a:cubicBezTo>
                <a:cubicBezTo>
                  <a:pt x="491" y="231"/>
                  <a:pt x="491" y="232"/>
                  <a:pt x="491" y="233"/>
                </a:cubicBezTo>
                <a:cubicBezTo>
                  <a:pt x="491" y="234"/>
                  <a:pt x="491" y="235"/>
                  <a:pt x="491" y="235"/>
                </a:cubicBezTo>
                <a:cubicBezTo>
                  <a:pt x="491" y="235"/>
                  <a:pt x="490" y="236"/>
                  <a:pt x="490" y="236"/>
                </a:cubicBezTo>
                <a:cubicBezTo>
                  <a:pt x="490" y="239"/>
                  <a:pt x="490" y="241"/>
                  <a:pt x="490" y="243"/>
                </a:cubicBezTo>
                <a:cubicBezTo>
                  <a:pt x="490" y="243"/>
                  <a:pt x="489" y="244"/>
                  <a:pt x="489" y="244"/>
                </a:cubicBezTo>
                <a:cubicBezTo>
                  <a:pt x="489" y="245"/>
                  <a:pt x="489" y="246"/>
                  <a:pt x="489" y="247"/>
                </a:cubicBezTo>
                <a:cubicBezTo>
                  <a:pt x="489" y="247"/>
                  <a:pt x="489" y="247"/>
                  <a:pt x="489" y="247"/>
                </a:cubicBezTo>
                <a:cubicBezTo>
                  <a:pt x="488" y="249"/>
                  <a:pt x="489" y="250"/>
                  <a:pt x="488" y="251"/>
                </a:cubicBezTo>
                <a:cubicBezTo>
                  <a:pt x="486" y="252"/>
                  <a:pt x="483" y="251"/>
                  <a:pt x="482" y="252"/>
                </a:cubicBezTo>
                <a:cubicBezTo>
                  <a:pt x="482" y="252"/>
                  <a:pt x="481" y="252"/>
                  <a:pt x="481" y="252"/>
                </a:cubicBezTo>
                <a:cubicBezTo>
                  <a:pt x="479" y="252"/>
                  <a:pt x="478" y="252"/>
                  <a:pt x="478" y="252"/>
                </a:cubicBezTo>
                <a:cubicBezTo>
                  <a:pt x="476" y="253"/>
                  <a:pt x="475" y="252"/>
                  <a:pt x="473" y="253"/>
                </a:cubicBezTo>
                <a:cubicBezTo>
                  <a:pt x="471" y="253"/>
                  <a:pt x="469" y="254"/>
                  <a:pt x="467" y="254"/>
                </a:cubicBezTo>
                <a:cubicBezTo>
                  <a:pt x="465" y="254"/>
                  <a:pt x="464" y="252"/>
                  <a:pt x="461" y="252"/>
                </a:cubicBezTo>
                <a:cubicBezTo>
                  <a:pt x="459" y="252"/>
                  <a:pt x="459" y="254"/>
                  <a:pt x="458" y="255"/>
                </a:cubicBezTo>
                <a:cubicBezTo>
                  <a:pt x="457" y="255"/>
                  <a:pt x="457" y="255"/>
                  <a:pt x="457" y="255"/>
                </a:cubicBezTo>
                <a:cubicBezTo>
                  <a:pt x="454" y="256"/>
                  <a:pt x="448" y="253"/>
                  <a:pt x="447" y="257"/>
                </a:cubicBezTo>
                <a:cubicBezTo>
                  <a:pt x="447" y="258"/>
                  <a:pt x="448" y="258"/>
                  <a:pt x="449" y="258"/>
                </a:cubicBezTo>
                <a:cubicBezTo>
                  <a:pt x="449" y="258"/>
                  <a:pt x="449" y="259"/>
                  <a:pt x="449" y="259"/>
                </a:cubicBezTo>
                <a:cubicBezTo>
                  <a:pt x="449" y="259"/>
                  <a:pt x="451" y="258"/>
                  <a:pt x="451" y="259"/>
                </a:cubicBezTo>
                <a:cubicBezTo>
                  <a:pt x="452" y="259"/>
                  <a:pt x="452" y="259"/>
                  <a:pt x="452" y="259"/>
                </a:cubicBezTo>
                <a:cubicBezTo>
                  <a:pt x="453" y="259"/>
                  <a:pt x="453" y="259"/>
                  <a:pt x="453" y="259"/>
                </a:cubicBezTo>
                <a:cubicBezTo>
                  <a:pt x="454" y="259"/>
                  <a:pt x="454" y="259"/>
                  <a:pt x="454" y="259"/>
                </a:cubicBezTo>
                <a:cubicBezTo>
                  <a:pt x="455" y="259"/>
                  <a:pt x="456" y="259"/>
                  <a:pt x="457" y="259"/>
                </a:cubicBezTo>
                <a:cubicBezTo>
                  <a:pt x="457" y="259"/>
                  <a:pt x="458" y="259"/>
                  <a:pt x="458" y="260"/>
                </a:cubicBezTo>
                <a:cubicBezTo>
                  <a:pt x="459" y="264"/>
                  <a:pt x="458" y="269"/>
                  <a:pt x="458" y="273"/>
                </a:cubicBezTo>
                <a:cubicBezTo>
                  <a:pt x="458" y="274"/>
                  <a:pt x="458" y="275"/>
                  <a:pt x="458" y="276"/>
                </a:cubicBezTo>
                <a:cubicBezTo>
                  <a:pt x="458" y="276"/>
                  <a:pt x="458" y="276"/>
                  <a:pt x="458" y="277"/>
                </a:cubicBezTo>
                <a:cubicBezTo>
                  <a:pt x="457" y="280"/>
                  <a:pt x="458" y="283"/>
                  <a:pt x="460" y="283"/>
                </a:cubicBezTo>
                <a:cubicBezTo>
                  <a:pt x="462" y="282"/>
                  <a:pt x="462" y="282"/>
                  <a:pt x="463" y="280"/>
                </a:cubicBezTo>
                <a:cubicBezTo>
                  <a:pt x="463" y="279"/>
                  <a:pt x="463" y="278"/>
                  <a:pt x="463" y="277"/>
                </a:cubicBezTo>
                <a:cubicBezTo>
                  <a:pt x="463" y="276"/>
                  <a:pt x="464" y="275"/>
                  <a:pt x="464" y="275"/>
                </a:cubicBezTo>
                <a:cubicBezTo>
                  <a:pt x="465" y="274"/>
                  <a:pt x="468" y="274"/>
                  <a:pt x="470" y="274"/>
                </a:cubicBezTo>
                <a:cubicBezTo>
                  <a:pt x="471" y="273"/>
                  <a:pt x="471" y="275"/>
                  <a:pt x="471" y="275"/>
                </a:cubicBezTo>
                <a:cubicBezTo>
                  <a:pt x="475" y="276"/>
                  <a:pt x="478" y="275"/>
                  <a:pt x="482" y="275"/>
                </a:cubicBezTo>
                <a:cubicBezTo>
                  <a:pt x="484" y="274"/>
                  <a:pt x="487" y="275"/>
                  <a:pt x="488" y="275"/>
                </a:cubicBezTo>
                <a:cubicBezTo>
                  <a:pt x="488" y="275"/>
                  <a:pt x="489" y="274"/>
                  <a:pt x="489" y="274"/>
                </a:cubicBezTo>
                <a:cubicBezTo>
                  <a:pt x="491" y="274"/>
                  <a:pt x="490" y="275"/>
                  <a:pt x="491" y="274"/>
                </a:cubicBezTo>
                <a:cubicBezTo>
                  <a:pt x="491" y="274"/>
                  <a:pt x="492" y="274"/>
                  <a:pt x="492" y="274"/>
                </a:cubicBezTo>
                <a:cubicBezTo>
                  <a:pt x="493" y="274"/>
                  <a:pt x="493" y="274"/>
                  <a:pt x="494" y="274"/>
                </a:cubicBezTo>
                <a:cubicBezTo>
                  <a:pt x="494" y="273"/>
                  <a:pt x="494" y="274"/>
                  <a:pt x="495" y="274"/>
                </a:cubicBezTo>
                <a:cubicBezTo>
                  <a:pt x="495" y="273"/>
                  <a:pt x="495" y="273"/>
                  <a:pt x="495" y="273"/>
                </a:cubicBezTo>
                <a:cubicBezTo>
                  <a:pt x="495" y="272"/>
                  <a:pt x="497" y="273"/>
                  <a:pt x="497" y="272"/>
                </a:cubicBezTo>
                <a:cubicBezTo>
                  <a:pt x="498" y="272"/>
                  <a:pt x="498" y="273"/>
                  <a:pt x="498" y="273"/>
                </a:cubicBezTo>
                <a:cubicBezTo>
                  <a:pt x="500" y="273"/>
                  <a:pt x="501" y="273"/>
                  <a:pt x="503" y="273"/>
                </a:cubicBezTo>
                <a:cubicBezTo>
                  <a:pt x="506" y="273"/>
                  <a:pt x="511" y="273"/>
                  <a:pt x="514" y="272"/>
                </a:cubicBezTo>
                <a:cubicBezTo>
                  <a:pt x="514" y="272"/>
                  <a:pt x="514" y="272"/>
                  <a:pt x="514" y="272"/>
                </a:cubicBezTo>
                <a:cubicBezTo>
                  <a:pt x="515" y="272"/>
                  <a:pt x="515" y="272"/>
                  <a:pt x="516" y="272"/>
                </a:cubicBezTo>
                <a:cubicBezTo>
                  <a:pt x="517" y="273"/>
                  <a:pt x="518" y="272"/>
                  <a:pt x="518" y="272"/>
                </a:cubicBezTo>
                <a:cubicBezTo>
                  <a:pt x="520" y="272"/>
                  <a:pt x="521" y="272"/>
                  <a:pt x="523" y="272"/>
                </a:cubicBezTo>
                <a:cubicBezTo>
                  <a:pt x="524" y="272"/>
                  <a:pt x="525" y="271"/>
                  <a:pt x="527" y="271"/>
                </a:cubicBezTo>
                <a:cubicBezTo>
                  <a:pt x="527" y="271"/>
                  <a:pt x="527" y="271"/>
                  <a:pt x="528" y="271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9" y="272"/>
                  <a:pt x="530" y="272"/>
                  <a:pt x="531" y="272"/>
                </a:cubicBezTo>
                <a:cubicBezTo>
                  <a:pt x="532" y="271"/>
                  <a:pt x="532" y="268"/>
                  <a:pt x="533" y="267"/>
                </a:cubicBezTo>
                <a:cubicBezTo>
                  <a:pt x="533" y="266"/>
                  <a:pt x="534" y="266"/>
                  <a:pt x="535" y="266"/>
                </a:cubicBezTo>
                <a:cubicBezTo>
                  <a:pt x="535" y="265"/>
                  <a:pt x="536" y="265"/>
                  <a:pt x="537" y="264"/>
                </a:cubicBezTo>
                <a:cubicBezTo>
                  <a:pt x="537" y="264"/>
                  <a:pt x="537" y="263"/>
                  <a:pt x="538" y="263"/>
                </a:cubicBezTo>
                <a:cubicBezTo>
                  <a:pt x="538" y="263"/>
                  <a:pt x="538" y="262"/>
                  <a:pt x="538" y="262"/>
                </a:cubicBezTo>
                <a:cubicBezTo>
                  <a:pt x="538" y="260"/>
                  <a:pt x="539" y="260"/>
                  <a:pt x="538" y="257"/>
                </a:cubicBezTo>
                <a:cubicBezTo>
                  <a:pt x="539" y="257"/>
                  <a:pt x="539" y="257"/>
                  <a:pt x="539" y="256"/>
                </a:cubicBezTo>
                <a:cubicBezTo>
                  <a:pt x="540" y="255"/>
                  <a:pt x="542" y="252"/>
                  <a:pt x="540" y="251"/>
                </a:cubicBezTo>
                <a:close/>
                <a:moveTo>
                  <a:pt x="464" y="270"/>
                </a:moveTo>
                <a:cubicBezTo>
                  <a:pt x="464" y="268"/>
                  <a:pt x="466" y="269"/>
                  <a:pt x="467" y="269"/>
                </a:cubicBezTo>
                <a:cubicBezTo>
                  <a:pt x="467" y="270"/>
                  <a:pt x="465" y="270"/>
                  <a:pt x="464" y="270"/>
                </a:cubicBezTo>
                <a:close/>
                <a:moveTo>
                  <a:pt x="482" y="264"/>
                </a:moveTo>
                <a:cubicBezTo>
                  <a:pt x="482" y="265"/>
                  <a:pt x="482" y="265"/>
                  <a:pt x="481" y="265"/>
                </a:cubicBezTo>
                <a:cubicBezTo>
                  <a:pt x="480" y="265"/>
                  <a:pt x="480" y="265"/>
                  <a:pt x="479" y="266"/>
                </a:cubicBezTo>
                <a:cubicBezTo>
                  <a:pt x="476" y="266"/>
                  <a:pt x="474" y="268"/>
                  <a:pt x="472" y="267"/>
                </a:cubicBezTo>
                <a:cubicBezTo>
                  <a:pt x="471" y="264"/>
                  <a:pt x="473" y="263"/>
                  <a:pt x="473" y="261"/>
                </a:cubicBezTo>
                <a:cubicBezTo>
                  <a:pt x="477" y="261"/>
                  <a:pt x="481" y="262"/>
                  <a:pt x="484" y="262"/>
                </a:cubicBezTo>
                <a:cubicBezTo>
                  <a:pt x="484" y="264"/>
                  <a:pt x="483" y="264"/>
                  <a:pt x="482" y="264"/>
                </a:cubicBezTo>
                <a:close/>
                <a:moveTo>
                  <a:pt x="496" y="229"/>
                </a:moveTo>
                <a:cubicBezTo>
                  <a:pt x="496" y="227"/>
                  <a:pt x="497" y="224"/>
                  <a:pt x="497" y="222"/>
                </a:cubicBezTo>
                <a:cubicBezTo>
                  <a:pt x="497" y="221"/>
                  <a:pt x="497" y="221"/>
                  <a:pt x="497" y="220"/>
                </a:cubicBezTo>
                <a:cubicBezTo>
                  <a:pt x="498" y="219"/>
                  <a:pt x="499" y="219"/>
                  <a:pt x="498" y="217"/>
                </a:cubicBezTo>
                <a:cubicBezTo>
                  <a:pt x="499" y="215"/>
                  <a:pt x="497" y="216"/>
                  <a:pt x="497" y="215"/>
                </a:cubicBezTo>
                <a:cubicBezTo>
                  <a:pt x="497" y="214"/>
                  <a:pt x="498" y="213"/>
                  <a:pt x="497" y="212"/>
                </a:cubicBezTo>
                <a:cubicBezTo>
                  <a:pt x="497" y="211"/>
                  <a:pt x="497" y="210"/>
                  <a:pt x="497" y="209"/>
                </a:cubicBezTo>
                <a:cubicBezTo>
                  <a:pt x="497" y="209"/>
                  <a:pt x="497" y="208"/>
                  <a:pt x="497" y="208"/>
                </a:cubicBezTo>
                <a:cubicBezTo>
                  <a:pt x="497" y="208"/>
                  <a:pt x="496" y="208"/>
                  <a:pt x="496" y="208"/>
                </a:cubicBezTo>
                <a:cubicBezTo>
                  <a:pt x="496" y="207"/>
                  <a:pt x="497" y="206"/>
                  <a:pt x="497" y="205"/>
                </a:cubicBezTo>
                <a:cubicBezTo>
                  <a:pt x="498" y="205"/>
                  <a:pt x="498" y="206"/>
                  <a:pt x="498" y="206"/>
                </a:cubicBezTo>
                <a:cubicBezTo>
                  <a:pt x="499" y="207"/>
                  <a:pt x="499" y="211"/>
                  <a:pt x="499" y="213"/>
                </a:cubicBezTo>
                <a:cubicBezTo>
                  <a:pt x="499" y="214"/>
                  <a:pt x="499" y="215"/>
                  <a:pt x="499" y="215"/>
                </a:cubicBezTo>
                <a:cubicBezTo>
                  <a:pt x="499" y="216"/>
                  <a:pt x="499" y="216"/>
                  <a:pt x="499" y="216"/>
                </a:cubicBezTo>
                <a:cubicBezTo>
                  <a:pt x="499" y="216"/>
                  <a:pt x="499" y="216"/>
                  <a:pt x="499" y="216"/>
                </a:cubicBezTo>
                <a:cubicBezTo>
                  <a:pt x="500" y="217"/>
                  <a:pt x="499" y="218"/>
                  <a:pt x="499" y="219"/>
                </a:cubicBezTo>
                <a:cubicBezTo>
                  <a:pt x="500" y="220"/>
                  <a:pt x="500" y="220"/>
                  <a:pt x="500" y="221"/>
                </a:cubicBezTo>
                <a:cubicBezTo>
                  <a:pt x="500" y="222"/>
                  <a:pt x="499" y="222"/>
                  <a:pt x="499" y="223"/>
                </a:cubicBezTo>
                <a:cubicBezTo>
                  <a:pt x="499" y="223"/>
                  <a:pt x="499" y="224"/>
                  <a:pt x="499" y="224"/>
                </a:cubicBezTo>
                <a:cubicBezTo>
                  <a:pt x="500" y="225"/>
                  <a:pt x="499" y="225"/>
                  <a:pt x="499" y="225"/>
                </a:cubicBezTo>
                <a:cubicBezTo>
                  <a:pt x="499" y="225"/>
                  <a:pt x="500" y="226"/>
                  <a:pt x="500" y="226"/>
                </a:cubicBezTo>
                <a:cubicBezTo>
                  <a:pt x="500" y="227"/>
                  <a:pt x="499" y="227"/>
                  <a:pt x="499" y="228"/>
                </a:cubicBezTo>
                <a:cubicBezTo>
                  <a:pt x="499" y="228"/>
                  <a:pt x="500" y="229"/>
                  <a:pt x="500" y="230"/>
                </a:cubicBezTo>
                <a:cubicBezTo>
                  <a:pt x="500" y="231"/>
                  <a:pt x="500" y="232"/>
                  <a:pt x="499" y="233"/>
                </a:cubicBezTo>
                <a:cubicBezTo>
                  <a:pt x="499" y="235"/>
                  <a:pt x="500" y="236"/>
                  <a:pt x="499" y="238"/>
                </a:cubicBezTo>
                <a:cubicBezTo>
                  <a:pt x="499" y="241"/>
                  <a:pt x="498" y="245"/>
                  <a:pt x="499" y="250"/>
                </a:cubicBezTo>
                <a:cubicBezTo>
                  <a:pt x="498" y="251"/>
                  <a:pt x="497" y="251"/>
                  <a:pt x="495" y="251"/>
                </a:cubicBezTo>
                <a:cubicBezTo>
                  <a:pt x="493" y="250"/>
                  <a:pt x="494" y="248"/>
                  <a:pt x="494" y="246"/>
                </a:cubicBezTo>
                <a:cubicBezTo>
                  <a:pt x="494" y="246"/>
                  <a:pt x="494" y="246"/>
                  <a:pt x="494" y="246"/>
                </a:cubicBezTo>
                <a:cubicBezTo>
                  <a:pt x="493" y="245"/>
                  <a:pt x="494" y="246"/>
                  <a:pt x="494" y="245"/>
                </a:cubicBezTo>
                <a:cubicBezTo>
                  <a:pt x="494" y="245"/>
                  <a:pt x="493" y="244"/>
                  <a:pt x="494" y="243"/>
                </a:cubicBezTo>
                <a:cubicBezTo>
                  <a:pt x="494" y="241"/>
                  <a:pt x="494" y="240"/>
                  <a:pt x="495" y="238"/>
                </a:cubicBezTo>
                <a:cubicBezTo>
                  <a:pt x="495" y="238"/>
                  <a:pt x="494" y="237"/>
                  <a:pt x="495" y="237"/>
                </a:cubicBezTo>
                <a:cubicBezTo>
                  <a:pt x="495" y="236"/>
                  <a:pt x="495" y="232"/>
                  <a:pt x="496" y="230"/>
                </a:cubicBezTo>
                <a:cubicBezTo>
                  <a:pt x="496" y="230"/>
                  <a:pt x="496" y="229"/>
                  <a:pt x="496" y="229"/>
                </a:cubicBezTo>
                <a:close/>
                <a:moveTo>
                  <a:pt x="492" y="131"/>
                </a:moveTo>
                <a:cubicBezTo>
                  <a:pt x="492" y="127"/>
                  <a:pt x="492" y="121"/>
                  <a:pt x="491" y="115"/>
                </a:cubicBezTo>
                <a:cubicBezTo>
                  <a:pt x="491" y="115"/>
                  <a:pt x="491" y="115"/>
                  <a:pt x="491" y="114"/>
                </a:cubicBezTo>
                <a:cubicBezTo>
                  <a:pt x="491" y="114"/>
                  <a:pt x="491" y="113"/>
                  <a:pt x="491" y="111"/>
                </a:cubicBezTo>
                <a:cubicBezTo>
                  <a:pt x="491" y="111"/>
                  <a:pt x="491" y="110"/>
                  <a:pt x="491" y="110"/>
                </a:cubicBezTo>
                <a:cubicBezTo>
                  <a:pt x="491" y="109"/>
                  <a:pt x="491" y="108"/>
                  <a:pt x="491" y="107"/>
                </a:cubicBezTo>
                <a:cubicBezTo>
                  <a:pt x="491" y="107"/>
                  <a:pt x="491" y="106"/>
                  <a:pt x="491" y="105"/>
                </a:cubicBezTo>
                <a:cubicBezTo>
                  <a:pt x="491" y="105"/>
                  <a:pt x="490" y="105"/>
                  <a:pt x="490" y="105"/>
                </a:cubicBezTo>
                <a:cubicBezTo>
                  <a:pt x="491" y="104"/>
                  <a:pt x="491" y="103"/>
                  <a:pt x="491" y="102"/>
                </a:cubicBezTo>
                <a:cubicBezTo>
                  <a:pt x="491" y="100"/>
                  <a:pt x="490" y="100"/>
                  <a:pt x="490" y="99"/>
                </a:cubicBezTo>
                <a:cubicBezTo>
                  <a:pt x="490" y="98"/>
                  <a:pt x="491" y="98"/>
                  <a:pt x="491" y="97"/>
                </a:cubicBezTo>
                <a:cubicBezTo>
                  <a:pt x="491" y="96"/>
                  <a:pt x="490" y="95"/>
                  <a:pt x="490" y="93"/>
                </a:cubicBezTo>
                <a:cubicBezTo>
                  <a:pt x="490" y="92"/>
                  <a:pt x="491" y="90"/>
                  <a:pt x="491" y="89"/>
                </a:cubicBezTo>
                <a:cubicBezTo>
                  <a:pt x="491" y="89"/>
                  <a:pt x="490" y="89"/>
                  <a:pt x="490" y="88"/>
                </a:cubicBezTo>
                <a:cubicBezTo>
                  <a:pt x="490" y="86"/>
                  <a:pt x="490" y="83"/>
                  <a:pt x="490" y="80"/>
                </a:cubicBezTo>
                <a:cubicBezTo>
                  <a:pt x="490" y="80"/>
                  <a:pt x="490" y="79"/>
                  <a:pt x="490" y="79"/>
                </a:cubicBezTo>
                <a:cubicBezTo>
                  <a:pt x="490" y="77"/>
                  <a:pt x="490" y="78"/>
                  <a:pt x="490" y="76"/>
                </a:cubicBezTo>
                <a:cubicBezTo>
                  <a:pt x="490" y="75"/>
                  <a:pt x="490" y="75"/>
                  <a:pt x="490" y="74"/>
                </a:cubicBezTo>
                <a:cubicBezTo>
                  <a:pt x="490" y="73"/>
                  <a:pt x="490" y="73"/>
                  <a:pt x="490" y="72"/>
                </a:cubicBezTo>
                <a:cubicBezTo>
                  <a:pt x="490" y="71"/>
                  <a:pt x="490" y="69"/>
                  <a:pt x="490" y="68"/>
                </a:cubicBezTo>
                <a:cubicBezTo>
                  <a:pt x="490" y="65"/>
                  <a:pt x="491" y="62"/>
                  <a:pt x="491" y="59"/>
                </a:cubicBezTo>
                <a:cubicBezTo>
                  <a:pt x="491" y="56"/>
                  <a:pt x="491" y="53"/>
                  <a:pt x="492" y="50"/>
                </a:cubicBezTo>
                <a:cubicBezTo>
                  <a:pt x="492" y="46"/>
                  <a:pt x="493" y="43"/>
                  <a:pt x="494" y="40"/>
                </a:cubicBezTo>
                <a:cubicBezTo>
                  <a:pt x="494" y="39"/>
                  <a:pt x="493" y="39"/>
                  <a:pt x="494" y="39"/>
                </a:cubicBezTo>
                <a:cubicBezTo>
                  <a:pt x="494" y="38"/>
                  <a:pt x="494" y="37"/>
                  <a:pt x="494" y="36"/>
                </a:cubicBezTo>
                <a:cubicBezTo>
                  <a:pt x="494" y="36"/>
                  <a:pt x="495" y="33"/>
                  <a:pt x="496" y="33"/>
                </a:cubicBezTo>
                <a:cubicBezTo>
                  <a:pt x="497" y="33"/>
                  <a:pt x="496" y="35"/>
                  <a:pt x="496" y="35"/>
                </a:cubicBezTo>
                <a:cubicBezTo>
                  <a:pt x="496" y="35"/>
                  <a:pt x="497" y="35"/>
                  <a:pt x="497" y="35"/>
                </a:cubicBezTo>
                <a:cubicBezTo>
                  <a:pt x="497" y="37"/>
                  <a:pt x="496" y="40"/>
                  <a:pt x="496" y="42"/>
                </a:cubicBezTo>
                <a:cubicBezTo>
                  <a:pt x="496" y="43"/>
                  <a:pt x="496" y="45"/>
                  <a:pt x="496" y="46"/>
                </a:cubicBezTo>
                <a:cubicBezTo>
                  <a:pt x="495" y="54"/>
                  <a:pt x="496" y="66"/>
                  <a:pt x="496" y="76"/>
                </a:cubicBezTo>
                <a:cubicBezTo>
                  <a:pt x="496" y="76"/>
                  <a:pt x="495" y="76"/>
                  <a:pt x="495" y="76"/>
                </a:cubicBezTo>
                <a:cubicBezTo>
                  <a:pt x="495" y="78"/>
                  <a:pt x="495" y="80"/>
                  <a:pt x="495" y="82"/>
                </a:cubicBezTo>
                <a:cubicBezTo>
                  <a:pt x="495" y="87"/>
                  <a:pt x="494" y="93"/>
                  <a:pt x="495" y="98"/>
                </a:cubicBezTo>
                <a:cubicBezTo>
                  <a:pt x="495" y="100"/>
                  <a:pt x="495" y="100"/>
                  <a:pt x="495" y="102"/>
                </a:cubicBezTo>
                <a:cubicBezTo>
                  <a:pt x="494" y="102"/>
                  <a:pt x="495" y="103"/>
                  <a:pt x="495" y="104"/>
                </a:cubicBezTo>
                <a:cubicBezTo>
                  <a:pt x="494" y="107"/>
                  <a:pt x="494" y="111"/>
                  <a:pt x="494" y="115"/>
                </a:cubicBezTo>
                <a:cubicBezTo>
                  <a:pt x="494" y="115"/>
                  <a:pt x="495" y="115"/>
                  <a:pt x="495" y="116"/>
                </a:cubicBezTo>
                <a:cubicBezTo>
                  <a:pt x="495" y="116"/>
                  <a:pt x="494" y="116"/>
                  <a:pt x="494" y="117"/>
                </a:cubicBezTo>
                <a:cubicBezTo>
                  <a:pt x="494" y="120"/>
                  <a:pt x="495" y="123"/>
                  <a:pt x="495" y="126"/>
                </a:cubicBezTo>
                <a:cubicBezTo>
                  <a:pt x="495" y="128"/>
                  <a:pt x="494" y="129"/>
                  <a:pt x="494" y="131"/>
                </a:cubicBezTo>
                <a:cubicBezTo>
                  <a:pt x="494" y="133"/>
                  <a:pt x="494" y="134"/>
                  <a:pt x="494" y="136"/>
                </a:cubicBezTo>
                <a:cubicBezTo>
                  <a:pt x="492" y="135"/>
                  <a:pt x="493" y="133"/>
                  <a:pt x="492" y="131"/>
                </a:cubicBezTo>
                <a:close/>
                <a:moveTo>
                  <a:pt x="529" y="262"/>
                </a:moveTo>
                <a:cubicBezTo>
                  <a:pt x="527" y="263"/>
                  <a:pt x="527" y="261"/>
                  <a:pt x="527" y="260"/>
                </a:cubicBezTo>
                <a:cubicBezTo>
                  <a:pt x="527" y="259"/>
                  <a:pt x="527" y="259"/>
                  <a:pt x="526" y="259"/>
                </a:cubicBezTo>
                <a:cubicBezTo>
                  <a:pt x="526" y="258"/>
                  <a:pt x="526" y="258"/>
                  <a:pt x="525" y="258"/>
                </a:cubicBezTo>
                <a:cubicBezTo>
                  <a:pt x="521" y="258"/>
                  <a:pt x="522" y="264"/>
                  <a:pt x="520" y="266"/>
                </a:cubicBezTo>
                <a:cubicBezTo>
                  <a:pt x="518" y="267"/>
                  <a:pt x="516" y="266"/>
                  <a:pt x="513" y="267"/>
                </a:cubicBezTo>
                <a:cubicBezTo>
                  <a:pt x="506" y="267"/>
                  <a:pt x="499" y="268"/>
                  <a:pt x="492" y="269"/>
                </a:cubicBezTo>
                <a:cubicBezTo>
                  <a:pt x="491" y="268"/>
                  <a:pt x="494" y="267"/>
                  <a:pt x="495" y="267"/>
                </a:cubicBezTo>
                <a:cubicBezTo>
                  <a:pt x="496" y="267"/>
                  <a:pt x="497" y="267"/>
                  <a:pt x="498" y="267"/>
                </a:cubicBezTo>
                <a:cubicBezTo>
                  <a:pt x="499" y="266"/>
                  <a:pt x="500" y="266"/>
                  <a:pt x="501" y="265"/>
                </a:cubicBezTo>
                <a:cubicBezTo>
                  <a:pt x="502" y="265"/>
                  <a:pt x="502" y="265"/>
                  <a:pt x="503" y="264"/>
                </a:cubicBezTo>
                <a:cubicBezTo>
                  <a:pt x="503" y="264"/>
                  <a:pt x="503" y="264"/>
                  <a:pt x="504" y="264"/>
                </a:cubicBezTo>
                <a:cubicBezTo>
                  <a:pt x="505" y="264"/>
                  <a:pt x="505" y="264"/>
                  <a:pt x="506" y="263"/>
                </a:cubicBezTo>
                <a:cubicBezTo>
                  <a:pt x="507" y="263"/>
                  <a:pt x="509" y="262"/>
                  <a:pt x="510" y="261"/>
                </a:cubicBezTo>
                <a:cubicBezTo>
                  <a:pt x="511" y="261"/>
                  <a:pt x="512" y="261"/>
                  <a:pt x="513" y="260"/>
                </a:cubicBezTo>
                <a:cubicBezTo>
                  <a:pt x="514" y="260"/>
                  <a:pt x="513" y="259"/>
                  <a:pt x="514" y="259"/>
                </a:cubicBezTo>
                <a:cubicBezTo>
                  <a:pt x="514" y="259"/>
                  <a:pt x="515" y="260"/>
                  <a:pt x="515" y="260"/>
                </a:cubicBezTo>
                <a:cubicBezTo>
                  <a:pt x="516" y="259"/>
                  <a:pt x="516" y="258"/>
                  <a:pt x="517" y="257"/>
                </a:cubicBezTo>
                <a:cubicBezTo>
                  <a:pt x="522" y="258"/>
                  <a:pt x="524" y="255"/>
                  <a:pt x="530" y="256"/>
                </a:cubicBezTo>
                <a:cubicBezTo>
                  <a:pt x="530" y="257"/>
                  <a:pt x="529" y="259"/>
                  <a:pt x="529" y="260"/>
                </a:cubicBezTo>
                <a:cubicBezTo>
                  <a:pt x="529" y="260"/>
                  <a:pt x="529" y="260"/>
                  <a:pt x="529" y="260"/>
                </a:cubicBezTo>
                <a:cubicBezTo>
                  <a:pt x="529" y="260"/>
                  <a:pt x="530" y="262"/>
                  <a:pt x="529" y="262"/>
                </a:cubicBezTo>
                <a:close/>
                <a:moveTo>
                  <a:pt x="237" y="176"/>
                </a:moveTo>
                <a:cubicBezTo>
                  <a:pt x="236" y="174"/>
                  <a:pt x="235" y="172"/>
                  <a:pt x="235" y="170"/>
                </a:cubicBezTo>
                <a:cubicBezTo>
                  <a:pt x="234" y="169"/>
                  <a:pt x="234" y="169"/>
                  <a:pt x="233" y="168"/>
                </a:cubicBezTo>
                <a:cubicBezTo>
                  <a:pt x="232" y="167"/>
                  <a:pt x="231" y="166"/>
                  <a:pt x="230" y="165"/>
                </a:cubicBezTo>
                <a:cubicBezTo>
                  <a:pt x="229" y="164"/>
                  <a:pt x="229" y="164"/>
                  <a:pt x="228" y="163"/>
                </a:cubicBezTo>
                <a:cubicBezTo>
                  <a:pt x="227" y="162"/>
                  <a:pt x="225" y="162"/>
                  <a:pt x="224" y="161"/>
                </a:cubicBezTo>
                <a:cubicBezTo>
                  <a:pt x="224" y="160"/>
                  <a:pt x="224" y="160"/>
                  <a:pt x="223" y="160"/>
                </a:cubicBezTo>
                <a:cubicBezTo>
                  <a:pt x="222" y="159"/>
                  <a:pt x="220" y="158"/>
                  <a:pt x="219" y="156"/>
                </a:cubicBezTo>
                <a:cubicBezTo>
                  <a:pt x="215" y="156"/>
                  <a:pt x="212" y="154"/>
                  <a:pt x="208" y="153"/>
                </a:cubicBezTo>
                <a:cubicBezTo>
                  <a:pt x="208" y="152"/>
                  <a:pt x="205" y="154"/>
                  <a:pt x="204" y="152"/>
                </a:cubicBezTo>
                <a:cubicBezTo>
                  <a:pt x="203" y="150"/>
                  <a:pt x="202" y="147"/>
                  <a:pt x="201" y="144"/>
                </a:cubicBezTo>
                <a:cubicBezTo>
                  <a:pt x="200" y="143"/>
                  <a:pt x="200" y="142"/>
                  <a:pt x="200" y="140"/>
                </a:cubicBezTo>
                <a:cubicBezTo>
                  <a:pt x="200" y="140"/>
                  <a:pt x="199" y="139"/>
                  <a:pt x="199" y="139"/>
                </a:cubicBezTo>
                <a:cubicBezTo>
                  <a:pt x="199" y="138"/>
                  <a:pt x="199" y="139"/>
                  <a:pt x="199" y="138"/>
                </a:cubicBezTo>
                <a:cubicBezTo>
                  <a:pt x="199" y="138"/>
                  <a:pt x="199" y="136"/>
                  <a:pt x="199" y="135"/>
                </a:cubicBezTo>
                <a:cubicBezTo>
                  <a:pt x="199" y="135"/>
                  <a:pt x="197" y="134"/>
                  <a:pt x="197" y="134"/>
                </a:cubicBezTo>
                <a:cubicBezTo>
                  <a:pt x="197" y="133"/>
                  <a:pt x="197" y="132"/>
                  <a:pt x="196" y="131"/>
                </a:cubicBezTo>
                <a:cubicBezTo>
                  <a:pt x="196" y="131"/>
                  <a:pt x="196" y="131"/>
                  <a:pt x="196" y="131"/>
                </a:cubicBezTo>
                <a:cubicBezTo>
                  <a:pt x="196" y="132"/>
                  <a:pt x="196" y="133"/>
                  <a:pt x="194" y="133"/>
                </a:cubicBezTo>
                <a:cubicBezTo>
                  <a:pt x="196" y="138"/>
                  <a:pt x="198" y="142"/>
                  <a:pt x="198" y="147"/>
                </a:cubicBezTo>
                <a:cubicBezTo>
                  <a:pt x="195" y="149"/>
                  <a:pt x="191" y="150"/>
                  <a:pt x="188" y="151"/>
                </a:cubicBezTo>
                <a:cubicBezTo>
                  <a:pt x="187" y="153"/>
                  <a:pt x="184" y="154"/>
                  <a:pt x="182" y="156"/>
                </a:cubicBezTo>
                <a:cubicBezTo>
                  <a:pt x="182" y="157"/>
                  <a:pt x="182" y="158"/>
                  <a:pt x="182" y="158"/>
                </a:cubicBezTo>
                <a:cubicBezTo>
                  <a:pt x="182" y="158"/>
                  <a:pt x="181" y="158"/>
                  <a:pt x="181" y="158"/>
                </a:cubicBezTo>
                <a:cubicBezTo>
                  <a:pt x="181" y="158"/>
                  <a:pt x="181" y="159"/>
                  <a:pt x="181" y="159"/>
                </a:cubicBezTo>
                <a:cubicBezTo>
                  <a:pt x="181" y="159"/>
                  <a:pt x="181" y="159"/>
                  <a:pt x="181" y="159"/>
                </a:cubicBezTo>
                <a:cubicBezTo>
                  <a:pt x="180" y="159"/>
                  <a:pt x="181" y="160"/>
                  <a:pt x="181" y="160"/>
                </a:cubicBezTo>
                <a:cubicBezTo>
                  <a:pt x="181" y="160"/>
                  <a:pt x="180" y="160"/>
                  <a:pt x="180" y="160"/>
                </a:cubicBezTo>
                <a:cubicBezTo>
                  <a:pt x="180" y="160"/>
                  <a:pt x="180" y="161"/>
                  <a:pt x="180" y="161"/>
                </a:cubicBezTo>
                <a:cubicBezTo>
                  <a:pt x="179" y="163"/>
                  <a:pt x="179" y="166"/>
                  <a:pt x="178" y="168"/>
                </a:cubicBezTo>
                <a:cubicBezTo>
                  <a:pt x="178" y="168"/>
                  <a:pt x="178" y="168"/>
                  <a:pt x="178" y="168"/>
                </a:cubicBezTo>
                <a:cubicBezTo>
                  <a:pt x="177" y="169"/>
                  <a:pt x="177" y="171"/>
                  <a:pt x="177" y="172"/>
                </a:cubicBezTo>
                <a:cubicBezTo>
                  <a:pt x="177" y="173"/>
                  <a:pt x="176" y="173"/>
                  <a:pt x="176" y="174"/>
                </a:cubicBezTo>
                <a:cubicBezTo>
                  <a:pt x="176" y="174"/>
                  <a:pt x="176" y="174"/>
                  <a:pt x="176" y="174"/>
                </a:cubicBezTo>
                <a:cubicBezTo>
                  <a:pt x="176" y="175"/>
                  <a:pt x="175" y="177"/>
                  <a:pt x="175" y="178"/>
                </a:cubicBezTo>
                <a:cubicBezTo>
                  <a:pt x="175" y="180"/>
                  <a:pt x="175" y="182"/>
                  <a:pt x="175" y="183"/>
                </a:cubicBezTo>
                <a:cubicBezTo>
                  <a:pt x="175" y="184"/>
                  <a:pt x="175" y="185"/>
                  <a:pt x="175" y="185"/>
                </a:cubicBezTo>
                <a:cubicBezTo>
                  <a:pt x="175" y="187"/>
                  <a:pt x="175" y="188"/>
                  <a:pt x="175" y="189"/>
                </a:cubicBezTo>
                <a:cubicBezTo>
                  <a:pt x="176" y="190"/>
                  <a:pt x="177" y="192"/>
                  <a:pt x="176" y="194"/>
                </a:cubicBezTo>
                <a:cubicBezTo>
                  <a:pt x="177" y="194"/>
                  <a:pt x="178" y="195"/>
                  <a:pt x="178" y="196"/>
                </a:cubicBezTo>
                <a:cubicBezTo>
                  <a:pt x="178" y="196"/>
                  <a:pt x="178" y="196"/>
                  <a:pt x="178" y="196"/>
                </a:cubicBezTo>
                <a:cubicBezTo>
                  <a:pt x="179" y="196"/>
                  <a:pt x="179" y="197"/>
                  <a:pt x="180" y="197"/>
                </a:cubicBezTo>
                <a:cubicBezTo>
                  <a:pt x="180" y="197"/>
                  <a:pt x="180" y="198"/>
                  <a:pt x="181" y="199"/>
                </a:cubicBezTo>
                <a:cubicBezTo>
                  <a:pt x="181" y="199"/>
                  <a:pt x="182" y="200"/>
                  <a:pt x="182" y="201"/>
                </a:cubicBezTo>
                <a:cubicBezTo>
                  <a:pt x="183" y="201"/>
                  <a:pt x="184" y="202"/>
                  <a:pt x="184" y="202"/>
                </a:cubicBezTo>
                <a:cubicBezTo>
                  <a:pt x="185" y="203"/>
                  <a:pt x="186" y="203"/>
                  <a:pt x="187" y="204"/>
                </a:cubicBezTo>
                <a:cubicBezTo>
                  <a:pt x="188" y="205"/>
                  <a:pt x="189" y="206"/>
                  <a:pt x="190" y="207"/>
                </a:cubicBezTo>
                <a:cubicBezTo>
                  <a:pt x="190" y="207"/>
                  <a:pt x="190" y="208"/>
                  <a:pt x="190" y="208"/>
                </a:cubicBezTo>
                <a:cubicBezTo>
                  <a:pt x="191" y="209"/>
                  <a:pt x="192" y="210"/>
                  <a:pt x="193" y="211"/>
                </a:cubicBezTo>
                <a:cubicBezTo>
                  <a:pt x="194" y="212"/>
                  <a:pt x="195" y="212"/>
                  <a:pt x="196" y="213"/>
                </a:cubicBezTo>
                <a:cubicBezTo>
                  <a:pt x="197" y="213"/>
                  <a:pt x="197" y="213"/>
                  <a:pt x="198" y="214"/>
                </a:cubicBezTo>
                <a:cubicBezTo>
                  <a:pt x="198" y="214"/>
                  <a:pt x="198" y="214"/>
                  <a:pt x="198" y="214"/>
                </a:cubicBezTo>
                <a:cubicBezTo>
                  <a:pt x="202" y="215"/>
                  <a:pt x="208" y="214"/>
                  <a:pt x="212" y="214"/>
                </a:cubicBezTo>
                <a:cubicBezTo>
                  <a:pt x="212" y="214"/>
                  <a:pt x="212" y="214"/>
                  <a:pt x="212" y="214"/>
                </a:cubicBezTo>
                <a:cubicBezTo>
                  <a:pt x="214" y="213"/>
                  <a:pt x="213" y="215"/>
                  <a:pt x="214" y="214"/>
                </a:cubicBezTo>
                <a:cubicBezTo>
                  <a:pt x="215" y="213"/>
                  <a:pt x="216" y="214"/>
                  <a:pt x="216" y="213"/>
                </a:cubicBezTo>
                <a:cubicBezTo>
                  <a:pt x="217" y="213"/>
                  <a:pt x="217" y="213"/>
                  <a:pt x="217" y="213"/>
                </a:cubicBezTo>
                <a:cubicBezTo>
                  <a:pt x="220" y="212"/>
                  <a:pt x="222" y="210"/>
                  <a:pt x="225" y="209"/>
                </a:cubicBezTo>
                <a:cubicBezTo>
                  <a:pt x="225" y="208"/>
                  <a:pt x="227" y="208"/>
                  <a:pt x="228" y="207"/>
                </a:cubicBezTo>
                <a:cubicBezTo>
                  <a:pt x="228" y="206"/>
                  <a:pt x="228" y="206"/>
                  <a:pt x="228" y="205"/>
                </a:cubicBezTo>
                <a:cubicBezTo>
                  <a:pt x="228" y="205"/>
                  <a:pt x="229" y="205"/>
                  <a:pt x="230" y="205"/>
                </a:cubicBezTo>
                <a:cubicBezTo>
                  <a:pt x="230" y="204"/>
                  <a:pt x="230" y="204"/>
                  <a:pt x="230" y="204"/>
                </a:cubicBezTo>
                <a:cubicBezTo>
                  <a:pt x="230" y="203"/>
                  <a:pt x="231" y="203"/>
                  <a:pt x="231" y="203"/>
                </a:cubicBezTo>
                <a:cubicBezTo>
                  <a:pt x="231" y="203"/>
                  <a:pt x="231" y="202"/>
                  <a:pt x="231" y="201"/>
                </a:cubicBezTo>
                <a:cubicBezTo>
                  <a:pt x="232" y="200"/>
                  <a:pt x="235" y="199"/>
                  <a:pt x="235" y="198"/>
                </a:cubicBezTo>
                <a:cubicBezTo>
                  <a:pt x="235" y="198"/>
                  <a:pt x="235" y="197"/>
                  <a:pt x="235" y="197"/>
                </a:cubicBezTo>
                <a:cubicBezTo>
                  <a:pt x="235" y="196"/>
                  <a:pt x="236" y="196"/>
                  <a:pt x="236" y="196"/>
                </a:cubicBezTo>
                <a:cubicBezTo>
                  <a:pt x="236" y="196"/>
                  <a:pt x="237" y="195"/>
                  <a:pt x="237" y="194"/>
                </a:cubicBezTo>
                <a:cubicBezTo>
                  <a:pt x="237" y="194"/>
                  <a:pt x="237" y="194"/>
                  <a:pt x="237" y="194"/>
                </a:cubicBezTo>
                <a:cubicBezTo>
                  <a:pt x="238" y="190"/>
                  <a:pt x="238" y="186"/>
                  <a:pt x="239" y="182"/>
                </a:cubicBezTo>
                <a:cubicBezTo>
                  <a:pt x="238" y="181"/>
                  <a:pt x="238" y="180"/>
                  <a:pt x="238" y="178"/>
                </a:cubicBezTo>
                <a:cubicBezTo>
                  <a:pt x="236" y="178"/>
                  <a:pt x="239" y="176"/>
                  <a:pt x="237" y="176"/>
                </a:cubicBezTo>
                <a:close/>
                <a:moveTo>
                  <a:pt x="209" y="160"/>
                </a:moveTo>
                <a:cubicBezTo>
                  <a:pt x="211" y="158"/>
                  <a:pt x="211" y="162"/>
                  <a:pt x="209" y="160"/>
                </a:cubicBezTo>
                <a:close/>
                <a:moveTo>
                  <a:pt x="204" y="162"/>
                </a:moveTo>
                <a:cubicBezTo>
                  <a:pt x="206" y="162"/>
                  <a:pt x="206" y="162"/>
                  <a:pt x="206" y="162"/>
                </a:cubicBezTo>
                <a:cubicBezTo>
                  <a:pt x="206" y="165"/>
                  <a:pt x="207" y="168"/>
                  <a:pt x="206" y="170"/>
                </a:cubicBezTo>
                <a:cubicBezTo>
                  <a:pt x="205" y="171"/>
                  <a:pt x="205" y="171"/>
                  <a:pt x="205" y="173"/>
                </a:cubicBezTo>
                <a:cubicBezTo>
                  <a:pt x="205" y="173"/>
                  <a:pt x="204" y="174"/>
                  <a:pt x="204" y="174"/>
                </a:cubicBezTo>
                <a:cubicBezTo>
                  <a:pt x="204" y="175"/>
                  <a:pt x="203" y="177"/>
                  <a:pt x="203" y="178"/>
                </a:cubicBezTo>
                <a:cubicBezTo>
                  <a:pt x="202" y="179"/>
                  <a:pt x="202" y="179"/>
                  <a:pt x="201" y="180"/>
                </a:cubicBezTo>
                <a:cubicBezTo>
                  <a:pt x="201" y="182"/>
                  <a:pt x="200" y="185"/>
                  <a:pt x="199" y="187"/>
                </a:cubicBezTo>
                <a:cubicBezTo>
                  <a:pt x="198" y="189"/>
                  <a:pt x="197" y="191"/>
                  <a:pt x="195" y="191"/>
                </a:cubicBezTo>
                <a:cubicBezTo>
                  <a:pt x="193" y="188"/>
                  <a:pt x="194" y="184"/>
                  <a:pt x="196" y="181"/>
                </a:cubicBezTo>
                <a:cubicBezTo>
                  <a:pt x="196" y="180"/>
                  <a:pt x="196" y="178"/>
                  <a:pt x="197" y="178"/>
                </a:cubicBezTo>
                <a:cubicBezTo>
                  <a:pt x="197" y="176"/>
                  <a:pt x="198" y="174"/>
                  <a:pt x="198" y="173"/>
                </a:cubicBezTo>
                <a:cubicBezTo>
                  <a:pt x="198" y="172"/>
                  <a:pt x="198" y="172"/>
                  <a:pt x="198" y="172"/>
                </a:cubicBezTo>
                <a:cubicBezTo>
                  <a:pt x="199" y="171"/>
                  <a:pt x="200" y="167"/>
                  <a:pt x="200" y="166"/>
                </a:cubicBezTo>
                <a:cubicBezTo>
                  <a:pt x="200" y="165"/>
                  <a:pt x="201" y="165"/>
                  <a:pt x="201" y="165"/>
                </a:cubicBezTo>
                <a:cubicBezTo>
                  <a:pt x="202" y="164"/>
                  <a:pt x="202" y="164"/>
                  <a:pt x="203" y="163"/>
                </a:cubicBezTo>
                <a:cubicBezTo>
                  <a:pt x="203" y="163"/>
                  <a:pt x="204" y="163"/>
                  <a:pt x="204" y="162"/>
                </a:cubicBezTo>
                <a:close/>
                <a:moveTo>
                  <a:pt x="185" y="176"/>
                </a:moveTo>
                <a:cubicBezTo>
                  <a:pt x="185" y="177"/>
                  <a:pt x="184" y="177"/>
                  <a:pt x="183" y="178"/>
                </a:cubicBezTo>
                <a:cubicBezTo>
                  <a:pt x="182" y="178"/>
                  <a:pt x="182" y="178"/>
                  <a:pt x="182" y="177"/>
                </a:cubicBezTo>
                <a:cubicBezTo>
                  <a:pt x="181" y="176"/>
                  <a:pt x="182" y="175"/>
                  <a:pt x="182" y="174"/>
                </a:cubicBezTo>
                <a:cubicBezTo>
                  <a:pt x="182" y="172"/>
                  <a:pt x="183" y="170"/>
                  <a:pt x="183" y="169"/>
                </a:cubicBezTo>
                <a:cubicBezTo>
                  <a:pt x="184" y="168"/>
                  <a:pt x="185" y="167"/>
                  <a:pt x="186" y="165"/>
                </a:cubicBezTo>
                <a:cubicBezTo>
                  <a:pt x="187" y="164"/>
                  <a:pt x="187" y="165"/>
                  <a:pt x="187" y="166"/>
                </a:cubicBezTo>
                <a:cubicBezTo>
                  <a:pt x="188" y="167"/>
                  <a:pt x="188" y="165"/>
                  <a:pt x="189" y="165"/>
                </a:cubicBezTo>
                <a:cubicBezTo>
                  <a:pt x="189" y="164"/>
                  <a:pt x="187" y="166"/>
                  <a:pt x="188" y="164"/>
                </a:cubicBezTo>
                <a:cubicBezTo>
                  <a:pt x="187" y="162"/>
                  <a:pt x="186" y="162"/>
                  <a:pt x="185" y="162"/>
                </a:cubicBezTo>
                <a:cubicBezTo>
                  <a:pt x="186" y="161"/>
                  <a:pt x="186" y="160"/>
                  <a:pt x="186" y="160"/>
                </a:cubicBezTo>
                <a:cubicBezTo>
                  <a:pt x="186" y="160"/>
                  <a:pt x="186" y="160"/>
                  <a:pt x="186" y="160"/>
                </a:cubicBezTo>
                <a:cubicBezTo>
                  <a:pt x="187" y="160"/>
                  <a:pt x="186" y="159"/>
                  <a:pt x="186" y="159"/>
                </a:cubicBezTo>
                <a:cubicBezTo>
                  <a:pt x="187" y="159"/>
                  <a:pt x="187" y="159"/>
                  <a:pt x="188" y="159"/>
                </a:cubicBezTo>
                <a:cubicBezTo>
                  <a:pt x="188" y="159"/>
                  <a:pt x="188" y="158"/>
                  <a:pt x="188" y="158"/>
                </a:cubicBezTo>
                <a:cubicBezTo>
                  <a:pt x="189" y="157"/>
                  <a:pt x="191" y="157"/>
                  <a:pt x="192" y="157"/>
                </a:cubicBezTo>
                <a:cubicBezTo>
                  <a:pt x="194" y="155"/>
                  <a:pt x="200" y="157"/>
                  <a:pt x="202" y="157"/>
                </a:cubicBezTo>
                <a:cubicBezTo>
                  <a:pt x="201" y="158"/>
                  <a:pt x="201" y="159"/>
                  <a:pt x="200" y="160"/>
                </a:cubicBezTo>
                <a:cubicBezTo>
                  <a:pt x="200" y="159"/>
                  <a:pt x="198" y="159"/>
                  <a:pt x="198" y="158"/>
                </a:cubicBezTo>
                <a:cubicBezTo>
                  <a:pt x="196" y="159"/>
                  <a:pt x="195" y="161"/>
                  <a:pt x="193" y="162"/>
                </a:cubicBezTo>
                <a:cubicBezTo>
                  <a:pt x="193" y="163"/>
                  <a:pt x="192" y="163"/>
                  <a:pt x="192" y="164"/>
                </a:cubicBezTo>
                <a:cubicBezTo>
                  <a:pt x="192" y="164"/>
                  <a:pt x="192" y="164"/>
                  <a:pt x="192" y="165"/>
                </a:cubicBezTo>
                <a:cubicBezTo>
                  <a:pt x="191" y="165"/>
                  <a:pt x="191" y="166"/>
                  <a:pt x="190" y="167"/>
                </a:cubicBezTo>
                <a:cubicBezTo>
                  <a:pt x="190" y="168"/>
                  <a:pt x="190" y="168"/>
                  <a:pt x="190" y="168"/>
                </a:cubicBezTo>
                <a:cubicBezTo>
                  <a:pt x="189" y="169"/>
                  <a:pt x="189" y="169"/>
                  <a:pt x="189" y="170"/>
                </a:cubicBezTo>
                <a:cubicBezTo>
                  <a:pt x="188" y="170"/>
                  <a:pt x="188" y="171"/>
                  <a:pt x="188" y="172"/>
                </a:cubicBezTo>
                <a:cubicBezTo>
                  <a:pt x="187" y="172"/>
                  <a:pt x="187" y="173"/>
                  <a:pt x="186" y="173"/>
                </a:cubicBezTo>
                <a:cubicBezTo>
                  <a:pt x="186" y="173"/>
                  <a:pt x="186" y="174"/>
                  <a:pt x="186" y="174"/>
                </a:cubicBezTo>
                <a:cubicBezTo>
                  <a:pt x="186" y="174"/>
                  <a:pt x="186" y="175"/>
                  <a:pt x="185" y="176"/>
                </a:cubicBezTo>
                <a:cubicBezTo>
                  <a:pt x="185" y="176"/>
                  <a:pt x="185" y="176"/>
                  <a:pt x="185" y="176"/>
                </a:cubicBezTo>
                <a:close/>
                <a:moveTo>
                  <a:pt x="189" y="198"/>
                </a:moveTo>
                <a:cubicBezTo>
                  <a:pt x="188" y="199"/>
                  <a:pt x="188" y="197"/>
                  <a:pt x="186" y="197"/>
                </a:cubicBezTo>
                <a:cubicBezTo>
                  <a:pt x="188" y="196"/>
                  <a:pt x="187" y="192"/>
                  <a:pt x="191" y="193"/>
                </a:cubicBezTo>
                <a:cubicBezTo>
                  <a:pt x="191" y="193"/>
                  <a:pt x="190" y="193"/>
                  <a:pt x="190" y="193"/>
                </a:cubicBezTo>
                <a:cubicBezTo>
                  <a:pt x="190" y="193"/>
                  <a:pt x="191" y="195"/>
                  <a:pt x="191" y="195"/>
                </a:cubicBezTo>
                <a:cubicBezTo>
                  <a:pt x="191" y="196"/>
                  <a:pt x="191" y="197"/>
                  <a:pt x="189" y="198"/>
                </a:cubicBezTo>
                <a:close/>
                <a:moveTo>
                  <a:pt x="192" y="173"/>
                </a:moveTo>
                <a:cubicBezTo>
                  <a:pt x="191" y="174"/>
                  <a:pt x="192" y="175"/>
                  <a:pt x="192" y="176"/>
                </a:cubicBezTo>
                <a:cubicBezTo>
                  <a:pt x="192" y="176"/>
                  <a:pt x="192" y="176"/>
                  <a:pt x="192" y="176"/>
                </a:cubicBezTo>
                <a:cubicBezTo>
                  <a:pt x="192" y="178"/>
                  <a:pt x="191" y="178"/>
                  <a:pt x="191" y="179"/>
                </a:cubicBezTo>
                <a:cubicBezTo>
                  <a:pt x="191" y="180"/>
                  <a:pt x="191" y="180"/>
                  <a:pt x="190" y="181"/>
                </a:cubicBezTo>
                <a:cubicBezTo>
                  <a:pt x="190" y="182"/>
                  <a:pt x="190" y="184"/>
                  <a:pt x="189" y="186"/>
                </a:cubicBezTo>
                <a:cubicBezTo>
                  <a:pt x="189" y="186"/>
                  <a:pt x="189" y="186"/>
                  <a:pt x="189" y="186"/>
                </a:cubicBezTo>
                <a:cubicBezTo>
                  <a:pt x="188" y="188"/>
                  <a:pt x="187" y="189"/>
                  <a:pt x="186" y="190"/>
                </a:cubicBezTo>
                <a:cubicBezTo>
                  <a:pt x="185" y="189"/>
                  <a:pt x="186" y="186"/>
                  <a:pt x="186" y="185"/>
                </a:cubicBezTo>
                <a:cubicBezTo>
                  <a:pt x="186" y="185"/>
                  <a:pt x="186" y="184"/>
                  <a:pt x="186" y="184"/>
                </a:cubicBezTo>
                <a:cubicBezTo>
                  <a:pt x="186" y="184"/>
                  <a:pt x="186" y="184"/>
                  <a:pt x="186" y="183"/>
                </a:cubicBezTo>
                <a:cubicBezTo>
                  <a:pt x="186" y="184"/>
                  <a:pt x="187" y="181"/>
                  <a:pt x="187" y="181"/>
                </a:cubicBezTo>
                <a:cubicBezTo>
                  <a:pt x="188" y="180"/>
                  <a:pt x="188" y="180"/>
                  <a:pt x="188" y="177"/>
                </a:cubicBezTo>
                <a:cubicBezTo>
                  <a:pt x="188" y="177"/>
                  <a:pt x="189" y="177"/>
                  <a:pt x="189" y="177"/>
                </a:cubicBezTo>
                <a:cubicBezTo>
                  <a:pt x="189" y="176"/>
                  <a:pt x="188" y="176"/>
                  <a:pt x="189" y="175"/>
                </a:cubicBezTo>
                <a:cubicBezTo>
                  <a:pt x="189" y="175"/>
                  <a:pt x="189" y="174"/>
                  <a:pt x="189" y="173"/>
                </a:cubicBezTo>
                <a:cubicBezTo>
                  <a:pt x="189" y="172"/>
                  <a:pt x="190" y="173"/>
                  <a:pt x="190" y="172"/>
                </a:cubicBezTo>
                <a:cubicBezTo>
                  <a:pt x="190" y="170"/>
                  <a:pt x="192" y="170"/>
                  <a:pt x="193" y="168"/>
                </a:cubicBezTo>
                <a:cubicBezTo>
                  <a:pt x="194" y="168"/>
                  <a:pt x="194" y="168"/>
                  <a:pt x="194" y="169"/>
                </a:cubicBezTo>
                <a:cubicBezTo>
                  <a:pt x="194" y="170"/>
                  <a:pt x="193" y="170"/>
                  <a:pt x="193" y="170"/>
                </a:cubicBezTo>
                <a:cubicBezTo>
                  <a:pt x="193" y="171"/>
                  <a:pt x="194" y="174"/>
                  <a:pt x="192" y="173"/>
                </a:cubicBezTo>
                <a:close/>
                <a:moveTo>
                  <a:pt x="199" y="210"/>
                </a:moveTo>
                <a:cubicBezTo>
                  <a:pt x="199" y="210"/>
                  <a:pt x="198" y="210"/>
                  <a:pt x="197" y="209"/>
                </a:cubicBezTo>
                <a:cubicBezTo>
                  <a:pt x="197" y="209"/>
                  <a:pt x="197" y="208"/>
                  <a:pt x="197" y="208"/>
                </a:cubicBezTo>
                <a:cubicBezTo>
                  <a:pt x="197" y="208"/>
                  <a:pt x="196" y="207"/>
                  <a:pt x="195" y="206"/>
                </a:cubicBezTo>
                <a:cubicBezTo>
                  <a:pt x="194" y="205"/>
                  <a:pt x="193" y="205"/>
                  <a:pt x="193" y="204"/>
                </a:cubicBezTo>
                <a:cubicBezTo>
                  <a:pt x="193" y="201"/>
                  <a:pt x="195" y="199"/>
                  <a:pt x="198" y="200"/>
                </a:cubicBezTo>
                <a:cubicBezTo>
                  <a:pt x="198" y="201"/>
                  <a:pt x="200" y="203"/>
                  <a:pt x="200" y="204"/>
                </a:cubicBezTo>
                <a:cubicBezTo>
                  <a:pt x="200" y="205"/>
                  <a:pt x="200" y="207"/>
                  <a:pt x="201" y="208"/>
                </a:cubicBezTo>
                <a:cubicBezTo>
                  <a:pt x="201" y="208"/>
                  <a:pt x="201" y="208"/>
                  <a:pt x="201" y="208"/>
                </a:cubicBezTo>
                <a:cubicBezTo>
                  <a:pt x="201" y="209"/>
                  <a:pt x="202" y="210"/>
                  <a:pt x="204" y="210"/>
                </a:cubicBezTo>
                <a:cubicBezTo>
                  <a:pt x="202" y="211"/>
                  <a:pt x="200" y="210"/>
                  <a:pt x="199" y="210"/>
                </a:cubicBezTo>
                <a:close/>
                <a:moveTo>
                  <a:pt x="206" y="204"/>
                </a:moveTo>
                <a:cubicBezTo>
                  <a:pt x="202" y="203"/>
                  <a:pt x="203" y="199"/>
                  <a:pt x="204" y="197"/>
                </a:cubicBezTo>
                <a:cubicBezTo>
                  <a:pt x="204" y="196"/>
                  <a:pt x="203" y="196"/>
                  <a:pt x="204" y="196"/>
                </a:cubicBezTo>
                <a:cubicBezTo>
                  <a:pt x="204" y="195"/>
                  <a:pt x="205" y="195"/>
                  <a:pt x="205" y="195"/>
                </a:cubicBezTo>
                <a:cubicBezTo>
                  <a:pt x="205" y="194"/>
                  <a:pt x="205" y="194"/>
                  <a:pt x="205" y="193"/>
                </a:cubicBezTo>
                <a:cubicBezTo>
                  <a:pt x="205" y="193"/>
                  <a:pt x="206" y="193"/>
                  <a:pt x="206" y="192"/>
                </a:cubicBezTo>
                <a:cubicBezTo>
                  <a:pt x="206" y="192"/>
                  <a:pt x="206" y="191"/>
                  <a:pt x="206" y="191"/>
                </a:cubicBezTo>
                <a:cubicBezTo>
                  <a:pt x="206" y="191"/>
                  <a:pt x="206" y="191"/>
                  <a:pt x="206" y="192"/>
                </a:cubicBezTo>
                <a:cubicBezTo>
                  <a:pt x="207" y="191"/>
                  <a:pt x="205" y="191"/>
                  <a:pt x="206" y="188"/>
                </a:cubicBezTo>
                <a:cubicBezTo>
                  <a:pt x="206" y="187"/>
                  <a:pt x="205" y="188"/>
                  <a:pt x="205" y="188"/>
                </a:cubicBezTo>
                <a:cubicBezTo>
                  <a:pt x="204" y="188"/>
                  <a:pt x="205" y="187"/>
                  <a:pt x="205" y="186"/>
                </a:cubicBezTo>
                <a:cubicBezTo>
                  <a:pt x="205" y="185"/>
                  <a:pt x="206" y="184"/>
                  <a:pt x="206" y="184"/>
                </a:cubicBezTo>
                <a:cubicBezTo>
                  <a:pt x="206" y="181"/>
                  <a:pt x="208" y="181"/>
                  <a:pt x="207" y="178"/>
                </a:cubicBezTo>
                <a:cubicBezTo>
                  <a:pt x="208" y="178"/>
                  <a:pt x="208" y="176"/>
                  <a:pt x="209" y="176"/>
                </a:cubicBezTo>
                <a:cubicBezTo>
                  <a:pt x="209" y="175"/>
                  <a:pt x="208" y="174"/>
                  <a:pt x="209" y="174"/>
                </a:cubicBezTo>
                <a:cubicBezTo>
                  <a:pt x="209" y="174"/>
                  <a:pt x="208" y="174"/>
                  <a:pt x="208" y="174"/>
                </a:cubicBezTo>
                <a:cubicBezTo>
                  <a:pt x="208" y="173"/>
                  <a:pt x="209" y="172"/>
                  <a:pt x="208" y="171"/>
                </a:cubicBezTo>
                <a:cubicBezTo>
                  <a:pt x="209" y="170"/>
                  <a:pt x="211" y="170"/>
                  <a:pt x="211" y="169"/>
                </a:cubicBezTo>
                <a:cubicBezTo>
                  <a:pt x="213" y="169"/>
                  <a:pt x="211" y="170"/>
                  <a:pt x="211" y="171"/>
                </a:cubicBezTo>
                <a:cubicBezTo>
                  <a:pt x="211" y="172"/>
                  <a:pt x="211" y="172"/>
                  <a:pt x="210" y="172"/>
                </a:cubicBezTo>
                <a:cubicBezTo>
                  <a:pt x="210" y="173"/>
                  <a:pt x="209" y="173"/>
                  <a:pt x="209" y="174"/>
                </a:cubicBezTo>
                <a:cubicBezTo>
                  <a:pt x="210" y="174"/>
                  <a:pt x="210" y="173"/>
                  <a:pt x="211" y="174"/>
                </a:cubicBezTo>
                <a:cubicBezTo>
                  <a:pt x="210" y="176"/>
                  <a:pt x="210" y="178"/>
                  <a:pt x="209" y="180"/>
                </a:cubicBezTo>
                <a:cubicBezTo>
                  <a:pt x="209" y="180"/>
                  <a:pt x="208" y="180"/>
                  <a:pt x="208" y="181"/>
                </a:cubicBezTo>
                <a:cubicBezTo>
                  <a:pt x="208" y="181"/>
                  <a:pt x="209" y="181"/>
                  <a:pt x="208" y="182"/>
                </a:cubicBezTo>
                <a:cubicBezTo>
                  <a:pt x="208" y="182"/>
                  <a:pt x="207" y="182"/>
                  <a:pt x="207" y="183"/>
                </a:cubicBezTo>
                <a:cubicBezTo>
                  <a:pt x="207" y="184"/>
                  <a:pt x="207" y="185"/>
                  <a:pt x="207" y="186"/>
                </a:cubicBezTo>
                <a:cubicBezTo>
                  <a:pt x="208" y="186"/>
                  <a:pt x="209" y="184"/>
                  <a:pt x="209" y="183"/>
                </a:cubicBezTo>
                <a:cubicBezTo>
                  <a:pt x="210" y="182"/>
                  <a:pt x="210" y="183"/>
                  <a:pt x="210" y="182"/>
                </a:cubicBezTo>
                <a:cubicBezTo>
                  <a:pt x="210" y="181"/>
                  <a:pt x="211" y="181"/>
                  <a:pt x="211" y="181"/>
                </a:cubicBezTo>
                <a:cubicBezTo>
                  <a:pt x="211" y="180"/>
                  <a:pt x="211" y="180"/>
                  <a:pt x="212" y="180"/>
                </a:cubicBezTo>
                <a:cubicBezTo>
                  <a:pt x="213" y="177"/>
                  <a:pt x="214" y="174"/>
                  <a:pt x="214" y="172"/>
                </a:cubicBezTo>
                <a:cubicBezTo>
                  <a:pt x="215" y="171"/>
                  <a:pt x="216" y="170"/>
                  <a:pt x="216" y="169"/>
                </a:cubicBezTo>
                <a:cubicBezTo>
                  <a:pt x="217" y="168"/>
                  <a:pt x="215" y="168"/>
                  <a:pt x="215" y="167"/>
                </a:cubicBezTo>
                <a:cubicBezTo>
                  <a:pt x="216" y="166"/>
                  <a:pt x="215" y="163"/>
                  <a:pt x="216" y="161"/>
                </a:cubicBezTo>
                <a:cubicBezTo>
                  <a:pt x="219" y="161"/>
                  <a:pt x="221" y="163"/>
                  <a:pt x="222" y="165"/>
                </a:cubicBezTo>
                <a:cubicBezTo>
                  <a:pt x="222" y="167"/>
                  <a:pt x="221" y="169"/>
                  <a:pt x="220" y="171"/>
                </a:cubicBezTo>
                <a:cubicBezTo>
                  <a:pt x="219" y="171"/>
                  <a:pt x="219" y="172"/>
                  <a:pt x="219" y="172"/>
                </a:cubicBezTo>
                <a:cubicBezTo>
                  <a:pt x="218" y="173"/>
                  <a:pt x="218" y="174"/>
                  <a:pt x="217" y="175"/>
                </a:cubicBezTo>
                <a:cubicBezTo>
                  <a:pt x="217" y="176"/>
                  <a:pt x="217" y="176"/>
                  <a:pt x="216" y="176"/>
                </a:cubicBezTo>
                <a:cubicBezTo>
                  <a:pt x="216" y="177"/>
                  <a:pt x="216" y="177"/>
                  <a:pt x="216" y="178"/>
                </a:cubicBezTo>
                <a:cubicBezTo>
                  <a:pt x="216" y="178"/>
                  <a:pt x="215" y="179"/>
                  <a:pt x="215" y="179"/>
                </a:cubicBezTo>
                <a:cubicBezTo>
                  <a:pt x="214" y="180"/>
                  <a:pt x="215" y="180"/>
                  <a:pt x="214" y="181"/>
                </a:cubicBezTo>
                <a:cubicBezTo>
                  <a:pt x="214" y="181"/>
                  <a:pt x="213" y="182"/>
                  <a:pt x="213" y="183"/>
                </a:cubicBezTo>
                <a:cubicBezTo>
                  <a:pt x="212" y="184"/>
                  <a:pt x="211" y="186"/>
                  <a:pt x="211" y="188"/>
                </a:cubicBezTo>
                <a:cubicBezTo>
                  <a:pt x="209" y="188"/>
                  <a:pt x="208" y="190"/>
                  <a:pt x="207" y="191"/>
                </a:cubicBezTo>
                <a:cubicBezTo>
                  <a:pt x="208" y="195"/>
                  <a:pt x="206" y="199"/>
                  <a:pt x="206" y="204"/>
                </a:cubicBezTo>
                <a:close/>
                <a:moveTo>
                  <a:pt x="235" y="192"/>
                </a:moveTo>
                <a:cubicBezTo>
                  <a:pt x="233" y="192"/>
                  <a:pt x="233" y="193"/>
                  <a:pt x="233" y="194"/>
                </a:cubicBezTo>
                <a:cubicBezTo>
                  <a:pt x="233" y="194"/>
                  <a:pt x="232" y="194"/>
                  <a:pt x="232" y="194"/>
                </a:cubicBezTo>
                <a:cubicBezTo>
                  <a:pt x="232" y="196"/>
                  <a:pt x="230" y="198"/>
                  <a:pt x="229" y="199"/>
                </a:cubicBezTo>
                <a:cubicBezTo>
                  <a:pt x="228" y="200"/>
                  <a:pt x="228" y="201"/>
                  <a:pt x="228" y="201"/>
                </a:cubicBezTo>
                <a:cubicBezTo>
                  <a:pt x="227" y="202"/>
                  <a:pt x="227" y="202"/>
                  <a:pt x="227" y="202"/>
                </a:cubicBezTo>
                <a:cubicBezTo>
                  <a:pt x="226" y="202"/>
                  <a:pt x="227" y="203"/>
                  <a:pt x="227" y="203"/>
                </a:cubicBezTo>
                <a:cubicBezTo>
                  <a:pt x="226" y="203"/>
                  <a:pt x="225" y="203"/>
                  <a:pt x="225" y="204"/>
                </a:cubicBezTo>
                <a:cubicBezTo>
                  <a:pt x="225" y="204"/>
                  <a:pt x="224" y="204"/>
                  <a:pt x="224" y="205"/>
                </a:cubicBezTo>
                <a:cubicBezTo>
                  <a:pt x="222" y="206"/>
                  <a:pt x="221" y="207"/>
                  <a:pt x="219" y="208"/>
                </a:cubicBezTo>
                <a:cubicBezTo>
                  <a:pt x="219" y="208"/>
                  <a:pt x="218" y="209"/>
                  <a:pt x="218" y="209"/>
                </a:cubicBezTo>
                <a:cubicBezTo>
                  <a:pt x="218" y="209"/>
                  <a:pt x="217" y="209"/>
                  <a:pt x="217" y="209"/>
                </a:cubicBezTo>
                <a:cubicBezTo>
                  <a:pt x="216" y="210"/>
                  <a:pt x="213" y="210"/>
                  <a:pt x="211" y="209"/>
                </a:cubicBezTo>
                <a:cubicBezTo>
                  <a:pt x="212" y="205"/>
                  <a:pt x="216" y="203"/>
                  <a:pt x="217" y="199"/>
                </a:cubicBezTo>
                <a:cubicBezTo>
                  <a:pt x="214" y="198"/>
                  <a:pt x="213" y="201"/>
                  <a:pt x="211" y="200"/>
                </a:cubicBezTo>
                <a:cubicBezTo>
                  <a:pt x="211" y="198"/>
                  <a:pt x="212" y="197"/>
                  <a:pt x="212" y="195"/>
                </a:cubicBezTo>
                <a:cubicBezTo>
                  <a:pt x="212" y="194"/>
                  <a:pt x="212" y="194"/>
                  <a:pt x="213" y="193"/>
                </a:cubicBezTo>
                <a:cubicBezTo>
                  <a:pt x="213" y="193"/>
                  <a:pt x="213" y="191"/>
                  <a:pt x="213" y="191"/>
                </a:cubicBezTo>
                <a:cubicBezTo>
                  <a:pt x="213" y="191"/>
                  <a:pt x="214" y="191"/>
                  <a:pt x="214" y="191"/>
                </a:cubicBezTo>
                <a:cubicBezTo>
                  <a:pt x="214" y="190"/>
                  <a:pt x="213" y="189"/>
                  <a:pt x="215" y="189"/>
                </a:cubicBezTo>
                <a:cubicBezTo>
                  <a:pt x="214" y="188"/>
                  <a:pt x="214" y="188"/>
                  <a:pt x="214" y="187"/>
                </a:cubicBezTo>
                <a:cubicBezTo>
                  <a:pt x="215" y="186"/>
                  <a:pt x="215" y="184"/>
                  <a:pt x="216" y="184"/>
                </a:cubicBezTo>
                <a:cubicBezTo>
                  <a:pt x="216" y="180"/>
                  <a:pt x="218" y="178"/>
                  <a:pt x="219" y="175"/>
                </a:cubicBezTo>
                <a:cubicBezTo>
                  <a:pt x="220" y="175"/>
                  <a:pt x="221" y="174"/>
                  <a:pt x="222" y="173"/>
                </a:cubicBezTo>
                <a:cubicBezTo>
                  <a:pt x="222" y="172"/>
                  <a:pt x="222" y="172"/>
                  <a:pt x="222" y="172"/>
                </a:cubicBezTo>
                <a:cubicBezTo>
                  <a:pt x="223" y="171"/>
                  <a:pt x="223" y="171"/>
                  <a:pt x="224" y="171"/>
                </a:cubicBezTo>
                <a:cubicBezTo>
                  <a:pt x="223" y="173"/>
                  <a:pt x="222" y="173"/>
                  <a:pt x="222" y="176"/>
                </a:cubicBezTo>
                <a:cubicBezTo>
                  <a:pt x="223" y="175"/>
                  <a:pt x="225" y="176"/>
                  <a:pt x="224" y="174"/>
                </a:cubicBezTo>
                <a:cubicBezTo>
                  <a:pt x="225" y="173"/>
                  <a:pt x="225" y="172"/>
                  <a:pt x="225" y="172"/>
                </a:cubicBezTo>
                <a:cubicBezTo>
                  <a:pt x="225" y="170"/>
                  <a:pt x="225" y="170"/>
                  <a:pt x="225" y="170"/>
                </a:cubicBezTo>
                <a:cubicBezTo>
                  <a:pt x="227" y="170"/>
                  <a:pt x="229" y="171"/>
                  <a:pt x="230" y="172"/>
                </a:cubicBezTo>
                <a:cubicBezTo>
                  <a:pt x="231" y="172"/>
                  <a:pt x="233" y="173"/>
                  <a:pt x="233" y="174"/>
                </a:cubicBezTo>
                <a:cubicBezTo>
                  <a:pt x="233" y="174"/>
                  <a:pt x="233" y="175"/>
                  <a:pt x="233" y="175"/>
                </a:cubicBezTo>
                <a:cubicBezTo>
                  <a:pt x="233" y="175"/>
                  <a:pt x="234" y="176"/>
                  <a:pt x="234" y="177"/>
                </a:cubicBezTo>
                <a:cubicBezTo>
                  <a:pt x="234" y="179"/>
                  <a:pt x="234" y="181"/>
                  <a:pt x="235" y="183"/>
                </a:cubicBezTo>
                <a:cubicBezTo>
                  <a:pt x="235" y="186"/>
                  <a:pt x="235" y="189"/>
                  <a:pt x="235" y="192"/>
                </a:cubicBezTo>
                <a:close/>
                <a:moveTo>
                  <a:pt x="476" y="123"/>
                </a:moveTo>
                <a:cubicBezTo>
                  <a:pt x="475" y="124"/>
                  <a:pt x="474" y="124"/>
                  <a:pt x="474" y="125"/>
                </a:cubicBezTo>
                <a:cubicBezTo>
                  <a:pt x="475" y="126"/>
                  <a:pt x="476" y="124"/>
                  <a:pt x="476" y="123"/>
                </a:cubicBezTo>
                <a:close/>
                <a:moveTo>
                  <a:pt x="225" y="178"/>
                </a:moveTo>
                <a:cubicBezTo>
                  <a:pt x="225" y="178"/>
                  <a:pt x="224" y="178"/>
                  <a:pt x="224" y="178"/>
                </a:cubicBezTo>
                <a:cubicBezTo>
                  <a:pt x="223" y="181"/>
                  <a:pt x="222" y="184"/>
                  <a:pt x="221" y="186"/>
                </a:cubicBezTo>
                <a:cubicBezTo>
                  <a:pt x="221" y="187"/>
                  <a:pt x="220" y="187"/>
                  <a:pt x="220" y="188"/>
                </a:cubicBezTo>
                <a:cubicBezTo>
                  <a:pt x="220" y="188"/>
                  <a:pt x="220" y="188"/>
                  <a:pt x="220" y="188"/>
                </a:cubicBezTo>
                <a:cubicBezTo>
                  <a:pt x="219" y="189"/>
                  <a:pt x="220" y="189"/>
                  <a:pt x="220" y="190"/>
                </a:cubicBezTo>
                <a:cubicBezTo>
                  <a:pt x="219" y="190"/>
                  <a:pt x="219" y="190"/>
                  <a:pt x="219" y="190"/>
                </a:cubicBezTo>
                <a:cubicBezTo>
                  <a:pt x="218" y="191"/>
                  <a:pt x="218" y="192"/>
                  <a:pt x="218" y="193"/>
                </a:cubicBezTo>
                <a:cubicBezTo>
                  <a:pt x="218" y="193"/>
                  <a:pt x="216" y="194"/>
                  <a:pt x="217" y="194"/>
                </a:cubicBezTo>
                <a:cubicBezTo>
                  <a:pt x="218" y="193"/>
                  <a:pt x="220" y="191"/>
                  <a:pt x="221" y="190"/>
                </a:cubicBezTo>
                <a:cubicBezTo>
                  <a:pt x="221" y="189"/>
                  <a:pt x="221" y="189"/>
                  <a:pt x="221" y="188"/>
                </a:cubicBezTo>
                <a:cubicBezTo>
                  <a:pt x="221" y="188"/>
                  <a:pt x="222" y="187"/>
                  <a:pt x="222" y="187"/>
                </a:cubicBezTo>
                <a:cubicBezTo>
                  <a:pt x="223" y="186"/>
                  <a:pt x="223" y="186"/>
                  <a:pt x="223" y="185"/>
                </a:cubicBezTo>
                <a:cubicBezTo>
                  <a:pt x="223" y="185"/>
                  <a:pt x="224" y="185"/>
                  <a:pt x="224" y="184"/>
                </a:cubicBezTo>
                <a:cubicBezTo>
                  <a:pt x="224" y="183"/>
                  <a:pt x="224" y="182"/>
                  <a:pt x="224" y="181"/>
                </a:cubicBezTo>
                <a:cubicBezTo>
                  <a:pt x="224" y="181"/>
                  <a:pt x="225" y="181"/>
                  <a:pt x="225" y="181"/>
                </a:cubicBezTo>
                <a:cubicBezTo>
                  <a:pt x="225" y="180"/>
                  <a:pt x="225" y="179"/>
                  <a:pt x="225" y="179"/>
                </a:cubicBezTo>
                <a:cubicBezTo>
                  <a:pt x="225" y="179"/>
                  <a:pt x="225" y="179"/>
                  <a:pt x="225" y="178"/>
                </a:cubicBezTo>
                <a:close/>
                <a:moveTo>
                  <a:pt x="451" y="149"/>
                </a:moveTo>
                <a:cubicBezTo>
                  <a:pt x="450" y="147"/>
                  <a:pt x="450" y="144"/>
                  <a:pt x="450" y="142"/>
                </a:cubicBezTo>
                <a:cubicBezTo>
                  <a:pt x="450" y="141"/>
                  <a:pt x="449" y="140"/>
                  <a:pt x="449" y="139"/>
                </a:cubicBezTo>
                <a:cubicBezTo>
                  <a:pt x="449" y="139"/>
                  <a:pt x="449" y="138"/>
                  <a:pt x="449" y="137"/>
                </a:cubicBezTo>
                <a:cubicBezTo>
                  <a:pt x="449" y="137"/>
                  <a:pt x="449" y="136"/>
                  <a:pt x="449" y="135"/>
                </a:cubicBezTo>
                <a:cubicBezTo>
                  <a:pt x="449" y="134"/>
                  <a:pt x="448" y="134"/>
                  <a:pt x="448" y="132"/>
                </a:cubicBezTo>
                <a:cubicBezTo>
                  <a:pt x="448" y="131"/>
                  <a:pt x="448" y="132"/>
                  <a:pt x="448" y="131"/>
                </a:cubicBezTo>
                <a:cubicBezTo>
                  <a:pt x="447" y="130"/>
                  <a:pt x="448" y="129"/>
                  <a:pt x="447" y="129"/>
                </a:cubicBezTo>
                <a:cubicBezTo>
                  <a:pt x="447" y="129"/>
                  <a:pt x="447" y="128"/>
                  <a:pt x="447" y="128"/>
                </a:cubicBezTo>
                <a:cubicBezTo>
                  <a:pt x="447" y="128"/>
                  <a:pt x="447" y="128"/>
                  <a:pt x="447" y="128"/>
                </a:cubicBezTo>
                <a:cubicBezTo>
                  <a:pt x="446" y="128"/>
                  <a:pt x="447" y="127"/>
                  <a:pt x="447" y="127"/>
                </a:cubicBezTo>
                <a:cubicBezTo>
                  <a:pt x="446" y="125"/>
                  <a:pt x="445" y="124"/>
                  <a:pt x="445" y="122"/>
                </a:cubicBezTo>
                <a:cubicBezTo>
                  <a:pt x="444" y="121"/>
                  <a:pt x="444" y="121"/>
                  <a:pt x="444" y="120"/>
                </a:cubicBezTo>
                <a:cubicBezTo>
                  <a:pt x="444" y="120"/>
                  <a:pt x="444" y="119"/>
                  <a:pt x="444" y="119"/>
                </a:cubicBezTo>
                <a:cubicBezTo>
                  <a:pt x="444" y="119"/>
                  <a:pt x="443" y="119"/>
                  <a:pt x="443" y="119"/>
                </a:cubicBezTo>
                <a:cubicBezTo>
                  <a:pt x="443" y="119"/>
                  <a:pt x="443" y="118"/>
                  <a:pt x="443" y="118"/>
                </a:cubicBezTo>
                <a:cubicBezTo>
                  <a:pt x="443" y="118"/>
                  <a:pt x="442" y="117"/>
                  <a:pt x="442" y="117"/>
                </a:cubicBezTo>
                <a:cubicBezTo>
                  <a:pt x="442" y="117"/>
                  <a:pt x="441" y="117"/>
                  <a:pt x="441" y="117"/>
                </a:cubicBezTo>
                <a:cubicBezTo>
                  <a:pt x="439" y="115"/>
                  <a:pt x="438" y="114"/>
                  <a:pt x="437" y="113"/>
                </a:cubicBezTo>
                <a:cubicBezTo>
                  <a:pt x="436" y="113"/>
                  <a:pt x="436" y="112"/>
                  <a:pt x="435" y="112"/>
                </a:cubicBezTo>
                <a:cubicBezTo>
                  <a:pt x="434" y="111"/>
                  <a:pt x="434" y="111"/>
                  <a:pt x="433" y="111"/>
                </a:cubicBezTo>
                <a:cubicBezTo>
                  <a:pt x="433" y="111"/>
                  <a:pt x="433" y="110"/>
                  <a:pt x="433" y="110"/>
                </a:cubicBezTo>
                <a:cubicBezTo>
                  <a:pt x="431" y="110"/>
                  <a:pt x="429" y="110"/>
                  <a:pt x="428" y="109"/>
                </a:cubicBezTo>
                <a:cubicBezTo>
                  <a:pt x="426" y="108"/>
                  <a:pt x="425" y="107"/>
                  <a:pt x="424" y="107"/>
                </a:cubicBezTo>
                <a:cubicBezTo>
                  <a:pt x="423" y="108"/>
                  <a:pt x="422" y="107"/>
                  <a:pt x="421" y="107"/>
                </a:cubicBezTo>
                <a:cubicBezTo>
                  <a:pt x="420" y="108"/>
                  <a:pt x="419" y="108"/>
                  <a:pt x="418" y="109"/>
                </a:cubicBezTo>
                <a:cubicBezTo>
                  <a:pt x="418" y="109"/>
                  <a:pt x="418" y="109"/>
                  <a:pt x="418" y="109"/>
                </a:cubicBezTo>
                <a:cubicBezTo>
                  <a:pt x="416" y="110"/>
                  <a:pt x="415" y="110"/>
                  <a:pt x="414" y="111"/>
                </a:cubicBezTo>
                <a:cubicBezTo>
                  <a:pt x="413" y="110"/>
                  <a:pt x="414" y="109"/>
                  <a:pt x="413" y="108"/>
                </a:cubicBezTo>
                <a:cubicBezTo>
                  <a:pt x="413" y="108"/>
                  <a:pt x="412" y="108"/>
                  <a:pt x="412" y="107"/>
                </a:cubicBezTo>
                <a:cubicBezTo>
                  <a:pt x="412" y="106"/>
                  <a:pt x="412" y="104"/>
                  <a:pt x="410" y="104"/>
                </a:cubicBezTo>
                <a:cubicBezTo>
                  <a:pt x="410" y="103"/>
                  <a:pt x="410" y="101"/>
                  <a:pt x="409" y="99"/>
                </a:cubicBezTo>
                <a:cubicBezTo>
                  <a:pt x="409" y="99"/>
                  <a:pt x="408" y="99"/>
                  <a:pt x="408" y="99"/>
                </a:cubicBezTo>
                <a:cubicBezTo>
                  <a:pt x="408" y="99"/>
                  <a:pt x="408" y="98"/>
                  <a:pt x="408" y="98"/>
                </a:cubicBezTo>
                <a:cubicBezTo>
                  <a:pt x="408" y="98"/>
                  <a:pt x="408" y="98"/>
                  <a:pt x="408" y="98"/>
                </a:cubicBezTo>
                <a:cubicBezTo>
                  <a:pt x="407" y="98"/>
                  <a:pt x="408" y="97"/>
                  <a:pt x="408" y="97"/>
                </a:cubicBezTo>
                <a:cubicBezTo>
                  <a:pt x="407" y="96"/>
                  <a:pt x="407" y="96"/>
                  <a:pt x="406" y="95"/>
                </a:cubicBezTo>
                <a:cubicBezTo>
                  <a:pt x="406" y="94"/>
                  <a:pt x="405" y="93"/>
                  <a:pt x="405" y="92"/>
                </a:cubicBezTo>
                <a:cubicBezTo>
                  <a:pt x="405" y="92"/>
                  <a:pt x="404" y="92"/>
                  <a:pt x="404" y="91"/>
                </a:cubicBezTo>
                <a:cubicBezTo>
                  <a:pt x="404" y="90"/>
                  <a:pt x="403" y="90"/>
                  <a:pt x="403" y="89"/>
                </a:cubicBezTo>
                <a:cubicBezTo>
                  <a:pt x="403" y="88"/>
                  <a:pt x="403" y="88"/>
                  <a:pt x="403" y="88"/>
                </a:cubicBezTo>
                <a:cubicBezTo>
                  <a:pt x="402" y="87"/>
                  <a:pt x="402" y="85"/>
                  <a:pt x="401" y="84"/>
                </a:cubicBezTo>
                <a:cubicBezTo>
                  <a:pt x="401" y="84"/>
                  <a:pt x="401" y="84"/>
                  <a:pt x="401" y="83"/>
                </a:cubicBezTo>
                <a:cubicBezTo>
                  <a:pt x="400" y="83"/>
                  <a:pt x="399" y="82"/>
                  <a:pt x="399" y="81"/>
                </a:cubicBezTo>
                <a:cubicBezTo>
                  <a:pt x="399" y="80"/>
                  <a:pt x="398" y="79"/>
                  <a:pt x="398" y="79"/>
                </a:cubicBezTo>
                <a:cubicBezTo>
                  <a:pt x="397" y="78"/>
                  <a:pt x="397" y="78"/>
                  <a:pt x="396" y="77"/>
                </a:cubicBezTo>
                <a:cubicBezTo>
                  <a:pt x="396" y="76"/>
                  <a:pt x="396" y="76"/>
                  <a:pt x="396" y="75"/>
                </a:cubicBezTo>
                <a:cubicBezTo>
                  <a:pt x="395" y="74"/>
                  <a:pt x="394" y="74"/>
                  <a:pt x="394" y="73"/>
                </a:cubicBezTo>
                <a:cubicBezTo>
                  <a:pt x="394" y="68"/>
                  <a:pt x="390" y="67"/>
                  <a:pt x="389" y="62"/>
                </a:cubicBezTo>
                <a:cubicBezTo>
                  <a:pt x="388" y="62"/>
                  <a:pt x="388" y="60"/>
                  <a:pt x="388" y="59"/>
                </a:cubicBezTo>
                <a:cubicBezTo>
                  <a:pt x="388" y="59"/>
                  <a:pt x="387" y="60"/>
                  <a:pt x="387" y="59"/>
                </a:cubicBezTo>
                <a:cubicBezTo>
                  <a:pt x="387" y="59"/>
                  <a:pt x="387" y="59"/>
                  <a:pt x="387" y="58"/>
                </a:cubicBezTo>
                <a:cubicBezTo>
                  <a:pt x="386" y="57"/>
                  <a:pt x="386" y="56"/>
                  <a:pt x="385" y="54"/>
                </a:cubicBezTo>
                <a:cubicBezTo>
                  <a:pt x="385" y="52"/>
                  <a:pt x="384" y="53"/>
                  <a:pt x="385" y="51"/>
                </a:cubicBezTo>
                <a:cubicBezTo>
                  <a:pt x="383" y="50"/>
                  <a:pt x="383" y="49"/>
                  <a:pt x="382" y="48"/>
                </a:cubicBezTo>
                <a:cubicBezTo>
                  <a:pt x="382" y="47"/>
                  <a:pt x="382" y="46"/>
                  <a:pt x="381" y="45"/>
                </a:cubicBezTo>
                <a:cubicBezTo>
                  <a:pt x="381" y="45"/>
                  <a:pt x="381" y="45"/>
                  <a:pt x="381" y="45"/>
                </a:cubicBezTo>
                <a:cubicBezTo>
                  <a:pt x="381" y="45"/>
                  <a:pt x="380" y="43"/>
                  <a:pt x="380" y="43"/>
                </a:cubicBezTo>
                <a:cubicBezTo>
                  <a:pt x="380" y="42"/>
                  <a:pt x="380" y="42"/>
                  <a:pt x="379" y="41"/>
                </a:cubicBezTo>
                <a:cubicBezTo>
                  <a:pt x="378" y="40"/>
                  <a:pt x="378" y="39"/>
                  <a:pt x="378" y="39"/>
                </a:cubicBezTo>
                <a:cubicBezTo>
                  <a:pt x="378" y="38"/>
                  <a:pt x="377" y="38"/>
                  <a:pt x="377" y="38"/>
                </a:cubicBezTo>
                <a:cubicBezTo>
                  <a:pt x="376" y="37"/>
                  <a:pt x="376" y="35"/>
                  <a:pt x="376" y="34"/>
                </a:cubicBezTo>
                <a:cubicBezTo>
                  <a:pt x="374" y="33"/>
                  <a:pt x="374" y="31"/>
                  <a:pt x="373" y="30"/>
                </a:cubicBezTo>
                <a:cubicBezTo>
                  <a:pt x="373" y="30"/>
                  <a:pt x="372" y="29"/>
                  <a:pt x="372" y="28"/>
                </a:cubicBezTo>
                <a:cubicBezTo>
                  <a:pt x="372" y="28"/>
                  <a:pt x="372" y="26"/>
                  <a:pt x="372" y="25"/>
                </a:cubicBezTo>
                <a:cubicBezTo>
                  <a:pt x="371" y="24"/>
                  <a:pt x="370" y="23"/>
                  <a:pt x="370" y="23"/>
                </a:cubicBezTo>
                <a:cubicBezTo>
                  <a:pt x="370" y="23"/>
                  <a:pt x="370" y="22"/>
                  <a:pt x="370" y="22"/>
                </a:cubicBezTo>
                <a:cubicBezTo>
                  <a:pt x="370" y="22"/>
                  <a:pt x="369" y="22"/>
                  <a:pt x="369" y="21"/>
                </a:cubicBezTo>
                <a:cubicBezTo>
                  <a:pt x="369" y="20"/>
                  <a:pt x="368" y="20"/>
                  <a:pt x="368" y="20"/>
                </a:cubicBezTo>
                <a:cubicBezTo>
                  <a:pt x="368" y="19"/>
                  <a:pt x="368" y="18"/>
                  <a:pt x="368" y="17"/>
                </a:cubicBezTo>
                <a:cubicBezTo>
                  <a:pt x="367" y="17"/>
                  <a:pt x="366" y="16"/>
                  <a:pt x="365" y="15"/>
                </a:cubicBezTo>
                <a:cubicBezTo>
                  <a:pt x="363" y="13"/>
                  <a:pt x="361" y="11"/>
                  <a:pt x="360" y="8"/>
                </a:cubicBezTo>
                <a:cubicBezTo>
                  <a:pt x="358" y="8"/>
                  <a:pt x="358" y="5"/>
                  <a:pt x="357" y="4"/>
                </a:cubicBezTo>
                <a:cubicBezTo>
                  <a:pt x="356" y="4"/>
                  <a:pt x="356" y="3"/>
                  <a:pt x="355" y="3"/>
                </a:cubicBezTo>
                <a:cubicBezTo>
                  <a:pt x="355" y="2"/>
                  <a:pt x="355" y="1"/>
                  <a:pt x="354" y="1"/>
                </a:cubicBezTo>
                <a:cubicBezTo>
                  <a:pt x="354" y="1"/>
                  <a:pt x="354" y="0"/>
                  <a:pt x="354" y="0"/>
                </a:cubicBezTo>
                <a:cubicBezTo>
                  <a:pt x="350" y="0"/>
                  <a:pt x="350" y="0"/>
                  <a:pt x="350" y="0"/>
                </a:cubicBezTo>
                <a:cubicBezTo>
                  <a:pt x="350" y="0"/>
                  <a:pt x="350" y="1"/>
                  <a:pt x="350" y="1"/>
                </a:cubicBezTo>
                <a:cubicBezTo>
                  <a:pt x="350" y="2"/>
                  <a:pt x="351" y="2"/>
                  <a:pt x="351" y="3"/>
                </a:cubicBezTo>
                <a:cubicBezTo>
                  <a:pt x="352" y="4"/>
                  <a:pt x="352" y="4"/>
                  <a:pt x="353" y="4"/>
                </a:cubicBezTo>
                <a:cubicBezTo>
                  <a:pt x="353" y="5"/>
                  <a:pt x="353" y="6"/>
                  <a:pt x="353" y="7"/>
                </a:cubicBezTo>
                <a:cubicBezTo>
                  <a:pt x="353" y="7"/>
                  <a:pt x="354" y="7"/>
                  <a:pt x="354" y="8"/>
                </a:cubicBezTo>
                <a:cubicBezTo>
                  <a:pt x="354" y="8"/>
                  <a:pt x="355" y="8"/>
                  <a:pt x="355" y="9"/>
                </a:cubicBezTo>
                <a:cubicBezTo>
                  <a:pt x="356" y="9"/>
                  <a:pt x="355" y="10"/>
                  <a:pt x="356" y="10"/>
                </a:cubicBezTo>
                <a:cubicBezTo>
                  <a:pt x="356" y="11"/>
                  <a:pt x="357" y="11"/>
                  <a:pt x="357" y="11"/>
                </a:cubicBezTo>
                <a:cubicBezTo>
                  <a:pt x="358" y="12"/>
                  <a:pt x="358" y="13"/>
                  <a:pt x="359" y="14"/>
                </a:cubicBezTo>
                <a:cubicBezTo>
                  <a:pt x="360" y="15"/>
                  <a:pt x="360" y="15"/>
                  <a:pt x="360" y="16"/>
                </a:cubicBezTo>
                <a:cubicBezTo>
                  <a:pt x="360" y="16"/>
                  <a:pt x="361" y="16"/>
                  <a:pt x="361" y="17"/>
                </a:cubicBezTo>
                <a:cubicBezTo>
                  <a:pt x="362" y="18"/>
                  <a:pt x="364" y="20"/>
                  <a:pt x="365" y="22"/>
                </a:cubicBezTo>
                <a:cubicBezTo>
                  <a:pt x="366" y="24"/>
                  <a:pt x="367" y="26"/>
                  <a:pt x="369" y="28"/>
                </a:cubicBezTo>
                <a:cubicBezTo>
                  <a:pt x="370" y="31"/>
                  <a:pt x="373" y="33"/>
                  <a:pt x="372" y="37"/>
                </a:cubicBezTo>
                <a:cubicBezTo>
                  <a:pt x="373" y="39"/>
                  <a:pt x="375" y="40"/>
                  <a:pt x="375" y="41"/>
                </a:cubicBezTo>
                <a:cubicBezTo>
                  <a:pt x="376" y="42"/>
                  <a:pt x="376" y="43"/>
                  <a:pt x="376" y="43"/>
                </a:cubicBezTo>
                <a:cubicBezTo>
                  <a:pt x="376" y="44"/>
                  <a:pt x="376" y="44"/>
                  <a:pt x="377" y="44"/>
                </a:cubicBezTo>
                <a:cubicBezTo>
                  <a:pt x="377" y="45"/>
                  <a:pt x="377" y="45"/>
                  <a:pt x="378" y="45"/>
                </a:cubicBezTo>
                <a:cubicBezTo>
                  <a:pt x="378" y="46"/>
                  <a:pt x="378" y="47"/>
                  <a:pt x="378" y="48"/>
                </a:cubicBezTo>
                <a:cubicBezTo>
                  <a:pt x="379" y="50"/>
                  <a:pt x="380" y="52"/>
                  <a:pt x="382" y="54"/>
                </a:cubicBezTo>
                <a:cubicBezTo>
                  <a:pt x="382" y="55"/>
                  <a:pt x="382" y="56"/>
                  <a:pt x="382" y="57"/>
                </a:cubicBezTo>
                <a:cubicBezTo>
                  <a:pt x="383" y="58"/>
                  <a:pt x="383" y="58"/>
                  <a:pt x="383" y="59"/>
                </a:cubicBezTo>
                <a:cubicBezTo>
                  <a:pt x="383" y="59"/>
                  <a:pt x="384" y="60"/>
                  <a:pt x="384" y="60"/>
                </a:cubicBezTo>
                <a:cubicBezTo>
                  <a:pt x="385" y="62"/>
                  <a:pt x="385" y="64"/>
                  <a:pt x="386" y="66"/>
                </a:cubicBezTo>
                <a:cubicBezTo>
                  <a:pt x="387" y="67"/>
                  <a:pt x="388" y="69"/>
                  <a:pt x="388" y="71"/>
                </a:cubicBezTo>
                <a:cubicBezTo>
                  <a:pt x="389" y="71"/>
                  <a:pt x="389" y="72"/>
                  <a:pt x="389" y="73"/>
                </a:cubicBezTo>
                <a:cubicBezTo>
                  <a:pt x="390" y="73"/>
                  <a:pt x="390" y="73"/>
                  <a:pt x="390" y="74"/>
                </a:cubicBezTo>
                <a:cubicBezTo>
                  <a:pt x="391" y="75"/>
                  <a:pt x="391" y="76"/>
                  <a:pt x="392" y="77"/>
                </a:cubicBezTo>
                <a:cubicBezTo>
                  <a:pt x="392" y="77"/>
                  <a:pt x="392" y="77"/>
                  <a:pt x="393" y="78"/>
                </a:cubicBezTo>
                <a:cubicBezTo>
                  <a:pt x="393" y="78"/>
                  <a:pt x="393" y="79"/>
                  <a:pt x="393" y="79"/>
                </a:cubicBezTo>
                <a:cubicBezTo>
                  <a:pt x="393" y="79"/>
                  <a:pt x="394" y="79"/>
                  <a:pt x="394" y="80"/>
                </a:cubicBezTo>
                <a:cubicBezTo>
                  <a:pt x="394" y="80"/>
                  <a:pt x="394" y="80"/>
                  <a:pt x="394" y="81"/>
                </a:cubicBezTo>
                <a:cubicBezTo>
                  <a:pt x="394" y="81"/>
                  <a:pt x="395" y="82"/>
                  <a:pt x="395" y="82"/>
                </a:cubicBezTo>
                <a:cubicBezTo>
                  <a:pt x="395" y="82"/>
                  <a:pt x="395" y="83"/>
                  <a:pt x="395" y="83"/>
                </a:cubicBezTo>
                <a:cubicBezTo>
                  <a:pt x="395" y="84"/>
                  <a:pt x="396" y="84"/>
                  <a:pt x="396" y="84"/>
                </a:cubicBezTo>
                <a:cubicBezTo>
                  <a:pt x="397" y="85"/>
                  <a:pt x="397" y="87"/>
                  <a:pt x="397" y="88"/>
                </a:cubicBezTo>
                <a:cubicBezTo>
                  <a:pt x="398" y="88"/>
                  <a:pt x="398" y="88"/>
                  <a:pt x="398" y="88"/>
                </a:cubicBezTo>
                <a:cubicBezTo>
                  <a:pt x="399" y="89"/>
                  <a:pt x="399" y="89"/>
                  <a:pt x="399" y="90"/>
                </a:cubicBezTo>
                <a:cubicBezTo>
                  <a:pt x="399" y="90"/>
                  <a:pt x="400" y="91"/>
                  <a:pt x="400" y="91"/>
                </a:cubicBezTo>
                <a:cubicBezTo>
                  <a:pt x="402" y="93"/>
                  <a:pt x="401" y="96"/>
                  <a:pt x="404" y="98"/>
                </a:cubicBezTo>
                <a:cubicBezTo>
                  <a:pt x="404" y="102"/>
                  <a:pt x="407" y="104"/>
                  <a:pt x="407" y="108"/>
                </a:cubicBezTo>
                <a:cubicBezTo>
                  <a:pt x="406" y="108"/>
                  <a:pt x="406" y="108"/>
                  <a:pt x="404" y="109"/>
                </a:cubicBezTo>
                <a:cubicBezTo>
                  <a:pt x="402" y="109"/>
                  <a:pt x="397" y="107"/>
                  <a:pt x="396" y="109"/>
                </a:cubicBezTo>
                <a:cubicBezTo>
                  <a:pt x="398" y="111"/>
                  <a:pt x="405" y="109"/>
                  <a:pt x="408" y="111"/>
                </a:cubicBezTo>
                <a:cubicBezTo>
                  <a:pt x="407" y="112"/>
                  <a:pt x="406" y="112"/>
                  <a:pt x="405" y="112"/>
                </a:cubicBezTo>
                <a:cubicBezTo>
                  <a:pt x="404" y="113"/>
                  <a:pt x="403" y="113"/>
                  <a:pt x="403" y="113"/>
                </a:cubicBezTo>
                <a:cubicBezTo>
                  <a:pt x="402" y="113"/>
                  <a:pt x="402" y="114"/>
                  <a:pt x="401" y="114"/>
                </a:cubicBezTo>
                <a:cubicBezTo>
                  <a:pt x="400" y="114"/>
                  <a:pt x="400" y="114"/>
                  <a:pt x="400" y="114"/>
                </a:cubicBezTo>
                <a:cubicBezTo>
                  <a:pt x="398" y="115"/>
                  <a:pt x="396" y="115"/>
                  <a:pt x="395" y="115"/>
                </a:cubicBezTo>
                <a:cubicBezTo>
                  <a:pt x="395" y="116"/>
                  <a:pt x="395" y="116"/>
                  <a:pt x="395" y="117"/>
                </a:cubicBezTo>
                <a:cubicBezTo>
                  <a:pt x="394" y="117"/>
                  <a:pt x="394" y="117"/>
                  <a:pt x="393" y="117"/>
                </a:cubicBezTo>
                <a:cubicBezTo>
                  <a:pt x="393" y="118"/>
                  <a:pt x="392" y="119"/>
                  <a:pt x="391" y="119"/>
                </a:cubicBezTo>
                <a:cubicBezTo>
                  <a:pt x="389" y="121"/>
                  <a:pt x="387" y="123"/>
                  <a:pt x="387" y="125"/>
                </a:cubicBezTo>
                <a:cubicBezTo>
                  <a:pt x="386" y="125"/>
                  <a:pt x="387" y="126"/>
                  <a:pt x="386" y="126"/>
                </a:cubicBezTo>
                <a:cubicBezTo>
                  <a:pt x="386" y="126"/>
                  <a:pt x="386" y="128"/>
                  <a:pt x="386" y="129"/>
                </a:cubicBezTo>
                <a:cubicBezTo>
                  <a:pt x="386" y="130"/>
                  <a:pt x="385" y="132"/>
                  <a:pt x="385" y="133"/>
                </a:cubicBezTo>
                <a:cubicBezTo>
                  <a:pt x="384" y="135"/>
                  <a:pt x="385" y="135"/>
                  <a:pt x="384" y="136"/>
                </a:cubicBezTo>
                <a:cubicBezTo>
                  <a:pt x="384" y="136"/>
                  <a:pt x="384" y="137"/>
                  <a:pt x="384" y="137"/>
                </a:cubicBezTo>
                <a:cubicBezTo>
                  <a:pt x="384" y="138"/>
                  <a:pt x="384" y="138"/>
                  <a:pt x="384" y="138"/>
                </a:cubicBezTo>
                <a:cubicBezTo>
                  <a:pt x="383" y="139"/>
                  <a:pt x="383" y="140"/>
                  <a:pt x="382" y="142"/>
                </a:cubicBezTo>
                <a:cubicBezTo>
                  <a:pt x="382" y="142"/>
                  <a:pt x="382" y="142"/>
                  <a:pt x="382" y="142"/>
                </a:cubicBezTo>
                <a:cubicBezTo>
                  <a:pt x="382" y="144"/>
                  <a:pt x="382" y="145"/>
                  <a:pt x="381" y="145"/>
                </a:cubicBezTo>
                <a:cubicBezTo>
                  <a:pt x="381" y="146"/>
                  <a:pt x="382" y="147"/>
                  <a:pt x="382" y="147"/>
                </a:cubicBezTo>
                <a:cubicBezTo>
                  <a:pt x="382" y="147"/>
                  <a:pt x="381" y="147"/>
                  <a:pt x="381" y="147"/>
                </a:cubicBezTo>
                <a:cubicBezTo>
                  <a:pt x="381" y="152"/>
                  <a:pt x="381" y="156"/>
                  <a:pt x="382" y="159"/>
                </a:cubicBezTo>
                <a:cubicBezTo>
                  <a:pt x="382" y="160"/>
                  <a:pt x="382" y="160"/>
                  <a:pt x="382" y="161"/>
                </a:cubicBezTo>
                <a:cubicBezTo>
                  <a:pt x="383" y="163"/>
                  <a:pt x="383" y="162"/>
                  <a:pt x="384" y="163"/>
                </a:cubicBezTo>
                <a:cubicBezTo>
                  <a:pt x="384" y="163"/>
                  <a:pt x="383" y="164"/>
                  <a:pt x="384" y="164"/>
                </a:cubicBezTo>
                <a:cubicBezTo>
                  <a:pt x="384" y="164"/>
                  <a:pt x="384" y="164"/>
                  <a:pt x="384" y="164"/>
                </a:cubicBezTo>
                <a:cubicBezTo>
                  <a:pt x="384" y="164"/>
                  <a:pt x="384" y="165"/>
                  <a:pt x="384" y="165"/>
                </a:cubicBezTo>
                <a:cubicBezTo>
                  <a:pt x="384" y="165"/>
                  <a:pt x="385" y="165"/>
                  <a:pt x="385" y="165"/>
                </a:cubicBezTo>
                <a:cubicBezTo>
                  <a:pt x="385" y="165"/>
                  <a:pt x="384" y="166"/>
                  <a:pt x="385" y="166"/>
                </a:cubicBezTo>
                <a:cubicBezTo>
                  <a:pt x="385" y="166"/>
                  <a:pt x="386" y="167"/>
                  <a:pt x="386" y="168"/>
                </a:cubicBezTo>
                <a:cubicBezTo>
                  <a:pt x="387" y="169"/>
                  <a:pt x="389" y="171"/>
                  <a:pt x="390" y="171"/>
                </a:cubicBezTo>
                <a:cubicBezTo>
                  <a:pt x="391" y="171"/>
                  <a:pt x="391" y="172"/>
                  <a:pt x="392" y="173"/>
                </a:cubicBezTo>
                <a:cubicBezTo>
                  <a:pt x="392" y="173"/>
                  <a:pt x="393" y="173"/>
                  <a:pt x="393" y="173"/>
                </a:cubicBezTo>
                <a:cubicBezTo>
                  <a:pt x="393" y="173"/>
                  <a:pt x="393" y="174"/>
                  <a:pt x="393" y="174"/>
                </a:cubicBezTo>
                <a:cubicBezTo>
                  <a:pt x="394" y="175"/>
                  <a:pt x="396" y="176"/>
                  <a:pt x="396" y="176"/>
                </a:cubicBezTo>
                <a:cubicBezTo>
                  <a:pt x="397" y="176"/>
                  <a:pt x="398" y="178"/>
                  <a:pt x="398" y="178"/>
                </a:cubicBezTo>
                <a:cubicBezTo>
                  <a:pt x="399" y="178"/>
                  <a:pt x="399" y="178"/>
                  <a:pt x="400" y="178"/>
                </a:cubicBezTo>
                <a:cubicBezTo>
                  <a:pt x="400" y="179"/>
                  <a:pt x="401" y="179"/>
                  <a:pt x="401" y="179"/>
                </a:cubicBezTo>
                <a:cubicBezTo>
                  <a:pt x="402" y="180"/>
                  <a:pt x="403" y="179"/>
                  <a:pt x="404" y="180"/>
                </a:cubicBezTo>
                <a:cubicBezTo>
                  <a:pt x="405" y="180"/>
                  <a:pt x="405" y="180"/>
                  <a:pt x="406" y="180"/>
                </a:cubicBezTo>
                <a:cubicBezTo>
                  <a:pt x="408" y="180"/>
                  <a:pt x="408" y="180"/>
                  <a:pt x="409" y="180"/>
                </a:cubicBezTo>
                <a:cubicBezTo>
                  <a:pt x="410" y="179"/>
                  <a:pt x="411" y="180"/>
                  <a:pt x="411" y="180"/>
                </a:cubicBezTo>
                <a:cubicBezTo>
                  <a:pt x="411" y="180"/>
                  <a:pt x="411" y="180"/>
                  <a:pt x="412" y="180"/>
                </a:cubicBezTo>
                <a:cubicBezTo>
                  <a:pt x="412" y="180"/>
                  <a:pt x="412" y="180"/>
                  <a:pt x="413" y="180"/>
                </a:cubicBezTo>
                <a:cubicBezTo>
                  <a:pt x="414" y="180"/>
                  <a:pt x="414" y="180"/>
                  <a:pt x="415" y="180"/>
                </a:cubicBezTo>
                <a:cubicBezTo>
                  <a:pt x="417" y="179"/>
                  <a:pt x="419" y="179"/>
                  <a:pt x="420" y="179"/>
                </a:cubicBezTo>
                <a:cubicBezTo>
                  <a:pt x="422" y="179"/>
                  <a:pt x="424" y="178"/>
                  <a:pt x="425" y="177"/>
                </a:cubicBezTo>
                <a:cubicBezTo>
                  <a:pt x="425" y="177"/>
                  <a:pt x="426" y="178"/>
                  <a:pt x="427" y="177"/>
                </a:cubicBezTo>
                <a:cubicBezTo>
                  <a:pt x="427" y="177"/>
                  <a:pt x="428" y="176"/>
                  <a:pt x="428" y="176"/>
                </a:cubicBezTo>
                <a:cubicBezTo>
                  <a:pt x="429" y="176"/>
                  <a:pt x="429" y="176"/>
                  <a:pt x="430" y="176"/>
                </a:cubicBezTo>
                <a:cubicBezTo>
                  <a:pt x="430" y="176"/>
                  <a:pt x="431" y="175"/>
                  <a:pt x="431" y="175"/>
                </a:cubicBezTo>
                <a:cubicBezTo>
                  <a:pt x="432" y="174"/>
                  <a:pt x="433" y="175"/>
                  <a:pt x="433" y="174"/>
                </a:cubicBezTo>
                <a:cubicBezTo>
                  <a:pt x="434" y="174"/>
                  <a:pt x="434" y="173"/>
                  <a:pt x="435" y="173"/>
                </a:cubicBezTo>
                <a:cubicBezTo>
                  <a:pt x="435" y="172"/>
                  <a:pt x="436" y="171"/>
                  <a:pt x="436" y="171"/>
                </a:cubicBezTo>
                <a:cubicBezTo>
                  <a:pt x="438" y="170"/>
                  <a:pt x="439" y="169"/>
                  <a:pt x="440" y="168"/>
                </a:cubicBezTo>
                <a:cubicBezTo>
                  <a:pt x="441" y="168"/>
                  <a:pt x="440" y="167"/>
                  <a:pt x="441" y="167"/>
                </a:cubicBezTo>
                <a:cubicBezTo>
                  <a:pt x="441" y="167"/>
                  <a:pt x="442" y="167"/>
                  <a:pt x="442" y="167"/>
                </a:cubicBezTo>
                <a:cubicBezTo>
                  <a:pt x="442" y="167"/>
                  <a:pt x="442" y="166"/>
                  <a:pt x="442" y="166"/>
                </a:cubicBezTo>
                <a:cubicBezTo>
                  <a:pt x="442" y="165"/>
                  <a:pt x="443" y="164"/>
                  <a:pt x="444" y="164"/>
                </a:cubicBezTo>
                <a:cubicBezTo>
                  <a:pt x="445" y="162"/>
                  <a:pt x="446" y="160"/>
                  <a:pt x="448" y="159"/>
                </a:cubicBezTo>
                <a:cubicBezTo>
                  <a:pt x="449" y="155"/>
                  <a:pt x="451" y="153"/>
                  <a:pt x="451" y="149"/>
                </a:cubicBezTo>
                <a:close/>
                <a:moveTo>
                  <a:pt x="440" y="125"/>
                </a:moveTo>
                <a:cubicBezTo>
                  <a:pt x="438" y="125"/>
                  <a:pt x="437" y="124"/>
                  <a:pt x="436" y="122"/>
                </a:cubicBezTo>
                <a:cubicBezTo>
                  <a:pt x="438" y="122"/>
                  <a:pt x="440" y="122"/>
                  <a:pt x="440" y="125"/>
                </a:cubicBezTo>
                <a:close/>
                <a:moveTo>
                  <a:pt x="418" y="114"/>
                </a:moveTo>
                <a:cubicBezTo>
                  <a:pt x="418" y="114"/>
                  <a:pt x="419" y="114"/>
                  <a:pt x="419" y="113"/>
                </a:cubicBezTo>
                <a:cubicBezTo>
                  <a:pt x="419" y="113"/>
                  <a:pt x="420" y="113"/>
                  <a:pt x="420" y="112"/>
                </a:cubicBezTo>
                <a:cubicBezTo>
                  <a:pt x="424" y="112"/>
                  <a:pt x="425" y="113"/>
                  <a:pt x="427" y="114"/>
                </a:cubicBezTo>
                <a:cubicBezTo>
                  <a:pt x="428" y="115"/>
                  <a:pt x="429" y="116"/>
                  <a:pt x="429" y="117"/>
                </a:cubicBezTo>
                <a:cubicBezTo>
                  <a:pt x="431" y="117"/>
                  <a:pt x="431" y="119"/>
                  <a:pt x="432" y="119"/>
                </a:cubicBezTo>
                <a:cubicBezTo>
                  <a:pt x="432" y="122"/>
                  <a:pt x="433" y="124"/>
                  <a:pt x="434" y="126"/>
                </a:cubicBezTo>
                <a:cubicBezTo>
                  <a:pt x="435" y="127"/>
                  <a:pt x="434" y="128"/>
                  <a:pt x="434" y="129"/>
                </a:cubicBezTo>
                <a:cubicBezTo>
                  <a:pt x="434" y="130"/>
                  <a:pt x="434" y="131"/>
                  <a:pt x="434" y="131"/>
                </a:cubicBezTo>
                <a:cubicBezTo>
                  <a:pt x="434" y="135"/>
                  <a:pt x="432" y="137"/>
                  <a:pt x="433" y="141"/>
                </a:cubicBezTo>
                <a:cubicBezTo>
                  <a:pt x="434" y="141"/>
                  <a:pt x="434" y="141"/>
                  <a:pt x="434" y="141"/>
                </a:cubicBezTo>
                <a:cubicBezTo>
                  <a:pt x="435" y="140"/>
                  <a:pt x="435" y="139"/>
                  <a:pt x="436" y="138"/>
                </a:cubicBezTo>
                <a:cubicBezTo>
                  <a:pt x="436" y="138"/>
                  <a:pt x="436" y="137"/>
                  <a:pt x="436" y="137"/>
                </a:cubicBezTo>
                <a:cubicBezTo>
                  <a:pt x="437" y="136"/>
                  <a:pt x="437" y="132"/>
                  <a:pt x="438" y="130"/>
                </a:cubicBezTo>
                <a:cubicBezTo>
                  <a:pt x="440" y="130"/>
                  <a:pt x="440" y="132"/>
                  <a:pt x="440" y="134"/>
                </a:cubicBezTo>
                <a:cubicBezTo>
                  <a:pt x="440" y="134"/>
                  <a:pt x="441" y="134"/>
                  <a:pt x="441" y="134"/>
                </a:cubicBezTo>
                <a:cubicBezTo>
                  <a:pt x="441" y="134"/>
                  <a:pt x="441" y="136"/>
                  <a:pt x="441" y="136"/>
                </a:cubicBezTo>
                <a:cubicBezTo>
                  <a:pt x="441" y="137"/>
                  <a:pt x="442" y="139"/>
                  <a:pt x="441" y="142"/>
                </a:cubicBezTo>
                <a:cubicBezTo>
                  <a:pt x="441" y="141"/>
                  <a:pt x="441" y="142"/>
                  <a:pt x="441" y="142"/>
                </a:cubicBezTo>
                <a:cubicBezTo>
                  <a:pt x="440" y="143"/>
                  <a:pt x="439" y="145"/>
                  <a:pt x="439" y="147"/>
                </a:cubicBezTo>
                <a:cubicBezTo>
                  <a:pt x="438" y="148"/>
                  <a:pt x="438" y="148"/>
                  <a:pt x="437" y="148"/>
                </a:cubicBezTo>
                <a:cubicBezTo>
                  <a:pt x="437" y="148"/>
                  <a:pt x="438" y="149"/>
                  <a:pt x="437" y="149"/>
                </a:cubicBezTo>
                <a:cubicBezTo>
                  <a:pt x="437" y="149"/>
                  <a:pt x="436" y="151"/>
                  <a:pt x="436" y="151"/>
                </a:cubicBezTo>
                <a:cubicBezTo>
                  <a:pt x="436" y="152"/>
                  <a:pt x="433" y="154"/>
                  <a:pt x="432" y="155"/>
                </a:cubicBezTo>
                <a:cubicBezTo>
                  <a:pt x="431" y="156"/>
                  <a:pt x="430" y="158"/>
                  <a:pt x="429" y="159"/>
                </a:cubicBezTo>
                <a:cubicBezTo>
                  <a:pt x="429" y="159"/>
                  <a:pt x="428" y="159"/>
                  <a:pt x="428" y="159"/>
                </a:cubicBezTo>
                <a:cubicBezTo>
                  <a:pt x="427" y="159"/>
                  <a:pt x="427" y="160"/>
                  <a:pt x="425" y="160"/>
                </a:cubicBezTo>
                <a:cubicBezTo>
                  <a:pt x="424" y="158"/>
                  <a:pt x="425" y="158"/>
                  <a:pt x="425" y="156"/>
                </a:cubicBezTo>
                <a:cubicBezTo>
                  <a:pt x="425" y="154"/>
                  <a:pt x="424" y="155"/>
                  <a:pt x="424" y="153"/>
                </a:cubicBezTo>
                <a:cubicBezTo>
                  <a:pt x="424" y="150"/>
                  <a:pt x="425" y="149"/>
                  <a:pt x="425" y="146"/>
                </a:cubicBezTo>
                <a:cubicBezTo>
                  <a:pt x="423" y="146"/>
                  <a:pt x="423" y="148"/>
                  <a:pt x="423" y="149"/>
                </a:cubicBezTo>
                <a:cubicBezTo>
                  <a:pt x="422" y="149"/>
                  <a:pt x="422" y="149"/>
                  <a:pt x="422" y="150"/>
                </a:cubicBezTo>
                <a:cubicBezTo>
                  <a:pt x="422" y="150"/>
                  <a:pt x="422" y="150"/>
                  <a:pt x="422" y="150"/>
                </a:cubicBezTo>
                <a:cubicBezTo>
                  <a:pt x="422" y="151"/>
                  <a:pt x="422" y="151"/>
                  <a:pt x="421" y="153"/>
                </a:cubicBezTo>
                <a:cubicBezTo>
                  <a:pt x="421" y="153"/>
                  <a:pt x="421" y="153"/>
                  <a:pt x="421" y="153"/>
                </a:cubicBezTo>
                <a:cubicBezTo>
                  <a:pt x="421" y="155"/>
                  <a:pt x="421" y="155"/>
                  <a:pt x="420" y="157"/>
                </a:cubicBezTo>
                <a:cubicBezTo>
                  <a:pt x="420" y="157"/>
                  <a:pt x="420" y="157"/>
                  <a:pt x="420" y="157"/>
                </a:cubicBezTo>
                <a:cubicBezTo>
                  <a:pt x="420" y="157"/>
                  <a:pt x="420" y="158"/>
                  <a:pt x="420" y="158"/>
                </a:cubicBezTo>
                <a:cubicBezTo>
                  <a:pt x="420" y="158"/>
                  <a:pt x="419" y="158"/>
                  <a:pt x="419" y="158"/>
                </a:cubicBezTo>
                <a:cubicBezTo>
                  <a:pt x="419" y="160"/>
                  <a:pt x="419" y="160"/>
                  <a:pt x="418" y="161"/>
                </a:cubicBezTo>
                <a:cubicBezTo>
                  <a:pt x="418" y="162"/>
                  <a:pt x="416" y="163"/>
                  <a:pt x="414" y="163"/>
                </a:cubicBezTo>
                <a:cubicBezTo>
                  <a:pt x="413" y="161"/>
                  <a:pt x="413" y="159"/>
                  <a:pt x="414" y="157"/>
                </a:cubicBezTo>
                <a:cubicBezTo>
                  <a:pt x="414" y="157"/>
                  <a:pt x="414" y="157"/>
                  <a:pt x="415" y="157"/>
                </a:cubicBezTo>
                <a:cubicBezTo>
                  <a:pt x="414" y="157"/>
                  <a:pt x="415" y="154"/>
                  <a:pt x="415" y="154"/>
                </a:cubicBezTo>
                <a:cubicBezTo>
                  <a:pt x="415" y="154"/>
                  <a:pt x="416" y="154"/>
                  <a:pt x="416" y="154"/>
                </a:cubicBezTo>
                <a:cubicBezTo>
                  <a:pt x="416" y="154"/>
                  <a:pt x="415" y="153"/>
                  <a:pt x="416" y="153"/>
                </a:cubicBezTo>
                <a:cubicBezTo>
                  <a:pt x="417" y="152"/>
                  <a:pt x="416" y="150"/>
                  <a:pt x="417" y="148"/>
                </a:cubicBezTo>
                <a:cubicBezTo>
                  <a:pt x="417" y="148"/>
                  <a:pt x="417" y="147"/>
                  <a:pt x="417" y="147"/>
                </a:cubicBezTo>
                <a:cubicBezTo>
                  <a:pt x="417" y="146"/>
                  <a:pt x="417" y="144"/>
                  <a:pt x="417" y="143"/>
                </a:cubicBezTo>
                <a:cubicBezTo>
                  <a:pt x="418" y="141"/>
                  <a:pt x="419" y="138"/>
                  <a:pt x="419" y="136"/>
                </a:cubicBezTo>
                <a:cubicBezTo>
                  <a:pt x="418" y="133"/>
                  <a:pt x="416" y="138"/>
                  <a:pt x="416" y="136"/>
                </a:cubicBezTo>
                <a:cubicBezTo>
                  <a:pt x="416" y="134"/>
                  <a:pt x="418" y="132"/>
                  <a:pt x="418" y="129"/>
                </a:cubicBezTo>
                <a:cubicBezTo>
                  <a:pt x="419" y="129"/>
                  <a:pt x="420" y="128"/>
                  <a:pt x="420" y="127"/>
                </a:cubicBezTo>
                <a:cubicBezTo>
                  <a:pt x="421" y="125"/>
                  <a:pt x="422" y="123"/>
                  <a:pt x="420" y="121"/>
                </a:cubicBezTo>
                <a:cubicBezTo>
                  <a:pt x="420" y="121"/>
                  <a:pt x="420" y="121"/>
                  <a:pt x="420" y="121"/>
                </a:cubicBezTo>
                <a:cubicBezTo>
                  <a:pt x="419" y="121"/>
                  <a:pt x="419" y="121"/>
                  <a:pt x="419" y="120"/>
                </a:cubicBezTo>
                <a:cubicBezTo>
                  <a:pt x="418" y="119"/>
                  <a:pt x="417" y="119"/>
                  <a:pt x="416" y="118"/>
                </a:cubicBezTo>
                <a:cubicBezTo>
                  <a:pt x="416" y="116"/>
                  <a:pt x="417" y="116"/>
                  <a:pt x="418" y="114"/>
                </a:cubicBezTo>
                <a:close/>
                <a:moveTo>
                  <a:pt x="412" y="149"/>
                </a:moveTo>
                <a:cubicBezTo>
                  <a:pt x="412" y="150"/>
                  <a:pt x="411" y="150"/>
                  <a:pt x="411" y="151"/>
                </a:cubicBezTo>
                <a:cubicBezTo>
                  <a:pt x="410" y="152"/>
                  <a:pt x="410" y="154"/>
                  <a:pt x="409" y="153"/>
                </a:cubicBezTo>
                <a:cubicBezTo>
                  <a:pt x="409" y="148"/>
                  <a:pt x="412" y="146"/>
                  <a:pt x="413" y="142"/>
                </a:cubicBezTo>
                <a:cubicBezTo>
                  <a:pt x="414" y="142"/>
                  <a:pt x="414" y="143"/>
                  <a:pt x="414" y="144"/>
                </a:cubicBezTo>
                <a:cubicBezTo>
                  <a:pt x="412" y="145"/>
                  <a:pt x="413" y="148"/>
                  <a:pt x="412" y="149"/>
                </a:cubicBezTo>
                <a:close/>
                <a:moveTo>
                  <a:pt x="415" y="120"/>
                </a:moveTo>
                <a:cubicBezTo>
                  <a:pt x="416" y="120"/>
                  <a:pt x="416" y="120"/>
                  <a:pt x="416" y="120"/>
                </a:cubicBezTo>
                <a:cubicBezTo>
                  <a:pt x="416" y="121"/>
                  <a:pt x="416" y="121"/>
                  <a:pt x="416" y="121"/>
                </a:cubicBezTo>
                <a:cubicBezTo>
                  <a:pt x="415" y="121"/>
                  <a:pt x="415" y="121"/>
                  <a:pt x="415" y="121"/>
                </a:cubicBezTo>
                <a:lnTo>
                  <a:pt x="415" y="120"/>
                </a:lnTo>
                <a:close/>
                <a:moveTo>
                  <a:pt x="407" y="137"/>
                </a:moveTo>
                <a:cubicBezTo>
                  <a:pt x="407" y="136"/>
                  <a:pt x="407" y="135"/>
                  <a:pt x="408" y="135"/>
                </a:cubicBezTo>
                <a:cubicBezTo>
                  <a:pt x="408" y="134"/>
                  <a:pt x="408" y="135"/>
                  <a:pt x="408" y="134"/>
                </a:cubicBezTo>
                <a:cubicBezTo>
                  <a:pt x="408" y="133"/>
                  <a:pt x="410" y="133"/>
                  <a:pt x="409" y="131"/>
                </a:cubicBezTo>
                <a:cubicBezTo>
                  <a:pt x="412" y="130"/>
                  <a:pt x="413" y="127"/>
                  <a:pt x="414" y="125"/>
                </a:cubicBezTo>
                <a:cubicBezTo>
                  <a:pt x="414" y="124"/>
                  <a:pt x="415" y="124"/>
                  <a:pt x="416" y="123"/>
                </a:cubicBezTo>
                <a:cubicBezTo>
                  <a:pt x="416" y="124"/>
                  <a:pt x="416" y="124"/>
                  <a:pt x="416" y="125"/>
                </a:cubicBezTo>
                <a:cubicBezTo>
                  <a:pt x="415" y="126"/>
                  <a:pt x="415" y="129"/>
                  <a:pt x="413" y="130"/>
                </a:cubicBezTo>
                <a:cubicBezTo>
                  <a:pt x="413" y="131"/>
                  <a:pt x="412" y="133"/>
                  <a:pt x="412" y="134"/>
                </a:cubicBezTo>
                <a:cubicBezTo>
                  <a:pt x="412" y="135"/>
                  <a:pt x="411" y="135"/>
                  <a:pt x="411" y="135"/>
                </a:cubicBezTo>
                <a:cubicBezTo>
                  <a:pt x="410" y="136"/>
                  <a:pt x="411" y="137"/>
                  <a:pt x="410" y="137"/>
                </a:cubicBezTo>
                <a:cubicBezTo>
                  <a:pt x="410" y="138"/>
                  <a:pt x="410" y="137"/>
                  <a:pt x="410" y="138"/>
                </a:cubicBezTo>
                <a:cubicBezTo>
                  <a:pt x="410" y="139"/>
                  <a:pt x="409" y="140"/>
                  <a:pt x="408" y="141"/>
                </a:cubicBezTo>
                <a:cubicBezTo>
                  <a:pt x="408" y="141"/>
                  <a:pt x="408" y="142"/>
                  <a:pt x="408" y="143"/>
                </a:cubicBezTo>
                <a:cubicBezTo>
                  <a:pt x="407" y="143"/>
                  <a:pt x="407" y="143"/>
                  <a:pt x="406" y="143"/>
                </a:cubicBezTo>
                <a:cubicBezTo>
                  <a:pt x="406" y="143"/>
                  <a:pt x="407" y="144"/>
                  <a:pt x="406" y="144"/>
                </a:cubicBezTo>
                <a:cubicBezTo>
                  <a:pt x="406" y="145"/>
                  <a:pt x="405" y="146"/>
                  <a:pt x="403" y="146"/>
                </a:cubicBezTo>
                <a:cubicBezTo>
                  <a:pt x="403" y="144"/>
                  <a:pt x="404" y="142"/>
                  <a:pt x="404" y="141"/>
                </a:cubicBezTo>
                <a:cubicBezTo>
                  <a:pt x="405" y="140"/>
                  <a:pt x="405" y="139"/>
                  <a:pt x="405" y="139"/>
                </a:cubicBezTo>
                <a:cubicBezTo>
                  <a:pt x="406" y="139"/>
                  <a:pt x="406" y="137"/>
                  <a:pt x="406" y="137"/>
                </a:cubicBezTo>
                <a:cubicBezTo>
                  <a:pt x="406" y="137"/>
                  <a:pt x="407" y="137"/>
                  <a:pt x="407" y="137"/>
                </a:cubicBezTo>
                <a:close/>
                <a:moveTo>
                  <a:pt x="403" y="158"/>
                </a:moveTo>
                <a:cubicBezTo>
                  <a:pt x="402" y="157"/>
                  <a:pt x="401" y="156"/>
                  <a:pt x="399" y="156"/>
                </a:cubicBezTo>
                <a:cubicBezTo>
                  <a:pt x="399" y="155"/>
                  <a:pt x="398" y="154"/>
                  <a:pt x="398" y="153"/>
                </a:cubicBezTo>
                <a:cubicBezTo>
                  <a:pt x="400" y="154"/>
                  <a:pt x="401" y="153"/>
                  <a:pt x="403" y="153"/>
                </a:cubicBezTo>
                <a:cubicBezTo>
                  <a:pt x="404" y="155"/>
                  <a:pt x="404" y="156"/>
                  <a:pt x="403" y="158"/>
                </a:cubicBezTo>
                <a:close/>
                <a:moveTo>
                  <a:pt x="406" y="126"/>
                </a:moveTo>
                <a:cubicBezTo>
                  <a:pt x="407" y="126"/>
                  <a:pt x="406" y="127"/>
                  <a:pt x="406" y="127"/>
                </a:cubicBezTo>
                <a:cubicBezTo>
                  <a:pt x="406" y="128"/>
                  <a:pt x="405" y="129"/>
                  <a:pt x="405" y="130"/>
                </a:cubicBezTo>
                <a:cubicBezTo>
                  <a:pt x="405" y="130"/>
                  <a:pt x="404" y="130"/>
                  <a:pt x="404" y="130"/>
                </a:cubicBezTo>
                <a:cubicBezTo>
                  <a:pt x="404" y="132"/>
                  <a:pt x="404" y="131"/>
                  <a:pt x="403" y="132"/>
                </a:cubicBezTo>
                <a:cubicBezTo>
                  <a:pt x="403" y="133"/>
                  <a:pt x="403" y="134"/>
                  <a:pt x="402" y="135"/>
                </a:cubicBezTo>
                <a:cubicBezTo>
                  <a:pt x="402" y="135"/>
                  <a:pt x="401" y="136"/>
                  <a:pt x="400" y="136"/>
                </a:cubicBezTo>
                <a:cubicBezTo>
                  <a:pt x="400" y="131"/>
                  <a:pt x="404" y="129"/>
                  <a:pt x="406" y="126"/>
                </a:cubicBezTo>
                <a:close/>
                <a:moveTo>
                  <a:pt x="398" y="142"/>
                </a:moveTo>
                <a:cubicBezTo>
                  <a:pt x="399" y="144"/>
                  <a:pt x="398" y="146"/>
                  <a:pt x="397" y="146"/>
                </a:cubicBezTo>
                <a:cubicBezTo>
                  <a:pt x="397" y="149"/>
                  <a:pt x="397" y="149"/>
                  <a:pt x="397" y="152"/>
                </a:cubicBezTo>
                <a:cubicBezTo>
                  <a:pt x="394" y="150"/>
                  <a:pt x="393" y="147"/>
                  <a:pt x="394" y="143"/>
                </a:cubicBezTo>
                <a:cubicBezTo>
                  <a:pt x="395" y="141"/>
                  <a:pt x="396" y="141"/>
                  <a:pt x="398" y="142"/>
                </a:cubicBezTo>
                <a:close/>
                <a:moveTo>
                  <a:pt x="394" y="125"/>
                </a:moveTo>
                <a:cubicBezTo>
                  <a:pt x="394" y="124"/>
                  <a:pt x="395" y="125"/>
                  <a:pt x="395" y="123"/>
                </a:cubicBezTo>
                <a:cubicBezTo>
                  <a:pt x="396" y="124"/>
                  <a:pt x="396" y="124"/>
                  <a:pt x="396" y="125"/>
                </a:cubicBezTo>
                <a:cubicBezTo>
                  <a:pt x="394" y="126"/>
                  <a:pt x="394" y="129"/>
                  <a:pt x="393" y="130"/>
                </a:cubicBezTo>
                <a:cubicBezTo>
                  <a:pt x="391" y="129"/>
                  <a:pt x="394" y="126"/>
                  <a:pt x="394" y="125"/>
                </a:cubicBezTo>
                <a:close/>
                <a:moveTo>
                  <a:pt x="447" y="150"/>
                </a:moveTo>
                <a:cubicBezTo>
                  <a:pt x="446" y="151"/>
                  <a:pt x="446" y="153"/>
                  <a:pt x="445" y="154"/>
                </a:cubicBezTo>
                <a:cubicBezTo>
                  <a:pt x="445" y="154"/>
                  <a:pt x="445" y="154"/>
                  <a:pt x="445" y="154"/>
                </a:cubicBezTo>
                <a:cubicBezTo>
                  <a:pt x="444" y="155"/>
                  <a:pt x="444" y="157"/>
                  <a:pt x="443" y="158"/>
                </a:cubicBezTo>
                <a:cubicBezTo>
                  <a:pt x="442" y="159"/>
                  <a:pt x="442" y="159"/>
                  <a:pt x="442" y="159"/>
                </a:cubicBezTo>
                <a:cubicBezTo>
                  <a:pt x="441" y="160"/>
                  <a:pt x="440" y="161"/>
                  <a:pt x="440" y="162"/>
                </a:cubicBezTo>
                <a:cubicBezTo>
                  <a:pt x="440" y="163"/>
                  <a:pt x="437" y="165"/>
                  <a:pt x="436" y="166"/>
                </a:cubicBezTo>
                <a:cubicBezTo>
                  <a:pt x="435" y="167"/>
                  <a:pt x="435" y="166"/>
                  <a:pt x="434" y="167"/>
                </a:cubicBezTo>
                <a:cubicBezTo>
                  <a:pt x="434" y="167"/>
                  <a:pt x="434" y="168"/>
                  <a:pt x="434" y="168"/>
                </a:cubicBezTo>
                <a:cubicBezTo>
                  <a:pt x="434" y="168"/>
                  <a:pt x="433" y="169"/>
                  <a:pt x="432" y="170"/>
                </a:cubicBezTo>
                <a:cubicBezTo>
                  <a:pt x="432" y="170"/>
                  <a:pt x="431" y="170"/>
                  <a:pt x="431" y="170"/>
                </a:cubicBezTo>
                <a:cubicBezTo>
                  <a:pt x="431" y="170"/>
                  <a:pt x="431" y="171"/>
                  <a:pt x="430" y="171"/>
                </a:cubicBezTo>
                <a:cubicBezTo>
                  <a:pt x="430" y="171"/>
                  <a:pt x="429" y="171"/>
                  <a:pt x="429" y="171"/>
                </a:cubicBezTo>
                <a:cubicBezTo>
                  <a:pt x="429" y="171"/>
                  <a:pt x="429" y="171"/>
                  <a:pt x="429" y="172"/>
                </a:cubicBezTo>
                <a:cubicBezTo>
                  <a:pt x="429" y="172"/>
                  <a:pt x="428" y="171"/>
                  <a:pt x="428" y="172"/>
                </a:cubicBezTo>
                <a:cubicBezTo>
                  <a:pt x="428" y="172"/>
                  <a:pt x="428" y="172"/>
                  <a:pt x="428" y="172"/>
                </a:cubicBezTo>
                <a:cubicBezTo>
                  <a:pt x="428" y="172"/>
                  <a:pt x="427" y="172"/>
                  <a:pt x="427" y="172"/>
                </a:cubicBezTo>
                <a:cubicBezTo>
                  <a:pt x="426" y="173"/>
                  <a:pt x="423" y="174"/>
                  <a:pt x="420" y="174"/>
                </a:cubicBezTo>
                <a:cubicBezTo>
                  <a:pt x="420" y="174"/>
                  <a:pt x="419" y="175"/>
                  <a:pt x="418" y="175"/>
                </a:cubicBezTo>
                <a:cubicBezTo>
                  <a:pt x="418" y="175"/>
                  <a:pt x="417" y="175"/>
                  <a:pt x="417" y="175"/>
                </a:cubicBezTo>
                <a:cubicBezTo>
                  <a:pt x="416" y="175"/>
                  <a:pt x="415" y="175"/>
                  <a:pt x="413" y="175"/>
                </a:cubicBezTo>
                <a:cubicBezTo>
                  <a:pt x="412" y="175"/>
                  <a:pt x="410" y="176"/>
                  <a:pt x="408" y="175"/>
                </a:cubicBezTo>
                <a:cubicBezTo>
                  <a:pt x="407" y="175"/>
                  <a:pt x="407" y="175"/>
                  <a:pt x="406" y="175"/>
                </a:cubicBezTo>
                <a:cubicBezTo>
                  <a:pt x="405" y="175"/>
                  <a:pt x="404" y="175"/>
                  <a:pt x="403" y="174"/>
                </a:cubicBezTo>
                <a:cubicBezTo>
                  <a:pt x="403" y="174"/>
                  <a:pt x="402" y="174"/>
                  <a:pt x="402" y="174"/>
                </a:cubicBezTo>
                <a:cubicBezTo>
                  <a:pt x="402" y="174"/>
                  <a:pt x="402" y="173"/>
                  <a:pt x="402" y="173"/>
                </a:cubicBezTo>
                <a:cubicBezTo>
                  <a:pt x="401" y="173"/>
                  <a:pt x="400" y="173"/>
                  <a:pt x="399" y="173"/>
                </a:cubicBezTo>
                <a:cubicBezTo>
                  <a:pt x="399" y="173"/>
                  <a:pt x="398" y="171"/>
                  <a:pt x="397" y="170"/>
                </a:cubicBezTo>
                <a:cubicBezTo>
                  <a:pt x="397" y="170"/>
                  <a:pt x="395" y="169"/>
                  <a:pt x="395" y="168"/>
                </a:cubicBezTo>
                <a:cubicBezTo>
                  <a:pt x="395" y="167"/>
                  <a:pt x="392" y="165"/>
                  <a:pt x="390" y="164"/>
                </a:cubicBezTo>
                <a:cubicBezTo>
                  <a:pt x="389" y="162"/>
                  <a:pt x="388" y="161"/>
                  <a:pt x="388" y="160"/>
                </a:cubicBezTo>
                <a:cubicBezTo>
                  <a:pt x="388" y="160"/>
                  <a:pt x="388" y="159"/>
                  <a:pt x="388" y="159"/>
                </a:cubicBezTo>
                <a:cubicBezTo>
                  <a:pt x="387" y="159"/>
                  <a:pt x="387" y="159"/>
                  <a:pt x="387" y="158"/>
                </a:cubicBezTo>
                <a:cubicBezTo>
                  <a:pt x="387" y="158"/>
                  <a:pt x="387" y="157"/>
                  <a:pt x="387" y="157"/>
                </a:cubicBezTo>
                <a:cubicBezTo>
                  <a:pt x="385" y="156"/>
                  <a:pt x="386" y="151"/>
                  <a:pt x="387" y="148"/>
                </a:cubicBezTo>
                <a:cubicBezTo>
                  <a:pt x="388" y="148"/>
                  <a:pt x="387" y="149"/>
                  <a:pt x="388" y="150"/>
                </a:cubicBezTo>
                <a:cubicBezTo>
                  <a:pt x="388" y="150"/>
                  <a:pt x="389" y="151"/>
                  <a:pt x="389" y="151"/>
                </a:cubicBezTo>
                <a:cubicBezTo>
                  <a:pt x="389" y="151"/>
                  <a:pt x="389" y="151"/>
                  <a:pt x="389" y="152"/>
                </a:cubicBezTo>
                <a:cubicBezTo>
                  <a:pt x="390" y="154"/>
                  <a:pt x="391" y="156"/>
                  <a:pt x="393" y="158"/>
                </a:cubicBezTo>
                <a:cubicBezTo>
                  <a:pt x="393" y="158"/>
                  <a:pt x="394" y="159"/>
                  <a:pt x="395" y="160"/>
                </a:cubicBezTo>
                <a:cubicBezTo>
                  <a:pt x="395" y="161"/>
                  <a:pt x="397" y="161"/>
                  <a:pt x="397" y="162"/>
                </a:cubicBezTo>
                <a:cubicBezTo>
                  <a:pt x="399" y="163"/>
                  <a:pt x="399" y="164"/>
                  <a:pt x="401" y="165"/>
                </a:cubicBezTo>
                <a:cubicBezTo>
                  <a:pt x="401" y="165"/>
                  <a:pt x="401" y="166"/>
                  <a:pt x="402" y="166"/>
                </a:cubicBezTo>
                <a:cubicBezTo>
                  <a:pt x="402" y="166"/>
                  <a:pt x="404" y="166"/>
                  <a:pt x="405" y="167"/>
                </a:cubicBezTo>
                <a:cubicBezTo>
                  <a:pt x="405" y="167"/>
                  <a:pt x="405" y="167"/>
                  <a:pt x="405" y="167"/>
                </a:cubicBezTo>
                <a:cubicBezTo>
                  <a:pt x="406" y="168"/>
                  <a:pt x="407" y="168"/>
                  <a:pt x="408" y="168"/>
                </a:cubicBezTo>
                <a:cubicBezTo>
                  <a:pt x="410" y="169"/>
                  <a:pt x="410" y="169"/>
                  <a:pt x="412" y="169"/>
                </a:cubicBezTo>
                <a:cubicBezTo>
                  <a:pt x="412" y="169"/>
                  <a:pt x="413" y="169"/>
                  <a:pt x="413" y="169"/>
                </a:cubicBezTo>
                <a:cubicBezTo>
                  <a:pt x="413" y="170"/>
                  <a:pt x="413" y="170"/>
                  <a:pt x="414" y="170"/>
                </a:cubicBezTo>
                <a:cubicBezTo>
                  <a:pt x="414" y="170"/>
                  <a:pt x="415" y="169"/>
                  <a:pt x="415" y="169"/>
                </a:cubicBezTo>
                <a:cubicBezTo>
                  <a:pt x="415" y="169"/>
                  <a:pt x="415" y="170"/>
                  <a:pt x="416" y="170"/>
                </a:cubicBezTo>
                <a:cubicBezTo>
                  <a:pt x="417" y="170"/>
                  <a:pt x="418" y="169"/>
                  <a:pt x="419" y="169"/>
                </a:cubicBezTo>
                <a:cubicBezTo>
                  <a:pt x="422" y="169"/>
                  <a:pt x="425" y="169"/>
                  <a:pt x="428" y="168"/>
                </a:cubicBezTo>
                <a:cubicBezTo>
                  <a:pt x="428" y="168"/>
                  <a:pt x="428" y="168"/>
                  <a:pt x="428" y="168"/>
                </a:cubicBezTo>
                <a:cubicBezTo>
                  <a:pt x="429" y="168"/>
                  <a:pt x="431" y="167"/>
                  <a:pt x="433" y="167"/>
                </a:cubicBezTo>
                <a:cubicBezTo>
                  <a:pt x="434" y="166"/>
                  <a:pt x="434" y="166"/>
                  <a:pt x="435" y="165"/>
                </a:cubicBezTo>
                <a:cubicBezTo>
                  <a:pt x="436" y="164"/>
                  <a:pt x="436" y="165"/>
                  <a:pt x="436" y="164"/>
                </a:cubicBezTo>
                <a:cubicBezTo>
                  <a:pt x="436" y="163"/>
                  <a:pt x="438" y="162"/>
                  <a:pt x="439" y="161"/>
                </a:cubicBezTo>
                <a:cubicBezTo>
                  <a:pt x="439" y="160"/>
                  <a:pt x="440" y="159"/>
                  <a:pt x="440" y="159"/>
                </a:cubicBezTo>
                <a:cubicBezTo>
                  <a:pt x="441" y="158"/>
                  <a:pt x="441" y="158"/>
                  <a:pt x="442" y="157"/>
                </a:cubicBezTo>
                <a:cubicBezTo>
                  <a:pt x="442" y="157"/>
                  <a:pt x="442" y="156"/>
                  <a:pt x="442" y="156"/>
                </a:cubicBezTo>
                <a:cubicBezTo>
                  <a:pt x="442" y="156"/>
                  <a:pt x="442" y="156"/>
                  <a:pt x="442" y="156"/>
                </a:cubicBezTo>
                <a:cubicBezTo>
                  <a:pt x="442" y="156"/>
                  <a:pt x="442" y="155"/>
                  <a:pt x="442" y="155"/>
                </a:cubicBezTo>
                <a:cubicBezTo>
                  <a:pt x="442" y="155"/>
                  <a:pt x="443" y="155"/>
                  <a:pt x="443" y="155"/>
                </a:cubicBezTo>
                <a:cubicBezTo>
                  <a:pt x="443" y="155"/>
                  <a:pt x="443" y="154"/>
                  <a:pt x="443" y="154"/>
                </a:cubicBezTo>
                <a:cubicBezTo>
                  <a:pt x="444" y="153"/>
                  <a:pt x="444" y="153"/>
                  <a:pt x="444" y="151"/>
                </a:cubicBezTo>
                <a:cubicBezTo>
                  <a:pt x="445" y="150"/>
                  <a:pt x="445" y="149"/>
                  <a:pt x="445" y="148"/>
                </a:cubicBezTo>
                <a:cubicBezTo>
                  <a:pt x="445" y="148"/>
                  <a:pt x="446" y="147"/>
                  <a:pt x="447" y="146"/>
                </a:cubicBezTo>
                <a:cubicBezTo>
                  <a:pt x="447" y="146"/>
                  <a:pt x="447" y="147"/>
                  <a:pt x="447" y="147"/>
                </a:cubicBezTo>
                <a:cubicBezTo>
                  <a:pt x="447" y="148"/>
                  <a:pt x="447" y="149"/>
                  <a:pt x="447" y="150"/>
                </a:cubicBezTo>
                <a:close/>
                <a:moveTo>
                  <a:pt x="152" y="191"/>
                </a:moveTo>
                <a:cubicBezTo>
                  <a:pt x="152" y="190"/>
                  <a:pt x="152" y="189"/>
                  <a:pt x="151" y="190"/>
                </a:cubicBezTo>
                <a:cubicBezTo>
                  <a:pt x="150" y="189"/>
                  <a:pt x="150" y="187"/>
                  <a:pt x="150" y="186"/>
                </a:cubicBezTo>
                <a:cubicBezTo>
                  <a:pt x="148" y="186"/>
                  <a:pt x="149" y="184"/>
                  <a:pt x="147" y="184"/>
                </a:cubicBezTo>
                <a:cubicBezTo>
                  <a:pt x="147" y="183"/>
                  <a:pt x="145" y="182"/>
                  <a:pt x="144" y="181"/>
                </a:cubicBezTo>
                <a:cubicBezTo>
                  <a:pt x="144" y="180"/>
                  <a:pt x="144" y="179"/>
                  <a:pt x="143" y="178"/>
                </a:cubicBezTo>
                <a:cubicBezTo>
                  <a:pt x="143" y="178"/>
                  <a:pt x="142" y="178"/>
                  <a:pt x="142" y="178"/>
                </a:cubicBezTo>
                <a:cubicBezTo>
                  <a:pt x="142" y="178"/>
                  <a:pt x="142" y="177"/>
                  <a:pt x="142" y="176"/>
                </a:cubicBezTo>
                <a:cubicBezTo>
                  <a:pt x="141" y="174"/>
                  <a:pt x="142" y="171"/>
                  <a:pt x="141" y="169"/>
                </a:cubicBezTo>
                <a:cubicBezTo>
                  <a:pt x="141" y="169"/>
                  <a:pt x="140" y="168"/>
                  <a:pt x="140" y="168"/>
                </a:cubicBezTo>
                <a:cubicBezTo>
                  <a:pt x="139" y="166"/>
                  <a:pt x="138" y="166"/>
                  <a:pt x="137" y="166"/>
                </a:cubicBezTo>
                <a:cubicBezTo>
                  <a:pt x="137" y="166"/>
                  <a:pt x="137" y="165"/>
                  <a:pt x="137" y="165"/>
                </a:cubicBezTo>
                <a:cubicBezTo>
                  <a:pt x="137" y="165"/>
                  <a:pt x="136" y="165"/>
                  <a:pt x="136" y="164"/>
                </a:cubicBezTo>
                <a:cubicBezTo>
                  <a:pt x="133" y="164"/>
                  <a:pt x="129" y="164"/>
                  <a:pt x="126" y="163"/>
                </a:cubicBezTo>
                <a:cubicBezTo>
                  <a:pt x="127" y="161"/>
                  <a:pt x="123" y="159"/>
                  <a:pt x="125" y="158"/>
                </a:cubicBezTo>
                <a:cubicBezTo>
                  <a:pt x="125" y="157"/>
                  <a:pt x="125" y="157"/>
                  <a:pt x="125" y="157"/>
                </a:cubicBezTo>
                <a:cubicBezTo>
                  <a:pt x="124" y="155"/>
                  <a:pt x="125" y="156"/>
                  <a:pt x="125" y="155"/>
                </a:cubicBezTo>
                <a:cubicBezTo>
                  <a:pt x="124" y="155"/>
                  <a:pt x="125" y="154"/>
                  <a:pt x="125" y="154"/>
                </a:cubicBezTo>
                <a:cubicBezTo>
                  <a:pt x="125" y="154"/>
                  <a:pt x="124" y="153"/>
                  <a:pt x="124" y="153"/>
                </a:cubicBezTo>
                <a:cubicBezTo>
                  <a:pt x="124" y="151"/>
                  <a:pt x="124" y="149"/>
                  <a:pt x="124" y="147"/>
                </a:cubicBezTo>
                <a:cubicBezTo>
                  <a:pt x="124" y="147"/>
                  <a:pt x="123" y="147"/>
                  <a:pt x="123" y="147"/>
                </a:cubicBezTo>
                <a:cubicBezTo>
                  <a:pt x="123" y="146"/>
                  <a:pt x="124" y="145"/>
                  <a:pt x="124" y="145"/>
                </a:cubicBezTo>
                <a:cubicBezTo>
                  <a:pt x="124" y="144"/>
                  <a:pt x="123" y="142"/>
                  <a:pt x="123" y="141"/>
                </a:cubicBezTo>
                <a:cubicBezTo>
                  <a:pt x="123" y="140"/>
                  <a:pt x="123" y="140"/>
                  <a:pt x="123" y="139"/>
                </a:cubicBezTo>
                <a:cubicBezTo>
                  <a:pt x="123" y="137"/>
                  <a:pt x="122" y="135"/>
                  <a:pt x="122" y="133"/>
                </a:cubicBezTo>
                <a:cubicBezTo>
                  <a:pt x="122" y="131"/>
                  <a:pt x="123" y="129"/>
                  <a:pt x="122" y="127"/>
                </a:cubicBezTo>
                <a:cubicBezTo>
                  <a:pt x="122" y="126"/>
                  <a:pt x="122" y="125"/>
                  <a:pt x="121" y="124"/>
                </a:cubicBezTo>
                <a:cubicBezTo>
                  <a:pt x="121" y="124"/>
                  <a:pt x="121" y="123"/>
                  <a:pt x="121" y="123"/>
                </a:cubicBezTo>
                <a:cubicBezTo>
                  <a:pt x="121" y="122"/>
                  <a:pt x="121" y="122"/>
                  <a:pt x="121" y="121"/>
                </a:cubicBezTo>
                <a:cubicBezTo>
                  <a:pt x="121" y="121"/>
                  <a:pt x="121" y="120"/>
                  <a:pt x="121" y="121"/>
                </a:cubicBezTo>
                <a:cubicBezTo>
                  <a:pt x="121" y="118"/>
                  <a:pt x="120" y="116"/>
                  <a:pt x="120" y="114"/>
                </a:cubicBezTo>
                <a:cubicBezTo>
                  <a:pt x="120" y="113"/>
                  <a:pt x="120" y="113"/>
                  <a:pt x="120" y="112"/>
                </a:cubicBezTo>
                <a:cubicBezTo>
                  <a:pt x="120" y="111"/>
                  <a:pt x="121" y="112"/>
                  <a:pt x="121" y="111"/>
                </a:cubicBezTo>
                <a:cubicBezTo>
                  <a:pt x="121" y="111"/>
                  <a:pt x="121" y="110"/>
                  <a:pt x="121" y="110"/>
                </a:cubicBezTo>
                <a:cubicBezTo>
                  <a:pt x="121" y="109"/>
                  <a:pt x="121" y="107"/>
                  <a:pt x="121" y="106"/>
                </a:cubicBezTo>
                <a:cubicBezTo>
                  <a:pt x="121" y="104"/>
                  <a:pt x="120" y="103"/>
                  <a:pt x="120" y="102"/>
                </a:cubicBezTo>
                <a:cubicBezTo>
                  <a:pt x="121" y="102"/>
                  <a:pt x="120" y="101"/>
                  <a:pt x="121" y="100"/>
                </a:cubicBezTo>
                <a:cubicBezTo>
                  <a:pt x="121" y="100"/>
                  <a:pt x="120" y="100"/>
                  <a:pt x="120" y="99"/>
                </a:cubicBezTo>
                <a:cubicBezTo>
                  <a:pt x="120" y="99"/>
                  <a:pt x="120" y="98"/>
                  <a:pt x="120" y="97"/>
                </a:cubicBezTo>
                <a:cubicBezTo>
                  <a:pt x="120" y="95"/>
                  <a:pt x="121" y="92"/>
                  <a:pt x="120" y="91"/>
                </a:cubicBezTo>
                <a:cubicBezTo>
                  <a:pt x="120" y="91"/>
                  <a:pt x="119" y="91"/>
                  <a:pt x="119" y="90"/>
                </a:cubicBezTo>
                <a:cubicBezTo>
                  <a:pt x="119" y="90"/>
                  <a:pt x="120" y="90"/>
                  <a:pt x="120" y="89"/>
                </a:cubicBezTo>
                <a:cubicBezTo>
                  <a:pt x="120" y="89"/>
                  <a:pt x="119" y="89"/>
                  <a:pt x="119" y="88"/>
                </a:cubicBezTo>
                <a:cubicBezTo>
                  <a:pt x="119" y="87"/>
                  <a:pt x="121" y="87"/>
                  <a:pt x="120" y="87"/>
                </a:cubicBezTo>
                <a:cubicBezTo>
                  <a:pt x="120" y="84"/>
                  <a:pt x="120" y="83"/>
                  <a:pt x="120" y="81"/>
                </a:cubicBezTo>
                <a:cubicBezTo>
                  <a:pt x="120" y="80"/>
                  <a:pt x="121" y="80"/>
                  <a:pt x="120" y="80"/>
                </a:cubicBezTo>
                <a:cubicBezTo>
                  <a:pt x="119" y="79"/>
                  <a:pt x="122" y="76"/>
                  <a:pt x="121" y="75"/>
                </a:cubicBezTo>
                <a:cubicBezTo>
                  <a:pt x="119" y="75"/>
                  <a:pt x="122" y="74"/>
                  <a:pt x="122" y="72"/>
                </a:cubicBezTo>
                <a:cubicBezTo>
                  <a:pt x="121" y="71"/>
                  <a:pt x="122" y="67"/>
                  <a:pt x="122" y="65"/>
                </a:cubicBezTo>
                <a:cubicBezTo>
                  <a:pt x="122" y="65"/>
                  <a:pt x="120" y="64"/>
                  <a:pt x="121" y="63"/>
                </a:cubicBezTo>
                <a:cubicBezTo>
                  <a:pt x="123" y="60"/>
                  <a:pt x="121" y="57"/>
                  <a:pt x="121" y="54"/>
                </a:cubicBezTo>
                <a:cubicBezTo>
                  <a:pt x="121" y="52"/>
                  <a:pt x="122" y="50"/>
                  <a:pt x="122" y="50"/>
                </a:cubicBezTo>
                <a:cubicBezTo>
                  <a:pt x="123" y="47"/>
                  <a:pt x="123" y="46"/>
                  <a:pt x="122" y="45"/>
                </a:cubicBezTo>
                <a:cubicBezTo>
                  <a:pt x="122" y="45"/>
                  <a:pt x="122" y="44"/>
                  <a:pt x="122" y="43"/>
                </a:cubicBezTo>
                <a:cubicBezTo>
                  <a:pt x="122" y="42"/>
                  <a:pt x="122" y="42"/>
                  <a:pt x="122" y="41"/>
                </a:cubicBezTo>
                <a:cubicBezTo>
                  <a:pt x="122" y="40"/>
                  <a:pt x="122" y="40"/>
                  <a:pt x="122" y="39"/>
                </a:cubicBezTo>
                <a:cubicBezTo>
                  <a:pt x="122" y="39"/>
                  <a:pt x="122" y="38"/>
                  <a:pt x="122" y="37"/>
                </a:cubicBezTo>
                <a:cubicBezTo>
                  <a:pt x="121" y="36"/>
                  <a:pt x="122" y="36"/>
                  <a:pt x="122" y="35"/>
                </a:cubicBezTo>
                <a:cubicBezTo>
                  <a:pt x="123" y="32"/>
                  <a:pt x="121" y="29"/>
                  <a:pt x="121" y="28"/>
                </a:cubicBezTo>
                <a:cubicBezTo>
                  <a:pt x="121" y="28"/>
                  <a:pt x="122" y="27"/>
                  <a:pt x="122" y="27"/>
                </a:cubicBezTo>
                <a:cubicBezTo>
                  <a:pt x="122" y="27"/>
                  <a:pt x="121" y="26"/>
                  <a:pt x="121" y="26"/>
                </a:cubicBezTo>
                <a:cubicBezTo>
                  <a:pt x="121" y="23"/>
                  <a:pt x="121" y="21"/>
                  <a:pt x="121" y="19"/>
                </a:cubicBezTo>
                <a:cubicBezTo>
                  <a:pt x="121" y="17"/>
                  <a:pt x="120" y="16"/>
                  <a:pt x="120" y="15"/>
                </a:cubicBezTo>
                <a:cubicBezTo>
                  <a:pt x="120" y="13"/>
                  <a:pt x="121" y="11"/>
                  <a:pt x="121" y="9"/>
                </a:cubicBezTo>
                <a:cubicBezTo>
                  <a:pt x="121" y="6"/>
                  <a:pt x="120" y="3"/>
                  <a:pt x="120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16" y="2"/>
                  <a:pt x="116" y="3"/>
                  <a:pt x="116" y="5"/>
                </a:cubicBezTo>
                <a:cubicBezTo>
                  <a:pt x="116" y="10"/>
                  <a:pt x="116" y="15"/>
                  <a:pt x="116" y="19"/>
                </a:cubicBezTo>
                <a:cubicBezTo>
                  <a:pt x="116" y="21"/>
                  <a:pt x="117" y="22"/>
                  <a:pt x="117" y="23"/>
                </a:cubicBezTo>
                <a:cubicBezTo>
                  <a:pt x="117" y="25"/>
                  <a:pt x="117" y="26"/>
                  <a:pt x="117" y="27"/>
                </a:cubicBezTo>
                <a:cubicBezTo>
                  <a:pt x="117" y="27"/>
                  <a:pt x="118" y="27"/>
                  <a:pt x="118" y="27"/>
                </a:cubicBezTo>
                <a:cubicBezTo>
                  <a:pt x="118" y="29"/>
                  <a:pt x="118" y="30"/>
                  <a:pt x="118" y="31"/>
                </a:cubicBezTo>
                <a:cubicBezTo>
                  <a:pt x="118" y="31"/>
                  <a:pt x="118" y="32"/>
                  <a:pt x="118" y="32"/>
                </a:cubicBezTo>
                <a:cubicBezTo>
                  <a:pt x="119" y="35"/>
                  <a:pt x="119" y="38"/>
                  <a:pt x="118" y="41"/>
                </a:cubicBezTo>
                <a:cubicBezTo>
                  <a:pt x="118" y="42"/>
                  <a:pt x="118" y="43"/>
                  <a:pt x="119" y="44"/>
                </a:cubicBezTo>
                <a:cubicBezTo>
                  <a:pt x="119" y="46"/>
                  <a:pt x="119" y="48"/>
                  <a:pt x="119" y="49"/>
                </a:cubicBezTo>
                <a:cubicBezTo>
                  <a:pt x="119" y="51"/>
                  <a:pt x="118" y="52"/>
                  <a:pt x="118" y="54"/>
                </a:cubicBezTo>
                <a:cubicBezTo>
                  <a:pt x="118" y="56"/>
                  <a:pt x="119" y="56"/>
                  <a:pt x="119" y="57"/>
                </a:cubicBezTo>
                <a:cubicBezTo>
                  <a:pt x="119" y="57"/>
                  <a:pt x="118" y="57"/>
                  <a:pt x="118" y="58"/>
                </a:cubicBezTo>
                <a:cubicBezTo>
                  <a:pt x="118" y="59"/>
                  <a:pt x="119" y="59"/>
                  <a:pt x="119" y="60"/>
                </a:cubicBezTo>
                <a:cubicBezTo>
                  <a:pt x="119" y="61"/>
                  <a:pt x="118" y="61"/>
                  <a:pt x="118" y="62"/>
                </a:cubicBezTo>
                <a:cubicBezTo>
                  <a:pt x="118" y="64"/>
                  <a:pt x="118" y="65"/>
                  <a:pt x="118" y="66"/>
                </a:cubicBezTo>
                <a:cubicBezTo>
                  <a:pt x="118" y="66"/>
                  <a:pt x="118" y="66"/>
                  <a:pt x="118" y="66"/>
                </a:cubicBezTo>
                <a:cubicBezTo>
                  <a:pt x="118" y="68"/>
                  <a:pt x="118" y="69"/>
                  <a:pt x="118" y="71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8" y="74"/>
                  <a:pt x="117" y="75"/>
                  <a:pt x="117" y="76"/>
                </a:cubicBezTo>
                <a:cubicBezTo>
                  <a:pt x="117" y="76"/>
                  <a:pt x="118" y="77"/>
                  <a:pt x="118" y="77"/>
                </a:cubicBezTo>
                <a:cubicBezTo>
                  <a:pt x="118" y="78"/>
                  <a:pt x="117" y="78"/>
                  <a:pt x="117" y="78"/>
                </a:cubicBezTo>
                <a:cubicBezTo>
                  <a:pt x="117" y="79"/>
                  <a:pt x="118" y="78"/>
                  <a:pt x="118" y="79"/>
                </a:cubicBezTo>
                <a:cubicBezTo>
                  <a:pt x="118" y="79"/>
                  <a:pt x="117" y="80"/>
                  <a:pt x="117" y="80"/>
                </a:cubicBezTo>
                <a:cubicBezTo>
                  <a:pt x="117" y="82"/>
                  <a:pt x="117" y="85"/>
                  <a:pt x="118" y="86"/>
                </a:cubicBezTo>
                <a:cubicBezTo>
                  <a:pt x="118" y="86"/>
                  <a:pt x="117" y="88"/>
                  <a:pt x="117" y="88"/>
                </a:cubicBezTo>
                <a:cubicBezTo>
                  <a:pt x="117" y="89"/>
                  <a:pt x="117" y="89"/>
                  <a:pt x="117" y="90"/>
                </a:cubicBezTo>
                <a:cubicBezTo>
                  <a:pt x="117" y="91"/>
                  <a:pt x="118" y="91"/>
                  <a:pt x="118" y="91"/>
                </a:cubicBezTo>
                <a:cubicBezTo>
                  <a:pt x="118" y="91"/>
                  <a:pt x="117" y="92"/>
                  <a:pt x="117" y="92"/>
                </a:cubicBezTo>
                <a:cubicBezTo>
                  <a:pt x="117" y="94"/>
                  <a:pt x="117" y="96"/>
                  <a:pt x="117" y="97"/>
                </a:cubicBezTo>
                <a:cubicBezTo>
                  <a:pt x="117" y="98"/>
                  <a:pt x="118" y="99"/>
                  <a:pt x="118" y="99"/>
                </a:cubicBezTo>
                <a:cubicBezTo>
                  <a:pt x="118" y="101"/>
                  <a:pt x="117" y="103"/>
                  <a:pt x="117" y="104"/>
                </a:cubicBezTo>
                <a:cubicBezTo>
                  <a:pt x="117" y="106"/>
                  <a:pt x="117" y="107"/>
                  <a:pt x="118" y="109"/>
                </a:cubicBezTo>
                <a:cubicBezTo>
                  <a:pt x="118" y="112"/>
                  <a:pt x="118" y="113"/>
                  <a:pt x="118" y="115"/>
                </a:cubicBezTo>
                <a:cubicBezTo>
                  <a:pt x="118" y="115"/>
                  <a:pt x="118" y="115"/>
                  <a:pt x="118" y="115"/>
                </a:cubicBezTo>
                <a:cubicBezTo>
                  <a:pt x="118" y="116"/>
                  <a:pt x="118" y="115"/>
                  <a:pt x="118" y="116"/>
                </a:cubicBezTo>
                <a:cubicBezTo>
                  <a:pt x="118" y="117"/>
                  <a:pt x="118" y="119"/>
                  <a:pt x="118" y="121"/>
                </a:cubicBezTo>
                <a:cubicBezTo>
                  <a:pt x="118" y="121"/>
                  <a:pt x="118" y="121"/>
                  <a:pt x="118" y="121"/>
                </a:cubicBezTo>
                <a:cubicBezTo>
                  <a:pt x="118" y="122"/>
                  <a:pt x="118" y="122"/>
                  <a:pt x="118" y="122"/>
                </a:cubicBezTo>
                <a:cubicBezTo>
                  <a:pt x="118" y="123"/>
                  <a:pt x="118" y="123"/>
                  <a:pt x="118" y="123"/>
                </a:cubicBezTo>
                <a:cubicBezTo>
                  <a:pt x="118" y="124"/>
                  <a:pt x="118" y="125"/>
                  <a:pt x="118" y="125"/>
                </a:cubicBezTo>
                <a:cubicBezTo>
                  <a:pt x="118" y="127"/>
                  <a:pt x="119" y="128"/>
                  <a:pt x="119" y="130"/>
                </a:cubicBezTo>
                <a:cubicBezTo>
                  <a:pt x="119" y="131"/>
                  <a:pt x="118" y="132"/>
                  <a:pt x="118" y="134"/>
                </a:cubicBezTo>
                <a:cubicBezTo>
                  <a:pt x="118" y="134"/>
                  <a:pt x="119" y="134"/>
                  <a:pt x="119" y="134"/>
                </a:cubicBezTo>
                <a:cubicBezTo>
                  <a:pt x="119" y="134"/>
                  <a:pt x="119" y="136"/>
                  <a:pt x="119" y="136"/>
                </a:cubicBezTo>
                <a:cubicBezTo>
                  <a:pt x="119" y="140"/>
                  <a:pt x="119" y="141"/>
                  <a:pt x="120" y="144"/>
                </a:cubicBezTo>
                <a:cubicBezTo>
                  <a:pt x="119" y="145"/>
                  <a:pt x="120" y="148"/>
                  <a:pt x="120" y="149"/>
                </a:cubicBezTo>
                <a:cubicBezTo>
                  <a:pt x="120" y="149"/>
                  <a:pt x="120" y="150"/>
                  <a:pt x="120" y="150"/>
                </a:cubicBezTo>
                <a:cubicBezTo>
                  <a:pt x="120" y="151"/>
                  <a:pt x="121" y="152"/>
                  <a:pt x="121" y="152"/>
                </a:cubicBezTo>
                <a:cubicBezTo>
                  <a:pt x="121" y="154"/>
                  <a:pt x="120" y="155"/>
                  <a:pt x="120" y="156"/>
                </a:cubicBezTo>
                <a:cubicBezTo>
                  <a:pt x="120" y="157"/>
                  <a:pt x="121" y="157"/>
                  <a:pt x="121" y="158"/>
                </a:cubicBezTo>
                <a:cubicBezTo>
                  <a:pt x="121" y="160"/>
                  <a:pt x="122" y="162"/>
                  <a:pt x="121" y="164"/>
                </a:cubicBezTo>
                <a:cubicBezTo>
                  <a:pt x="119" y="164"/>
                  <a:pt x="118" y="164"/>
                  <a:pt x="117" y="164"/>
                </a:cubicBezTo>
                <a:cubicBezTo>
                  <a:pt x="116" y="164"/>
                  <a:pt x="116" y="164"/>
                  <a:pt x="116" y="164"/>
                </a:cubicBezTo>
                <a:cubicBezTo>
                  <a:pt x="114" y="163"/>
                  <a:pt x="113" y="163"/>
                  <a:pt x="111" y="164"/>
                </a:cubicBezTo>
                <a:cubicBezTo>
                  <a:pt x="110" y="164"/>
                  <a:pt x="106" y="166"/>
                  <a:pt x="105" y="167"/>
                </a:cubicBezTo>
                <a:cubicBezTo>
                  <a:pt x="105" y="167"/>
                  <a:pt x="104" y="168"/>
                  <a:pt x="104" y="168"/>
                </a:cubicBezTo>
                <a:cubicBezTo>
                  <a:pt x="104" y="169"/>
                  <a:pt x="102" y="169"/>
                  <a:pt x="102" y="169"/>
                </a:cubicBezTo>
                <a:cubicBezTo>
                  <a:pt x="102" y="170"/>
                  <a:pt x="102" y="171"/>
                  <a:pt x="102" y="171"/>
                </a:cubicBezTo>
                <a:cubicBezTo>
                  <a:pt x="102" y="171"/>
                  <a:pt x="101" y="171"/>
                  <a:pt x="101" y="172"/>
                </a:cubicBezTo>
                <a:cubicBezTo>
                  <a:pt x="101" y="173"/>
                  <a:pt x="100" y="173"/>
                  <a:pt x="99" y="174"/>
                </a:cubicBezTo>
                <a:cubicBezTo>
                  <a:pt x="98" y="175"/>
                  <a:pt x="97" y="176"/>
                  <a:pt x="97" y="177"/>
                </a:cubicBezTo>
                <a:cubicBezTo>
                  <a:pt x="97" y="178"/>
                  <a:pt x="96" y="178"/>
                  <a:pt x="96" y="178"/>
                </a:cubicBezTo>
                <a:cubicBezTo>
                  <a:pt x="96" y="179"/>
                  <a:pt x="96" y="179"/>
                  <a:pt x="96" y="179"/>
                </a:cubicBezTo>
                <a:cubicBezTo>
                  <a:pt x="95" y="181"/>
                  <a:pt x="95" y="183"/>
                  <a:pt x="94" y="184"/>
                </a:cubicBezTo>
                <a:cubicBezTo>
                  <a:pt x="94" y="185"/>
                  <a:pt x="93" y="187"/>
                  <a:pt x="93" y="188"/>
                </a:cubicBezTo>
                <a:cubicBezTo>
                  <a:pt x="92" y="188"/>
                  <a:pt x="92" y="189"/>
                  <a:pt x="92" y="190"/>
                </a:cubicBezTo>
                <a:cubicBezTo>
                  <a:pt x="92" y="190"/>
                  <a:pt x="92" y="190"/>
                  <a:pt x="92" y="190"/>
                </a:cubicBezTo>
                <a:cubicBezTo>
                  <a:pt x="92" y="191"/>
                  <a:pt x="91" y="191"/>
                  <a:pt x="91" y="191"/>
                </a:cubicBezTo>
                <a:cubicBezTo>
                  <a:pt x="91" y="192"/>
                  <a:pt x="92" y="193"/>
                  <a:pt x="91" y="194"/>
                </a:cubicBezTo>
                <a:cubicBezTo>
                  <a:pt x="91" y="196"/>
                  <a:pt x="90" y="197"/>
                  <a:pt x="91" y="198"/>
                </a:cubicBezTo>
                <a:cubicBezTo>
                  <a:pt x="92" y="198"/>
                  <a:pt x="91" y="199"/>
                  <a:pt x="91" y="199"/>
                </a:cubicBezTo>
                <a:cubicBezTo>
                  <a:pt x="91" y="201"/>
                  <a:pt x="91" y="202"/>
                  <a:pt x="91" y="202"/>
                </a:cubicBezTo>
                <a:cubicBezTo>
                  <a:pt x="92" y="203"/>
                  <a:pt x="91" y="203"/>
                  <a:pt x="91" y="204"/>
                </a:cubicBezTo>
                <a:cubicBezTo>
                  <a:pt x="92" y="204"/>
                  <a:pt x="91" y="205"/>
                  <a:pt x="92" y="205"/>
                </a:cubicBezTo>
                <a:cubicBezTo>
                  <a:pt x="92" y="205"/>
                  <a:pt x="92" y="206"/>
                  <a:pt x="92" y="206"/>
                </a:cubicBezTo>
                <a:cubicBezTo>
                  <a:pt x="92" y="207"/>
                  <a:pt x="93" y="207"/>
                  <a:pt x="93" y="207"/>
                </a:cubicBezTo>
                <a:cubicBezTo>
                  <a:pt x="94" y="208"/>
                  <a:pt x="94" y="209"/>
                  <a:pt x="94" y="210"/>
                </a:cubicBezTo>
                <a:cubicBezTo>
                  <a:pt x="95" y="211"/>
                  <a:pt x="96" y="211"/>
                  <a:pt x="97" y="212"/>
                </a:cubicBezTo>
                <a:cubicBezTo>
                  <a:pt x="98" y="213"/>
                  <a:pt x="98" y="214"/>
                  <a:pt x="99" y="215"/>
                </a:cubicBezTo>
                <a:cubicBezTo>
                  <a:pt x="100" y="215"/>
                  <a:pt x="100" y="215"/>
                  <a:pt x="101" y="215"/>
                </a:cubicBezTo>
                <a:cubicBezTo>
                  <a:pt x="101" y="216"/>
                  <a:pt x="101" y="217"/>
                  <a:pt x="102" y="217"/>
                </a:cubicBezTo>
                <a:cubicBezTo>
                  <a:pt x="102" y="217"/>
                  <a:pt x="102" y="217"/>
                  <a:pt x="103" y="217"/>
                </a:cubicBezTo>
                <a:cubicBezTo>
                  <a:pt x="103" y="217"/>
                  <a:pt x="103" y="218"/>
                  <a:pt x="104" y="219"/>
                </a:cubicBezTo>
                <a:cubicBezTo>
                  <a:pt x="104" y="219"/>
                  <a:pt x="105" y="218"/>
                  <a:pt x="105" y="219"/>
                </a:cubicBezTo>
                <a:cubicBezTo>
                  <a:pt x="105" y="219"/>
                  <a:pt x="105" y="219"/>
                  <a:pt x="105" y="220"/>
                </a:cubicBezTo>
                <a:cubicBezTo>
                  <a:pt x="106" y="220"/>
                  <a:pt x="107" y="220"/>
                  <a:pt x="107" y="220"/>
                </a:cubicBezTo>
                <a:cubicBezTo>
                  <a:pt x="108" y="220"/>
                  <a:pt x="107" y="221"/>
                  <a:pt x="107" y="221"/>
                </a:cubicBezTo>
                <a:cubicBezTo>
                  <a:pt x="108" y="221"/>
                  <a:pt x="108" y="221"/>
                  <a:pt x="109" y="221"/>
                </a:cubicBezTo>
                <a:cubicBezTo>
                  <a:pt x="109" y="221"/>
                  <a:pt x="108" y="221"/>
                  <a:pt x="109" y="221"/>
                </a:cubicBezTo>
                <a:cubicBezTo>
                  <a:pt x="109" y="221"/>
                  <a:pt x="110" y="222"/>
                  <a:pt x="110" y="222"/>
                </a:cubicBezTo>
                <a:cubicBezTo>
                  <a:pt x="110" y="222"/>
                  <a:pt x="111" y="222"/>
                  <a:pt x="111" y="222"/>
                </a:cubicBezTo>
                <a:cubicBezTo>
                  <a:pt x="116" y="225"/>
                  <a:pt x="124" y="227"/>
                  <a:pt x="130" y="225"/>
                </a:cubicBezTo>
                <a:cubicBezTo>
                  <a:pt x="130" y="225"/>
                  <a:pt x="131" y="226"/>
                  <a:pt x="131" y="225"/>
                </a:cubicBezTo>
                <a:cubicBezTo>
                  <a:pt x="132" y="225"/>
                  <a:pt x="132" y="225"/>
                  <a:pt x="133" y="224"/>
                </a:cubicBezTo>
                <a:cubicBezTo>
                  <a:pt x="133" y="224"/>
                  <a:pt x="134" y="224"/>
                  <a:pt x="135" y="224"/>
                </a:cubicBezTo>
                <a:cubicBezTo>
                  <a:pt x="135" y="224"/>
                  <a:pt x="135" y="223"/>
                  <a:pt x="136" y="223"/>
                </a:cubicBezTo>
                <a:cubicBezTo>
                  <a:pt x="136" y="222"/>
                  <a:pt x="137" y="222"/>
                  <a:pt x="137" y="222"/>
                </a:cubicBezTo>
                <a:cubicBezTo>
                  <a:pt x="138" y="221"/>
                  <a:pt x="139" y="221"/>
                  <a:pt x="139" y="221"/>
                </a:cubicBezTo>
                <a:cubicBezTo>
                  <a:pt x="140" y="221"/>
                  <a:pt x="140" y="220"/>
                  <a:pt x="140" y="220"/>
                </a:cubicBezTo>
                <a:cubicBezTo>
                  <a:pt x="141" y="219"/>
                  <a:pt x="142" y="218"/>
                  <a:pt x="142" y="218"/>
                </a:cubicBezTo>
                <a:cubicBezTo>
                  <a:pt x="144" y="217"/>
                  <a:pt x="143" y="216"/>
                  <a:pt x="144" y="215"/>
                </a:cubicBezTo>
                <a:cubicBezTo>
                  <a:pt x="145" y="214"/>
                  <a:pt x="146" y="214"/>
                  <a:pt x="146" y="214"/>
                </a:cubicBezTo>
                <a:cubicBezTo>
                  <a:pt x="147" y="213"/>
                  <a:pt x="147" y="212"/>
                  <a:pt x="147" y="212"/>
                </a:cubicBezTo>
                <a:cubicBezTo>
                  <a:pt x="147" y="211"/>
                  <a:pt x="148" y="211"/>
                  <a:pt x="148" y="211"/>
                </a:cubicBezTo>
                <a:cubicBezTo>
                  <a:pt x="148" y="210"/>
                  <a:pt x="148" y="210"/>
                  <a:pt x="149" y="210"/>
                </a:cubicBezTo>
                <a:cubicBezTo>
                  <a:pt x="149" y="209"/>
                  <a:pt x="149" y="209"/>
                  <a:pt x="149" y="208"/>
                </a:cubicBezTo>
                <a:cubicBezTo>
                  <a:pt x="149" y="207"/>
                  <a:pt x="150" y="207"/>
                  <a:pt x="150" y="207"/>
                </a:cubicBezTo>
                <a:cubicBezTo>
                  <a:pt x="150" y="206"/>
                  <a:pt x="151" y="205"/>
                  <a:pt x="151" y="204"/>
                </a:cubicBezTo>
                <a:cubicBezTo>
                  <a:pt x="152" y="200"/>
                  <a:pt x="153" y="197"/>
                  <a:pt x="153" y="192"/>
                </a:cubicBezTo>
                <a:cubicBezTo>
                  <a:pt x="153" y="192"/>
                  <a:pt x="152" y="192"/>
                  <a:pt x="152" y="191"/>
                </a:cubicBezTo>
                <a:close/>
                <a:moveTo>
                  <a:pt x="137" y="170"/>
                </a:moveTo>
                <a:cubicBezTo>
                  <a:pt x="136" y="172"/>
                  <a:pt x="134" y="171"/>
                  <a:pt x="133" y="170"/>
                </a:cubicBezTo>
                <a:cubicBezTo>
                  <a:pt x="132" y="169"/>
                  <a:pt x="130" y="169"/>
                  <a:pt x="130" y="167"/>
                </a:cubicBezTo>
                <a:cubicBezTo>
                  <a:pt x="134" y="167"/>
                  <a:pt x="135" y="169"/>
                  <a:pt x="137" y="170"/>
                </a:cubicBezTo>
                <a:close/>
                <a:moveTo>
                  <a:pt x="135" y="178"/>
                </a:moveTo>
                <a:cubicBezTo>
                  <a:pt x="134" y="179"/>
                  <a:pt x="134" y="180"/>
                  <a:pt x="133" y="180"/>
                </a:cubicBezTo>
                <a:cubicBezTo>
                  <a:pt x="131" y="178"/>
                  <a:pt x="133" y="178"/>
                  <a:pt x="133" y="177"/>
                </a:cubicBezTo>
                <a:cubicBezTo>
                  <a:pt x="134" y="177"/>
                  <a:pt x="134" y="178"/>
                  <a:pt x="135" y="178"/>
                </a:cubicBezTo>
                <a:close/>
                <a:moveTo>
                  <a:pt x="127" y="188"/>
                </a:moveTo>
                <a:cubicBezTo>
                  <a:pt x="128" y="188"/>
                  <a:pt x="128" y="189"/>
                  <a:pt x="128" y="190"/>
                </a:cubicBezTo>
                <a:cubicBezTo>
                  <a:pt x="127" y="190"/>
                  <a:pt x="127" y="190"/>
                  <a:pt x="127" y="191"/>
                </a:cubicBezTo>
                <a:cubicBezTo>
                  <a:pt x="127" y="191"/>
                  <a:pt x="126" y="191"/>
                  <a:pt x="126" y="191"/>
                </a:cubicBezTo>
                <a:cubicBezTo>
                  <a:pt x="126" y="192"/>
                  <a:pt x="126" y="193"/>
                  <a:pt x="126" y="194"/>
                </a:cubicBezTo>
                <a:cubicBezTo>
                  <a:pt x="126" y="194"/>
                  <a:pt x="125" y="195"/>
                  <a:pt x="125" y="195"/>
                </a:cubicBezTo>
                <a:cubicBezTo>
                  <a:pt x="125" y="196"/>
                  <a:pt x="124" y="198"/>
                  <a:pt x="123" y="199"/>
                </a:cubicBezTo>
                <a:cubicBezTo>
                  <a:pt x="123" y="200"/>
                  <a:pt x="122" y="199"/>
                  <a:pt x="122" y="200"/>
                </a:cubicBezTo>
                <a:cubicBezTo>
                  <a:pt x="122" y="200"/>
                  <a:pt x="122" y="201"/>
                  <a:pt x="122" y="201"/>
                </a:cubicBezTo>
                <a:cubicBezTo>
                  <a:pt x="122" y="202"/>
                  <a:pt x="121" y="202"/>
                  <a:pt x="121" y="202"/>
                </a:cubicBezTo>
                <a:cubicBezTo>
                  <a:pt x="121" y="202"/>
                  <a:pt x="121" y="203"/>
                  <a:pt x="121" y="204"/>
                </a:cubicBezTo>
                <a:cubicBezTo>
                  <a:pt x="121" y="204"/>
                  <a:pt x="120" y="204"/>
                  <a:pt x="120" y="204"/>
                </a:cubicBezTo>
                <a:cubicBezTo>
                  <a:pt x="120" y="204"/>
                  <a:pt x="120" y="205"/>
                  <a:pt x="120" y="205"/>
                </a:cubicBezTo>
                <a:cubicBezTo>
                  <a:pt x="119" y="206"/>
                  <a:pt x="119" y="206"/>
                  <a:pt x="119" y="206"/>
                </a:cubicBezTo>
                <a:cubicBezTo>
                  <a:pt x="118" y="207"/>
                  <a:pt x="117" y="209"/>
                  <a:pt x="115" y="209"/>
                </a:cubicBezTo>
                <a:cubicBezTo>
                  <a:pt x="115" y="208"/>
                  <a:pt x="115" y="208"/>
                  <a:pt x="116" y="207"/>
                </a:cubicBezTo>
                <a:cubicBezTo>
                  <a:pt x="116" y="206"/>
                  <a:pt x="116" y="206"/>
                  <a:pt x="117" y="205"/>
                </a:cubicBezTo>
                <a:cubicBezTo>
                  <a:pt x="117" y="205"/>
                  <a:pt x="117" y="204"/>
                  <a:pt x="117" y="204"/>
                </a:cubicBezTo>
                <a:cubicBezTo>
                  <a:pt x="119" y="202"/>
                  <a:pt x="120" y="199"/>
                  <a:pt x="122" y="196"/>
                </a:cubicBezTo>
                <a:cubicBezTo>
                  <a:pt x="122" y="196"/>
                  <a:pt x="123" y="195"/>
                  <a:pt x="123" y="195"/>
                </a:cubicBezTo>
                <a:cubicBezTo>
                  <a:pt x="123" y="195"/>
                  <a:pt x="123" y="194"/>
                  <a:pt x="123" y="194"/>
                </a:cubicBezTo>
                <a:cubicBezTo>
                  <a:pt x="124" y="193"/>
                  <a:pt x="124" y="192"/>
                  <a:pt x="125" y="191"/>
                </a:cubicBezTo>
                <a:cubicBezTo>
                  <a:pt x="125" y="190"/>
                  <a:pt x="126" y="190"/>
                  <a:pt x="126" y="189"/>
                </a:cubicBezTo>
                <a:cubicBezTo>
                  <a:pt x="126" y="189"/>
                  <a:pt x="127" y="189"/>
                  <a:pt x="127" y="188"/>
                </a:cubicBezTo>
                <a:close/>
                <a:moveTo>
                  <a:pt x="101" y="178"/>
                </a:moveTo>
                <a:cubicBezTo>
                  <a:pt x="102" y="178"/>
                  <a:pt x="102" y="177"/>
                  <a:pt x="103" y="176"/>
                </a:cubicBezTo>
                <a:cubicBezTo>
                  <a:pt x="103" y="176"/>
                  <a:pt x="103" y="176"/>
                  <a:pt x="103" y="176"/>
                </a:cubicBezTo>
                <a:cubicBezTo>
                  <a:pt x="103" y="174"/>
                  <a:pt x="107" y="173"/>
                  <a:pt x="107" y="171"/>
                </a:cubicBezTo>
                <a:cubicBezTo>
                  <a:pt x="107" y="171"/>
                  <a:pt x="108" y="171"/>
                  <a:pt x="109" y="170"/>
                </a:cubicBezTo>
                <a:cubicBezTo>
                  <a:pt x="109" y="170"/>
                  <a:pt x="109" y="171"/>
                  <a:pt x="109" y="171"/>
                </a:cubicBezTo>
                <a:cubicBezTo>
                  <a:pt x="109" y="172"/>
                  <a:pt x="108" y="172"/>
                  <a:pt x="107" y="173"/>
                </a:cubicBezTo>
                <a:cubicBezTo>
                  <a:pt x="107" y="173"/>
                  <a:pt x="107" y="174"/>
                  <a:pt x="107" y="175"/>
                </a:cubicBezTo>
                <a:cubicBezTo>
                  <a:pt x="107" y="175"/>
                  <a:pt x="106" y="175"/>
                  <a:pt x="106" y="175"/>
                </a:cubicBezTo>
                <a:cubicBezTo>
                  <a:pt x="105" y="176"/>
                  <a:pt x="106" y="177"/>
                  <a:pt x="105" y="178"/>
                </a:cubicBezTo>
                <a:cubicBezTo>
                  <a:pt x="105" y="178"/>
                  <a:pt x="104" y="179"/>
                  <a:pt x="104" y="180"/>
                </a:cubicBezTo>
                <a:cubicBezTo>
                  <a:pt x="103" y="180"/>
                  <a:pt x="103" y="181"/>
                  <a:pt x="103" y="181"/>
                </a:cubicBezTo>
                <a:cubicBezTo>
                  <a:pt x="102" y="182"/>
                  <a:pt x="101" y="184"/>
                  <a:pt x="99" y="183"/>
                </a:cubicBezTo>
                <a:cubicBezTo>
                  <a:pt x="99" y="182"/>
                  <a:pt x="101" y="181"/>
                  <a:pt x="101" y="180"/>
                </a:cubicBezTo>
                <a:cubicBezTo>
                  <a:pt x="101" y="179"/>
                  <a:pt x="101" y="179"/>
                  <a:pt x="101" y="178"/>
                </a:cubicBezTo>
                <a:close/>
                <a:moveTo>
                  <a:pt x="97" y="194"/>
                </a:moveTo>
                <a:cubicBezTo>
                  <a:pt x="96" y="194"/>
                  <a:pt x="97" y="192"/>
                  <a:pt x="96" y="192"/>
                </a:cubicBezTo>
                <a:cubicBezTo>
                  <a:pt x="97" y="189"/>
                  <a:pt x="98" y="186"/>
                  <a:pt x="99" y="184"/>
                </a:cubicBezTo>
                <a:cubicBezTo>
                  <a:pt x="100" y="184"/>
                  <a:pt x="100" y="184"/>
                  <a:pt x="101" y="184"/>
                </a:cubicBezTo>
                <a:cubicBezTo>
                  <a:pt x="99" y="188"/>
                  <a:pt x="97" y="190"/>
                  <a:pt x="97" y="194"/>
                </a:cubicBezTo>
                <a:close/>
                <a:moveTo>
                  <a:pt x="102" y="209"/>
                </a:moveTo>
                <a:cubicBezTo>
                  <a:pt x="101" y="209"/>
                  <a:pt x="100" y="209"/>
                  <a:pt x="100" y="207"/>
                </a:cubicBezTo>
                <a:cubicBezTo>
                  <a:pt x="101" y="208"/>
                  <a:pt x="101" y="207"/>
                  <a:pt x="103" y="207"/>
                </a:cubicBezTo>
                <a:cubicBezTo>
                  <a:pt x="103" y="208"/>
                  <a:pt x="103" y="209"/>
                  <a:pt x="102" y="209"/>
                </a:cubicBezTo>
                <a:close/>
                <a:moveTo>
                  <a:pt x="105" y="197"/>
                </a:moveTo>
                <a:cubicBezTo>
                  <a:pt x="104" y="198"/>
                  <a:pt x="105" y="198"/>
                  <a:pt x="104" y="199"/>
                </a:cubicBezTo>
                <a:cubicBezTo>
                  <a:pt x="104" y="199"/>
                  <a:pt x="103" y="200"/>
                  <a:pt x="103" y="200"/>
                </a:cubicBezTo>
                <a:cubicBezTo>
                  <a:pt x="102" y="201"/>
                  <a:pt x="101" y="200"/>
                  <a:pt x="101" y="202"/>
                </a:cubicBezTo>
                <a:cubicBezTo>
                  <a:pt x="100" y="201"/>
                  <a:pt x="101" y="199"/>
                  <a:pt x="101" y="198"/>
                </a:cubicBezTo>
                <a:cubicBezTo>
                  <a:pt x="101" y="198"/>
                  <a:pt x="101" y="197"/>
                  <a:pt x="101" y="197"/>
                </a:cubicBezTo>
                <a:cubicBezTo>
                  <a:pt x="101" y="196"/>
                  <a:pt x="102" y="195"/>
                  <a:pt x="102" y="193"/>
                </a:cubicBezTo>
                <a:cubicBezTo>
                  <a:pt x="102" y="193"/>
                  <a:pt x="103" y="193"/>
                  <a:pt x="103" y="193"/>
                </a:cubicBezTo>
                <a:cubicBezTo>
                  <a:pt x="103" y="192"/>
                  <a:pt x="103" y="191"/>
                  <a:pt x="103" y="191"/>
                </a:cubicBezTo>
                <a:cubicBezTo>
                  <a:pt x="104" y="191"/>
                  <a:pt x="103" y="190"/>
                  <a:pt x="104" y="190"/>
                </a:cubicBezTo>
                <a:cubicBezTo>
                  <a:pt x="104" y="189"/>
                  <a:pt x="105" y="189"/>
                  <a:pt x="105" y="189"/>
                </a:cubicBezTo>
                <a:cubicBezTo>
                  <a:pt x="105" y="189"/>
                  <a:pt x="105" y="188"/>
                  <a:pt x="105" y="188"/>
                </a:cubicBezTo>
                <a:cubicBezTo>
                  <a:pt x="105" y="187"/>
                  <a:pt x="106" y="187"/>
                  <a:pt x="106" y="187"/>
                </a:cubicBezTo>
                <a:cubicBezTo>
                  <a:pt x="107" y="186"/>
                  <a:pt x="108" y="184"/>
                  <a:pt x="108" y="183"/>
                </a:cubicBezTo>
                <a:cubicBezTo>
                  <a:pt x="109" y="183"/>
                  <a:pt x="109" y="181"/>
                  <a:pt x="110" y="181"/>
                </a:cubicBezTo>
                <a:cubicBezTo>
                  <a:pt x="111" y="181"/>
                  <a:pt x="110" y="180"/>
                  <a:pt x="111" y="180"/>
                </a:cubicBezTo>
                <a:cubicBezTo>
                  <a:pt x="111" y="180"/>
                  <a:pt x="112" y="180"/>
                  <a:pt x="112" y="180"/>
                </a:cubicBezTo>
                <a:cubicBezTo>
                  <a:pt x="112" y="179"/>
                  <a:pt x="112" y="179"/>
                  <a:pt x="112" y="178"/>
                </a:cubicBezTo>
                <a:cubicBezTo>
                  <a:pt x="112" y="178"/>
                  <a:pt x="113" y="178"/>
                  <a:pt x="113" y="177"/>
                </a:cubicBezTo>
                <a:cubicBezTo>
                  <a:pt x="114" y="177"/>
                  <a:pt x="114" y="177"/>
                  <a:pt x="115" y="176"/>
                </a:cubicBezTo>
                <a:cubicBezTo>
                  <a:pt x="116" y="175"/>
                  <a:pt x="117" y="174"/>
                  <a:pt x="118" y="173"/>
                </a:cubicBezTo>
                <a:cubicBezTo>
                  <a:pt x="119" y="173"/>
                  <a:pt x="119" y="172"/>
                  <a:pt x="119" y="172"/>
                </a:cubicBezTo>
                <a:cubicBezTo>
                  <a:pt x="120" y="171"/>
                  <a:pt x="120" y="172"/>
                  <a:pt x="120" y="172"/>
                </a:cubicBezTo>
                <a:cubicBezTo>
                  <a:pt x="119" y="173"/>
                  <a:pt x="119" y="174"/>
                  <a:pt x="119" y="175"/>
                </a:cubicBezTo>
                <a:cubicBezTo>
                  <a:pt x="118" y="176"/>
                  <a:pt x="118" y="176"/>
                  <a:pt x="118" y="176"/>
                </a:cubicBezTo>
                <a:cubicBezTo>
                  <a:pt x="117" y="177"/>
                  <a:pt x="118" y="177"/>
                  <a:pt x="118" y="177"/>
                </a:cubicBezTo>
                <a:cubicBezTo>
                  <a:pt x="117" y="178"/>
                  <a:pt x="116" y="179"/>
                  <a:pt x="115" y="180"/>
                </a:cubicBezTo>
                <a:cubicBezTo>
                  <a:pt x="114" y="182"/>
                  <a:pt x="114" y="184"/>
                  <a:pt x="113" y="185"/>
                </a:cubicBezTo>
                <a:cubicBezTo>
                  <a:pt x="113" y="186"/>
                  <a:pt x="113" y="187"/>
                  <a:pt x="112" y="187"/>
                </a:cubicBezTo>
                <a:cubicBezTo>
                  <a:pt x="112" y="187"/>
                  <a:pt x="111" y="187"/>
                  <a:pt x="111" y="188"/>
                </a:cubicBezTo>
                <a:cubicBezTo>
                  <a:pt x="110" y="189"/>
                  <a:pt x="109" y="191"/>
                  <a:pt x="109" y="193"/>
                </a:cubicBezTo>
                <a:cubicBezTo>
                  <a:pt x="107" y="194"/>
                  <a:pt x="106" y="196"/>
                  <a:pt x="105" y="197"/>
                </a:cubicBezTo>
                <a:close/>
                <a:moveTo>
                  <a:pt x="106" y="211"/>
                </a:moveTo>
                <a:cubicBezTo>
                  <a:pt x="107" y="209"/>
                  <a:pt x="107" y="208"/>
                  <a:pt x="107" y="207"/>
                </a:cubicBezTo>
                <a:cubicBezTo>
                  <a:pt x="108" y="205"/>
                  <a:pt x="108" y="203"/>
                  <a:pt x="109" y="202"/>
                </a:cubicBezTo>
                <a:cubicBezTo>
                  <a:pt x="109" y="202"/>
                  <a:pt x="109" y="201"/>
                  <a:pt x="110" y="201"/>
                </a:cubicBezTo>
                <a:cubicBezTo>
                  <a:pt x="110" y="200"/>
                  <a:pt x="110" y="200"/>
                  <a:pt x="111" y="200"/>
                </a:cubicBezTo>
                <a:cubicBezTo>
                  <a:pt x="111" y="200"/>
                  <a:pt x="110" y="199"/>
                  <a:pt x="111" y="199"/>
                </a:cubicBezTo>
                <a:cubicBezTo>
                  <a:pt x="111" y="198"/>
                  <a:pt x="112" y="197"/>
                  <a:pt x="112" y="197"/>
                </a:cubicBezTo>
                <a:cubicBezTo>
                  <a:pt x="112" y="196"/>
                  <a:pt x="112" y="196"/>
                  <a:pt x="112" y="196"/>
                </a:cubicBezTo>
                <a:cubicBezTo>
                  <a:pt x="112" y="196"/>
                  <a:pt x="113" y="195"/>
                  <a:pt x="113" y="195"/>
                </a:cubicBezTo>
                <a:cubicBezTo>
                  <a:pt x="113" y="195"/>
                  <a:pt x="113" y="194"/>
                  <a:pt x="113" y="193"/>
                </a:cubicBezTo>
                <a:cubicBezTo>
                  <a:pt x="114" y="193"/>
                  <a:pt x="114" y="193"/>
                  <a:pt x="114" y="192"/>
                </a:cubicBezTo>
                <a:cubicBezTo>
                  <a:pt x="115" y="192"/>
                  <a:pt x="115" y="192"/>
                  <a:pt x="115" y="191"/>
                </a:cubicBezTo>
                <a:cubicBezTo>
                  <a:pt x="115" y="191"/>
                  <a:pt x="115" y="190"/>
                  <a:pt x="115" y="190"/>
                </a:cubicBezTo>
                <a:cubicBezTo>
                  <a:pt x="116" y="189"/>
                  <a:pt x="116" y="189"/>
                  <a:pt x="117" y="189"/>
                </a:cubicBezTo>
                <a:cubicBezTo>
                  <a:pt x="117" y="188"/>
                  <a:pt x="118" y="186"/>
                  <a:pt x="119" y="184"/>
                </a:cubicBezTo>
                <a:cubicBezTo>
                  <a:pt x="122" y="181"/>
                  <a:pt x="123" y="176"/>
                  <a:pt x="126" y="174"/>
                </a:cubicBezTo>
                <a:cubicBezTo>
                  <a:pt x="126" y="174"/>
                  <a:pt x="127" y="174"/>
                  <a:pt x="127" y="174"/>
                </a:cubicBezTo>
                <a:cubicBezTo>
                  <a:pt x="126" y="176"/>
                  <a:pt x="126" y="177"/>
                  <a:pt x="125" y="178"/>
                </a:cubicBezTo>
                <a:cubicBezTo>
                  <a:pt x="125" y="179"/>
                  <a:pt x="124" y="179"/>
                  <a:pt x="123" y="180"/>
                </a:cubicBezTo>
                <a:cubicBezTo>
                  <a:pt x="123" y="180"/>
                  <a:pt x="124" y="180"/>
                  <a:pt x="123" y="181"/>
                </a:cubicBezTo>
                <a:cubicBezTo>
                  <a:pt x="123" y="181"/>
                  <a:pt x="123" y="181"/>
                  <a:pt x="122" y="181"/>
                </a:cubicBezTo>
                <a:cubicBezTo>
                  <a:pt x="122" y="182"/>
                  <a:pt x="122" y="183"/>
                  <a:pt x="122" y="183"/>
                </a:cubicBezTo>
                <a:cubicBezTo>
                  <a:pt x="122" y="184"/>
                  <a:pt x="121" y="184"/>
                  <a:pt x="121" y="184"/>
                </a:cubicBezTo>
                <a:cubicBezTo>
                  <a:pt x="120" y="185"/>
                  <a:pt x="120" y="187"/>
                  <a:pt x="120" y="188"/>
                </a:cubicBezTo>
                <a:cubicBezTo>
                  <a:pt x="120" y="188"/>
                  <a:pt x="119" y="188"/>
                  <a:pt x="119" y="189"/>
                </a:cubicBezTo>
                <a:cubicBezTo>
                  <a:pt x="118" y="189"/>
                  <a:pt x="118" y="190"/>
                  <a:pt x="118" y="190"/>
                </a:cubicBezTo>
                <a:cubicBezTo>
                  <a:pt x="118" y="191"/>
                  <a:pt x="117" y="191"/>
                  <a:pt x="117" y="191"/>
                </a:cubicBezTo>
                <a:cubicBezTo>
                  <a:pt x="116" y="192"/>
                  <a:pt x="116" y="194"/>
                  <a:pt x="115" y="196"/>
                </a:cubicBezTo>
                <a:cubicBezTo>
                  <a:pt x="115" y="196"/>
                  <a:pt x="115" y="196"/>
                  <a:pt x="115" y="197"/>
                </a:cubicBezTo>
                <a:cubicBezTo>
                  <a:pt x="115" y="198"/>
                  <a:pt x="114" y="198"/>
                  <a:pt x="114" y="199"/>
                </a:cubicBezTo>
                <a:cubicBezTo>
                  <a:pt x="113" y="200"/>
                  <a:pt x="113" y="201"/>
                  <a:pt x="113" y="202"/>
                </a:cubicBezTo>
                <a:cubicBezTo>
                  <a:pt x="113" y="202"/>
                  <a:pt x="112" y="202"/>
                  <a:pt x="112" y="202"/>
                </a:cubicBezTo>
                <a:cubicBezTo>
                  <a:pt x="112" y="203"/>
                  <a:pt x="112" y="204"/>
                  <a:pt x="112" y="205"/>
                </a:cubicBezTo>
                <a:cubicBezTo>
                  <a:pt x="112" y="205"/>
                  <a:pt x="111" y="206"/>
                  <a:pt x="111" y="206"/>
                </a:cubicBezTo>
                <a:cubicBezTo>
                  <a:pt x="111" y="206"/>
                  <a:pt x="111" y="207"/>
                  <a:pt x="111" y="207"/>
                </a:cubicBezTo>
                <a:cubicBezTo>
                  <a:pt x="110" y="207"/>
                  <a:pt x="109" y="207"/>
                  <a:pt x="109" y="208"/>
                </a:cubicBezTo>
                <a:cubicBezTo>
                  <a:pt x="108" y="209"/>
                  <a:pt x="108" y="211"/>
                  <a:pt x="106" y="211"/>
                </a:cubicBezTo>
                <a:close/>
                <a:moveTo>
                  <a:pt x="148" y="204"/>
                </a:moveTo>
                <a:cubicBezTo>
                  <a:pt x="146" y="204"/>
                  <a:pt x="146" y="206"/>
                  <a:pt x="145" y="208"/>
                </a:cubicBezTo>
                <a:cubicBezTo>
                  <a:pt x="144" y="209"/>
                  <a:pt x="144" y="209"/>
                  <a:pt x="143" y="210"/>
                </a:cubicBezTo>
                <a:cubicBezTo>
                  <a:pt x="142" y="211"/>
                  <a:pt x="141" y="212"/>
                  <a:pt x="140" y="214"/>
                </a:cubicBezTo>
                <a:cubicBezTo>
                  <a:pt x="139" y="215"/>
                  <a:pt x="138" y="216"/>
                  <a:pt x="137" y="217"/>
                </a:cubicBezTo>
                <a:cubicBezTo>
                  <a:pt x="136" y="218"/>
                  <a:pt x="135" y="218"/>
                  <a:pt x="134" y="219"/>
                </a:cubicBezTo>
                <a:cubicBezTo>
                  <a:pt x="133" y="220"/>
                  <a:pt x="133" y="220"/>
                  <a:pt x="131" y="220"/>
                </a:cubicBezTo>
                <a:cubicBezTo>
                  <a:pt x="130" y="221"/>
                  <a:pt x="126" y="222"/>
                  <a:pt x="122" y="221"/>
                </a:cubicBezTo>
                <a:cubicBezTo>
                  <a:pt x="121" y="221"/>
                  <a:pt x="119" y="221"/>
                  <a:pt x="118" y="220"/>
                </a:cubicBezTo>
                <a:cubicBezTo>
                  <a:pt x="118" y="220"/>
                  <a:pt x="118" y="220"/>
                  <a:pt x="118" y="220"/>
                </a:cubicBezTo>
                <a:cubicBezTo>
                  <a:pt x="117" y="220"/>
                  <a:pt x="114" y="219"/>
                  <a:pt x="113" y="219"/>
                </a:cubicBezTo>
                <a:cubicBezTo>
                  <a:pt x="113" y="218"/>
                  <a:pt x="113" y="218"/>
                  <a:pt x="113" y="218"/>
                </a:cubicBezTo>
                <a:cubicBezTo>
                  <a:pt x="112" y="218"/>
                  <a:pt x="112" y="217"/>
                  <a:pt x="110" y="217"/>
                </a:cubicBezTo>
                <a:cubicBezTo>
                  <a:pt x="110" y="216"/>
                  <a:pt x="109" y="216"/>
                  <a:pt x="110" y="215"/>
                </a:cubicBezTo>
                <a:cubicBezTo>
                  <a:pt x="113" y="216"/>
                  <a:pt x="115" y="216"/>
                  <a:pt x="118" y="214"/>
                </a:cubicBezTo>
                <a:cubicBezTo>
                  <a:pt x="119" y="214"/>
                  <a:pt x="119" y="216"/>
                  <a:pt x="121" y="216"/>
                </a:cubicBezTo>
                <a:cubicBezTo>
                  <a:pt x="122" y="215"/>
                  <a:pt x="123" y="215"/>
                  <a:pt x="124" y="214"/>
                </a:cubicBezTo>
                <a:cubicBezTo>
                  <a:pt x="124" y="214"/>
                  <a:pt x="125" y="214"/>
                  <a:pt x="125" y="214"/>
                </a:cubicBezTo>
                <a:cubicBezTo>
                  <a:pt x="125" y="213"/>
                  <a:pt x="125" y="213"/>
                  <a:pt x="125" y="213"/>
                </a:cubicBezTo>
                <a:cubicBezTo>
                  <a:pt x="125" y="212"/>
                  <a:pt x="126" y="213"/>
                  <a:pt x="126" y="213"/>
                </a:cubicBezTo>
                <a:cubicBezTo>
                  <a:pt x="126" y="212"/>
                  <a:pt x="126" y="212"/>
                  <a:pt x="127" y="212"/>
                </a:cubicBezTo>
                <a:cubicBezTo>
                  <a:pt x="127" y="211"/>
                  <a:pt x="128" y="210"/>
                  <a:pt x="129" y="209"/>
                </a:cubicBezTo>
                <a:cubicBezTo>
                  <a:pt x="128" y="208"/>
                  <a:pt x="128" y="207"/>
                  <a:pt x="127" y="207"/>
                </a:cubicBezTo>
                <a:cubicBezTo>
                  <a:pt x="126" y="207"/>
                  <a:pt x="125" y="208"/>
                  <a:pt x="124" y="207"/>
                </a:cubicBezTo>
                <a:cubicBezTo>
                  <a:pt x="125" y="206"/>
                  <a:pt x="125" y="205"/>
                  <a:pt x="126" y="204"/>
                </a:cubicBezTo>
                <a:cubicBezTo>
                  <a:pt x="126" y="202"/>
                  <a:pt x="127" y="201"/>
                  <a:pt x="127" y="199"/>
                </a:cubicBezTo>
                <a:cubicBezTo>
                  <a:pt x="129" y="198"/>
                  <a:pt x="130" y="195"/>
                  <a:pt x="131" y="193"/>
                </a:cubicBezTo>
                <a:cubicBezTo>
                  <a:pt x="131" y="192"/>
                  <a:pt x="132" y="192"/>
                  <a:pt x="132" y="191"/>
                </a:cubicBezTo>
                <a:cubicBezTo>
                  <a:pt x="133" y="190"/>
                  <a:pt x="133" y="188"/>
                  <a:pt x="134" y="187"/>
                </a:cubicBezTo>
                <a:cubicBezTo>
                  <a:pt x="134" y="187"/>
                  <a:pt x="134" y="187"/>
                  <a:pt x="134" y="186"/>
                </a:cubicBezTo>
                <a:cubicBezTo>
                  <a:pt x="134" y="186"/>
                  <a:pt x="135" y="185"/>
                  <a:pt x="135" y="184"/>
                </a:cubicBezTo>
                <a:cubicBezTo>
                  <a:pt x="135" y="184"/>
                  <a:pt x="136" y="183"/>
                  <a:pt x="136" y="182"/>
                </a:cubicBezTo>
                <a:cubicBezTo>
                  <a:pt x="136" y="182"/>
                  <a:pt x="139" y="182"/>
                  <a:pt x="140" y="182"/>
                </a:cubicBezTo>
                <a:cubicBezTo>
                  <a:pt x="140" y="182"/>
                  <a:pt x="140" y="183"/>
                  <a:pt x="141" y="183"/>
                </a:cubicBezTo>
                <a:cubicBezTo>
                  <a:pt x="142" y="183"/>
                  <a:pt x="142" y="184"/>
                  <a:pt x="143" y="185"/>
                </a:cubicBezTo>
                <a:cubicBezTo>
                  <a:pt x="143" y="185"/>
                  <a:pt x="144" y="186"/>
                  <a:pt x="144" y="186"/>
                </a:cubicBezTo>
                <a:cubicBezTo>
                  <a:pt x="144" y="186"/>
                  <a:pt x="144" y="187"/>
                  <a:pt x="144" y="187"/>
                </a:cubicBezTo>
                <a:cubicBezTo>
                  <a:pt x="144" y="187"/>
                  <a:pt x="145" y="187"/>
                  <a:pt x="145" y="188"/>
                </a:cubicBezTo>
                <a:cubicBezTo>
                  <a:pt x="146" y="188"/>
                  <a:pt x="146" y="189"/>
                  <a:pt x="146" y="189"/>
                </a:cubicBezTo>
                <a:cubicBezTo>
                  <a:pt x="146" y="189"/>
                  <a:pt x="147" y="189"/>
                  <a:pt x="147" y="190"/>
                </a:cubicBezTo>
                <a:cubicBezTo>
                  <a:pt x="147" y="190"/>
                  <a:pt x="147" y="191"/>
                  <a:pt x="148" y="192"/>
                </a:cubicBezTo>
                <a:cubicBezTo>
                  <a:pt x="148" y="193"/>
                  <a:pt x="148" y="193"/>
                  <a:pt x="149" y="193"/>
                </a:cubicBezTo>
                <a:cubicBezTo>
                  <a:pt x="150" y="196"/>
                  <a:pt x="147" y="200"/>
                  <a:pt x="148" y="204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54" name="Freeform 19"/>
          <p:cNvSpPr>
            <a:spLocks noEditPoints="1"/>
          </p:cNvSpPr>
          <p:nvPr userDrawn="1"/>
        </p:nvSpPr>
        <p:spPr bwMode="auto">
          <a:xfrm flipH="1">
            <a:off x="9194440" y="2101441"/>
            <a:ext cx="720446" cy="676988"/>
          </a:xfrm>
          <a:custGeom>
            <a:avLst/>
            <a:gdLst>
              <a:gd name="T0" fmla="*/ 396 w 411"/>
              <a:gd name="T1" fmla="*/ 342 h 387"/>
              <a:gd name="T2" fmla="*/ 335 w 411"/>
              <a:gd name="T3" fmla="*/ 301 h 387"/>
              <a:gd name="T4" fmla="*/ 310 w 411"/>
              <a:gd name="T5" fmla="*/ 145 h 387"/>
              <a:gd name="T6" fmla="*/ 280 w 411"/>
              <a:gd name="T7" fmla="*/ 57 h 387"/>
              <a:gd name="T8" fmla="*/ 238 w 411"/>
              <a:gd name="T9" fmla="*/ 19 h 387"/>
              <a:gd name="T10" fmla="*/ 174 w 411"/>
              <a:gd name="T11" fmla="*/ 0 h 387"/>
              <a:gd name="T12" fmla="*/ 96 w 411"/>
              <a:gd name="T13" fmla="*/ 16 h 387"/>
              <a:gd name="T14" fmla="*/ 28 w 411"/>
              <a:gd name="T15" fmla="*/ 61 h 387"/>
              <a:gd name="T16" fmla="*/ 1 w 411"/>
              <a:gd name="T17" fmla="*/ 136 h 387"/>
              <a:gd name="T18" fmla="*/ 22 w 411"/>
              <a:gd name="T19" fmla="*/ 260 h 387"/>
              <a:gd name="T20" fmla="*/ 51 w 411"/>
              <a:gd name="T21" fmla="*/ 359 h 387"/>
              <a:gd name="T22" fmla="*/ 55 w 411"/>
              <a:gd name="T23" fmla="*/ 334 h 387"/>
              <a:gd name="T24" fmla="*/ 29 w 411"/>
              <a:gd name="T25" fmla="*/ 266 h 387"/>
              <a:gd name="T26" fmla="*/ 5 w 411"/>
              <a:gd name="T27" fmla="*/ 157 h 387"/>
              <a:gd name="T28" fmla="*/ 15 w 411"/>
              <a:gd name="T29" fmla="*/ 96 h 387"/>
              <a:gd name="T30" fmla="*/ 68 w 411"/>
              <a:gd name="T31" fmla="*/ 34 h 387"/>
              <a:gd name="T32" fmla="*/ 150 w 411"/>
              <a:gd name="T33" fmla="*/ 6 h 387"/>
              <a:gd name="T34" fmla="*/ 223 w 411"/>
              <a:gd name="T35" fmla="*/ 18 h 387"/>
              <a:gd name="T36" fmla="*/ 262 w 411"/>
              <a:gd name="T37" fmla="*/ 47 h 387"/>
              <a:gd name="T38" fmla="*/ 306 w 411"/>
              <a:gd name="T39" fmla="*/ 155 h 387"/>
              <a:gd name="T40" fmla="*/ 324 w 411"/>
              <a:gd name="T41" fmla="*/ 265 h 387"/>
              <a:gd name="T42" fmla="*/ 367 w 411"/>
              <a:gd name="T43" fmla="*/ 343 h 387"/>
              <a:gd name="T44" fmla="*/ 356 w 411"/>
              <a:gd name="T45" fmla="*/ 385 h 387"/>
              <a:gd name="T46" fmla="*/ 257 w 411"/>
              <a:gd name="T47" fmla="*/ 77 h 387"/>
              <a:gd name="T48" fmla="*/ 197 w 411"/>
              <a:gd name="T49" fmla="*/ 34 h 387"/>
              <a:gd name="T50" fmla="*/ 110 w 411"/>
              <a:gd name="T51" fmla="*/ 48 h 387"/>
              <a:gd name="T52" fmla="*/ 49 w 411"/>
              <a:gd name="T53" fmla="*/ 82 h 387"/>
              <a:gd name="T54" fmla="*/ 25 w 411"/>
              <a:gd name="T55" fmla="*/ 141 h 387"/>
              <a:gd name="T56" fmla="*/ 41 w 411"/>
              <a:gd name="T57" fmla="*/ 215 h 387"/>
              <a:gd name="T58" fmla="*/ 107 w 411"/>
              <a:gd name="T59" fmla="*/ 257 h 387"/>
              <a:gd name="T60" fmla="*/ 171 w 411"/>
              <a:gd name="T61" fmla="*/ 262 h 387"/>
              <a:gd name="T62" fmla="*/ 269 w 411"/>
              <a:gd name="T63" fmla="*/ 196 h 387"/>
              <a:gd name="T64" fmla="*/ 249 w 411"/>
              <a:gd name="T65" fmla="*/ 215 h 387"/>
              <a:gd name="T66" fmla="*/ 206 w 411"/>
              <a:gd name="T67" fmla="*/ 246 h 387"/>
              <a:gd name="T68" fmla="*/ 130 w 411"/>
              <a:gd name="T69" fmla="*/ 258 h 387"/>
              <a:gd name="T70" fmla="*/ 75 w 411"/>
              <a:gd name="T71" fmla="*/ 238 h 387"/>
              <a:gd name="T72" fmla="*/ 38 w 411"/>
              <a:gd name="T73" fmla="*/ 205 h 387"/>
              <a:gd name="T74" fmla="*/ 30 w 411"/>
              <a:gd name="T75" fmla="*/ 135 h 387"/>
              <a:gd name="T76" fmla="*/ 69 w 411"/>
              <a:gd name="T77" fmla="*/ 69 h 387"/>
              <a:gd name="T78" fmla="*/ 121 w 411"/>
              <a:gd name="T79" fmla="*/ 45 h 387"/>
              <a:gd name="T80" fmla="*/ 199 w 411"/>
              <a:gd name="T81" fmla="*/ 54 h 387"/>
              <a:gd name="T82" fmla="*/ 256 w 411"/>
              <a:gd name="T83" fmla="*/ 82 h 387"/>
              <a:gd name="T84" fmla="*/ 278 w 411"/>
              <a:gd name="T85" fmla="*/ 165 h 387"/>
              <a:gd name="T86" fmla="*/ 197 w 411"/>
              <a:gd name="T87" fmla="*/ 50 h 387"/>
              <a:gd name="T88" fmla="*/ 197 w 411"/>
              <a:gd name="T89" fmla="*/ 46 h 387"/>
              <a:gd name="T90" fmla="*/ 200 w 411"/>
              <a:gd name="T91" fmla="*/ 43 h 387"/>
              <a:gd name="T92" fmla="*/ 77 w 411"/>
              <a:gd name="T93" fmla="*/ 370 h 387"/>
              <a:gd name="T94" fmla="*/ 186 w 411"/>
              <a:gd name="T95" fmla="*/ 111 h 387"/>
              <a:gd name="T96" fmla="*/ 111 w 411"/>
              <a:gd name="T97" fmla="*/ 112 h 387"/>
              <a:gd name="T98" fmla="*/ 91 w 411"/>
              <a:gd name="T99" fmla="*/ 162 h 387"/>
              <a:gd name="T100" fmla="*/ 138 w 411"/>
              <a:gd name="T101" fmla="*/ 204 h 387"/>
              <a:gd name="T102" fmla="*/ 204 w 411"/>
              <a:gd name="T103" fmla="*/ 175 h 387"/>
              <a:gd name="T104" fmla="*/ 191 w 411"/>
              <a:gd name="T105" fmla="*/ 185 h 387"/>
              <a:gd name="T106" fmla="*/ 118 w 411"/>
              <a:gd name="T107" fmla="*/ 195 h 387"/>
              <a:gd name="T108" fmla="*/ 102 w 411"/>
              <a:gd name="T109" fmla="*/ 135 h 387"/>
              <a:gd name="T110" fmla="*/ 174 w 411"/>
              <a:gd name="T111" fmla="*/ 108 h 387"/>
              <a:gd name="T112" fmla="*/ 47 w 411"/>
              <a:gd name="T113" fmla="*/ 324 h 387"/>
              <a:gd name="T114" fmla="*/ 43 w 411"/>
              <a:gd name="T115" fmla="*/ 182 h 387"/>
              <a:gd name="T116" fmla="*/ 51 w 411"/>
              <a:gd name="T117" fmla="*/ 150 h 387"/>
              <a:gd name="T118" fmla="*/ 69 w 411"/>
              <a:gd name="T119" fmla="*/ 97 h 387"/>
              <a:gd name="T120" fmla="*/ 39 w 411"/>
              <a:gd name="T121" fmla="*/ 144 h 387"/>
              <a:gd name="T122" fmla="*/ 41 w 411"/>
              <a:gd name="T123" fmla="*/ 147 h 387"/>
              <a:gd name="T124" fmla="*/ 67 w 411"/>
              <a:gd name="T125" fmla="*/ 99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1" h="387">
                <a:moveTo>
                  <a:pt x="410" y="386"/>
                </a:moveTo>
                <a:cubicBezTo>
                  <a:pt x="409" y="385"/>
                  <a:pt x="408" y="385"/>
                  <a:pt x="407" y="385"/>
                </a:cubicBezTo>
                <a:cubicBezTo>
                  <a:pt x="405" y="385"/>
                  <a:pt x="404" y="385"/>
                  <a:pt x="403" y="385"/>
                </a:cubicBezTo>
                <a:cubicBezTo>
                  <a:pt x="401" y="385"/>
                  <a:pt x="399" y="385"/>
                  <a:pt x="398" y="384"/>
                </a:cubicBezTo>
                <a:cubicBezTo>
                  <a:pt x="398" y="384"/>
                  <a:pt x="397" y="385"/>
                  <a:pt x="397" y="385"/>
                </a:cubicBezTo>
                <a:cubicBezTo>
                  <a:pt x="396" y="384"/>
                  <a:pt x="394" y="385"/>
                  <a:pt x="393" y="385"/>
                </a:cubicBezTo>
                <a:cubicBezTo>
                  <a:pt x="393" y="385"/>
                  <a:pt x="392" y="385"/>
                  <a:pt x="392" y="385"/>
                </a:cubicBezTo>
                <a:cubicBezTo>
                  <a:pt x="391" y="385"/>
                  <a:pt x="389" y="384"/>
                  <a:pt x="388" y="385"/>
                </a:cubicBezTo>
                <a:cubicBezTo>
                  <a:pt x="386" y="385"/>
                  <a:pt x="385" y="385"/>
                  <a:pt x="383" y="385"/>
                </a:cubicBezTo>
                <a:cubicBezTo>
                  <a:pt x="382" y="386"/>
                  <a:pt x="381" y="385"/>
                  <a:pt x="381" y="385"/>
                </a:cubicBezTo>
                <a:cubicBezTo>
                  <a:pt x="377" y="385"/>
                  <a:pt x="374" y="386"/>
                  <a:pt x="372" y="384"/>
                </a:cubicBezTo>
                <a:cubicBezTo>
                  <a:pt x="371" y="384"/>
                  <a:pt x="370" y="385"/>
                  <a:pt x="370" y="385"/>
                </a:cubicBezTo>
                <a:cubicBezTo>
                  <a:pt x="370" y="385"/>
                  <a:pt x="369" y="384"/>
                  <a:pt x="369" y="384"/>
                </a:cubicBezTo>
                <a:cubicBezTo>
                  <a:pt x="368" y="384"/>
                  <a:pt x="368" y="384"/>
                  <a:pt x="367" y="384"/>
                </a:cubicBezTo>
                <a:cubicBezTo>
                  <a:pt x="365" y="384"/>
                  <a:pt x="364" y="384"/>
                  <a:pt x="363" y="383"/>
                </a:cubicBezTo>
                <a:cubicBezTo>
                  <a:pt x="361" y="383"/>
                  <a:pt x="359" y="382"/>
                  <a:pt x="359" y="381"/>
                </a:cubicBezTo>
                <a:cubicBezTo>
                  <a:pt x="362" y="378"/>
                  <a:pt x="365" y="376"/>
                  <a:pt x="368" y="373"/>
                </a:cubicBezTo>
                <a:cubicBezTo>
                  <a:pt x="369" y="372"/>
                  <a:pt x="371" y="371"/>
                  <a:pt x="371" y="371"/>
                </a:cubicBezTo>
                <a:cubicBezTo>
                  <a:pt x="372" y="371"/>
                  <a:pt x="372" y="371"/>
                  <a:pt x="372" y="371"/>
                </a:cubicBezTo>
                <a:cubicBezTo>
                  <a:pt x="372" y="371"/>
                  <a:pt x="373" y="370"/>
                  <a:pt x="373" y="370"/>
                </a:cubicBezTo>
                <a:cubicBezTo>
                  <a:pt x="374" y="369"/>
                  <a:pt x="375" y="368"/>
                  <a:pt x="375" y="368"/>
                </a:cubicBezTo>
                <a:cubicBezTo>
                  <a:pt x="376" y="368"/>
                  <a:pt x="376" y="367"/>
                  <a:pt x="376" y="367"/>
                </a:cubicBezTo>
                <a:cubicBezTo>
                  <a:pt x="377" y="366"/>
                  <a:pt x="378" y="365"/>
                  <a:pt x="379" y="364"/>
                </a:cubicBezTo>
                <a:cubicBezTo>
                  <a:pt x="379" y="364"/>
                  <a:pt x="379" y="363"/>
                  <a:pt x="380" y="362"/>
                </a:cubicBezTo>
                <a:cubicBezTo>
                  <a:pt x="381" y="361"/>
                  <a:pt x="381" y="361"/>
                  <a:pt x="382" y="360"/>
                </a:cubicBezTo>
                <a:cubicBezTo>
                  <a:pt x="382" y="360"/>
                  <a:pt x="382" y="359"/>
                  <a:pt x="383" y="359"/>
                </a:cubicBezTo>
                <a:cubicBezTo>
                  <a:pt x="383" y="358"/>
                  <a:pt x="384" y="358"/>
                  <a:pt x="385" y="357"/>
                </a:cubicBezTo>
                <a:cubicBezTo>
                  <a:pt x="386" y="356"/>
                  <a:pt x="387" y="354"/>
                  <a:pt x="388" y="353"/>
                </a:cubicBezTo>
                <a:cubicBezTo>
                  <a:pt x="389" y="351"/>
                  <a:pt x="392" y="350"/>
                  <a:pt x="392" y="347"/>
                </a:cubicBezTo>
                <a:cubicBezTo>
                  <a:pt x="394" y="347"/>
                  <a:pt x="394" y="346"/>
                  <a:pt x="394" y="345"/>
                </a:cubicBezTo>
                <a:cubicBezTo>
                  <a:pt x="395" y="344"/>
                  <a:pt x="397" y="343"/>
                  <a:pt x="396" y="342"/>
                </a:cubicBezTo>
                <a:cubicBezTo>
                  <a:pt x="395" y="340"/>
                  <a:pt x="392" y="341"/>
                  <a:pt x="391" y="340"/>
                </a:cubicBezTo>
                <a:cubicBezTo>
                  <a:pt x="391" y="340"/>
                  <a:pt x="390" y="340"/>
                  <a:pt x="390" y="340"/>
                </a:cubicBezTo>
                <a:cubicBezTo>
                  <a:pt x="387" y="340"/>
                  <a:pt x="385" y="340"/>
                  <a:pt x="381" y="341"/>
                </a:cubicBezTo>
                <a:cubicBezTo>
                  <a:pt x="381" y="340"/>
                  <a:pt x="380" y="341"/>
                  <a:pt x="379" y="341"/>
                </a:cubicBezTo>
                <a:cubicBezTo>
                  <a:pt x="379" y="341"/>
                  <a:pt x="379" y="340"/>
                  <a:pt x="378" y="340"/>
                </a:cubicBezTo>
                <a:cubicBezTo>
                  <a:pt x="378" y="340"/>
                  <a:pt x="378" y="341"/>
                  <a:pt x="377" y="341"/>
                </a:cubicBezTo>
                <a:cubicBezTo>
                  <a:pt x="377" y="341"/>
                  <a:pt x="377" y="341"/>
                  <a:pt x="376" y="340"/>
                </a:cubicBezTo>
                <a:cubicBezTo>
                  <a:pt x="376" y="340"/>
                  <a:pt x="375" y="341"/>
                  <a:pt x="375" y="340"/>
                </a:cubicBezTo>
                <a:cubicBezTo>
                  <a:pt x="374" y="340"/>
                  <a:pt x="374" y="340"/>
                  <a:pt x="374" y="340"/>
                </a:cubicBezTo>
                <a:cubicBezTo>
                  <a:pt x="374" y="340"/>
                  <a:pt x="373" y="340"/>
                  <a:pt x="373" y="340"/>
                </a:cubicBezTo>
                <a:cubicBezTo>
                  <a:pt x="373" y="340"/>
                  <a:pt x="372" y="339"/>
                  <a:pt x="372" y="339"/>
                </a:cubicBezTo>
                <a:cubicBezTo>
                  <a:pt x="371" y="339"/>
                  <a:pt x="370" y="340"/>
                  <a:pt x="369" y="340"/>
                </a:cubicBezTo>
                <a:cubicBezTo>
                  <a:pt x="368" y="340"/>
                  <a:pt x="365" y="339"/>
                  <a:pt x="365" y="340"/>
                </a:cubicBezTo>
                <a:cubicBezTo>
                  <a:pt x="363" y="340"/>
                  <a:pt x="362" y="339"/>
                  <a:pt x="361" y="339"/>
                </a:cubicBezTo>
                <a:cubicBezTo>
                  <a:pt x="361" y="339"/>
                  <a:pt x="360" y="339"/>
                  <a:pt x="360" y="339"/>
                </a:cubicBezTo>
                <a:cubicBezTo>
                  <a:pt x="359" y="339"/>
                  <a:pt x="359" y="339"/>
                  <a:pt x="358" y="339"/>
                </a:cubicBezTo>
                <a:cubicBezTo>
                  <a:pt x="357" y="339"/>
                  <a:pt x="357" y="339"/>
                  <a:pt x="357" y="339"/>
                </a:cubicBezTo>
                <a:cubicBezTo>
                  <a:pt x="353" y="339"/>
                  <a:pt x="349" y="339"/>
                  <a:pt x="346" y="337"/>
                </a:cubicBezTo>
                <a:cubicBezTo>
                  <a:pt x="345" y="334"/>
                  <a:pt x="343" y="330"/>
                  <a:pt x="342" y="327"/>
                </a:cubicBezTo>
                <a:cubicBezTo>
                  <a:pt x="342" y="326"/>
                  <a:pt x="342" y="326"/>
                  <a:pt x="342" y="326"/>
                </a:cubicBezTo>
                <a:cubicBezTo>
                  <a:pt x="342" y="326"/>
                  <a:pt x="342" y="325"/>
                  <a:pt x="342" y="325"/>
                </a:cubicBezTo>
                <a:cubicBezTo>
                  <a:pt x="342" y="323"/>
                  <a:pt x="341" y="322"/>
                  <a:pt x="341" y="320"/>
                </a:cubicBezTo>
                <a:cubicBezTo>
                  <a:pt x="340" y="319"/>
                  <a:pt x="341" y="318"/>
                  <a:pt x="340" y="318"/>
                </a:cubicBezTo>
                <a:cubicBezTo>
                  <a:pt x="340" y="318"/>
                  <a:pt x="340" y="318"/>
                  <a:pt x="340" y="318"/>
                </a:cubicBezTo>
                <a:cubicBezTo>
                  <a:pt x="339" y="316"/>
                  <a:pt x="339" y="315"/>
                  <a:pt x="339" y="314"/>
                </a:cubicBezTo>
                <a:cubicBezTo>
                  <a:pt x="339" y="313"/>
                  <a:pt x="338" y="312"/>
                  <a:pt x="337" y="311"/>
                </a:cubicBezTo>
                <a:cubicBezTo>
                  <a:pt x="337" y="310"/>
                  <a:pt x="338" y="309"/>
                  <a:pt x="337" y="309"/>
                </a:cubicBezTo>
                <a:cubicBezTo>
                  <a:pt x="337" y="308"/>
                  <a:pt x="337" y="308"/>
                  <a:pt x="337" y="307"/>
                </a:cubicBezTo>
                <a:cubicBezTo>
                  <a:pt x="337" y="307"/>
                  <a:pt x="336" y="307"/>
                  <a:pt x="336" y="307"/>
                </a:cubicBezTo>
                <a:cubicBezTo>
                  <a:pt x="336" y="305"/>
                  <a:pt x="336" y="303"/>
                  <a:pt x="335" y="302"/>
                </a:cubicBezTo>
                <a:cubicBezTo>
                  <a:pt x="335" y="302"/>
                  <a:pt x="335" y="301"/>
                  <a:pt x="335" y="301"/>
                </a:cubicBezTo>
                <a:cubicBezTo>
                  <a:pt x="334" y="297"/>
                  <a:pt x="333" y="293"/>
                  <a:pt x="333" y="290"/>
                </a:cubicBezTo>
                <a:cubicBezTo>
                  <a:pt x="332" y="287"/>
                  <a:pt x="331" y="283"/>
                  <a:pt x="330" y="280"/>
                </a:cubicBezTo>
                <a:cubicBezTo>
                  <a:pt x="330" y="276"/>
                  <a:pt x="330" y="272"/>
                  <a:pt x="329" y="269"/>
                </a:cubicBezTo>
                <a:cubicBezTo>
                  <a:pt x="328" y="265"/>
                  <a:pt x="327" y="262"/>
                  <a:pt x="326" y="258"/>
                </a:cubicBezTo>
                <a:cubicBezTo>
                  <a:pt x="325" y="256"/>
                  <a:pt x="325" y="253"/>
                  <a:pt x="324" y="250"/>
                </a:cubicBezTo>
                <a:cubicBezTo>
                  <a:pt x="324" y="249"/>
                  <a:pt x="323" y="246"/>
                  <a:pt x="323" y="246"/>
                </a:cubicBezTo>
                <a:cubicBezTo>
                  <a:pt x="323" y="246"/>
                  <a:pt x="323" y="246"/>
                  <a:pt x="323" y="245"/>
                </a:cubicBezTo>
                <a:cubicBezTo>
                  <a:pt x="323" y="241"/>
                  <a:pt x="321" y="235"/>
                  <a:pt x="319" y="230"/>
                </a:cubicBezTo>
                <a:cubicBezTo>
                  <a:pt x="319" y="229"/>
                  <a:pt x="318" y="228"/>
                  <a:pt x="318" y="226"/>
                </a:cubicBezTo>
                <a:cubicBezTo>
                  <a:pt x="318" y="226"/>
                  <a:pt x="318" y="225"/>
                  <a:pt x="318" y="224"/>
                </a:cubicBezTo>
                <a:cubicBezTo>
                  <a:pt x="317" y="222"/>
                  <a:pt x="317" y="220"/>
                  <a:pt x="317" y="219"/>
                </a:cubicBezTo>
                <a:cubicBezTo>
                  <a:pt x="316" y="215"/>
                  <a:pt x="316" y="213"/>
                  <a:pt x="315" y="211"/>
                </a:cubicBezTo>
                <a:cubicBezTo>
                  <a:pt x="315" y="209"/>
                  <a:pt x="315" y="207"/>
                  <a:pt x="315" y="206"/>
                </a:cubicBezTo>
                <a:cubicBezTo>
                  <a:pt x="315" y="203"/>
                  <a:pt x="313" y="199"/>
                  <a:pt x="314" y="198"/>
                </a:cubicBezTo>
                <a:cubicBezTo>
                  <a:pt x="314" y="198"/>
                  <a:pt x="314" y="198"/>
                  <a:pt x="314" y="197"/>
                </a:cubicBezTo>
                <a:cubicBezTo>
                  <a:pt x="314" y="197"/>
                  <a:pt x="314" y="197"/>
                  <a:pt x="314" y="196"/>
                </a:cubicBezTo>
                <a:cubicBezTo>
                  <a:pt x="314" y="195"/>
                  <a:pt x="314" y="194"/>
                  <a:pt x="315" y="194"/>
                </a:cubicBezTo>
                <a:cubicBezTo>
                  <a:pt x="313" y="191"/>
                  <a:pt x="312" y="187"/>
                  <a:pt x="313" y="186"/>
                </a:cubicBezTo>
                <a:cubicBezTo>
                  <a:pt x="313" y="185"/>
                  <a:pt x="313" y="183"/>
                  <a:pt x="313" y="182"/>
                </a:cubicBezTo>
                <a:cubicBezTo>
                  <a:pt x="313" y="182"/>
                  <a:pt x="313" y="182"/>
                  <a:pt x="313" y="182"/>
                </a:cubicBezTo>
                <a:cubicBezTo>
                  <a:pt x="313" y="182"/>
                  <a:pt x="313" y="181"/>
                  <a:pt x="313" y="181"/>
                </a:cubicBezTo>
                <a:cubicBezTo>
                  <a:pt x="312" y="179"/>
                  <a:pt x="313" y="178"/>
                  <a:pt x="313" y="177"/>
                </a:cubicBezTo>
                <a:cubicBezTo>
                  <a:pt x="313" y="174"/>
                  <a:pt x="311" y="171"/>
                  <a:pt x="312" y="169"/>
                </a:cubicBezTo>
                <a:cubicBezTo>
                  <a:pt x="312" y="169"/>
                  <a:pt x="312" y="168"/>
                  <a:pt x="312" y="168"/>
                </a:cubicBezTo>
                <a:cubicBezTo>
                  <a:pt x="312" y="167"/>
                  <a:pt x="312" y="167"/>
                  <a:pt x="312" y="167"/>
                </a:cubicBezTo>
                <a:cubicBezTo>
                  <a:pt x="312" y="166"/>
                  <a:pt x="312" y="166"/>
                  <a:pt x="311" y="165"/>
                </a:cubicBezTo>
                <a:cubicBezTo>
                  <a:pt x="311" y="164"/>
                  <a:pt x="311" y="163"/>
                  <a:pt x="311" y="163"/>
                </a:cubicBezTo>
                <a:cubicBezTo>
                  <a:pt x="311" y="161"/>
                  <a:pt x="311" y="160"/>
                  <a:pt x="311" y="159"/>
                </a:cubicBezTo>
                <a:cubicBezTo>
                  <a:pt x="311" y="156"/>
                  <a:pt x="311" y="153"/>
                  <a:pt x="310" y="150"/>
                </a:cubicBezTo>
                <a:cubicBezTo>
                  <a:pt x="310" y="149"/>
                  <a:pt x="310" y="148"/>
                  <a:pt x="310" y="147"/>
                </a:cubicBezTo>
                <a:cubicBezTo>
                  <a:pt x="309" y="146"/>
                  <a:pt x="310" y="146"/>
                  <a:pt x="310" y="145"/>
                </a:cubicBezTo>
                <a:cubicBezTo>
                  <a:pt x="310" y="145"/>
                  <a:pt x="309" y="145"/>
                  <a:pt x="309" y="145"/>
                </a:cubicBezTo>
                <a:cubicBezTo>
                  <a:pt x="309" y="144"/>
                  <a:pt x="309" y="144"/>
                  <a:pt x="309" y="144"/>
                </a:cubicBezTo>
                <a:cubicBezTo>
                  <a:pt x="309" y="144"/>
                  <a:pt x="309" y="143"/>
                  <a:pt x="309" y="143"/>
                </a:cubicBezTo>
                <a:cubicBezTo>
                  <a:pt x="309" y="141"/>
                  <a:pt x="309" y="140"/>
                  <a:pt x="309" y="138"/>
                </a:cubicBezTo>
                <a:cubicBezTo>
                  <a:pt x="309" y="136"/>
                  <a:pt x="308" y="134"/>
                  <a:pt x="308" y="132"/>
                </a:cubicBezTo>
                <a:cubicBezTo>
                  <a:pt x="307" y="128"/>
                  <a:pt x="307" y="123"/>
                  <a:pt x="306" y="119"/>
                </a:cubicBezTo>
                <a:cubicBezTo>
                  <a:pt x="305" y="114"/>
                  <a:pt x="303" y="110"/>
                  <a:pt x="302" y="106"/>
                </a:cubicBezTo>
                <a:cubicBezTo>
                  <a:pt x="302" y="105"/>
                  <a:pt x="301" y="104"/>
                  <a:pt x="301" y="104"/>
                </a:cubicBezTo>
                <a:cubicBezTo>
                  <a:pt x="301" y="104"/>
                  <a:pt x="302" y="104"/>
                  <a:pt x="301" y="103"/>
                </a:cubicBezTo>
                <a:cubicBezTo>
                  <a:pt x="301" y="103"/>
                  <a:pt x="301" y="103"/>
                  <a:pt x="301" y="102"/>
                </a:cubicBezTo>
                <a:cubicBezTo>
                  <a:pt x="300" y="102"/>
                  <a:pt x="300" y="101"/>
                  <a:pt x="300" y="101"/>
                </a:cubicBezTo>
                <a:cubicBezTo>
                  <a:pt x="300" y="101"/>
                  <a:pt x="300" y="100"/>
                  <a:pt x="299" y="100"/>
                </a:cubicBezTo>
                <a:cubicBezTo>
                  <a:pt x="299" y="98"/>
                  <a:pt x="299" y="98"/>
                  <a:pt x="298" y="98"/>
                </a:cubicBezTo>
                <a:cubicBezTo>
                  <a:pt x="297" y="96"/>
                  <a:pt x="297" y="94"/>
                  <a:pt x="296" y="92"/>
                </a:cubicBezTo>
                <a:cubicBezTo>
                  <a:pt x="296" y="92"/>
                  <a:pt x="296" y="92"/>
                  <a:pt x="296" y="92"/>
                </a:cubicBezTo>
                <a:cubicBezTo>
                  <a:pt x="296" y="91"/>
                  <a:pt x="295" y="90"/>
                  <a:pt x="295" y="89"/>
                </a:cubicBezTo>
                <a:cubicBezTo>
                  <a:pt x="295" y="89"/>
                  <a:pt x="294" y="88"/>
                  <a:pt x="294" y="88"/>
                </a:cubicBezTo>
                <a:cubicBezTo>
                  <a:pt x="293" y="85"/>
                  <a:pt x="293" y="83"/>
                  <a:pt x="292" y="80"/>
                </a:cubicBezTo>
                <a:cubicBezTo>
                  <a:pt x="291" y="79"/>
                  <a:pt x="290" y="77"/>
                  <a:pt x="289" y="76"/>
                </a:cubicBezTo>
                <a:cubicBezTo>
                  <a:pt x="289" y="75"/>
                  <a:pt x="288" y="73"/>
                  <a:pt x="288" y="72"/>
                </a:cubicBezTo>
                <a:cubicBezTo>
                  <a:pt x="288" y="72"/>
                  <a:pt x="288" y="72"/>
                  <a:pt x="287" y="72"/>
                </a:cubicBezTo>
                <a:cubicBezTo>
                  <a:pt x="287" y="70"/>
                  <a:pt x="287" y="69"/>
                  <a:pt x="287" y="69"/>
                </a:cubicBezTo>
                <a:cubicBezTo>
                  <a:pt x="287" y="68"/>
                  <a:pt x="286" y="68"/>
                  <a:pt x="286" y="67"/>
                </a:cubicBezTo>
                <a:cubicBezTo>
                  <a:pt x="286" y="67"/>
                  <a:pt x="286" y="67"/>
                  <a:pt x="286" y="67"/>
                </a:cubicBezTo>
                <a:cubicBezTo>
                  <a:pt x="286" y="66"/>
                  <a:pt x="286" y="66"/>
                  <a:pt x="285" y="65"/>
                </a:cubicBezTo>
                <a:cubicBezTo>
                  <a:pt x="285" y="64"/>
                  <a:pt x="285" y="63"/>
                  <a:pt x="284" y="63"/>
                </a:cubicBezTo>
                <a:cubicBezTo>
                  <a:pt x="284" y="63"/>
                  <a:pt x="283" y="61"/>
                  <a:pt x="283" y="61"/>
                </a:cubicBezTo>
                <a:cubicBezTo>
                  <a:pt x="283" y="61"/>
                  <a:pt x="283" y="60"/>
                  <a:pt x="282" y="59"/>
                </a:cubicBezTo>
                <a:cubicBezTo>
                  <a:pt x="282" y="59"/>
                  <a:pt x="281" y="59"/>
                  <a:pt x="281" y="59"/>
                </a:cubicBezTo>
                <a:cubicBezTo>
                  <a:pt x="280" y="58"/>
                  <a:pt x="281" y="58"/>
                  <a:pt x="280" y="58"/>
                </a:cubicBezTo>
                <a:cubicBezTo>
                  <a:pt x="280" y="58"/>
                  <a:pt x="280" y="57"/>
                  <a:pt x="280" y="57"/>
                </a:cubicBezTo>
                <a:cubicBezTo>
                  <a:pt x="280" y="57"/>
                  <a:pt x="280" y="57"/>
                  <a:pt x="279" y="57"/>
                </a:cubicBezTo>
                <a:cubicBezTo>
                  <a:pt x="279" y="57"/>
                  <a:pt x="279" y="56"/>
                  <a:pt x="279" y="56"/>
                </a:cubicBezTo>
                <a:cubicBezTo>
                  <a:pt x="278" y="55"/>
                  <a:pt x="278" y="55"/>
                  <a:pt x="277" y="54"/>
                </a:cubicBezTo>
                <a:cubicBezTo>
                  <a:pt x="277" y="54"/>
                  <a:pt x="277" y="54"/>
                  <a:pt x="277" y="53"/>
                </a:cubicBezTo>
                <a:cubicBezTo>
                  <a:pt x="276" y="53"/>
                  <a:pt x="276" y="53"/>
                  <a:pt x="275" y="52"/>
                </a:cubicBezTo>
                <a:cubicBezTo>
                  <a:pt x="275" y="52"/>
                  <a:pt x="274" y="51"/>
                  <a:pt x="274" y="51"/>
                </a:cubicBezTo>
                <a:cubicBezTo>
                  <a:pt x="274" y="51"/>
                  <a:pt x="274" y="51"/>
                  <a:pt x="274" y="51"/>
                </a:cubicBezTo>
                <a:cubicBezTo>
                  <a:pt x="273" y="50"/>
                  <a:pt x="273" y="50"/>
                  <a:pt x="273" y="50"/>
                </a:cubicBezTo>
                <a:cubicBezTo>
                  <a:pt x="272" y="49"/>
                  <a:pt x="272" y="49"/>
                  <a:pt x="271" y="49"/>
                </a:cubicBezTo>
                <a:cubicBezTo>
                  <a:pt x="271" y="48"/>
                  <a:pt x="271" y="48"/>
                  <a:pt x="270" y="48"/>
                </a:cubicBezTo>
                <a:cubicBezTo>
                  <a:pt x="270" y="48"/>
                  <a:pt x="270" y="47"/>
                  <a:pt x="270" y="47"/>
                </a:cubicBezTo>
                <a:cubicBezTo>
                  <a:pt x="269" y="46"/>
                  <a:pt x="268" y="46"/>
                  <a:pt x="267" y="45"/>
                </a:cubicBezTo>
                <a:cubicBezTo>
                  <a:pt x="267" y="45"/>
                  <a:pt x="267" y="44"/>
                  <a:pt x="267" y="44"/>
                </a:cubicBezTo>
                <a:cubicBezTo>
                  <a:pt x="266" y="44"/>
                  <a:pt x="265" y="44"/>
                  <a:pt x="265" y="43"/>
                </a:cubicBezTo>
                <a:cubicBezTo>
                  <a:pt x="265" y="43"/>
                  <a:pt x="264" y="42"/>
                  <a:pt x="264" y="42"/>
                </a:cubicBezTo>
                <a:cubicBezTo>
                  <a:pt x="264" y="41"/>
                  <a:pt x="263" y="42"/>
                  <a:pt x="263" y="42"/>
                </a:cubicBezTo>
                <a:cubicBezTo>
                  <a:pt x="262" y="40"/>
                  <a:pt x="262" y="39"/>
                  <a:pt x="261" y="37"/>
                </a:cubicBezTo>
                <a:cubicBezTo>
                  <a:pt x="260" y="37"/>
                  <a:pt x="260" y="37"/>
                  <a:pt x="259" y="37"/>
                </a:cubicBezTo>
                <a:cubicBezTo>
                  <a:pt x="259" y="36"/>
                  <a:pt x="259" y="35"/>
                  <a:pt x="258" y="35"/>
                </a:cubicBezTo>
                <a:cubicBezTo>
                  <a:pt x="258" y="35"/>
                  <a:pt x="257" y="35"/>
                  <a:pt x="257" y="34"/>
                </a:cubicBezTo>
                <a:cubicBezTo>
                  <a:pt x="257" y="34"/>
                  <a:pt x="257" y="34"/>
                  <a:pt x="257" y="33"/>
                </a:cubicBezTo>
                <a:cubicBezTo>
                  <a:pt x="256" y="33"/>
                  <a:pt x="256" y="33"/>
                  <a:pt x="255" y="33"/>
                </a:cubicBezTo>
                <a:cubicBezTo>
                  <a:pt x="255" y="32"/>
                  <a:pt x="254" y="31"/>
                  <a:pt x="253" y="31"/>
                </a:cubicBezTo>
                <a:cubicBezTo>
                  <a:pt x="252" y="30"/>
                  <a:pt x="252" y="29"/>
                  <a:pt x="251" y="28"/>
                </a:cubicBezTo>
                <a:cubicBezTo>
                  <a:pt x="250" y="28"/>
                  <a:pt x="250" y="28"/>
                  <a:pt x="250" y="28"/>
                </a:cubicBezTo>
                <a:cubicBezTo>
                  <a:pt x="249" y="27"/>
                  <a:pt x="249" y="27"/>
                  <a:pt x="248" y="27"/>
                </a:cubicBezTo>
                <a:cubicBezTo>
                  <a:pt x="247" y="26"/>
                  <a:pt x="246" y="26"/>
                  <a:pt x="245" y="25"/>
                </a:cubicBezTo>
                <a:cubicBezTo>
                  <a:pt x="244" y="24"/>
                  <a:pt x="244" y="23"/>
                  <a:pt x="243" y="22"/>
                </a:cubicBezTo>
                <a:cubicBezTo>
                  <a:pt x="243" y="22"/>
                  <a:pt x="243" y="22"/>
                  <a:pt x="242" y="22"/>
                </a:cubicBezTo>
                <a:cubicBezTo>
                  <a:pt x="242" y="22"/>
                  <a:pt x="242" y="21"/>
                  <a:pt x="241" y="21"/>
                </a:cubicBezTo>
                <a:cubicBezTo>
                  <a:pt x="240" y="20"/>
                  <a:pt x="239" y="19"/>
                  <a:pt x="238" y="19"/>
                </a:cubicBezTo>
                <a:cubicBezTo>
                  <a:pt x="238" y="18"/>
                  <a:pt x="237" y="19"/>
                  <a:pt x="237" y="19"/>
                </a:cubicBezTo>
                <a:cubicBezTo>
                  <a:pt x="235" y="18"/>
                  <a:pt x="235" y="17"/>
                  <a:pt x="234" y="17"/>
                </a:cubicBezTo>
                <a:cubicBezTo>
                  <a:pt x="234" y="17"/>
                  <a:pt x="233" y="17"/>
                  <a:pt x="232" y="17"/>
                </a:cubicBezTo>
                <a:cubicBezTo>
                  <a:pt x="232" y="16"/>
                  <a:pt x="231" y="15"/>
                  <a:pt x="230" y="15"/>
                </a:cubicBezTo>
                <a:cubicBezTo>
                  <a:pt x="230" y="15"/>
                  <a:pt x="229" y="15"/>
                  <a:pt x="228" y="15"/>
                </a:cubicBezTo>
                <a:cubicBezTo>
                  <a:pt x="228" y="15"/>
                  <a:pt x="228" y="14"/>
                  <a:pt x="227" y="14"/>
                </a:cubicBezTo>
                <a:cubicBezTo>
                  <a:pt x="226" y="14"/>
                  <a:pt x="226" y="14"/>
                  <a:pt x="225" y="13"/>
                </a:cubicBezTo>
                <a:cubicBezTo>
                  <a:pt x="225" y="13"/>
                  <a:pt x="224" y="14"/>
                  <a:pt x="224" y="13"/>
                </a:cubicBezTo>
                <a:cubicBezTo>
                  <a:pt x="223" y="13"/>
                  <a:pt x="223" y="12"/>
                  <a:pt x="222" y="12"/>
                </a:cubicBezTo>
                <a:cubicBezTo>
                  <a:pt x="222" y="12"/>
                  <a:pt x="221" y="12"/>
                  <a:pt x="221" y="12"/>
                </a:cubicBezTo>
                <a:cubicBezTo>
                  <a:pt x="221" y="12"/>
                  <a:pt x="220" y="12"/>
                  <a:pt x="220" y="11"/>
                </a:cubicBezTo>
                <a:cubicBezTo>
                  <a:pt x="218" y="11"/>
                  <a:pt x="217" y="10"/>
                  <a:pt x="216" y="10"/>
                </a:cubicBezTo>
                <a:cubicBezTo>
                  <a:pt x="215" y="9"/>
                  <a:pt x="214" y="9"/>
                  <a:pt x="213" y="8"/>
                </a:cubicBezTo>
                <a:cubicBezTo>
                  <a:pt x="212" y="8"/>
                  <a:pt x="212" y="7"/>
                  <a:pt x="211" y="7"/>
                </a:cubicBezTo>
                <a:cubicBezTo>
                  <a:pt x="210" y="6"/>
                  <a:pt x="209" y="7"/>
                  <a:pt x="209" y="7"/>
                </a:cubicBezTo>
                <a:cubicBezTo>
                  <a:pt x="208" y="6"/>
                  <a:pt x="208" y="6"/>
                  <a:pt x="208" y="6"/>
                </a:cubicBezTo>
                <a:cubicBezTo>
                  <a:pt x="207" y="5"/>
                  <a:pt x="206" y="5"/>
                  <a:pt x="205" y="5"/>
                </a:cubicBezTo>
                <a:cubicBezTo>
                  <a:pt x="205" y="5"/>
                  <a:pt x="204" y="4"/>
                  <a:pt x="204" y="4"/>
                </a:cubicBezTo>
                <a:cubicBezTo>
                  <a:pt x="203" y="4"/>
                  <a:pt x="202" y="4"/>
                  <a:pt x="201" y="4"/>
                </a:cubicBezTo>
                <a:cubicBezTo>
                  <a:pt x="200" y="3"/>
                  <a:pt x="200" y="3"/>
                  <a:pt x="200" y="2"/>
                </a:cubicBezTo>
                <a:cubicBezTo>
                  <a:pt x="199" y="2"/>
                  <a:pt x="198" y="2"/>
                  <a:pt x="197" y="2"/>
                </a:cubicBezTo>
                <a:cubicBezTo>
                  <a:pt x="197" y="2"/>
                  <a:pt x="197" y="1"/>
                  <a:pt x="197" y="1"/>
                </a:cubicBezTo>
                <a:cubicBezTo>
                  <a:pt x="196" y="1"/>
                  <a:pt x="195" y="1"/>
                  <a:pt x="195" y="1"/>
                </a:cubicBezTo>
                <a:cubicBezTo>
                  <a:pt x="194" y="1"/>
                  <a:pt x="193" y="1"/>
                  <a:pt x="193" y="1"/>
                </a:cubicBezTo>
                <a:cubicBezTo>
                  <a:pt x="191" y="0"/>
                  <a:pt x="190" y="0"/>
                  <a:pt x="189" y="0"/>
                </a:cubicBezTo>
                <a:cubicBezTo>
                  <a:pt x="188" y="0"/>
                  <a:pt x="188" y="0"/>
                  <a:pt x="186" y="0"/>
                </a:cubicBezTo>
                <a:cubicBezTo>
                  <a:pt x="186" y="1"/>
                  <a:pt x="186" y="0"/>
                  <a:pt x="186" y="0"/>
                </a:cubicBezTo>
                <a:cubicBezTo>
                  <a:pt x="184" y="0"/>
                  <a:pt x="183" y="1"/>
                  <a:pt x="181" y="1"/>
                </a:cubicBezTo>
                <a:cubicBezTo>
                  <a:pt x="180" y="1"/>
                  <a:pt x="178" y="1"/>
                  <a:pt x="177" y="0"/>
                </a:cubicBezTo>
                <a:cubicBezTo>
                  <a:pt x="177" y="0"/>
                  <a:pt x="177" y="1"/>
                  <a:pt x="176" y="1"/>
                </a:cubicBezTo>
                <a:cubicBezTo>
                  <a:pt x="176" y="1"/>
                  <a:pt x="175" y="0"/>
                  <a:pt x="174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171" y="0"/>
                  <a:pt x="168" y="1"/>
                  <a:pt x="167" y="0"/>
                </a:cubicBezTo>
                <a:cubicBezTo>
                  <a:pt x="167" y="0"/>
                  <a:pt x="166" y="0"/>
                  <a:pt x="166" y="0"/>
                </a:cubicBezTo>
                <a:cubicBezTo>
                  <a:pt x="165" y="1"/>
                  <a:pt x="165" y="0"/>
                  <a:pt x="165" y="0"/>
                </a:cubicBezTo>
                <a:cubicBezTo>
                  <a:pt x="164" y="0"/>
                  <a:pt x="161" y="1"/>
                  <a:pt x="160" y="1"/>
                </a:cubicBezTo>
                <a:cubicBezTo>
                  <a:pt x="160" y="1"/>
                  <a:pt x="160" y="1"/>
                  <a:pt x="159" y="1"/>
                </a:cubicBezTo>
                <a:cubicBezTo>
                  <a:pt x="159" y="1"/>
                  <a:pt x="159" y="1"/>
                  <a:pt x="158" y="1"/>
                </a:cubicBezTo>
                <a:cubicBezTo>
                  <a:pt x="158" y="1"/>
                  <a:pt x="158" y="0"/>
                  <a:pt x="158" y="0"/>
                </a:cubicBezTo>
                <a:cubicBezTo>
                  <a:pt x="158" y="0"/>
                  <a:pt x="155" y="1"/>
                  <a:pt x="154" y="2"/>
                </a:cubicBezTo>
                <a:cubicBezTo>
                  <a:pt x="148" y="3"/>
                  <a:pt x="142" y="3"/>
                  <a:pt x="137" y="3"/>
                </a:cubicBezTo>
                <a:cubicBezTo>
                  <a:pt x="136" y="4"/>
                  <a:pt x="135" y="4"/>
                  <a:pt x="135" y="4"/>
                </a:cubicBezTo>
                <a:cubicBezTo>
                  <a:pt x="134" y="4"/>
                  <a:pt x="134" y="4"/>
                  <a:pt x="134" y="4"/>
                </a:cubicBezTo>
                <a:cubicBezTo>
                  <a:pt x="133" y="4"/>
                  <a:pt x="133" y="5"/>
                  <a:pt x="133" y="5"/>
                </a:cubicBezTo>
                <a:cubicBezTo>
                  <a:pt x="133" y="5"/>
                  <a:pt x="132" y="4"/>
                  <a:pt x="132" y="4"/>
                </a:cubicBezTo>
                <a:cubicBezTo>
                  <a:pt x="132" y="4"/>
                  <a:pt x="132" y="5"/>
                  <a:pt x="131" y="5"/>
                </a:cubicBezTo>
                <a:cubicBezTo>
                  <a:pt x="131" y="5"/>
                  <a:pt x="131" y="5"/>
                  <a:pt x="131" y="5"/>
                </a:cubicBezTo>
                <a:cubicBezTo>
                  <a:pt x="130" y="5"/>
                  <a:pt x="130" y="5"/>
                  <a:pt x="130" y="5"/>
                </a:cubicBezTo>
                <a:cubicBezTo>
                  <a:pt x="129" y="5"/>
                  <a:pt x="129" y="6"/>
                  <a:pt x="129" y="6"/>
                </a:cubicBezTo>
                <a:cubicBezTo>
                  <a:pt x="129" y="6"/>
                  <a:pt x="129" y="6"/>
                  <a:pt x="129" y="6"/>
                </a:cubicBezTo>
                <a:cubicBezTo>
                  <a:pt x="128" y="7"/>
                  <a:pt x="127" y="7"/>
                  <a:pt x="126" y="7"/>
                </a:cubicBezTo>
                <a:cubicBezTo>
                  <a:pt x="124" y="8"/>
                  <a:pt x="120" y="9"/>
                  <a:pt x="117" y="10"/>
                </a:cubicBezTo>
                <a:cubicBezTo>
                  <a:pt x="115" y="11"/>
                  <a:pt x="114" y="10"/>
                  <a:pt x="113" y="11"/>
                </a:cubicBezTo>
                <a:cubicBezTo>
                  <a:pt x="113" y="10"/>
                  <a:pt x="113" y="11"/>
                  <a:pt x="113" y="11"/>
                </a:cubicBezTo>
                <a:cubicBezTo>
                  <a:pt x="113" y="11"/>
                  <a:pt x="112" y="11"/>
                  <a:pt x="112" y="11"/>
                </a:cubicBezTo>
                <a:cubicBezTo>
                  <a:pt x="110" y="12"/>
                  <a:pt x="110" y="12"/>
                  <a:pt x="110" y="12"/>
                </a:cubicBezTo>
                <a:cubicBezTo>
                  <a:pt x="110" y="12"/>
                  <a:pt x="109" y="12"/>
                  <a:pt x="109" y="12"/>
                </a:cubicBezTo>
                <a:cubicBezTo>
                  <a:pt x="106" y="13"/>
                  <a:pt x="104" y="13"/>
                  <a:pt x="102" y="14"/>
                </a:cubicBezTo>
                <a:cubicBezTo>
                  <a:pt x="100" y="15"/>
                  <a:pt x="99" y="15"/>
                  <a:pt x="98" y="15"/>
                </a:cubicBezTo>
                <a:cubicBezTo>
                  <a:pt x="97" y="15"/>
                  <a:pt x="97" y="16"/>
                  <a:pt x="97" y="16"/>
                </a:cubicBezTo>
                <a:cubicBezTo>
                  <a:pt x="97" y="16"/>
                  <a:pt x="97" y="15"/>
                  <a:pt x="9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4" y="17"/>
                  <a:pt x="92" y="17"/>
                  <a:pt x="92" y="18"/>
                </a:cubicBezTo>
                <a:cubicBezTo>
                  <a:pt x="92" y="18"/>
                  <a:pt x="91" y="18"/>
                  <a:pt x="91" y="18"/>
                </a:cubicBezTo>
                <a:cubicBezTo>
                  <a:pt x="91" y="19"/>
                  <a:pt x="90" y="18"/>
                  <a:pt x="91" y="18"/>
                </a:cubicBezTo>
                <a:cubicBezTo>
                  <a:pt x="88" y="19"/>
                  <a:pt x="87" y="20"/>
                  <a:pt x="86" y="21"/>
                </a:cubicBezTo>
                <a:cubicBezTo>
                  <a:pt x="85" y="21"/>
                  <a:pt x="84" y="22"/>
                  <a:pt x="83" y="22"/>
                </a:cubicBezTo>
                <a:cubicBezTo>
                  <a:pt x="78" y="24"/>
                  <a:pt x="73" y="26"/>
                  <a:pt x="70" y="28"/>
                </a:cubicBezTo>
                <a:cubicBezTo>
                  <a:pt x="69" y="28"/>
                  <a:pt x="69" y="29"/>
                  <a:pt x="69" y="29"/>
                </a:cubicBezTo>
                <a:cubicBezTo>
                  <a:pt x="67" y="30"/>
                  <a:pt x="62" y="32"/>
                  <a:pt x="62" y="33"/>
                </a:cubicBezTo>
                <a:cubicBezTo>
                  <a:pt x="62" y="34"/>
                  <a:pt x="61" y="34"/>
                  <a:pt x="61" y="34"/>
                </a:cubicBezTo>
                <a:cubicBezTo>
                  <a:pt x="59" y="34"/>
                  <a:pt x="59" y="35"/>
                  <a:pt x="58" y="35"/>
                </a:cubicBezTo>
                <a:cubicBezTo>
                  <a:pt x="57" y="36"/>
                  <a:pt x="55" y="37"/>
                  <a:pt x="54" y="38"/>
                </a:cubicBezTo>
                <a:cubicBezTo>
                  <a:pt x="54" y="39"/>
                  <a:pt x="53" y="39"/>
                  <a:pt x="52" y="39"/>
                </a:cubicBezTo>
                <a:cubicBezTo>
                  <a:pt x="52" y="40"/>
                  <a:pt x="51" y="40"/>
                  <a:pt x="51" y="40"/>
                </a:cubicBezTo>
                <a:cubicBezTo>
                  <a:pt x="51" y="40"/>
                  <a:pt x="51" y="41"/>
                  <a:pt x="51" y="41"/>
                </a:cubicBezTo>
                <a:cubicBezTo>
                  <a:pt x="50" y="42"/>
                  <a:pt x="50" y="42"/>
                  <a:pt x="49" y="43"/>
                </a:cubicBezTo>
                <a:cubicBezTo>
                  <a:pt x="48" y="43"/>
                  <a:pt x="47" y="44"/>
                  <a:pt x="47" y="44"/>
                </a:cubicBezTo>
                <a:cubicBezTo>
                  <a:pt x="46" y="45"/>
                  <a:pt x="47" y="47"/>
                  <a:pt x="45" y="46"/>
                </a:cubicBezTo>
                <a:cubicBezTo>
                  <a:pt x="45" y="48"/>
                  <a:pt x="44" y="46"/>
                  <a:pt x="42" y="47"/>
                </a:cubicBezTo>
                <a:cubicBezTo>
                  <a:pt x="41" y="48"/>
                  <a:pt x="40" y="50"/>
                  <a:pt x="39" y="50"/>
                </a:cubicBezTo>
                <a:cubicBezTo>
                  <a:pt x="39" y="51"/>
                  <a:pt x="39" y="51"/>
                  <a:pt x="39" y="51"/>
                </a:cubicBezTo>
                <a:cubicBezTo>
                  <a:pt x="38" y="51"/>
                  <a:pt x="39" y="52"/>
                  <a:pt x="38" y="52"/>
                </a:cubicBezTo>
                <a:cubicBezTo>
                  <a:pt x="38" y="52"/>
                  <a:pt x="37" y="53"/>
                  <a:pt x="37" y="53"/>
                </a:cubicBezTo>
                <a:cubicBezTo>
                  <a:pt x="36" y="54"/>
                  <a:pt x="35" y="54"/>
                  <a:pt x="35" y="55"/>
                </a:cubicBezTo>
                <a:cubicBezTo>
                  <a:pt x="34" y="55"/>
                  <a:pt x="34" y="55"/>
                  <a:pt x="34" y="55"/>
                </a:cubicBezTo>
                <a:cubicBezTo>
                  <a:pt x="33" y="56"/>
                  <a:pt x="33" y="57"/>
                  <a:pt x="32" y="57"/>
                </a:cubicBezTo>
                <a:cubicBezTo>
                  <a:pt x="32" y="57"/>
                  <a:pt x="32" y="57"/>
                  <a:pt x="32" y="57"/>
                </a:cubicBezTo>
                <a:cubicBezTo>
                  <a:pt x="32" y="58"/>
                  <a:pt x="31" y="58"/>
                  <a:pt x="31" y="58"/>
                </a:cubicBezTo>
                <a:cubicBezTo>
                  <a:pt x="31" y="58"/>
                  <a:pt x="30" y="59"/>
                  <a:pt x="30" y="59"/>
                </a:cubicBezTo>
                <a:cubicBezTo>
                  <a:pt x="30" y="59"/>
                  <a:pt x="30" y="59"/>
                  <a:pt x="29" y="59"/>
                </a:cubicBezTo>
                <a:cubicBezTo>
                  <a:pt x="29" y="59"/>
                  <a:pt x="29" y="60"/>
                  <a:pt x="29" y="60"/>
                </a:cubicBezTo>
                <a:cubicBezTo>
                  <a:pt x="29" y="61"/>
                  <a:pt x="28" y="61"/>
                  <a:pt x="28" y="61"/>
                </a:cubicBezTo>
                <a:cubicBezTo>
                  <a:pt x="28" y="61"/>
                  <a:pt x="28" y="61"/>
                  <a:pt x="27" y="62"/>
                </a:cubicBezTo>
                <a:cubicBezTo>
                  <a:pt x="27" y="62"/>
                  <a:pt x="27" y="62"/>
                  <a:pt x="27" y="62"/>
                </a:cubicBezTo>
                <a:cubicBezTo>
                  <a:pt x="26" y="63"/>
                  <a:pt x="26" y="63"/>
                  <a:pt x="26" y="64"/>
                </a:cubicBezTo>
                <a:cubicBezTo>
                  <a:pt x="25" y="64"/>
                  <a:pt x="25" y="64"/>
                  <a:pt x="24" y="65"/>
                </a:cubicBezTo>
                <a:cubicBezTo>
                  <a:pt x="22" y="68"/>
                  <a:pt x="19" y="73"/>
                  <a:pt x="17" y="76"/>
                </a:cubicBezTo>
                <a:cubicBezTo>
                  <a:pt x="17" y="77"/>
                  <a:pt x="17" y="78"/>
                  <a:pt x="16" y="79"/>
                </a:cubicBezTo>
                <a:cubicBezTo>
                  <a:pt x="16" y="80"/>
                  <a:pt x="15" y="81"/>
                  <a:pt x="14" y="82"/>
                </a:cubicBezTo>
                <a:cubicBezTo>
                  <a:pt x="14" y="84"/>
                  <a:pt x="14" y="85"/>
                  <a:pt x="14" y="87"/>
                </a:cubicBezTo>
                <a:cubicBezTo>
                  <a:pt x="13" y="88"/>
                  <a:pt x="13" y="90"/>
                  <a:pt x="12" y="90"/>
                </a:cubicBezTo>
                <a:cubicBezTo>
                  <a:pt x="11" y="92"/>
                  <a:pt x="11" y="93"/>
                  <a:pt x="11" y="94"/>
                </a:cubicBezTo>
                <a:cubicBezTo>
                  <a:pt x="10" y="95"/>
                  <a:pt x="10" y="95"/>
                  <a:pt x="10" y="96"/>
                </a:cubicBezTo>
                <a:cubicBezTo>
                  <a:pt x="10" y="96"/>
                  <a:pt x="10" y="96"/>
                  <a:pt x="10" y="97"/>
                </a:cubicBezTo>
                <a:cubicBezTo>
                  <a:pt x="10" y="97"/>
                  <a:pt x="9" y="98"/>
                  <a:pt x="9" y="98"/>
                </a:cubicBezTo>
                <a:cubicBezTo>
                  <a:pt x="9" y="99"/>
                  <a:pt x="9" y="100"/>
                  <a:pt x="9" y="100"/>
                </a:cubicBezTo>
                <a:cubicBezTo>
                  <a:pt x="9" y="101"/>
                  <a:pt x="9" y="101"/>
                  <a:pt x="9" y="101"/>
                </a:cubicBezTo>
                <a:cubicBezTo>
                  <a:pt x="9" y="102"/>
                  <a:pt x="8" y="102"/>
                  <a:pt x="8" y="102"/>
                </a:cubicBezTo>
                <a:cubicBezTo>
                  <a:pt x="8" y="103"/>
                  <a:pt x="8" y="104"/>
                  <a:pt x="8" y="104"/>
                </a:cubicBezTo>
                <a:cubicBezTo>
                  <a:pt x="8" y="104"/>
                  <a:pt x="8" y="104"/>
                  <a:pt x="8" y="105"/>
                </a:cubicBezTo>
                <a:cubicBezTo>
                  <a:pt x="7" y="106"/>
                  <a:pt x="7" y="107"/>
                  <a:pt x="7" y="108"/>
                </a:cubicBezTo>
                <a:cubicBezTo>
                  <a:pt x="7" y="109"/>
                  <a:pt x="6" y="109"/>
                  <a:pt x="6" y="110"/>
                </a:cubicBezTo>
                <a:cubicBezTo>
                  <a:pt x="6" y="110"/>
                  <a:pt x="6" y="111"/>
                  <a:pt x="6" y="111"/>
                </a:cubicBezTo>
                <a:cubicBezTo>
                  <a:pt x="6" y="113"/>
                  <a:pt x="5" y="115"/>
                  <a:pt x="5" y="117"/>
                </a:cubicBezTo>
                <a:cubicBezTo>
                  <a:pt x="4" y="118"/>
                  <a:pt x="4" y="119"/>
                  <a:pt x="4" y="120"/>
                </a:cubicBezTo>
                <a:cubicBezTo>
                  <a:pt x="4" y="121"/>
                  <a:pt x="4" y="122"/>
                  <a:pt x="4" y="123"/>
                </a:cubicBezTo>
                <a:cubicBezTo>
                  <a:pt x="4" y="123"/>
                  <a:pt x="3" y="124"/>
                  <a:pt x="3" y="124"/>
                </a:cubicBezTo>
                <a:cubicBezTo>
                  <a:pt x="3" y="125"/>
                  <a:pt x="3" y="125"/>
                  <a:pt x="3" y="126"/>
                </a:cubicBezTo>
                <a:cubicBezTo>
                  <a:pt x="3" y="126"/>
                  <a:pt x="2" y="126"/>
                  <a:pt x="2" y="127"/>
                </a:cubicBezTo>
                <a:cubicBezTo>
                  <a:pt x="2" y="128"/>
                  <a:pt x="2" y="130"/>
                  <a:pt x="2" y="130"/>
                </a:cubicBezTo>
                <a:cubicBezTo>
                  <a:pt x="2" y="131"/>
                  <a:pt x="2" y="132"/>
                  <a:pt x="2" y="132"/>
                </a:cubicBezTo>
                <a:cubicBezTo>
                  <a:pt x="2" y="133"/>
                  <a:pt x="2" y="134"/>
                  <a:pt x="2" y="134"/>
                </a:cubicBezTo>
                <a:cubicBezTo>
                  <a:pt x="2" y="135"/>
                  <a:pt x="1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1" y="137"/>
                  <a:pt x="1" y="137"/>
                  <a:pt x="1" y="138"/>
                </a:cubicBezTo>
                <a:cubicBezTo>
                  <a:pt x="1" y="140"/>
                  <a:pt x="0" y="141"/>
                  <a:pt x="0" y="142"/>
                </a:cubicBezTo>
                <a:cubicBezTo>
                  <a:pt x="0" y="145"/>
                  <a:pt x="0" y="147"/>
                  <a:pt x="0" y="149"/>
                </a:cubicBezTo>
                <a:cubicBezTo>
                  <a:pt x="0" y="151"/>
                  <a:pt x="0" y="152"/>
                  <a:pt x="0" y="153"/>
                </a:cubicBezTo>
                <a:cubicBezTo>
                  <a:pt x="0" y="156"/>
                  <a:pt x="0" y="160"/>
                  <a:pt x="0" y="161"/>
                </a:cubicBezTo>
                <a:cubicBezTo>
                  <a:pt x="1" y="162"/>
                  <a:pt x="0" y="162"/>
                  <a:pt x="0" y="162"/>
                </a:cubicBezTo>
                <a:cubicBezTo>
                  <a:pt x="0" y="164"/>
                  <a:pt x="1" y="165"/>
                  <a:pt x="1" y="167"/>
                </a:cubicBezTo>
                <a:cubicBezTo>
                  <a:pt x="1" y="169"/>
                  <a:pt x="2" y="172"/>
                  <a:pt x="2" y="174"/>
                </a:cubicBezTo>
                <a:cubicBezTo>
                  <a:pt x="2" y="175"/>
                  <a:pt x="2" y="175"/>
                  <a:pt x="2" y="176"/>
                </a:cubicBezTo>
                <a:cubicBezTo>
                  <a:pt x="2" y="176"/>
                  <a:pt x="1" y="176"/>
                  <a:pt x="1" y="176"/>
                </a:cubicBezTo>
                <a:cubicBezTo>
                  <a:pt x="1" y="176"/>
                  <a:pt x="2" y="178"/>
                  <a:pt x="2" y="178"/>
                </a:cubicBezTo>
                <a:cubicBezTo>
                  <a:pt x="2" y="179"/>
                  <a:pt x="2" y="179"/>
                  <a:pt x="2" y="180"/>
                </a:cubicBezTo>
                <a:cubicBezTo>
                  <a:pt x="2" y="180"/>
                  <a:pt x="1" y="180"/>
                  <a:pt x="1" y="180"/>
                </a:cubicBezTo>
                <a:cubicBezTo>
                  <a:pt x="1" y="184"/>
                  <a:pt x="2" y="189"/>
                  <a:pt x="2" y="193"/>
                </a:cubicBezTo>
                <a:cubicBezTo>
                  <a:pt x="2" y="193"/>
                  <a:pt x="2" y="194"/>
                  <a:pt x="2" y="194"/>
                </a:cubicBezTo>
                <a:cubicBezTo>
                  <a:pt x="2" y="196"/>
                  <a:pt x="2" y="198"/>
                  <a:pt x="3" y="201"/>
                </a:cubicBezTo>
                <a:cubicBezTo>
                  <a:pt x="4" y="205"/>
                  <a:pt x="4" y="210"/>
                  <a:pt x="6" y="214"/>
                </a:cubicBezTo>
                <a:cubicBezTo>
                  <a:pt x="6" y="215"/>
                  <a:pt x="6" y="214"/>
                  <a:pt x="6" y="215"/>
                </a:cubicBezTo>
                <a:cubicBezTo>
                  <a:pt x="5" y="215"/>
                  <a:pt x="6" y="216"/>
                  <a:pt x="6" y="216"/>
                </a:cubicBezTo>
                <a:cubicBezTo>
                  <a:pt x="7" y="216"/>
                  <a:pt x="7" y="218"/>
                  <a:pt x="7" y="218"/>
                </a:cubicBezTo>
                <a:cubicBezTo>
                  <a:pt x="7" y="220"/>
                  <a:pt x="8" y="222"/>
                  <a:pt x="8" y="223"/>
                </a:cubicBezTo>
                <a:cubicBezTo>
                  <a:pt x="9" y="230"/>
                  <a:pt x="12" y="238"/>
                  <a:pt x="13" y="243"/>
                </a:cubicBezTo>
                <a:cubicBezTo>
                  <a:pt x="14" y="244"/>
                  <a:pt x="14" y="246"/>
                  <a:pt x="14" y="247"/>
                </a:cubicBezTo>
                <a:cubicBezTo>
                  <a:pt x="15" y="248"/>
                  <a:pt x="16" y="249"/>
                  <a:pt x="16" y="250"/>
                </a:cubicBezTo>
                <a:cubicBezTo>
                  <a:pt x="17" y="252"/>
                  <a:pt x="17" y="253"/>
                  <a:pt x="18" y="254"/>
                </a:cubicBezTo>
                <a:cubicBezTo>
                  <a:pt x="18" y="254"/>
                  <a:pt x="18" y="254"/>
                  <a:pt x="18" y="255"/>
                </a:cubicBezTo>
                <a:cubicBezTo>
                  <a:pt x="19" y="255"/>
                  <a:pt x="18" y="255"/>
                  <a:pt x="19" y="255"/>
                </a:cubicBezTo>
                <a:cubicBezTo>
                  <a:pt x="19" y="256"/>
                  <a:pt x="20" y="257"/>
                  <a:pt x="20" y="258"/>
                </a:cubicBezTo>
                <a:cubicBezTo>
                  <a:pt x="21" y="259"/>
                  <a:pt x="21" y="259"/>
                  <a:pt x="21" y="260"/>
                </a:cubicBezTo>
                <a:cubicBezTo>
                  <a:pt x="21" y="260"/>
                  <a:pt x="22" y="260"/>
                  <a:pt x="22" y="260"/>
                </a:cubicBezTo>
                <a:cubicBezTo>
                  <a:pt x="23" y="261"/>
                  <a:pt x="23" y="263"/>
                  <a:pt x="23" y="264"/>
                </a:cubicBezTo>
                <a:cubicBezTo>
                  <a:pt x="23" y="264"/>
                  <a:pt x="24" y="264"/>
                  <a:pt x="24" y="264"/>
                </a:cubicBezTo>
                <a:cubicBezTo>
                  <a:pt x="24" y="264"/>
                  <a:pt x="24" y="265"/>
                  <a:pt x="24" y="266"/>
                </a:cubicBezTo>
                <a:cubicBezTo>
                  <a:pt x="24" y="266"/>
                  <a:pt x="25" y="265"/>
                  <a:pt x="25" y="265"/>
                </a:cubicBezTo>
                <a:cubicBezTo>
                  <a:pt x="25" y="266"/>
                  <a:pt x="25" y="267"/>
                  <a:pt x="25" y="267"/>
                </a:cubicBezTo>
                <a:cubicBezTo>
                  <a:pt x="27" y="270"/>
                  <a:pt x="28" y="272"/>
                  <a:pt x="29" y="274"/>
                </a:cubicBezTo>
                <a:cubicBezTo>
                  <a:pt x="30" y="277"/>
                  <a:pt x="32" y="279"/>
                  <a:pt x="33" y="281"/>
                </a:cubicBezTo>
                <a:cubicBezTo>
                  <a:pt x="33" y="281"/>
                  <a:pt x="33" y="281"/>
                  <a:pt x="34" y="281"/>
                </a:cubicBezTo>
                <a:cubicBezTo>
                  <a:pt x="34" y="283"/>
                  <a:pt x="35" y="284"/>
                  <a:pt x="35" y="284"/>
                </a:cubicBezTo>
                <a:cubicBezTo>
                  <a:pt x="35" y="284"/>
                  <a:pt x="35" y="285"/>
                  <a:pt x="36" y="285"/>
                </a:cubicBezTo>
                <a:cubicBezTo>
                  <a:pt x="36" y="285"/>
                  <a:pt x="36" y="285"/>
                  <a:pt x="36" y="285"/>
                </a:cubicBezTo>
                <a:cubicBezTo>
                  <a:pt x="36" y="286"/>
                  <a:pt x="36" y="287"/>
                  <a:pt x="37" y="287"/>
                </a:cubicBezTo>
                <a:cubicBezTo>
                  <a:pt x="37" y="287"/>
                  <a:pt x="37" y="287"/>
                  <a:pt x="37" y="288"/>
                </a:cubicBezTo>
                <a:cubicBezTo>
                  <a:pt x="37" y="288"/>
                  <a:pt x="37" y="288"/>
                  <a:pt x="38" y="289"/>
                </a:cubicBezTo>
                <a:cubicBezTo>
                  <a:pt x="38" y="290"/>
                  <a:pt x="40" y="294"/>
                  <a:pt x="41" y="295"/>
                </a:cubicBezTo>
                <a:cubicBezTo>
                  <a:pt x="42" y="296"/>
                  <a:pt x="42" y="297"/>
                  <a:pt x="42" y="298"/>
                </a:cubicBezTo>
                <a:cubicBezTo>
                  <a:pt x="43" y="299"/>
                  <a:pt x="44" y="300"/>
                  <a:pt x="44" y="301"/>
                </a:cubicBezTo>
                <a:cubicBezTo>
                  <a:pt x="44" y="303"/>
                  <a:pt x="44" y="304"/>
                  <a:pt x="45" y="305"/>
                </a:cubicBezTo>
                <a:cubicBezTo>
                  <a:pt x="45" y="305"/>
                  <a:pt x="45" y="305"/>
                  <a:pt x="46" y="305"/>
                </a:cubicBezTo>
                <a:cubicBezTo>
                  <a:pt x="46" y="307"/>
                  <a:pt x="47" y="307"/>
                  <a:pt x="47" y="308"/>
                </a:cubicBezTo>
                <a:cubicBezTo>
                  <a:pt x="48" y="309"/>
                  <a:pt x="48" y="310"/>
                  <a:pt x="49" y="311"/>
                </a:cubicBezTo>
                <a:cubicBezTo>
                  <a:pt x="48" y="313"/>
                  <a:pt x="47" y="313"/>
                  <a:pt x="47" y="315"/>
                </a:cubicBezTo>
                <a:cubicBezTo>
                  <a:pt x="47" y="317"/>
                  <a:pt x="48" y="318"/>
                  <a:pt x="48" y="319"/>
                </a:cubicBezTo>
                <a:cubicBezTo>
                  <a:pt x="48" y="320"/>
                  <a:pt x="48" y="320"/>
                  <a:pt x="48" y="321"/>
                </a:cubicBezTo>
                <a:cubicBezTo>
                  <a:pt x="49" y="324"/>
                  <a:pt x="50" y="328"/>
                  <a:pt x="51" y="330"/>
                </a:cubicBezTo>
                <a:cubicBezTo>
                  <a:pt x="51" y="332"/>
                  <a:pt x="51" y="333"/>
                  <a:pt x="52" y="335"/>
                </a:cubicBezTo>
                <a:cubicBezTo>
                  <a:pt x="53" y="337"/>
                  <a:pt x="54" y="339"/>
                  <a:pt x="54" y="341"/>
                </a:cubicBezTo>
                <a:cubicBezTo>
                  <a:pt x="55" y="345"/>
                  <a:pt x="56" y="349"/>
                  <a:pt x="56" y="351"/>
                </a:cubicBezTo>
                <a:cubicBezTo>
                  <a:pt x="57" y="353"/>
                  <a:pt x="58" y="356"/>
                  <a:pt x="58" y="356"/>
                </a:cubicBezTo>
                <a:cubicBezTo>
                  <a:pt x="58" y="357"/>
                  <a:pt x="59" y="359"/>
                  <a:pt x="58" y="360"/>
                </a:cubicBezTo>
                <a:cubicBezTo>
                  <a:pt x="55" y="360"/>
                  <a:pt x="53" y="359"/>
                  <a:pt x="51" y="359"/>
                </a:cubicBezTo>
                <a:cubicBezTo>
                  <a:pt x="50" y="360"/>
                  <a:pt x="49" y="360"/>
                  <a:pt x="48" y="361"/>
                </a:cubicBezTo>
                <a:cubicBezTo>
                  <a:pt x="48" y="361"/>
                  <a:pt x="48" y="360"/>
                  <a:pt x="47" y="360"/>
                </a:cubicBezTo>
                <a:cubicBezTo>
                  <a:pt x="47" y="360"/>
                  <a:pt x="46" y="361"/>
                  <a:pt x="46" y="361"/>
                </a:cubicBezTo>
                <a:cubicBezTo>
                  <a:pt x="45" y="363"/>
                  <a:pt x="47" y="366"/>
                  <a:pt x="48" y="367"/>
                </a:cubicBezTo>
                <a:cubicBezTo>
                  <a:pt x="47" y="371"/>
                  <a:pt x="50" y="378"/>
                  <a:pt x="51" y="381"/>
                </a:cubicBezTo>
                <a:cubicBezTo>
                  <a:pt x="51" y="381"/>
                  <a:pt x="51" y="382"/>
                  <a:pt x="52" y="382"/>
                </a:cubicBezTo>
                <a:cubicBezTo>
                  <a:pt x="52" y="383"/>
                  <a:pt x="52" y="383"/>
                  <a:pt x="53" y="384"/>
                </a:cubicBezTo>
                <a:cubicBezTo>
                  <a:pt x="53" y="385"/>
                  <a:pt x="53" y="386"/>
                  <a:pt x="53" y="387"/>
                </a:cubicBezTo>
                <a:cubicBezTo>
                  <a:pt x="53" y="387"/>
                  <a:pt x="53" y="387"/>
                  <a:pt x="54" y="387"/>
                </a:cubicBezTo>
                <a:cubicBezTo>
                  <a:pt x="58" y="387"/>
                  <a:pt x="58" y="387"/>
                  <a:pt x="58" y="387"/>
                </a:cubicBezTo>
                <a:cubicBezTo>
                  <a:pt x="57" y="386"/>
                  <a:pt x="57" y="386"/>
                  <a:pt x="57" y="385"/>
                </a:cubicBezTo>
                <a:cubicBezTo>
                  <a:pt x="56" y="384"/>
                  <a:pt x="56" y="383"/>
                  <a:pt x="56" y="382"/>
                </a:cubicBezTo>
                <a:cubicBezTo>
                  <a:pt x="55" y="382"/>
                  <a:pt x="55" y="382"/>
                  <a:pt x="55" y="381"/>
                </a:cubicBezTo>
                <a:cubicBezTo>
                  <a:pt x="55" y="381"/>
                  <a:pt x="55" y="381"/>
                  <a:pt x="55" y="381"/>
                </a:cubicBezTo>
                <a:cubicBezTo>
                  <a:pt x="55" y="380"/>
                  <a:pt x="55" y="380"/>
                  <a:pt x="54" y="379"/>
                </a:cubicBezTo>
                <a:cubicBezTo>
                  <a:pt x="53" y="377"/>
                  <a:pt x="52" y="369"/>
                  <a:pt x="51" y="368"/>
                </a:cubicBezTo>
                <a:cubicBezTo>
                  <a:pt x="50" y="368"/>
                  <a:pt x="51" y="367"/>
                  <a:pt x="51" y="367"/>
                </a:cubicBezTo>
                <a:cubicBezTo>
                  <a:pt x="51" y="366"/>
                  <a:pt x="50" y="364"/>
                  <a:pt x="51" y="363"/>
                </a:cubicBezTo>
                <a:cubicBezTo>
                  <a:pt x="55" y="363"/>
                  <a:pt x="57" y="363"/>
                  <a:pt x="59" y="365"/>
                </a:cubicBezTo>
                <a:cubicBezTo>
                  <a:pt x="62" y="368"/>
                  <a:pt x="61" y="377"/>
                  <a:pt x="67" y="375"/>
                </a:cubicBezTo>
                <a:cubicBezTo>
                  <a:pt x="67" y="371"/>
                  <a:pt x="63" y="368"/>
                  <a:pt x="64" y="365"/>
                </a:cubicBezTo>
                <a:cubicBezTo>
                  <a:pt x="66" y="365"/>
                  <a:pt x="68" y="364"/>
                  <a:pt x="70" y="363"/>
                </a:cubicBezTo>
                <a:cubicBezTo>
                  <a:pt x="72" y="363"/>
                  <a:pt x="70" y="361"/>
                  <a:pt x="71" y="360"/>
                </a:cubicBezTo>
                <a:cubicBezTo>
                  <a:pt x="73" y="360"/>
                  <a:pt x="73" y="359"/>
                  <a:pt x="73" y="357"/>
                </a:cubicBezTo>
                <a:cubicBezTo>
                  <a:pt x="70" y="355"/>
                  <a:pt x="66" y="359"/>
                  <a:pt x="62" y="359"/>
                </a:cubicBezTo>
                <a:cubicBezTo>
                  <a:pt x="61" y="357"/>
                  <a:pt x="61" y="354"/>
                  <a:pt x="60" y="352"/>
                </a:cubicBezTo>
                <a:cubicBezTo>
                  <a:pt x="60" y="352"/>
                  <a:pt x="60" y="351"/>
                  <a:pt x="60" y="350"/>
                </a:cubicBezTo>
                <a:cubicBezTo>
                  <a:pt x="60" y="350"/>
                  <a:pt x="60" y="350"/>
                  <a:pt x="59" y="349"/>
                </a:cubicBezTo>
                <a:cubicBezTo>
                  <a:pt x="59" y="348"/>
                  <a:pt x="58" y="345"/>
                  <a:pt x="58" y="344"/>
                </a:cubicBezTo>
                <a:cubicBezTo>
                  <a:pt x="58" y="343"/>
                  <a:pt x="58" y="342"/>
                  <a:pt x="57" y="341"/>
                </a:cubicBezTo>
                <a:cubicBezTo>
                  <a:pt x="56" y="338"/>
                  <a:pt x="55" y="336"/>
                  <a:pt x="55" y="334"/>
                </a:cubicBezTo>
                <a:cubicBezTo>
                  <a:pt x="55" y="334"/>
                  <a:pt x="55" y="334"/>
                  <a:pt x="55" y="333"/>
                </a:cubicBezTo>
                <a:cubicBezTo>
                  <a:pt x="55" y="333"/>
                  <a:pt x="55" y="333"/>
                  <a:pt x="54" y="333"/>
                </a:cubicBezTo>
                <a:cubicBezTo>
                  <a:pt x="53" y="331"/>
                  <a:pt x="53" y="327"/>
                  <a:pt x="52" y="325"/>
                </a:cubicBezTo>
                <a:cubicBezTo>
                  <a:pt x="52" y="324"/>
                  <a:pt x="51" y="323"/>
                  <a:pt x="52" y="321"/>
                </a:cubicBezTo>
                <a:cubicBezTo>
                  <a:pt x="54" y="323"/>
                  <a:pt x="54" y="327"/>
                  <a:pt x="54" y="329"/>
                </a:cubicBezTo>
                <a:cubicBezTo>
                  <a:pt x="55" y="330"/>
                  <a:pt x="55" y="330"/>
                  <a:pt x="55" y="330"/>
                </a:cubicBezTo>
                <a:cubicBezTo>
                  <a:pt x="55" y="330"/>
                  <a:pt x="55" y="330"/>
                  <a:pt x="55" y="331"/>
                </a:cubicBezTo>
                <a:cubicBezTo>
                  <a:pt x="56" y="331"/>
                  <a:pt x="55" y="331"/>
                  <a:pt x="55" y="331"/>
                </a:cubicBezTo>
                <a:cubicBezTo>
                  <a:pt x="55" y="332"/>
                  <a:pt x="56" y="334"/>
                  <a:pt x="56" y="334"/>
                </a:cubicBezTo>
                <a:cubicBezTo>
                  <a:pt x="56" y="334"/>
                  <a:pt x="57" y="333"/>
                  <a:pt x="57" y="334"/>
                </a:cubicBezTo>
                <a:cubicBezTo>
                  <a:pt x="61" y="334"/>
                  <a:pt x="60" y="331"/>
                  <a:pt x="60" y="328"/>
                </a:cubicBezTo>
                <a:cubicBezTo>
                  <a:pt x="60" y="326"/>
                  <a:pt x="58" y="322"/>
                  <a:pt x="58" y="320"/>
                </a:cubicBezTo>
                <a:cubicBezTo>
                  <a:pt x="57" y="319"/>
                  <a:pt x="56" y="318"/>
                  <a:pt x="56" y="317"/>
                </a:cubicBezTo>
                <a:cubicBezTo>
                  <a:pt x="55" y="316"/>
                  <a:pt x="55" y="315"/>
                  <a:pt x="55" y="314"/>
                </a:cubicBezTo>
                <a:cubicBezTo>
                  <a:pt x="55" y="313"/>
                  <a:pt x="54" y="312"/>
                  <a:pt x="54" y="311"/>
                </a:cubicBezTo>
                <a:cubicBezTo>
                  <a:pt x="53" y="310"/>
                  <a:pt x="52" y="307"/>
                  <a:pt x="52" y="306"/>
                </a:cubicBezTo>
                <a:cubicBezTo>
                  <a:pt x="52" y="306"/>
                  <a:pt x="51" y="306"/>
                  <a:pt x="51" y="306"/>
                </a:cubicBezTo>
                <a:cubicBezTo>
                  <a:pt x="51" y="306"/>
                  <a:pt x="51" y="305"/>
                  <a:pt x="51" y="305"/>
                </a:cubicBezTo>
                <a:cubicBezTo>
                  <a:pt x="50" y="304"/>
                  <a:pt x="49" y="300"/>
                  <a:pt x="48" y="300"/>
                </a:cubicBezTo>
                <a:cubicBezTo>
                  <a:pt x="47" y="300"/>
                  <a:pt x="47" y="298"/>
                  <a:pt x="47" y="298"/>
                </a:cubicBezTo>
                <a:cubicBezTo>
                  <a:pt x="45" y="294"/>
                  <a:pt x="44" y="291"/>
                  <a:pt x="43" y="288"/>
                </a:cubicBezTo>
                <a:cubicBezTo>
                  <a:pt x="42" y="287"/>
                  <a:pt x="41" y="285"/>
                  <a:pt x="40" y="284"/>
                </a:cubicBezTo>
                <a:cubicBezTo>
                  <a:pt x="40" y="282"/>
                  <a:pt x="39" y="281"/>
                  <a:pt x="38" y="280"/>
                </a:cubicBezTo>
                <a:cubicBezTo>
                  <a:pt x="38" y="280"/>
                  <a:pt x="38" y="280"/>
                  <a:pt x="38" y="280"/>
                </a:cubicBezTo>
                <a:cubicBezTo>
                  <a:pt x="37" y="279"/>
                  <a:pt x="36" y="277"/>
                  <a:pt x="35" y="276"/>
                </a:cubicBezTo>
                <a:cubicBezTo>
                  <a:pt x="35" y="275"/>
                  <a:pt x="35" y="275"/>
                  <a:pt x="34" y="274"/>
                </a:cubicBezTo>
                <a:cubicBezTo>
                  <a:pt x="34" y="273"/>
                  <a:pt x="33" y="273"/>
                  <a:pt x="33" y="272"/>
                </a:cubicBezTo>
                <a:cubicBezTo>
                  <a:pt x="32" y="271"/>
                  <a:pt x="32" y="271"/>
                  <a:pt x="32" y="270"/>
                </a:cubicBezTo>
                <a:cubicBezTo>
                  <a:pt x="32" y="269"/>
                  <a:pt x="31" y="267"/>
                  <a:pt x="30" y="266"/>
                </a:cubicBezTo>
                <a:cubicBezTo>
                  <a:pt x="30" y="266"/>
                  <a:pt x="30" y="266"/>
                  <a:pt x="30" y="266"/>
                </a:cubicBezTo>
                <a:cubicBezTo>
                  <a:pt x="30" y="266"/>
                  <a:pt x="29" y="266"/>
                  <a:pt x="29" y="266"/>
                </a:cubicBezTo>
                <a:cubicBezTo>
                  <a:pt x="29" y="265"/>
                  <a:pt x="29" y="263"/>
                  <a:pt x="28" y="262"/>
                </a:cubicBezTo>
                <a:cubicBezTo>
                  <a:pt x="28" y="262"/>
                  <a:pt x="27" y="262"/>
                  <a:pt x="27" y="261"/>
                </a:cubicBezTo>
                <a:cubicBezTo>
                  <a:pt x="26" y="261"/>
                  <a:pt x="26" y="260"/>
                  <a:pt x="26" y="260"/>
                </a:cubicBezTo>
                <a:cubicBezTo>
                  <a:pt x="25" y="259"/>
                  <a:pt x="25" y="257"/>
                  <a:pt x="24" y="256"/>
                </a:cubicBezTo>
                <a:cubicBezTo>
                  <a:pt x="24" y="256"/>
                  <a:pt x="24" y="256"/>
                  <a:pt x="24" y="256"/>
                </a:cubicBezTo>
                <a:cubicBezTo>
                  <a:pt x="24" y="255"/>
                  <a:pt x="24" y="255"/>
                  <a:pt x="23" y="255"/>
                </a:cubicBezTo>
                <a:cubicBezTo>
                  <a:pt x="22" y="252"/>
                  <a:pt x="20" y="249"/>
                  <a:pt x="19" y="246"/>
                </a:cubicBezTo>
                <a:cubicBezTo>
                  <a:pt x="19" y="246"/>
                  <a:pt x="19" y="244"/>
                  <a:pt x="18" y="243"/>
                </a:cubicBezTo>
                <a:cubicBezTo>
                  <a:pt x="18" y="243"/>
                  <a:pt x="18" y="242"/>
                  <a:pt x="17" y="241"/>
                </a:cubicBezTo>
                <a:cubicBezTo>
                  <a:pt x="16" y="238"/>
                  <a:pt x="16" y="236"/>
                  <a:pt x="16" y="235"/>
                </a:cubicBezTo>
                <a:cubicBezTo>
                  <a:pt x="15" y="233"/>
                  <a:pt x="15" y="232"/>
                  <a:pt x="15" y="231"/>
                </a:cubicBezTo>
                <a:cubicBezTo>
                  <a:pt x="14" y="229"/>
                  <a:pt x="14" y="230"/>
                  <a:pt x="14" y="228"/>
                </a:cubicBezTo>
                <a:cubicBezTo>
                  <a:pt x="13" y="224"/>
                  <a:pt x="12" y="219"/>
                  <a:pt x="11" y="215"/>
                </a:cubicBezTo>
                <a:cubicBezTo>
                  <a:pt x="11" y="215"/>
                  <a:pt x="10" y="215"/>
                  <a:pt x="10" y="215"/>
                </a:cubicBezTo>
                <a:cubicBezTo>
                  <a:pt x="10" y="215"/>
                  <a:pt x="11" y="214"/>
                  <a:pt x="11" y="214"/>
                </a:cubicBezTo>
                <a:cubicBezTo>
                  <a:pt x="10" y="214"/>
                  <a:pt x="10" y="213"/>
                  <a:pt x="10" y="213"/>
                </a:cubicBezTo>
                <a:cubicBezTo>
                  <a:pt x="9" y="208"/>
                  <a:pt x="7" y="202"/>
                  <a:pt x="7" y="199"/>
                </a:cubicBezTo>
                <a:cubicBezTo>
                  <a:pt x="7" y="197"/>
                  <a:pt x="7" y="193"/>
                  <a:pt x="6" y="191"/>
                </a:cubicBezTo>
                <a:cubicBezTo>
                  <a:pt x="6" y="190"/>
                  <a:pt x="6" y="190"/>
                  <a:pt x="6" y="190"/>
                </a:cubicBezTo>
                <a:cubicBezTo>
                  <a:pt x="6" y="189"/>
                  <a:pt x="6" y="189"/>
                  <a:pt x="6" y="189"/>
                </a:cubicBezTo>
                <a:cubicBezTo>
                  <a:pt x="6" y="187"/>
                  <a:pt x="6" y="186"/>
                  <a:pt x="6" y="185"/>
                </a:cubicBezTo>
                <a:cubicBezTo>
                  <a:pt x="6" y="185"/>
                  <a:pt x="6" y="184"/>
                  <a:pt x="6" y="184"/>
                </a:cubicBezTo>
                <a:cubicBezTo>
                  <a:pt x="6" y="183"/>
                  <a:pt x="6" y="183"/>
                  <a:pt x="6" y="182"/>
                </a:cubicBezTo>
                <a:cubicBezTo>
                  <a:pt x="6" y="181"/>
                  <a:pt x="6" y="181"/>
                  <a:pt x="6" y="180"/>
                </a:cubicBezTo>
                <a:cubicBezTo>
                  <a:pt x="6" y="179"/>
                  <a:pt x="6" y="179"/>
                  <a:pt x="6" y="179"/>
                </a:cubicBezTo>
                <a:cubicBezTo>
                  <a:pt x="6" y="176"/>
                  <a:pt x="6" y="174"/>
                  <a:pt x="6" y="172"/>
                </a:cubicBezTo>
                <a:cubicBezTo>
                  <a:pt x="6" y="171"/>
                  <a:pt x="6" y="171"/>
                  <a:pt x="6" y="171"/>
                </a:cubicBezTo>
                <a:cubicBezTo>
                  <a:pt x="6" y="168"/>
                  <a:pt x="5" y="165"/>
                  <a:pt x="5" y="162"/>
                </a:cubicBezTo>
                <a:cubicBezTo>
                  <a:pt x="5" y="162"/>
                  <a:pt x="5" y="162"/>
                  <a:pt x="5" y="162"/>
                </a:cubicBezTo>
                <a:cubicBezTo>
                  <a:pt x="4" y="162"/>
                  <a:pt x="5" y="161"/>
                  <a:pt x="5" y="161"/>
                </a:cubicBezTo>
                <a:cubicBezTo>
                  <a:pt x="5" y="159"/>
                  <a:pt x="5" y="157"/>
                  <a:pt x="5" y="157"/>
                </a:cubicBezTo>
                <a:cubicBezTo>
                  <a:pt x="5" y="156"/>
                  <a:pt x="5" y="155"/>
                  <a:pt x="5" y="154"/>
                </a:cubicBezTo>
                <a:cubicBezTo>
                  <a:pt x="4" y="154"/>
                  <a:pt x="5" y="154"/>
                  <a:pt x="5" y="154"/>
                </a:cubicBezTo>
                <a:cubicBezTo>
                  <a:pt x="5" y="152"/>
                  <a:pt x="4" y="151"/>
                  <a:pt x="4" y="150"/>
                </a:cubicBezTo>
                <a:cubicBezTo>
                  <a:pt x="4" y="150"/>
                  <a:pt x="5" y="149"/>
                  <a:pt x="5" y="149"/>
                </a:cubicBezTo>
                <a:cubicBezTo>
                  <a:pt x="5" y="148"/>
                  <a:pt x="5" y="148"/>
                  <a:pt x="5" y="147"/>
                </a:cubicBezTo>
                <a:cubicBezTo>
                  <a:pt x="4" y="146"/>
                  <a:pt x="5" y="146"/>
                  <a:pt x="5" y="146"/>
                </a:cubicBezTo>
                <a:cubicBezTo>
                  <a:pt x="5" y="143"/>
                  <a:pt x="5" y="140"/>
                  <a:pt x="5" y="138"/>
                </a:cubicBezTo>
                <a:cubicBezTo>
                  <a:pt x="5" y="138"/>
                  <a:pt x="5" y="138"/>
                  <a:pt x="5" y="138"/>
                </a:cubicBezTo>
                <a:cubicBezTo>
                  <a:pt x="5" y="137"/>
                  <a:pt x="5" y="137"/>
                  <a:pt x="5" y="137"/>
                </a:cubicBezTo>
                <a:cubicBezTo>
                  <a:pt x="6" y="136"/>
                  <a:pt x="6" y="135"/>
                  <a:pt x="6" y="134"/>
                </a:cubicBezTo>
                <a:cubicBezTo>
                  <a:pt x="6" y="134"/>
                  <a:pt x="6" y="134"/>
                  <a:pt x="6" y="133"/>
                </a:cubicBezTo>
                <a:cubicBezTo>
                  <a:pt x="6" y="132"/>
                  <a:pt x="6" y="131"/>
                  <a:pt x="6" y="130"/>
                </a:cubicBezTo>
                <a:cubicBezTo>
                  <a:pt x="6" y="129"/>
                  <a:pt x="6" y="129"/>
                  <a:pt x="6" y="129"/>
                </a:cubicBezTo>
                <a:cubicBezTo>
                  <a:pt x="6" y="128"/>
                  <a:pt x="7" y="128"/>
                  <a:pt x="7" y="128"/>
                </a:cubicBezTo>
                <a:cubicBezTo>
                  <a:pt x="7" y="127"/>
                  <a:pt x="6" y="127"/>
                  <a:pt x="7" y="126"/>
                </a:cubicBezTo>
                <a:cubicBezTo>
                  <a:pt x="7" y="126"/>
                  <a:pt x="7" y="125"/>
                  <a:pt x="7" y="125"/>
                </a:cubicBezTo>
                <a:cubicBezTo>
                  <a:pt x="7" y="125"/>
                  <a:pt x="7" y="125"/>
                  <a:pt x="7" y="124"/>
                </a:cubicBezTo>
                <a:cubicBezTo>
                  <a:pt x="7" y="124"/>
                  <a:pt x="8" y="124"/>
                  <a:pt x="8" y="123"/>
                </a:cubicBezTo>
                <a:cubicBezTo>
                  <a:pt x="8" y="122"/>
                  <a:pt x="8" y="122"/>
                  <a:pt x="8" y="121"/>
                </a:cubicBezTo>
                <a:cubicBezTo>
                  <a:pt x="8" y="120"/>
                  <a:pt x="9" y="120"/>
                  <a:pt x="9" y="119"/>
                </a:cubicBezTo>
                <a:cubicBezTo>
                  <a:pt x="9" y="118"/>
                  <a:pt x="9" y="117"/>
                  <a:pt x="9" y="116"/>
                </a:cubicBezTo>
                <a:cubicBezTo>
                  <a:pt x="9" y="115"/>
                  <a:pt x="10" y="115"/>
                  <a:pt x="10" y="114"/>
                </a:cubicBezTo>
                <a:cubicBezTo>
                  <a:pt x="10" y="113"/>
                  <a:pt x="10" y="113"/>
                  <a:pt x="10" y="112"/>
                </a:cubicBezTo>
                <a:cubicBezTo>
                  <a:pt x="10" y="111"/>
                  <a:pt x="11" y="111"/>
                  <a:pt x="11" y="111"/>
                </a:cubicBezTo>
                <a:cubicBezTo>
                  <a:pt x="11" y="110"/>
                  <a:pt x="11" y="109"/>
                  <a:pt x="11" y="109"/>
                </a:cubicBezTo>
                <a:cubicBezTo>
                  <a:pt x="11" y="108"/>
                  <a:pt x="12" y="108"/>
                  <a:pt x="12" y="107"/>
                </a:cubicBezTo>
                <a:cubicBezTo>
                  <a:pt x="12" y="107"/>
                  <a:pt x="12" y="107"/>
                  <a:pt x="12" y="106"/>
                </a:cubicBezTo>
                <a:cubicBezTo>
                  <a:pt x="12" y="106"/>
                  <a:pt x="12" y="105"/>
                  <a:pt x="12" y="105"/>
                </a:cubicBezTo>
                <a:cubicBezTo>
                  <a:pt x="12" y="104"/>
                  <a:pt x="12" y="103"/>
                  <a:pt x="12" y="102"/>
                </a:cubicBezTo>
                <a:cubicBezTo>
                  <a:pt x="13" y="101"/>
                  <a:pt x="14" y="98"/>
                  <a:pt x="14" y="97"/>
                </a:cubicBezTo>
                <a:cubicBezTo>
                  <a:pt x="14" y="97"/>
                  <a:pt x="15" y="96"/>
                  <a:pt x="15" y="96"/>
                </a:cubicBezTo>
                <a:cubicBezTo>
                  <a:pt x="15" y="95"/>
                  <a:pt x="15" y="93"/>
                  <a:pt x="16" y="92"/>
                </a:cubicBezTo>
                <a:cubicBezTo>
                  <a:pt x="16" y="92"/>
                  <a:pt x="16" y="91"/>
                  <a:pt x="16" y="91"/>
                </a:cubicBezTo>
                <a:cubicBezTo>
                  <a:pt x="16" y="90"/>
                  <a:pt x="17" y="90"/>
                  <a:pt x="17" y="89"/>
                </a:cubicBezTo>
                <a:cubicBezTo>
                  <a:pt x="17" y="88"/>
                  <a:pt x="17" y="88"/>
                  <a:pt x="18" y="87"/>
                </a:cubicBezTo>
                <a:cubicBezTo>
                  <a:pt x="18" y="86"/>
                  <a:pt x="18" y="86"/>
                  <a:pt x="18" y="85"/>
                </a:cubicBezTo>
                <a:cubicBezTo>
                  <a:pt x="18" y="85"/>
                  <a:pt x="18" y="85"/>
                  <a:pt x="18" y="85"/>
                </a:cubicBezTo>
                <a:cubicBezTo>
                  <a:pt x="18" y="84"/>
                  <a:pt x="18" y="84"/>
                  <a:pt x="18" y="84"/>
                </a:cubicBezTo>
                <a:cubicBezTo>
                  <a:pt x="19" y="83"/>
                  <a:pt x="19" y="82"/>
                  <a:pt x="19" y="81"/>
                </a:cubicBezTo>
                <a:cubicBezTo>
                  <a:pt x="19" y="81"/>
                  <a:pt x="19" y="81"/>
                  <a:pt x="20" y="81"/>
                </a:cubicBezTo>
                <a:cubicBezTo>
                  <a:pt x="20" y="79"/>
                  <a:pt x="21" y="76"/>
                  <a:pt x="22" y="75"/>
                </a:cubicBezTo>
                <a:cubicBezTo>
                  <a:pt x="23" y="74"/>
                  <a:pt x="23" y="74"/>
                  <a:pt x="24" y="74"/>
                </a:cubicBezTo>
                <a:cubicBezTo>
                  <a:pt x="24" y="73"/>
                  <a:pt x="24" y="72"/>
                  <a:pt x="25" y="71"/>
                </a:cubicBezTo>
                <a:cubicBezTo>
                  <a:pt x="26" y="69"/>
                  <a:pt x="28" y="67"/>
                  <a:pt x="29" y="65"/>
                </a:cubicBezTo>
                <a:cubicBezTo>
                  <a:pt x="29" y="65"/>
                  <a:pt x="29" y="65"/>
                  <a:pt x="29" y="65"/>
                </a:cubicBezTo>
                <a:cubicBezTo>
                  <a:pt x="29" y="65"/>
                  <a:pt x="30" y="65"/>
                  <a:pt x="30" y="64"/>
                </a:cubicBezTo>
                <a:cubicBezTo>
                  <a:pt x="30" y="64"/>
                  <a:pt x="31" y="64"/>
                  <a:pt x="31" y="63"/>
                </a:cubicBezTo>
                <a:cubicBezTo>
                  <a:pt x="32" y="63"/>
                  <a:pt x="32" y="62"/>
                  <a:pt x="33" y="61"/>
                </a:cubicBezTo>
                <a:cubicBezTo>
                  <a:pt x="35" y="60"/>
                  <a:pt x="35" y="61"/>
                  <a:pt x="37" y="61"/>
                </a:cubicBezTo>
                <a:cubicBezTo>
                  <a:pt x="38" y="59"/>
                  <a:pt x="38" y="58"/>
                  <a:pt x="40" y="57"/>
                </a:cubicBezTo>
                <a:cubicBezTo>
                  <a:pt x="41" y="57"/>
                  <a:pt x="42" y="56"/>
                  <a:pt x="43" y="55"/>
                </a:cubicBezTo>
                <a:cubicBezTo>
                  <a:pt x="43" y="55"/>
                  <a:pt x="44" y="55"/>
                  <a:pt x="44" y="54"/>
                </a:cubicBezTo>
                <a:cubicBezTo>
                  <a:pt x="45" y="54"/>
                  <a:pt x="44" y="53"/>
                  <a:pt x="45" y="52"/>
                </a:cubicBezTo>
                <a:cubicBezTo>
                  <a:pt x="46" y="52"/>
                  <a:pt x="47" y="51"/>
                  <a:pt x="48" y="50"/>
                </a:cubicBezTo>
                <a:cubicBezTo>
                  <a:pt x="48" y="49"/>
                  <a:pt x="50" y="48"/>
                  <a:pt x="50" y="47"/>
                </a:cubicBezTo>
                <a:cubicBezTo>
                  <a:pt x="51" y="47"/>
                  <a:pt x="51" y="46"/>
                  <a:pt x="52" y="46"/>
                </a:cubicBezTo>
                <a:cubicBezTo>
                  <a:pt x="52" y="45"/>
                  <a:pt x="53" y="45"/>
                  <a:pt x="53" y="45"/>
                </a:cubicBezTo>
                <a:cubicBezTo>
                  <a:pt x="53" y="45"/>
                  <a:pt x="53" y="44"/>
                  <a:pt x="53" y="44"/>
                </a:cubicBezTo>
                <a:cubicBezTo>
                  <a:pt x="56" y="41"/>
                  <a:pt x="60" y="39"/>
                  <a:pt x="64" y="37"/>
                </a:cubicBezTo>
                <a:cubicBezTo>
                  <a:pt x="65" y="36"/>
                  <a:pt x="67" y="35"/>
                  <a:pt x="67" y="34"/>
                </a:cubicBezTo>
                <a:cubicBezTo>
                  <a:pt x="67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70" y="33"/>
                  <a:pt x="71" y="33"/>
                  <a:pt x="72" y="32"/>
                </a:cubicBezTo>
                <a:cubicBezTo>
                  <a:pt x="73" y="32"/>
                  <a:pt x="74" y="31"/>
                  <a:pt x="74" y="31"/>
                </a:cubicBezTo>
                <a:cubicBezTo>
                  <a:pt x="75" y="31"/>
                  <a:pt x="75" y="30"/>
                  <a:pt x="75" y="30"/>
                </a:cubicBezTo>
                <a:cubicBezTo>
                  <a:pt x="77" y="29"/>
                  <a:pt x="78" y="29"/>
                  <a:pt x="80" y="28"/>
                </a:cubicBezTo>
                <a:cubicBezTo>
                  <a:pt x="81" y="28"/>
                  <a:pt x="81" y="27"/>
                  <a:pt x="82" y="27"/>
                </a:cubicBezTo>
                <a:cubicBezTo>
                  <a:pt x="82" y="27"/>
                  <a:pt x="83" y="27"/>
                  <a:pt x="83" y="27"/>
                </a:cubicBezTo>
                <a:cubicBezTo>
                  <a:pt x="84" y="26"/>
                  <a:pt x="84" y="26"/>
                  <a:pt x="84" y="26"/>
                </a:cubicBezTo>
                <a:cubicBezTo>
                  <a:pt x="85" y="25"/>
                  <a:pt x="86" y="25"/>
                  <a:pt x="87" y="24"/>
                </a:cubicBezTo>
                <a:cubicBezTo>
                  <a:pt x="89" y="24"/>
                  <a:pt x="90" y="23"/>
                  <a:pt x="91" y="23"/>
                </a:cubicBezTo>
                <a:cubicBezTo>
                  <a:pt x="92" y="22"/>
                  <a:pt x="93" y="22"/>
                  <a:pt x="94" y="21"/>
                </a:cubicBezTo>
                <a:cubicBezTo>
                  <a:pt x="96" y="20"/>
                  <a:pt x="98" y="19"/>
                  <a:pt x="99" y="19"/>
                </a:cubicBezTo>
                <a:cubicBezTo>
                  <a:pt x="100" y="19"/>
                  <a:pt x="100" y="19"/>
                  <a:pt x="100" y="19"/>
                </a:cubicBezTo>
                <a:cubicBezTo>
                  <a:pt x="100" y="19"/>
                  <a:pt x="100" y="18"/>
                  <a:pt x="100" y="18"/>
                </a:cubicBezTo>
                <a:cubicBezTo>
                  <a:pt x="102" y="18"/>
                  <a:pt x="103" y="18"/>
                  <a:pt x="104" y="17"/>
                </a:cubicBezTo>
                <a:cubicBezTo>
                  <a:pt x="105" y="17"/>
                  <a:pt x="105" y="17"/>
                  <a:pt x="105" y="17"/>
                </a:cubicBezTo>
                <a:cubicBezTo>
                  <a:pt x="105" y="17"/>
                  <a:pt x="106" y="17"/>
                  <a:pt x="106" y="17"/>
                </a:cubicBezTo>
                <a:cubicBezTo>
                  <a:pt x="107" y="17"/>
                  <a:pt x="107" y="16"/>
                  <a:pt x="107" y="16"/>
                </a:cubicBezTo>
                <a:cubicBezTo>
                  <a:pt x="107" y="16"/>
                  <a:pt x="107" y="17"/>
                  <a:pt x="108" y="16"/>
                </a:cubicBezTo>
                <a:cubicBezTo>
                  <a:pt x="113" y="16"/>
                  <a:pt x="120" y="13"/>
                  <a:pt x="125" y="12"/>
                </a:cubicBezTo>
                <a:cubicBezTo>
                  <a:pt x="125" y="12"/>
                  <a:pt x="125" y="11"/>
                  <a:pt x="125" y="11"/>
                </a:cubicBezTo>
                <a:cubicBezTo>
                  <a:pt x="125" y="11"/>
                  <a:pt x="125" y="12"/>
                  <a:pt x="126" y="12"/>
                </a:cubicBezTo>
                <a:cubicBezTo>
                  <a:pt x="126" y="12"/>
                  <a:pt x="126" y="11"/>
                  <a:pt x="126" y="11"/>
                </a:cubicBezTo>
                <a:cubicBezTo>
                  <a:pt x="126" y="11"/>
                  <a:pt x="127" y="11"/>
                  <a:pt x="127" y="11"/>
                </a:cubicBezTo>
                <a:cubicBezTo>
                  <a:pt x="128" y="11"/>
                  <a:pt x="128" y="10"/>
                  <a:pt x="128" y="10"/>
                </a:cubicBezTo>
                <a:cubicBezTo>
                  <a:pt x="128" y="10"/>
                  <a:pt x="128" y="10"/>
                  <a:pt x="128" y="10"/>
                </a:cubicBezTo>
                <a:cubicBezTo>
                  <a:pt x="130" y="10"/>
                  <a:pt x="132" y="9"/>
                  <a:pt x="134" y="8"/>
                </a:cubicBezTo>
                <a:cubicBezTo>
                  <a:pt x="137" y="7"/>
                  <a:pt x="141" y="6"/>
                  <a:pt x="145" y="6"/>
                </a:cubicBezTo>
                <a:cubicBezTo>
                  <a:pt x="145" y="6"/>
                  <a:pt x="145" y="7"/>
                  <a:pt x="145" y="7"/>
                </a:cubicBezTo>
                <a:cubicBezTo>
                  <a:pt x="145" y="7"/>
                  <a:pt x="146" y="6"/>
                  <a:pt x="146" y="6"/>
                </a:cubicBezTo>
                <a:cubicBezTo>
                  <a:pt x="147" y="6"/>
                  <a:pt x="147" y="7"/>
                  <a:pt x="147" y="7"/>
                </a:cubicBezTo>
                <a:cubicBezTo>
                  <a:pt x="148" y="6"/>
                  <a:pt x="149" y="6"/>
                  <a:pt x="150" y="6"/>
                </a:cubicBezTo>
                <a:cubicBezTo>
                  <a:pt x="151" y="6"/>
                  <a:pt x="151" y="6"/>
                  <a:pt x="151" y="6"/>
                </a:cubicBezTo>
                <a:cubicBezTo>
                  <a:pt x="154" y="6"/>
                  <a:pt x="157" y="4"/>
                  <a:pt x="158" y="5"/>
                </a:cubicBezTo>
                <a:cubicBezTo>
                  <a:pt x="159" y="5"/>
                  <a:pt x="159" y="5"/>
                  <a:pt x="159" y="5"/>
                </a:cubicBezTo>
                <a:cubicBezTo>
                  <a:pt x="160" y="5"/>
                  <a:pt x="160" y="4"/>
                  <a:pt x="161" y="5"/>
                </a:cubicBezTo>
                <a:cubicBezTo>
                  <a:pt x="161" y="5"/>
                  <a:pt x="162" y="5"/>
                  <a:pt x="162" y="4"/>
                </a:cubicBezTo>
                <a:cubicBezTo>
                  <a:pt x="163" y="4"/>
                  <a:pt x="163" y="4"/>
                  <a:pt x="163" y="5"/>
                </a:cubicBezTo>
                <a:cubicBezTo>
                  <a:pt x="164" y="5"/>
                  <a:pt x="164" y="4"/>
                  <a:pt x="164" y="4"/>
                </a:cubicBezTo>
                <a:cubicBezTo>
                  <a:pt x="166" y="5"/>
                  <a:pt x="170" y="5"/>
                  <a:pt x="172" y="4"/>
                </a:cubicBezTo>
                <a:cubicBezTo>
                  <a:pt x="172" y="4"/>
                  <a:pt x="172" y="5"/>
                  <a:pt x="172" y="5"/>
                </a:cubicBezTo>
                <a:cubicBezTo>
                  <a:pt x="173" y="5"/>
                  <a:pt x="174" y="4"/>
                  <a:pt x="175" y="4"/>
                </a:cubicBezTo>
                <a:cubicBezTo>
                  <a:pt x="176" y="5"/>
                  <a:pt x="178" y="5"/>
                  <a:pt x="180" y="5"/>
                </a:cubicBezTo>
                <a:cubicBezTo>
                  <a:pt x="183" y="5"/>
                  <a:pt x="186" y="5"/>
                  <a:pt x="189" y="5"/>
                </a:cubicBezTo>
                <a:cubicBezTo>
                  <a:pt x="190" y="5"/>
                  <a:pt x="191" y="5"/>
                  <a:pt x="192" y="5"/>
                </a:cubicBezTo>
                <a:cubicBezTo>
                  <a:pt x="192" y="5"/>
                  <a:pt x="192" y="5"/>
                  <a:pt x="193" y="5"/>
                </a:cubicBezTo>
                <a:cubicBezTo>
                  <a:pt x="193" y="5"/>
                  <a:pt x="193" y="5"/>
                  <a:pt x="193" y="5"/>
                </a:cubicBezTo>
                <a:cubicBezTo>
                  <a:pt x="193" y="5"/>
                  <a:pt x="193" y="5"/>
                  <a:pt x="194" y="5"/>
                </a:cubicBezTo>
                <a:cubicBezTo>
                  <a:pt x="194" y="5"/>
                  <a:pt x="194" y="5"/>
                  <a:pt x="194" y="5"/>
                </a:cubicBezTo>
                <a:cubicBezTo>
                  <a:pt x="194" y="6"/>
                  <a:pt x="195" y="5"/>
                  <a:pt x="195" y="5"/>
                </a:cubicBezTo>
                <a:cubicBezTo>
                  <a:pt x="196" y="6"/>
                  <a:pt x="197" y="6"/>
                  <a:pt x="198" y="7"/>
                </a:cubicBezTo>
                <a:cubicBezTo>
                  <a:pt x="198" y="7"/>
                  <a:pt x="198" y="8"/>
                  <a:pt x="198" y="8"/>
                </a:cubicBezTo>
                <a:cubicBezTo>
                  <a:pt x="199" y="8"/>
                  <a:pt x="199" y="7"/>
                  <a:pt x="199" y="7"/>
                </a:cubicBezTo>
                <a:cubicBezTo>
                  <a:pt x="200" y="8"/>
                  <a:pt x="200" y="8"/>
                  <a:pt x="201" y="9"/>
                </a:cubicBezTo>
                <a:cubicBezTo>
                  <a:pt x="202" y="9"/>
                  <a:pt x="203" y="9"/>
                  <a:pt x="204" y="9"/>
                </a:cubicBezTo>
                <a:cubicBezTo>
                  <a:pt x="204" y="9"/>
                  <a:pt x="204" y="10"/>
                  <a:pt x="204" y="10"/>
                </a:cubicBezTo>
                <a:cubicBezTo>
                  <a:pt x="206" y="10"/>
                  <a:pt x="208" y="11"/>
                  <a:pt x="210" y="12"/>
                </a:cubicBezTo>
                <a:cubicBezTo>
                  <a:pt x="211" y="12"/>
                  <a:pt x="212" y="13"/>
                  <a:pt x="213" y="13"/>
                </a:cubicBezTo>
                <a:cubicBezTo>
                  <a:pt x="214" y="13"/>
                  <a:pt x="216" y="15"/>
                  <a:pt x="216" y="15"/>
                </a:cubicBezTo>
                <a:cubicBezTo>
                  <a:pt x="217" y="15"/>
                  <a:pt x="217" y="15"/>
                  <a:pt x="217" y="15"/>
                </a:cubicBezTo>
                <a:cubicBezTo>
                  <a:pt x="219" y="16"/>
                  <a:pt x="220" y="17"/>
                  <a:pt x="221" y="18"/>
                </a:cubicBezTo>
                <a:cubicBezTo>
                  <a:pt x="221" y="18"/>
                  <a:pt x="222" y="17"/>
                  <a:pt x="222" y="17"/>
                </a:cubicBezTo>
                <a:cubicBezTo>
                  <a:pt x="222" y="17"/>
                  <a:pt x="223" y="18"/>
                  <a:pt x="223" y="18"/>
                </a:cubicBezTo>
                <a:cubicBezTo>
                  <a:pt x="223" y="18"/>
                  <a:pt x="224" y="18"/>
                  <a:pt x="224" y="18"/>
                </a:cubicBezTo>
                <a:cubicBezTo>
                  <a:pt x="224" y="18"/>
                  <a:pt x="224" y="19"/>
                  <a:pt x="225" y="19"/>
                </a:cubicBezTo>
                <a:cubicBezTo>
                  <a:pt x="225" y="19"/>
                  <a:pt x="225" y="19"/>
                  <a:pt x="225" y="19"/>
                </a:cubicBezTo>
                <a:cubicBezTo>
                  <a:pt x="226" y="19"/>
                  <a:pt x="226" y="19"/>
                  <a:pt x="226" y="19"/>
                </a:cubicBezTo>
                <a:cubicBezTo>
                  <a:pt x="227" y="20"/>
                  <a:pt x="228" y="20"/>
                  <a:pt x="228" y="20"/>
                </a:cubicBezTo>
                <a:cubicBezTo>
                  <a:pt x="231" y="21"/>
                  <a:pt x="233" y="21"/>
                  <a:pt x="235" y="23"/>
                </a:cubicBezTo>
                <a:cubicBezTo>
                  <a:pt x="236" y="23"/>
                  <a:pt x="236" y="24"/>
                  <a:pt x="236" y="24"/>
                </a:cubicBezTo>
                <a:cubicBezTo>
                  <a:pt x="237" y="24"/>
                  <a:pt x="237" y="24"/>
                  <a:pt x="238" y="24"/>
                </a:cubicBezTo>
                <a:cubicBezTo>
                  <a:pt x="238" y="25"/>
                  <a:pt x="238" y="25"/>
                  <a:pt x="238" y="26"/>
                </a:cubicBezTo>
                <a:cubicBezTo>
                  <a:pt x="239" y="26"/>
                  <a:pt x="240" y="27"/>
                  <a:pt x="240" y="27"/>
                </a:cubicBezTo>
                <a:cubicBezTo>
                  <a:pt x="240" y="28"/>
                  <a:pt x="241" y="27"/>
                  <a:pt x="241" y="27"/>
                </a:cubicBezTo>
                <a:cubicBezTo>
                  <a:pt x="241" y="28"/>
                  <a:pt x="241" y="29"/>
                  <a:pt x="242" y="29"/>
                </a:cubicBezTo>
                <a:cubicBezTo>
                  <a:pt x="242" y="29"/>
                  <a:pt x="243" y="28"/>
                  <a:pt x="243" y="29"/>
                </a:cubicBezTo>
                <a:cubicBezTo>
                  <a:pt x="243" y="29"/>
                  <a:pt x="243" y="29"/>
                  <a:pt x="243" y="29"/>
                </a:cubicBezTo>
                <a:cubicBezTo>
                  <a:pt x="243" y="30"/>
                  <a:pt x="244" y="29"/>
                  <a:pt x="244" y="29"/>
                </a:cubicBezTo>
                <a:cubicBezTo>
                  <a:pt x="244" y="29"/>
                  <a:pt x="244" y="30"/>
                  <a:pt x="244" y="30"/>
                </a:cubicBezTo>
                <a:cubicBezTo>
                  <a:pt x="245" y="31"/>
                  <a:pt x="246" y="31"/>
                  <a:pt x="247" y="32"/>
                </a:cubicBezTo>
                <a:cubicBezTo>
                  <a:pt x="247" y="32"/>
                  <a:pt x="247" y="32"/>
                  <a:pt x="248" y="32"/>
                </a:cubicBezTo>
                <a:cubicBezTo>
                  <a:pt x="248" y="33"/>
                  <a:pt x="248" y="33"/>
                  <a:pt x="249" y="33"/>
                </a:cubicBezTo>
                <a:cubicBezTo>
                  <a:pt x="249" y="34"/>
                  <a:pt x="249" y="34"/>
                  <a:pt x="250" y="34"/>
                </a:cubicBezTo>
                <a:cubicBezTo>
                  <a:pt x="250" y="35"/>
                  <a:pt x="250" y="35"/>
                  <a:pt x="251" y="36"/>
                </a:cubicBezTo>
                <a:cubicBezTo>
                  <a:pt x="251" y="36"/>
                  <a:pt x="252" y="36"/>
                  <a:pt x="252" y="36"/>
                </a:cubicBezTo>
                <a:cubicBezTo>
                  <a:pt x="252" y="36"/>
                  <a:pt x="252" y="37"/>
                  <a:pt x="253" y="37"/>
                </a:cubicBezTo>
                <a:cubicBezTo>
                  <a:pt x="253" y="38"/>
                  <a:pt x="253" y="37"/>
                  <a:pt x="254" y="37"/>
                </a:cubicBezTo>
                <a:cubicBezTo>
                  <a:pt x="254" y="37"/>
                  <a:pt x="254" y="38"/>
                  <a:pt x="254" y="38"/>
                </a:cubicBezTo>
                <a:cubicBezTo>
                  <a:pt x="254" y="38"/>
                  <a:pt x="255" y="38"/>
                  <a:pt x="255" y="39"/>
                </a:cubicBezTo>
                <a:cubicBezTo>
                  <a:pt x="256" y="40"/>
                  <a:pt x="258" y="42"/>
                  <a:pt x="258" y="43"/>
                </a:cubicBezTo>
                <a:cubicBezTo>
                  <a:pt x="258" y="43"/>
                  <a:pt x="258" y="44"/>
                  <a:pt x="258" y="44"/>
                </a:cubicBezTo>
                <a:cubicBezTo>
                  <a:pt x="259" y="44"/>
                  <a:pt x="259" y="44"/>
                  <a:pt x="260" y="45"/>
                </a:cubicBezTo>
                <a:cubicBezTo>
                  <a:pt x="260" y="45"/>
                  <a:pt x="260" y="45"/>
                  <a:pt x="260" y="46"/>
                </a:cubicBezTo>
                <a:cubicBezTo>
                  <a:pt x="261" y="46"/>
                  <a:pt x="261" y="46"/>
                  <a:pt x="262" y="47"/>
                </a:cubicBezTo>
                <a:cubicBezTo>
                  <a:pt x="262" y="47"/>
                  <a:pt x="262" y="48"/>
                  <a:pt x="263" y="48"/>
                </a:cubicBezTo>
                <a:cubicBezTo>
                  <a:pt x="263" y="49"/>
                  <a:pt x="263" y="49"/>
                  <a:pt x="264" y="49"/>
                </a:cubicBezTo>
                <a:cubicBezTo>
                  <a:pt x="264" y="49"/>
                  <a:pt x="265" y="49"/>
                  <a:pt x="265" y="50"/>
                </a:cubicBezTo>
                <a:cubicBezTo>
                  <a:pt x="266" y="50"/>
                  <a:pt x="266" y="52"/>
                  <a:pt x="267" y="52"/>
                </a:cubicBezTo>
                <a:cubicBezTo>
                  <a:pt x="269" y="54"/>
                  <a:pt x="271" y="55"/>
                  <a:pt x="273" y="57"/>
                </a:cubicBezTo>
                <a:cubicBezTo>
                  <a:pt x="273" y="57"/>
                  <a:pt x="274" y="58"/>
                  <a:pt x="274" y="58"/>
                </a:cubicBezTo>
                <a:cubicBezTo>
                  <a:pt x="274" y="58"/>
                  <a:pt x="274" y="58"/>
                  <a:pt x="274" y="58"/>
                </a:cubicBezTo>
                <a:cubicBezTo>
                  <a:pt x="275" y="59"/>
                  <a:pt x="274" y="59"/>
                  <a:pt x="275" y="60"/>
                </a:cubicBezTo>
                <a:cubicBezTo>
                  <a:pt x="275" y="60"/>
                  <a:pt x="276" y="60"/>
                  <a:pt x="276" y="60"/>
                </a:cubicBezTo>
                <a:cubicBezTo>
                  <a:pt x="277" y="62"/>
                  <a:pt x="278" y="63"/>
                  <a:pt x="278" y="64"/>
                </a:cubicBezTo>
                <a:cubicBezTo>
                  <a:pt x="279" y="64"/>
                  <a:pt x="279" y="64"/>
                  <a:pt x="279" y="65"/>
                </a:cubicBezTo>
                <a:cubicBezTo>
                  <a:pt x="280" y="66"/>
                  <a:pt x="281" y="68"/>
                  <a:pt x="281" y="69"/>
                </a:cubicBezTo>
                <a:cubicBezTo>
                  <a:pt x="282" y="70"/>
                  <a:pt x="282" y="71"/>
                  <a:pt x="282" y="72"/>
                </a:cubicBezTo>
                <a:cubicBezTo>
                  <a:pt x="282" y="72"/>
                  <a:pt x="283" y="72"/>
                  <a:pt x="283" y="72"/>
                </a:cubicBezTo>
                <a:cubicBezTo>
                  <a:pt x="284" y="74"/>
                  <a:pt x="284" y="76"/>
                  <a:pt x="285" y="79"/>
                </a:cubicBezTo>
                <a:cubicBezTo>
                  <a:pt x="285" y="80"/>
                  <a:pt x="287" y="81"/>
                  <a:pt x="287" y="82"/>
                </a:cubicBezTo>
                <a:cubicBezTo>
                  <a:pt x="289" y="85"/>
                  <a:pt x="290" y="90"/>
                  <a:pt x="291" y="92"/>
                </a:cubicBezTo>
                <a:cubicBezTo>
                  <a:pt x="292" y="95"/>
                  <a:pt x="294" y="97"/>
                  <a:pt x="294" y="100"/>
                </a:cubicBezTo>
                <a:cubicBezTo>
                  <a:pt x="295" y="102"/>
                  <a:pt x="296" y="103"/>
                  <a:pt x="297" y="105"/>
                </a:cubicBezTo>
                <a:cubicBezTo>
                  <a:pt x="297" y="107"/>
                  <a:pt x="297" y="108"/>
                  <a:pt x="298" y="109"/>
                </a:cubicBezTo>
                <a:cubicBezTo>
                  <a:pt x="298" y="110"/>
                  <a:pt x="298" y="111"/>
                  <a:pt x="299" y="112"/>
                </a:cubicBezTo>
                <a:cubicBezTo>
                  <a:pt x="299" y="113"/>
                  <a:pt x="299" y="115"/>
                  <a:pt x="300" y="116"/>
                </a:cubicBezTo>
                <a:cubicBezTo>
                  <a:pt x="300" y="117"/>
                  <a:pt x="301" y="118"/>
                  <a:pt x="301" y="118"/>
                </a:cubicBezTo>
                <a:cubicBezTo>
                  <a:pt x="301" y="118"/>
                  <a:pt x="301" y="119"/>
                  <a:pt x="301" y="119"/>
                </a:cubicBezTo>
                <a:cubicBezTo>
                  <a:pt x="301" y="122"/>
                  <a:pt x="301" y="124"/>
                  <a:pt x="302" y="127"/>
                </a:cubicBezTo>
                <a:cubicBezTo>
                  <a:pt x="302" y="129"/>
                  <a:pt x="303" y="131"/>
                  <a:pt x="303" y="133"/>
                </a:cubicBezTo>
                <a:cubicBezTo>
                  <a:pt x="303" y="136"/>
                  <a:pt x="304" y="141"/>
                  <a:pt x="305" y="145"/>
                </a:cubicBezTo>
                <a:cubicBezTo>
                  <a:pt x="305" y="145"/>
                  <a:pt x="304" y="146"/>
                  <a:pt x="304" y="146"/>
                </a:cubicBezTo>
                <a:cubicBezTo>
                  <a:pt x="305" y="147"/>
                  <a:pt x="305" y="147"/>
                  <a:pt x="305" y="148"/>
                </a:cubicBezTo>
                <a:cubicBezTo>
                  <a:pt x="305" y="148"/>
                  <a:pt x="305" y="149"/>
                  <a:pt x="305" y="149"/>
                </a:cubicBezTo>
                <a:cubicBezTo>
                  <a:pt x="305" y="151"/>
                  <a:pt x="306" y="153"/>
                  <a:pt x="306" y="155"/>
                </a:cubicBezTo>
                <a:cubicBezTo>
                  <a:pt x="306" y="155"/>
                  <a:pt x="306" y="155"/>
                  <a:pt x="306" y="155"/>
                </a:cubicBezTo>
                <a:cubicBezTo>
                  <a:pt x="306" y="156"/>
                  <a:pt x="306" y="157"/>
                  <a:pt x="306" y="157"/>
                </a:cubicBezTo>
                <a:cubicBezTo>
                  <a:pt x="306" y="158"/>
                  <a:pt x="306" y="158"/>
                  <a:pt x="306" y="158"/>
                </a:cubicBezTo>
                <a:cubicBezTo>
                  <a:pt x="306" y="159"/>
                  <a:pt x="306" y="160"/>
                  <a:pt x="307" y="162"/>
                </a:cubicBezTo>
                <a:cubicBezTo>
                  <a:pt x="307" y="162"/>
                  <a:pt x="306" y="163"/>
                  <a:pt x="306" y="163"/>
                </a:cubicBezTo>
                <a:cubicBezTo>
                  <a:pt x="307" y="165"/>
                  <a:pt x="307" y="166"/>
                  <a:pt x="307" y="168"/>
                </a:cubicBezTo>
                <a:cubicBezTo>
                  <a:pt x="307" y="168"/>
                  <a:pt x="307" y="168"/>
                  <a:pt x="307" y="168"/>
                </a:cubicBezTo>
                <a:cubicBezTo>
                  <a:pt x="307" y="170"/>
                  <a:pt x="308" y="173"/>
                  <a:pt x="307" y="174"/>
                </a:cubicBezTo>
                <a:cubicBezTo>
                  <a:pt x="307" y="174"/>
                  <a:pt x="307" y="174"/>
                  <a:pt x="307" y="174"/>
                </a:cubicBezTo>
                <a:cubicBezTo>
                  <a:pt x="308" y="175"/>
                  <a:pt x="308" y="176"/>
                  <a:pt x="307" y="176"/>
                </a:cubicBezTo>
                <a:cubicBezTo>
                  <a:pt x="307" y="176"/>
                  <a:pt x="308" y="178"/>
                  <a:pt x="308" y="178"/>
                </a:cubicBezTo>
                <a:cubicBezTo>
                  <a:pt x="308" y="180"/>
                  <a:pt x="308" y="182"/>
                  <a:pt x="308" y="183"/>
                </a:cubicBezTo>
                <a:cubicBezTo>
                  <a:pt x="308" y="187"/>
                  <a:pt x="309" y="190"/>
                  <a:pt x="309" y="194"/>
                </a:cubicBezTo>
                <a:cubicBezTo>
                  <a:pt x="309" y="198"/>
                  <a:pt x="309" y="202"/>
                  <a:pt x="309" y="204"/>
                </a:cubicBezTo>
                <a:cubicBezTo>
                  <a:pt x="309" y="204"/>
                  <a:pt x="309" y="205"/>
                  <a:pt x="310" y="205"/>
                </a:cubicBezTo>
                <a:cubicBezTo>
                  <a:pt x="310" y="205"/>
                  <a:pt x="311" y="205"/>
                  <a:pt x="311" y="205"/>
                </a:cubicBezTo>
                <a:cubicBezTo>
                  <a:pt x="311" y="206"/>
                  <a:pt x="312" y="207"/>
                  <a:pt x="312" y="207"/>
                </a:cubicBezTo>
                <a:cubicBezTo>
                  <a:pt x="311" y="209"/>
                  <a:pt x="313" y="212"/>
                  <a:pt x="313" y="213"/>
                </a:cubicBezTo>
                <a:cubicBezTo>
                  <a:pt x="313" y="213"/>
                  <a:pt x="312" y="213"/>
                  <a:pt x="312" y="213"/>
                </a:cubicBezTo>
                <a:cubicBezTo>
                  <a:pt x="312" y="214"/>
                  <a:pt x="313" y="214"/>
                  <a:pt x="313" y="214"/>
                </a:cubicBezTo>
                <a:cubicBezTo>
                  <a:pt x="313" y="215"/>
                  <a:pt x="313" y="216"/>
                  <a:pt x="313" y="216"/>
                </a:cubicBezTo>
                <a:cubicBezTo>
                  <a:pt x="313" y="217"/>
                  <a:pt x="313" y="218"/>
                  <a:pt x="313" y="219"/>
                </a:cubicBezTo>
                <a:cubicBezTo>
                  <a:pt x="314" y="221"/>
                  <a:pt x="314" y="227"/>
                  <a:pt x="315" y="228"/>
                </a:cubicBezTo>
                <a:cubicBezTo>
                  <a:pt x="316" y="228"/>
                  <a:pt x="315" y="228"/>
                  <a:pt x="315" y="228"/>
                </a:cubicBezTo>
                <a:cubicBezTo>
                  <a:pt x="315" y="229"/>
                  <a:pt x="316" y="229"/>
                  <a:pt x="316" y="230"/>
                </a:cubicBezTo>
                <a:cubicBezTo>
                  <a:pt x="317" y="234"/>
                  <a:pt x="317" y="238"/>
                  <a:pt x="318" y="241"/>
                </a:cubicBezTo>
                <a:cubicBezTo>
                  <a:pt x="319" y="243"/>
                  <a:pt x="319" y="243"/>
                  <a:pt x="319" y="244"/>
                </a:cubicBezTo>
                <a:cubicBezTo>
                  <a:pt x="319" y="245"/>
                  <a:pt x="319" y="245"/>
                  <a:pt x="319" y="245"/>
                </a:cubicBezTo>
                <a:cubicBezTo>
                  <a:pt x="319" y="248"/>
                  <a:pt x="318" y="251"/>
                  <a:pt x="321" y="252"/>
                </a:cubicBezTo>
                <a:cubicBezTo>
                  <a:pt x="322" y="252"/>
                  <a:pt x="322" y="258"/>
                  <a:pt x="322" y="259"/>
                </a:cubicBezTo>
                <a:cubicBezTo>
                  <a:pt x="322" y="261"/>
                  <a:pt x="323" y="263"/>
                  <a:pt x="324" y="265"/>
                </a:cubicBezTo>
                <a:cubicBezTo>
                  <a:pt x="324" y="267"/>
                  <a:pt x="324" y="267"/>
                  <a:pt x="325" y="268"/>
                </a:cubicBezTo>
                <a:cubicBezTo>
                  <a:pt x="325" y="268"/>
                  <a:pt x="325" y="269"/>
                  <a:pt x="325" y="269"/>
                </a:cubicBezTo>
                <a:cubicBezTo>
                  <a:pt x="325" y="271"/>
                  <a:pt x="325" y="273"/>
                  <a:pt x="326" y="274"/>
                </a:cubicBezTo>
                <a:cubicBezTo>
                  <a:pt x="326" y="275"/>
                  <a:pt x="326" y="276"/>
                  <a:pt x="326" y="276"/>
                </a:cubicBezTo>
                <a:cubicBezTo>
                  <a:pt x="326" y="278"/>
                  <a:pt x="326" y="280"/>
                  <a:pt x="327" y="282"/>
                </a:cubicBezTo>
                <a:cubicBezTo>
                  <a:pt x="327" y="284"/>
                  <a:pt x="327" y="285"/>
                  <a:pt x="327" y="286"/>
                </a:cubicBezTo>
                <a:cubicBezTo>
                  <a:pt x="328" y="288"/>
                  <a:pt x="329" y="289"/>
                  <a:pt x="329" y="290"/>
                </a:cubicBezTo>
                <a:cubicBezTo>
                  <a:pt x="329" y="290"/>
                  <a:pt x="329" y="291"/>
                  <a:pt x="329" y="292"/>
                </a:cubicBezTo>
                <a:cubicBezTo>
                  <a:pt x="329" y="295"/>
                  <a:pt x="330" y="298"/>
                  <a:pt x="331" y="300"/>
                </a:cubicBezTo>
                <a:cubicBezTo>
                  <a:pt x="331" y="300"/>
                  <a:pt x="332" y="300"/>
                  <a:pt x="332" y="300"/>
                </a:cubicBezTo>
                <a:cubicBezTo>
                  <a:pt x="332" y="301"/>
                  <a:pt x="331" y="301"/>
                  <a:pt x="331" y="301"/>
                </a:cubicBezTo>
                <a:cubicBezTo>
                  <a:pt x="331" y="301"/>
                  <a:pt x="332" y="301"/>
                  <a:pt x="332" y="302"/>
                </a:cubicBezTo>
                <a:cubicBezTo>
                  <a:pt x="332" y="302"/>
                  <a:pt x="332" y="302"/>
                  <a:pt x="332" y="303"/>
                </a:cubicBezTo>
                <a:cubicBezTo>
                  <a:pt x="332" y="306"/>
                  <a:pt x="334" y="311"/>
                  <a:pt x="335" y="313"/>
                </a:cubicBezTo>
                <a:cubicBezTo>
                  <a:pt x="336" y="315"/>
                  <a:pt x="334" y="315"/>
                  <a:pt x="336" y="316"/>
                </a:cubicBezTo>
                <a:cubicBezTo>
                  <a:pt x="336" y="316"/>
                  <a:pt x="336" y="316"/>
                  <a:pt x="336" y="317"/>
                </a:cubicBezTo>
                <a:cubicBezTo>
                  <a:pt x="337" y="318"/>
                  <a:pt x="337" y="319"/>
                  <a:pt x="338" y="320"/>
                </a:cubicBezTo>
                <a:cubicBezTo>
                  <a:pt x="338" y="322"/>
                  <a:pt x="338" y="324"/>
                  <a:pt x="338" y="325"/>
                </a:cubicBezTo>
                <a:cubicBezTo>
                  <a:pt x="338" y="326"/>
                  <a:pt x="339" y="326"/>
                  <a:pt x="339" y="327"/>
                </a:cubicBezTo>
                <a:cubicBezTo>
                  <a:pt x="340" y="328"/>
                  <a:pt x="339" y="328"/>
                  <a:pt x="339" y="328"/>
                </a:cubicBezTo>
                <a:cubicBezTo>
                  <a:pt x="339" y="330"/>
                  <a:pt x="340" y="331"/>
                  <a:pt x="341" y="332"/>
                </a:cubicBezTo>
                <a:cubicBezTo>
                  <a:pt x="342" y="335"/>
                  <a:pt x="343" y="338"/>
                  <a:pt x="344" y="341"/>
                </a:cubicBezTo>
                <a:cubicBezTo>
                  <a:pt x="346" y="341"/>
                  <a:pt x="347" y="341"/>
                  <a:pt x="349" y="342"/>
                </a:cubicBezTo>
                <a:cubicBezTo>
                  <a:pt x="349" y="342"/>
                  <a:pt x="349" y="342"/>
                  <a:pt x="350" y="343"/>
                </a:cubicBezTo>
                <a:cubicBezTo>
                  <a:pt x="350" y="343"/>
                  <a:pt x="351" y="343"/>
                  <a:pt x="351" y="343"/>
                </a:cubicBezTo>
                <a:cubicBezTo>
                  <a:pt x="352" y="343"/>
                  <a:pt x="354" y="343"/>
                  <a:pt x="354" y="343"/>
                </a:cubicBezTo>
                <a:cubicBezTo>
                  <a:pt x="354" y="343"/>
                  <a:pt x="355" y="343"/>
                  <a:pt x="355" y="343"/>
                </a:cubicBezTo>
                <a:cubicBezTo>
                  <a:pt x="357" y="343"/>
                  <a:pt x="357" y="343"/>
                  <a:pt x="359" y="343"/>
                </a:cubicBezTo>
                <a:cubicBezTo>
                  <a:pt x="359" y="343"/>
                  <a:pt x="359" y="343"/>
                  <a:pt x="359" y="343"/>
                </a:cubicBezTo>
                <a:cubicBezTo>
                  <a:pt x="361" y="344"/>
                  <a:pt x="363" y="343"/>
                  <a:pt x="365" y="344"/>
                </a:cubicBezTo>
                <a:cubicBezTo>
                  <a:pt x="366" y="344"/>
                  <a:pt x="367" y="342"/>
                  <a:pt x="367" y="343"/>
                </a:cubicBezTo>
                <a:cubicBezTo>
                  <a:pt x="370" y="343"/>
                  <a:pt x="372" y="343"/>
                  <a:pt x="374" y="344"/>
                </a:cubicBezTo>
                <a:cubicBezTo>
                  <a:pt x="374" y="344"/>
                  <a:pt x="374" y="344"/>
                  <a:pt x="374" y="345"/>
                </a:cubicBezTo>
                <a:cubicBezTo>
                  <a:pt x="375" y="345"/>
                  <a:pt x="376" y="344"/>
                  <a:pt x="376" y="345"/>
                </a:cubicBezTo>
                <a:cubicBezTo>
                  <a:pt x="378" y="345"/>
                  <a:pt x="381" y="345"/>
                  <a:pt x="383" y="345"/>
                </a:cubicBezTo>
                <a:cubicBezTo>
                  <a:pt x="385" y="345"/>
                  <a:pt x="388" y="343"/>
                  <a:pt x="390" y="345"/>
                </a:cubicBezTo>
                <a:cubicBezTo>
                  <a:pt x="387" y="347"/>
                  <a:pt x="386" y="350"/>
                  <a:pt x="385" y="352"/>
                </a:cubicBezTo>
                <a:cubicBezTo>
                  <a:pt x="384" y="353"/>
                  <a:pt x="384" y="356"/>
                  <a:pt x="383" y="355"/>
                </a:cubicBezTo>
                <a:cubicBezTo>
                  <a:pt x="382" y="353"/>
                  <a:pt x="384" y="355"/>
                  <a:pt x="384" y="354"/>
                </a:cubicBezTo>
                <a:cubicBezTo>
                  <a:pt x="382" y="353"/>
                  <a:pt x="381" y="355"/>
                  <a:pt x="380" y="356"/>
                </a:cubicBezTo>
                <a:cubicBezTo>
                  <a:pt x="379" y="356"/>
                  <a:pt x="379" y="357"/>
                  <a:pt x="379" y="357"/>
                </a:cubicBezTo>
                <a:cubicBezTo>
                  <a:pt x="378" y="358"/>
                  <a:pt x="377" y="359"/>
                  <a:pt x="377" y="360"/>
                </a:cubicBezTo>
                <a:cubicBezTo>
                  <a:pt x="377" y="360"/>
                  <a:pt x="376" y="360"/>
                  <a:pt x="376" y="360"/>
                </a:cubicBezTo>
                <a:cubicBezTo>
                  <a:pt x="376" y="361"/>
                  <a:pt x="375" y="361"/>
                  <a:pt x="375" y="362"/>
                </a:cubicBezTo>
                <a:cubicBezTo>
                  <a:pt x="374" y="362"/>
                  <a:pt x="374" y="363"/>
                  <a:pt x="373" y="363"/>
                </a:cubicBezTo>
                <a:cubicBezTo>
                  <a:pt x="373" y="363"/>
                  <a:pt x="373" y="364"/>
                  <a:pt x="373" y="364"/>
                </a:cubicBezTo>
                <a:cubicBezTo>
                  <a:pt x="373" y="364"/>
                  <a:pt x="373" y="364"/>
                  <a:pt x="372" y="364"/>
                </a:cubicBezTo>
                <a:cubicBezTo>
                  <a:pt x="372" y="364"/>
                  <a:pt x="372" y="365"/>
                  <a:pt x="372" y="365"/>
                </a:cubicBezTo>
                <a:cubicBezTo>
                  <a:pt x="371" y="366"/>
                  <a:pt x="370" y="366"/>
                  <a:pt x="370" y="366"/>
                </a:cubicBezTo>
                <a:cubicBezTo>
                  <a:pt x="369" y="367"/>
                  <a:pt x="369" y="367"/>
                  <a:pt x="368" y="368"/>
                </a:cubicBezTo>
                <a:cubicBezTo>
                  <a:pt x="366" y="369"/>
                  <a:pt x="363" y="371"/>
                  <a:pt x="362" y="373"/>
                </a:cubicBezTo>
                <a:cubicBezTo>
                  <a:pt x="362" y="373"/>
                  <a:pt x="361" y="373"/>
                  <a:pt x="361" y="373"/>
                </a:cubicBezTo>
                <a:cubicBezTo>
                  <a:pt x="360" y="374"/>
                  <a:pt x="358" y="375"/>
                  <a:pt x="358" y="376"/>
                </a:cubicBezTo>
                <a:cubicBezTo>
                  <a:pt x="358" y="376"/>
                  <a:pt x="357" y="376"/>
                  <a:pt x="357" y="376"/>
                </a:cubicBezTo>
                <a:cubicBezTo>
                  <a:pt x="357" y="376"/>
                  <a:pt x="357" y="377"/>
                  <a:pt x="356" y="377"/>
                </a:cubicBezTo>
                <a:cubicBezTo>
                  <a:pt x="356" y="378"/>
                  <a:pt x="355" y="378"/>
                  <a:pt x="354" y="379"/>
                </a:cubicBezTo>
                <a:cubicBezTo>
                  <a:pt x="354" y="380"/>
                  <a:pt x="353" y="380"/>
                  <a:pt x="352" y="380"/>
                </a:cubicBezTo>
                <a:cubicBezTo>
                  <a:pt x="351" y="381"/>
                  <a:pt x="351" y="382"/>
                  <a:pt x="351" y="382"/>
                </a:cubicBezTo>
                <a:cubicBezTo>
                  <a:pt x="351" y="384"/>
                  <a:pt x="352" y="384"/>
                  <a:pt x="352" y="385"/>
                </a:cubicBezTo>
                <a:cubicBezTo>
                  <a:pt x="353" y="385"/>
                  <a:pt x="353" y="385"/>
                  <a:pt x="354" y="385"/>
                </a:cubicBezTo>
                <a:cubicBezTo>
                  <a:pt x="354" y="385"/>
                  <a:pt x="355" y="385"/>
                  <a:pt x="355" y="385"/>
                </a:cubicBezTo>
                <a:cubicBezTo>
                  <a:pt x="355" y="385"/>
                  <a:pt x="356" y="385"/>
                  <a:pt x="356" y="385"/>
                </a:cubicBezTo>
                <a:cubicBezTo>
                  <a:pt x="357" y="385"/>
                  <a:pt x="356" y="385"/>
                  <a:pt x="357" y="385"/>
                </a:cubicBezTo>
                <a:cubicBezTo>
                  <a:pt x="357" y="386"/>
                  <a:pt x="358" y="387"/>
                  <a:pt x="359" y="387"/>
                </a:cubicBezTo>
                <a:cubicBezTo>
                  <a:pt x="411" y="387"/>
                  <a:pt x="411" y="387"/>
                  <a:pt x="411" y="387"/>
                </a:cubicBezTo>
                <a:cubicBezTo>
                  <a:pt x="411" y="387"/>
                  <a:pt x="411" y="386"/>
                  <a:pt x="410" y="386"/>
                </a:cubicBezTo>
                <a:close/>
                <a:moveTo>
                  <a:pt x="282" y="142"/>
                </a:moveTo>
                <a:cubicBezTo>
                  <a:pt x="282" y="141"/>
                  <a:pt x="281" y="140"/>
                  <a:pt x="281" y="139"/>
                </a:cubicBezTo>
                <a:cubicBezTo>
                  <a:pt x="281" y="137"/>
                  <a:pt x="282" y="135"/>
                  <a:pt x="281" y="133"/>
                </a:cubicBezTo>
                <a:cubicBezTo>
                  <a:pt x="281" y="131"/>
                  <a:pt x="281" y="129"/>
                  <a:pt x="280" y="127"/>
                </a:cubicBezTo>
                <a:cubicBezTo>
                  <a:pt x="280" y="125"/>
                  <a:pt x="280" y="123"/>
                  <a:pt x="280" y="121"/>
                </a:cubicBezTo>
                <a:cubicBezTo>
                  <a:pt x="280" y="120"/>
                  <a:pt x="279" y="119"/>
                  <a:pt x="279" y="118"/>
                </a:cubicBezTo>
                <a:cubicBezTo>
                  <a:pt x="279" y="117"/>
                  <a:pt x="279" y="117"/>
                  <a:pt x="279" y="116"/>
                </a:cubicBezTo>
                <a:cubicBezTo>
                  <a:pt x="278" y="110"/>
                  <a:pt x="276" y="106"/>
                  <a:pt x="274" y="103"/>
                </a:cubicBezTo>
                <a:cubicBezTo>
                  <a:pt x="273" y="101"/>
                  <a:pt x="273" y="101"/>
                  <a:pt x="273" y="99"/>
                </a:cubicBezTo>
                <a:cubicBezTo>
                  <a:pt x="272" y="98"/>
                  <a:pt x="272" y="96"/>
                  <a:pt x="271" y="95"/>
                </a:cubicBezTo>
                <a:cubicBezTo>
                  <a:pt x="271" y="94"/>
                  <a:pt x="270" y="93"/>
                  <a:pt x="269" y="93"/>
                </a:cubicBezTo>
                <a:cubicBezTo>
                  <a:pt x="269" y="93"/>
                  <a:pt x="269" y="92"/>
                  <a:pt x="269" y="92"/>
                </a:cubicBezTo>
                <a:cubicBezTo>
                  <a:pt x="269" y="92"/>
                  <a:pt x="269" y="92"/>
                  <a:pt x="269" y="92"/>
                </a:cubicBezTo>
                <a:cubicBezTo>
                  <a:pt x="268" y="91"/>
                  <a:pt x="268" y="91"/>
                  <a:pt x="268" y="90"/>
                </a:cubicBezTo>
                <a:cubicBezTo>
                  <a:pt x="268" y="90"/>
                  <a:pt x="267" y="89"/>
                  <a:pt x="267" y="89"/>
                </a:cubicBezTo>
                <a:cubicBezTo>
                  <a:pt x="267" y="88"/>
                  <a:pt x="266" y="89"/>
                  <a:pt x="266" y="89"/>
                </a:cubicBezTo>
                <a:cubicBezTo>
                  <a:pt x="266" y="87"/>
                  <a:pt x="265" y="86"/>
                  <a:pt x="265" y="85"/>
                </a:cubicBezTo>
                <a:cubicBezTo>
                  <a:pt x="265" y="85"/>
                  <a:pt x="264" y="85"/>
                  <a:pt x="264" y="85"/>
                </a:cubicBezTo>
                <a:cubicBezTo>
                  <a:pt x="264" y="84"/>
                  <a:pt x="263" y="83"/>
                  <a:pt x="262" y="82"/>
                </a:cubicBezTo>
                <a:cubicBezTo>
                  <a:pt x="262" y="81"/>
                  <a:pt x="262" y="81"/>
                  <a:pt x="262" y="81"/>
                </a:cubicBezTo>
                <a:cubicBezTo>
                  <a:pt x="262" y="81"/>
                  <a:pt x="261" y="81"/>
                  <a:pt x="261" y="80"/>
                </a:cubicBezTo>
                <a:cubicBezTo>
                  <a:pt x="260" y="80"/>
                  <a:pt x="261" y="80"/>
                  <a:pt x="260" y="80"/>
                </a:cubicBezTo>
                <a:cubicBezTo>
                  <a:pt x="260" y="79"/>
                  <a:pt x="260" y="80"/>
                  <a:pt x="259" y="79"/>
                </a:cubicBezTo>
                <a:cubicBezTo>
                  <a:pt x="259" y="79"/>
                  <a:pt x="259" y="78"/>
                  <a:pt x="258" y="78"/>
                </a:cubicBezTo>
                <a:cubicBezTo>
                  <a:pt x="258" y="78"/>
                  <a:pt x="258" y="78"/>
                  <a:pt x="258" y="78"/>
                </a:cubicBezTo>
                <a:cubicBezTo>
                  <a:pt x="258" y="78"/>
                  <a:pt x="258" y="77"/>
                  <a:pt x="258" y="77"/>
                </a:cubicBezTo>
                <a:cubicBezTo>
                  <a:pt x="257" y="77"/>
                  <a:pt x="257" y="77"/>
                  <a:pt x="257" y="77"/>
                </a:cubicBezTo>
                <a:cubicBezTo>
                  <a:pt x="256" y="76"/>
                  <a:pt x="257" y="76"/>
                  <a:pt x="256" y="76"/>
                </a:cubicBezTo>
                <a:cubicBezTo>
                  <a:pt x="256" y="75"/>
                  <a:pt x="255" y="76"/>
                  <a:pt x="255" y="75"/>
                </a:cubicBezTo>
                <a:cubicBezTo>
                  <a:pt x="254" y="74"/>
                  <a:pt x="253" y="72"/>
                  <a:pt x="251" y="71"/>
                </a:cubicBezTo>
                <a:cubicBezTo>
                  <a:pt x="251" y="71"/>
                  <a:pt x="250" y="70"/>
                  <a:pt x="249" y="70"/>
                </a:cubicBezTo>
                <a:cubicBezTo>
                  <a:pt x="249" y="70"/>
                  <a:pt x="248" y="68"/>
                  <a:pt x="247" y="68"/>
                </a:cubicBezTo>
                <a:cubicBezTo>
                  <a:pt x="247" y="69"/>
                  <a:pt x="247" y="68"/>
                  <a:pt x="247" y="68"/>
                </a:cubicBezTo>
                <a:cubicBezTo>
                  <a:pt x="246" y="67"/>
                  <a:pt x="245" y="67"/>
                  <a:pt x="244" y="66"/>
                </a:cubicBezTo>
                <a:cubicBezTo>
                  <a:pt x="243" y="65"/>
                  <a:pt x="242" y="63"/>
                  <a:pt x="241" y="62"/>
                </a:cubicBezTo>
                <a:cubicBezTo>
                  <a:pt x="240" y="61"/>
                  <a:pt x="239" y="59"/>
                  <a:pt x="238" y="58"/>
                </a:cubicBezTo>
                <a:cubicBezTo>
                  <a:pt x="237" y="56"/>
                  <a:pt x="237" y="54"/>
                  <a:pt x="235" y="52"/>
                </a:cubicBezTo>
                <a:cubicBezTo>
                  <a:pt x="235" y="52"/>
                  <a:pt x="234" y="52"/>
                  <a:pt x="234" y="51"/>
                </a:cubicBezTo>
                <a:cubicBezTo>
                  <a:pt x="234" y="51"/>
                  <a:pt x="234" y="50"/>
                  <a:pt x="233" y="50"/>
                </a:cubicBezTo>
                <a:cubicBezTo>
                  <a:pt x="233" y="49"/>
                  <a:pt x="233" y="50"/>
                  <a:pt x="233" y="49"/>
                </a:cubicBezTo>
                <a:cubicBezTo>
                  <a:pt x="232" y="48"/>
                  <a:pt x="232" y="49"/>
                  <a:pt x="232" y="48"/>
                </a:cubicBezTo>
                <a:cubicBezTo>
                  <a:pt x="231" y="47"/>
                  <a:pt x="231" y="47"/>
                  <a:pt x="229" y="46"/>
                </a:cubicBezTo>
                <a:cubicBezTo>
                  <a:pt x="229" y="45"/>
                  <a:pt x="228" y="45"/>
                  <a:pt x="227" y="45"/>
                </a:cubicBezTo>
                <a:cubicBezTo>
                  <a:pt x="225" y="43"/>
                  <a:pt x="224" y="42"/>
                  <a:pt x="223" y="42"/>
                </a:cubicBezTo>
                <a:cubicBezTo>
                  <a:pt x="222" y="42"/>
                  <a:pt x="222" y="41"/>
                  <a:pt x="221" y="41"/>
                </a:cubicBezTo>
                <a:cubicBezTo>
                  <a:pt x="221" y="41"/>
                  <a:pt x="221" y="41"/>
                  <a:pt x="220" y="41"/>
                </a:cubicBezTo>
                <a:cubicBezTo>
                  <a:pt x="220" y="41"/>
                  <a:pt x="219" y="41"/>
                  <a:pt x="219" y="40"/>
                </a:cubicBezTo>
                <a:cubicBezTo>
                  <a:pt x="218" y="40"/>
                  <a:pt x="217" y="40"/>
                  <a:pt x="216" y="40"/>
                </a:cubicBezTo>
                <a:cubicBezTo>
                  <a:pt x="215" y="39"/>
                  <a:pt x="215" y="39"/>
                  <a:pt x="214" y="38"/>
                </a:cubicBezTo>
                <a:cubicBezTo>
                  <a:pt x="212" y="38"/>
                  <a:pt x="210" y="37"/>
                  <a:pt x="209" y="37"/>
                </a:cubicBezTo>
                <a:cubicBezTo>
                  <a:pt x="208" y="37"/>
                  <a:pt x="208" y="36"/>
                  <a:pt x="207" y="36"/>
                </a:cubicBezTo>
                <a:cubicBezTo>
                  <a:pt x="207" y="36"/>
                  <a:pt x="206" y="36"/>
                  <a:pt x="205" y="36"/>
                </a:cubicBezTo>
                <a:cubicBezTo>
                  <a:pt x="205" y="36"/>
                  <a:pt x="204" y="35"/>
                  <a:pt x="203" y="35"/>
                </a:cubicBezTo>
                <a:cubicBezTo>
                  <a:pt x="203" y="35"/>
                  <a:pt x="202" y="35"/>
                  <a:pt x="202" y="35"/>
                </a:cubicBezTo>
                <a:cubicBezTo>
                  <a:pt x="202" y="35"/>
                  <a:pt x="201" y="34"/>
                  <a:pt x="201" y="34"/>
                </a:cubicBezTo>
                <a:cubicBezTo>
                  <a:pt x="201" y="34"/>
                  <a:pt x="200" y="34"/>
                  <a:pt x="200" y="34"/>
                </a:cubicBezTo>
                <a:cubicBezTo>
                  <a:pt x="200" y="34"/>
                  <a:pt x="200" y="34"/>
                  <a:pt x="199" y="34"/>
                </a:cubicBezTo>
                <a:cubicBezTo>
                  <a:pt x="198" y="34"/>
                  <a:pt x="198" y="34"/>
                  <a:pt x="197" y="34"/>
                </a:cubicBezTo>
                <a:cubicBezTo>
                  <a:pt x="196" y="34"/>
                  <a:pt x="196" y="34"/>
                  <a:pt x="195" y="34"/>
                </a:cubicBezTo>
                <a:cubicBezTo>
                  <a:pt x="194" y="34"/>
                  <a:pt x="193" y="34"/>
                  <a:pt x="192" y="34"/>
                </a:cubicBezTo>
                <a:cubicBezTo>
                  <a:pt x="192" y="34"/>
                  <a:pt x="192" y="33"/>
                  <a:pt x="192" y="33"/>
                </a:cubicBezTo>
                <a:cubicBezTo>
                  <a:pt x="191" y="33"/>
                  <a:pt x="190" y="33"/>
                  <a:pt x="189" y="33"/>
                </a:cubicBezTo>
                <a:cubicBezTo>
                  <a:pt x="189" y="33"/>
                  <a:pt x="189" y="33"/>
                  <a:pt x="189" y="33"/>
                </a:cubicBezTo>
                <a:cubicBezTo>
                  <a:pt x="188" y="33"/>
                  <a:pt x="187" y="33"/>
                  <a:pt x="186" y="33"/>
                </a:cubicBezTo>
                <a:cubicBezTo>
                  <a:pt x="186" y="33"/>
                  <a:pt x="186" y="33"/>
                  <a:pt x="186" y="33"/>
                </a:cubicBezTo>
                <a:cubicBezTo>
                  <a:pt x="183" y="33"/>
                  <a:pt x="182" y="34"/>
                  <a:pt x="179" y="34"/>
                </a:cubicBezTo>
                <a:cubicBezTo>
                  <a:pt x="177" y="34"/>
                  <a:pt x="176" y="34"/>
                  <a:pt x="174" y="34"/>
                </a:cubicBezTo>
                <a:cubicBezTo>
                  <a:pt x="173" y="34"/>
                  <a:pt x="173" y="35"/>
                  <a:pt x="172" y="35"/>
                </a:cubicBezTo>
                <a:cubicBezTo>
                  <a:pt x="171" y="35"/>
                  <a:pt x="171" y="35"/>
                  <a:pt x="171" y="35"/>
                </a:cubicBezTo>
                <a:cubicBezTo>
                  <a:pt x="170" y="35"/>
                  <a:pt x="170" y="35"/>
                  <a:pt x="169" y="35"/>
                </a:cubicBezTo>
                <a:cubicBezTo>
                  <a:pt x="167" y="35"/>
                  <a:pt x="165" y="35"/>
                  <a:pt x="163" y="35"/>
                </a:cubicBezTo>
                <a:cubicBezTo>
                  <a:pt x="162" y="35"/>
                  <a:pt x="162" y="36"/>
                  <a:pt x="161" y="36"/>
                </a:cubicBezTo>
                <a:cubicBezTo>
                  <a:pt x="158" y="36"/>
                  <a:pt x="155" y="37"/>
                  <a:pt x="153" y="37"/>
                </a:cubicBezTo>
                <a:cubicBezTo>
                  <a:pt x="153" y="37"/>
                  <a:pt x="152" y="37"/>
                  <a:pt x="152" y="37"/>
                </a:cubicBezTo>
                <a:cubicBezTo>
                  <a:pt x="152" y="37"/>
                  <a:pt x="152" y="37"/>
                  <a:pt x="152" y="37"/>
                </a:cubicBezTo>
                <a:cubicBezTo>
                  <a:pt x="152" y="38"/>
                  <a:pt x="151" y="37"/>
                  <a:pt x="151" y="37"/>
                </a:cubicBezTo>
                <a:cubicBezTo>
                  <a:pt x="147" y="38"/>
                  <a:pt x="144" y="38"/>
                  <a:pt x="141" y="39"/>
                </a:cubicBezTo>
                <a:cubicBezTo>
                  <a:pt x="139" y="40"/>
                  <a:pt x="139" y="38"/>
                  <a:pt x="139" y="37"/>
                </a:cubicBezTo>
                <a:cubicBezTo>
                  <a:pt x="138" y="37"/>
                  <a:pt x="137" y="36"/>
                  <a:pt x="137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4" y="36"/>
                  <a:pt x="132" y="37"/>
                  <a:pt x="131" y="37"/>
                </a:cubicBezTo>
                <a:cubicBezTo>
                  <a:pt x="130" y="37"/>
                  <a:pt x="129" y="37"/>
                  <a:pt x="129" y="37"/>
                </a:cubicBezTo>
                <a:cubicBezTo>
                  <a:pt x="126" y="38"/>
                  <a:pt x="121" y="39"/>
                  <a:pt x="120" y="40"/>
                </a:cubicBezTo>
                <a:cubicBezTo>
                  <a:pt x="119" y="40"/>
                  <a:pt x="119" y="40"/>
                  <a:pt x="118" y="40"/>
                </a:cubicBezTo>
                <a:cubicBezTo>
                  <a:pt x="116" y="41"/>
                  <a:pt x="116" y="42"/>
                  <a:pt x="115" y="43"/>
                </a:cubicBezTo>
                <a:cubicBezTo>
                  <a:pt x="115" y="43"/>
                  <a:pt x="114" y="43"/>
                  <a:pt x="114" y="43"/>
                </a:cubicBezTo>
                <a:cubicBezTo>
                  <a:pt x="114" y="43"/>
                  <a:pt x="114" y="44"/>
                  <a:pt x="113" y="45"/>
                </a:cubicBezTo>
                <a:cubicBezTo>
                  <a:pt x="113" y="45"/>
                  <a:pt x="113" y="46"/>
                  <a:pt x="112" y="46"/>
                </a:cubicBezTo>
                <a:cubicBezTo>
                  <a:pt x="112" y="47"/>
                  <a:pt x="110" y="47"/>
                  <a:pt x="110" y="48"/>
                </a:cubicBezTo>
                <a:cubicBezTo>
                  <a:pt x="109" y="48"/>
                  <a:pt x="109" y="48"/>
                  <a:pt x="109" y="48"/>
                </a:cubicBezTo>
                <a:cubicBezTo>
                  <a:pt x="109" y="48"/>
                  <a:pt x="109" y="48"/>
                  <a:pt x="108" y="48"/>
                </a:cubicBezTo>
                <a:cubicBezTo>
                  <a:pt x="108" y="48"/>
                  <a:pt x="107" y="48"/>
                  <a:pt x="106" y="48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8"/>
                  <a:pt x="105" y="48"/>
                  <a:pt x="105" y="48"/>
                </a:cubicBezTo>
                <a:cubicBezTo>
                  <a:pt x="102" y="48"/>
                  <a:pt x="101" y="49"/>
                  <a:pt x="99" y="49"/>
                </a:cubicBezTo>
                <a:cubicBezTo>
                  <a:pt x="96" y="51"/>
                  <a:pt x="92" y="51"/>
                  <a:pt x="91" y="52"/>
                </a:cubicBezTo>
                <a:cubicBezTo>
                  <a:pt x="90" y="53"/>
                  <a:pt x="88" y="53"/>
                  <a:pt x="87" y="53"/>
                </a:cubicBezTo>
                <a:cubicBezTo>
                  <a:pt x="87" y="53"/>
                  <a:pt x="87" y="54"/>
                  <a:pt x="87" y="54"/>
                </a:cubicBezTo>
                <a:cubicBezTo>
                  <a:pt x="86" y="54"/>
                  <a:pt x="85" y="54"/>
                  <a:pt x="85" y="55"/>
                </a:cubicBezTo>
                <a:cubicBezTo>
                  <a:pt x="85" y="55"/>
                  <a:pt x="84" y="55"/>
                  <a:pt x="84" y="55"/>
                </a:cubicBezTo>
                <a:cubicBezTo>
                  <a:pt x="83" y="56"/>
                  <a:pt x="81" y="57"/>
                  <a:pt x="80" y="57"/>
                </a:cubicBezTo>
                <a:cubicBezTo>
                  <a:pt x="79" y="57"/>
                  <a:pt x="79" y="58"/>
                  <a:pt x="79" y="58"/>
                </a:cubicBezTo>
                <a:cubicBezTo>
                  <a:pt x="78" y="59"/>
                  <a:pt x="77" y="58"/>
                  <a:pt x="77" y="59"/>
                </a:cubicBezTo>
                <a:cubicBezTo>
                  <a:pt x="77" y="59"/>
                  <a:pt x="76" y="59"/>
                  <a:pt x="76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6" y="60"/>
                  <a:pt x="75" y="60"/>
                  <a:pt x="75" y="60"/>
                </a:cubicBezTo>
                <a:cubicBezTo>
                  <a:pt x="74" y="60"/>
                  <a:pt x="73" y="62"/>
                  <a:pt x="72" y="62"/>
                </a:cubicBezTo>
                <a:cubicBezTo>
                  <a:pt x="72" y="62"/>
                  <a:pt x="72" y="62"/>
                  <a:pt x="72" y="62"/>
                </a:cubicBezTo>
                <a:cubicBezTo>
                  <a:pt x="70" y="63"/>
                  <a:pt x="69" y="64"/>
                  <a:pt x="67" y="65"/>
                </a:cubicBezTo>
                <a:cubicBezTo>
                  <a:pt x="68" y="65"/>
                  <a:pt x="67" y="65"/>
                  <a:pt x="67" y="65"/>
                </a:cubicBezTo>
                <a:cubicBezTo>
                  <a:pt x="67" y="65"/>
                  <a:pt x="67" y="66"/>
                  <a:pt x="66" y="66"/>
                </a:cubicBezTo>
                <a:cubicBezTo>
                  <a:pt x="66" y="66"/>
                  <a:pt x="66" y="66"/>
                  <a:pt x="65" y="67"/>
                </a:cubicBezTo>
                <a:cubicBezTo>
                  <a:pt x="65" y="67"/>
                  <a:pt x="64" y="68"/>
                  <a:pt x="64" y="68"/>
                </a:cubicBezTo>
                <a:cubicBezTo>
                  <a:pt x="63" y="69"/>
                  <a:pt x="63" y="69"/>
                  <a:pt x="63" y="69"/>
                </a:cubicBezTo>
                <a:cubicBezTo>
                  <a:pt x="63" y="69"/>
                  <a:pt x="61" y="70"/>
                  <a:pt x="61" y="70"/>
                </a:cubicBezTo>
                <a:cubicBezTo>
                  <a:pt x="60" y="70"/>
                  <a:pt x="61" y="72"/>
                  <a:pt x="60" y="72"/>
                </a:cubicBezTo>
                <a:cubicBezTo>
                  <a:pt x="60" y="72"/>
                  <a:pt x="59" y="72"/>
                  <a:pt x="59" y="72"/>
                </a:cubicBezTo>
                <a:cubicBezTo>
                  <a:pt x="59" y="72"/>
                  <a:pt x="59" y="73"/>
                  <a:pt x="58" y="73"/>
                </a:cubicBezTo>
                <a:cubicBezTo>
                  <a:pt x="58" y="74"/>
                  <a:pt x="57" y="75"/>
                  <a:pt x="56" y="75"/>
                </a:cubicBezTo>
                <a:cubicBezTo>
                  <a:pt x="54" y="77"/>
                  <a:pt x="52" y="81"/>
                  <a:pt x="49" y="82"/>
                </a:cubicBezTo>
                <a:cubicBezTo>
                  <a:pt x="50" y="83"/>
                  <a:pt x="48" y="83"/>
                  <a:pt x="48" y="84"/>
                </a:cubicBezTo>
                <a:cubicBezTo>
                  <a:pt x="48" y="84"/>
                  <a:pt x="47" y="85"/>
                  <a:pt x="47" y="86"/>
                </a:cubicBezTo>
                <a:cubicBezTo>
                  <a:pt x="46" y="87"/>
                  <a:pt x="45" y="88"/>
                  <a:pt x="44" y="89"/>
                </a:cubicBezTo>
                <a:cubicBezTo>
                  <a:pt x="44" y="90"/>
                  <a:pt x="42" y="91"/>
                  <a:pt x="41" y="93"/>
                </a:cubicBezTo>
                <a:cubicBezTo>
                  <a:pt x="41" y="93"/>
                  <a:pt x="41" y="94"/>
                  <a:pt x="40" y="94"/>
                </a:cubicBezTo>
                <a:cubicBezTo>
                  <a:pt x="40" y="95"/>
                  <a:pt x="39" y="96"/>
                  <a:pt x="39" y="96"/>
                </a:cubicBezTo>
                <a:cubicBezTo>
                  <a:pt x="38" y="97"/>
                  <a:pt x="37" y="99"/>
                  <a:pt x="37" y="99"/>
                </a:cubicBezTo>
                <a:cubicBezTo>
                  <a:pt x="37" y="100"/>
                  <a:pt x="37" y="100"/>
                  <a:pt x="37" y="101"/>
                </a:cubicBezTo>
                <a:cubicBezTo>
                  <a:pt x="36" y="103"/>
                  <a:pt x="34" y="106"/>
                  <a:pt x="33" y="108"/>
                </a:cubicBezTo>
                <a:cubicBezTo>
                  <a:pt x="33" y="109"/>
                  <a:pt x="32" y="110"/>
                  <a:pt x="32" y="110"/>
                </a:cubicBezTo>
                <a:cubicBezTo>
                  <a:pt x="33" y="111"/>
                  <a:pt x="32" y="110"/>
                  <a:pt x="32" y="111"/>
                </a:cubicBezTo>
                <a:cubicBezTo>
                  <a:pt x="32" y="112"/>
                  <a:pt x="31" y="113"/>
                  <a:pt x="31" y="113"/>
                </a:cubicBezTo>
                <a:cubicBezTo>
                  <a:pt x="31" y="114"/>
                  <a:pt x="31" y="113"/>
                  <a:pt x="31" y="114"/>
                </a:cubicBezTo>
                <a:cubicBezTo>
                  <a:pt x="31" y="115"/>
                  <a:pt x="31" y="115"/>
                  <a:pt x="30" y="116"/>
                </a:cubicBezTo>
                <a:cubicBezTo>
                  <a:pt x="30" y="116"/>
                  <a:pt x="30" y="117"/>
                  <a:pt x="30" y="117"/>
                </a:cubicBezTo>
                <a:cubicBezTo>
                  <a:pt x="30" y="118"/>
                  <a:pt x="29" y="119"/>
                  <a:pt x="30" y="120"/>
                </a:cubicBezTo>
                <a:cubicBezTo>
                  <a:pt x="30" y="121"/>
                  <a:pt x="29" y="121"/>
                  <a:pt x="28" y="122"/>
                </a:cubicBezTo>
                <a:cubicBezTo>
                  <a:pt x="28" y="123"/>
                  <a:pt x="29" y="124"/>
                  <a:pt x="28" y="125"/>
                </a:cubicBezTo>
                <a:cubicBezTo>
                  <a:pt x="28" y="125"/>
                  <a:pt x="28" y="125"/>
                  <a:pt x="28" y="125"/>
                </a:cubicBezTo>
                <a:cubicBezTo>
                  <a:pt x="28" y="125"/>
                  <a:pt x="28" y="126"/>
                  <a:pt x="28" y="126"/>
                </a:cubicBezTo>
                <a:cubicBezTo>
                  <a:pt x="28" y="126"/>
                  <a:pt x="27" y="127"/>
                  <a:pt x="27" y="127"/>
                </a:cubicBezTo>
                <a:cubicBezTo>
                  <a:pt x="27" y="128"/>
                  <a:pt x="27" y="129"/>
                  <a:pt x="27" y="130"/>
                </a:cubicBezTo>
                <a:cubicBezTo>
                  <a:pt x="27" y="130"/>
                  <a:pt x="27" y="130"/>
                  <a:pt x="27" y="130"/>
                </a:cubicBezTo>
                <a:cubicBezTo>
                  <a:pt x="27" y="130"/>
                  <a:pt x="27" y="130"/>
                  <a:pt x="27" y="131"/>
                </a:cubicBezTo>
                <a:cubicBezTo>
                  <a:pt x="27" y="131"/>
                  <a:pt x="26" y="131"/>
                  <a:pt x="26" y="132"/>
                </a:cubicBezTo>
                <a:cubicBezTo>
                  <a:pt x="26" y="133"/>
                  <a:pt x="26" y="134"/>
                  <a:pt x="26" y="135"/>
                </a:cubicBezTo>
                <a:cubicBezTo>
                  <a:pt x="26" y="135"/>
                  <a:pt x="26" y="135"/>
                  <a:pt x="26" y="135"/>
                </a:cubicBezTo>
                <a:cubicBezTo>
                  <a:pt x="25" y="135"/>
                  <a:pt x="26" y="136"/>
                  <a:pt x="26" y="136"/>
                </a:cubicBezTo>
                <a:cubicBezTo>
                  <a:pt x="26" y="136"/>
                  <a:pt x="25" y="137"/>
                  <a:pt x="25" y="137"/>
                </a:cubicBezTo>
                <a:cubicBezTo>
                  <a:pt x="25" y="138"/>
                  <a:pt x="25" y="140"/>
                  <a:pt x="24" y="140"/>
                </a:cubicBezTo>
                <a:cubicBezTo>
                  <a:pt x="24" y="140"/>
                  <a:pt x="25" y="141"/>
                  <a:pt x="25" y="141"/>
                </a:cubicBezTo>
                <a:cubicBezTo>
                  <a:pt x="24" y="142"/>
                  <a:pt x="24" y="142"/>
                  <a:pt x="24" y="143"/>
                </a:cubicBezTo>
                <a:cubicBezTo>
                  <a:pt x="24" y="144"/>
                  <a:pt x="24" y="146"/>
                  <a:pt x="23" y="146"/>
                </a:cubicBezTo>
                <a:cubicBezTo>
                  <a:pt x="23" y="147"/>
                  <a:pt x="23" y="147"/>
                  <a:pt x="23" y="147"/>
                </a:cubicBezTo>
                <a:cubicBezTo>
                  <a:pt x="23" y="148"/>
                  <a:pt x="23" y="148"/>
                  <a:pt x="23" y="149"/>
                </a:cubicBezTo>
                <a:cubicBezTo>
                  <a:pt x="23" y="149"/>
                  <a:pt x="23" y="150"/>
                  <a:pt x="22" y="150"/>
                </a:cubicBezTo>
                <a:cubicBezTo>
                  <a:pt x="22" y="151"/>
                  <a:pt x="22" y="152"/>
                  <a:pt x="22" y="153"/>
                </a:cubicBezTo>
                <a:cubicBezTo>
                  <a:pt x="22" y="153"/>
                  <a:pt x="22" y="153"/>
                  <a:pt x="21" y="154"/>
                </a:cubicBezTo>
                <a:cubicBezTo>
                  <a:pt x="21" y="154"/>
                  <a:pt x="21" y="155"/>
                  <a:pt x="21" y="155"/>
                </a:cubicBezTo>
                <a:cubicBezTo>
                  <a:pt x="21" y="156"/>
                  <a:pt x="21" y="157"/>
                  <a:pt x="21" y="158"/>
                </a:cubicBezTo>
                <a:cubicBezTo>
                  <a:pt x="21" y="159"/>
                  <a:pt x="21" y="160"/>
                  <a:pt x="21" y="160"/>
                </a:cubicBezTo>
                <a:cubicBezTo>
                  <a:pt x="21" y="161"/>
                  <a:pt x="20" y="161"/>
                  <a:pt x="20" y="161"/>
                </a:cubicBezTo>
                <a:cubicBezTo>
                  <a:pt x="20" y="161"/>
                  <a:pt x="20" y="162"/>
                  <a:pt x="20" y="162"/>
                </a:cubicBezTo>
                <a:cubicBezTo>
                  <a:pt x="20" y="163"/>
                  <a:pt x="20" y="163"/>
                  <a:pt x="20" y="164"/>
                </a:cubicBezTo>
                <a:cubicBezTo>
                  <a:pt x="20" y="167"/>
                  <a:pt x="20" y="169"/>
                  <a:pt x="20" y="172"/>
                </a:cubicBezTo>
                <a:cubicBezTo>
                  <a:pt x="20" y="174"/>
                  <a:pt x="20" y="176"/>
                  <a:pt x="20" y="178"/>
                </a:cubicBezTo>
                <a:cubicBezTo>
                  <a:pt x="21" y="182"/>
                  <a:pt x="23" y="186"/>
                  <a:pt x="24" y="188"/>
                </a:cubicBezTo>
                <a:cubicBezTo>
                  <a:pt x="25" y="190"/>
                  <a:pt x="25" y="191"/>
                  <a:pt x="25" y="192"/>
                </a:cubicBezTo>
                <a:cubicBezTo>
                  <a:pt x="25" y="192"/>
                  <a:pt x="26" y="192"/>
                  <a:pt x="26" y="192"/>
                </a:cubicBezTo>
                <a:cubicBezTo>
                  <a:pt x="26" y="192"/>
                  <a:pt x="26" y="194"/>
                  <a:pt x="26" y="194"/>
                </a:cubicBezTo>
                <a:cubicBezTo>
                  <a:pt x="27" y="195"/>
                  <a:pt x="28" y="196"/>
                  <a:pt x="28" y="196"/>
                </a:cubicBezTo>
                <a:cubicBezTo>
                  <a:pt x="28" y="196"/>
                  <a:pt x="28" y="197"/>
                  <a:pt x="28" y="197"/>
                </a:cubicBezTo>
                <a:cubicBezTo>
                  <a:pt x="28" y="197"/>
                  <a:pt x="29" y="197"/>
                  <a:pt x="29" y="197"/>
                </a:cubicBezTo>
                <a:cubicBezTo>
                  <a:pt x="29" y="198"/>
                  <a:pt x="30" y="199"/>
                  <a:pt x="31" y="201"/>
                </a:cubicBezTo>
                <a:cubicBezTo>
                  <a:pt x="32" y="203"/>
                  <a:pt x="33" y="205"/>
                  <a:pt x="34" y="207"/>
                </a:cubicBezTo>
                <a:cubicBezTo>
                  <a:pt x="35" y="207"/>
                  <a:pt x="35" y="208"/>
                  <a:pt x="35" y="208"/>
                </a:cubicBezTo>
                <a:cubicBezTo>
                  <a:pt x="36" y="210"/>
                  <a:pt x="36" y="210"/>
                  <a:pt x="37" y="210"/>
                </a:cubicBezTo>
                <a:cubicBezTo>
                  <a:pt x="37" y="211"/>
                  <a:pt x="37" y="211"/>
                  <a:pt x="37" y="211"/>
                </a:cubicBezTo>
                <a:cubicBezTo>
                  <a:pt x="38" y="212"/>
                  <a:pt x="38" y="213"/>
                  <a:pt x="39" y="214"/>
                </a:cubicBezTo>
                <a:cubicBezTo>
                  <a:pt x="39" y="214"/>
                  <a:pt x="40" y="214"/>
                  <a:pt x="40" y="215"/>
                </a:cubicBezTo>
                <a:cubicBezTo>
                  <a:pt x="40" y="215"/>
                  <a:pt x="40" y="215"/>
                  <a:pt x="40" y="215"/>
                </a:cubicBezTo>
                <a:cubicBezTo>
                  <a:pt x="40" y="216"/>
                  <a:pt x="40" y="215"/>
                  <a:pt x="41" y="215"/>
                </a:cubicBezTo>
                <a:cubicBezTo>
                  <a:pt x="41" y="216"/>
                  <a:pt x="42" y="217"/>
                  <a:pt x="43" y="217"/>
                </a:cubicBezTo>
                <a:cubicBezTo>
                  <a:pt x="44" y="218"/>
                  <a:pt x="44" y="220"/>
                  <a:pt x="45" y="220"/>
                </a:cubicBezTo>
                <a:cubicBezTo>
                  <a:pt x="45" y="221"/>
                  <a:pt x="45" y="221"/>
                  <a:pt x="46" y="221"/>
                </a:cubicBezTo>
                <a:cubicBezTo>
                  <a:pt x="46" y="222"/>
                  <a:pt x="47" y="222"/>
                  <a:pt x="47" y="222"/>
                </a:cubicBezTo>
                <a:cubicBezTo>
                  <a:pt x="48" y="223"/>
                  <a:pt x="48" y="224"/>
                  <a:pt x="48" y="224"/>
                </a:cubicBezTo>
                <a:cubicBezTo>
                  <a:pt x="48" y="224"/>
                  <a:pt x="49" y="224"/>
                  <a:pt x="49" y="224"/>
                </a:cubicBezTo>
                <a:cubicBezTo>
                  <a:pt x="50" y="224"/>
                  <a:pt x="50" y="225"/>
                  <a:pt x="50" y="225"/>
                </a:cubicBezTo>
                <a:cubicBezTo>
                  <a:pt x="50" y="225"/>
                  <a:pt x="51" y="225"/>
                  <a:pt x="51" y="225"/>
                </a:cubicBezTo>
                <a:cubicBezTo>
                  <a:pt x="51" y="225"/>
                  <a:pt x="51" y="226"/>
                  <a:pt x="51" y="226"/>
                </a:cubicBezTo>
                <a:cubicBezTo>
                  <a:pt x="51" y="227"/>
                  <a:pt x="52" y="227"/>
                  <a:pt x="53" y="227"/>
                </a:cubicBezTo>
                <a:cubicBezTo>
                  <a:pt x="53" y="227"/>
                  <a:pt x="53" y="228"/>
                  <a:pt x="53" y="228"/>
                </a:cubicBezTo>
                <a:cubicBezTo>
                  <a:pt x="54" y="229"/>
                  <a:pt x="56" y="230"/>
                  <a:pt x="56" y="230"/>
                </a:cubicBezTo>
                <a:cubicBezTo>
                  <a:pt x="56" y="230"/>
                  <a:pt x="56" y="230"/>
                  <a:pt x="57" y="231"/>
                </a:cubicBezTo>
                <a:cubicBezTo>
                  <a:pt x="57" y="231"/>
                  <a:pt x="58" y="231"/>
                  <a:pt x="59" y="232"/>
                </a:cubicBezTo>
                <a:cubicBezTo>
                  <a:pt x="60" y="233"/>
                  <a:pt x="62" y="235"/>
                  <a:pt x="64" y="236"/>
                </a:cubicBezTo>
                <a:cubicBezTo>
                  <a:pt x="64" y="236"/>
                  <a:pt x="64" y="237"/>
                  <a:pt x="64" y="237"/>
                </a:cubicBezTo>
                <a:cubicBezTo>
                  <a:pt x="65" y="237"/>
                  <a:pt x="66" y="238"/>
                  <a:pt x="66" y="238"/>
                </a:cubicBezTo>
                <a:cubicBezTo>
                  <a:pt x="69" y="240"/>
                  <a:pt x="71" y="240"/>
                  <a:pt x="73" y="243"/>
                </a:cubicBezTo>
                <a:cubicBezTo>
                  <a:pt x="75" y="243"/>
                  <a:pt x="78" y="245"/>
                  <a:pt x="79" y="246"/>
                </a:cubicBezTo>
                <a:cubicBezTo>
                  <a:pt x="80" y="246"/>
                  <a:pt x="80" y="246"/>
                  <a:pt x="81" y="246"/>
                </a:cubicBezTo>
                <a:cubicBezTo>
                  <a:pt x="82" y="246"/>
                  <a:pt x="82" y="247"/>
                  <a:pt x="83" y="247"/>
                </a:cubicBezTo>
                <a:cubicBezTo>
                  <a:pt x="83" y="247"/>
                  <a:pt x="83" y="247"/>
                  <a:pt x="84" y="247"/>
                </a:cubicBezTo>
                <a:cubicBezTo>
                  <a:pt x="85" y="248"/>
                  <a:pt x="86" y="249"/>
                  <a:pt x="87" y="249"/>
                </a:cubicBezTo>
                <a:cubicBezTo>
                  <a:pt x="88" y="249"/>
                  <a:pt x="88" y="249"/>
                  <a:pt x="89" y="249"/>
                </a:cubicBezTo>
                <a:cubicBezTo>
                  <a:pt x="90" y="250"/>
                  <a:pt x="92" y="251"/>
                  <a:pt x="92" y="251"/>
                </a:cubicBezTo>
                <a:cubicBezTo>
                  <a:pt x="93" y="252"/>
                  <a:pt x="94" y="252"/>
                  <a:pt x="94" y="252"/>
                </a:cubicBezTo>
                <a:cubicBezTo>
                  <a:pt x="95" y="252"/>
                  <a:pt x="96" y="253"/>
                  <a:pt x="96" y="253"/>
                </a:cubicBezTo>
                <a:cubicBezTo>
                  <a:pt x="98" y="254"/>
                  <a:pt x="100" y="254"/>
                  <a:pt x="102" y="255"/>
                </a:cubicBezTo>
                <a:cubicBezTo>
                  <a:pt x="103" y="255"/>
                  <a:pt x="103" y="255"/>
                  <a:pt x="104" y="255"/>
                </a:cubicBezTo>
                <a:cubicBezTo>
                  <a:pt x="104" y="255"/>
                  <a:pt x="105" y="256"/>
                  <a:pt x="105" y="256"/>
                </a:cubicBezTo>
                <a:cubicBezTo>
                  <a:pt x="106" y="256"/>
                  <a:pt x="107" y="256"/>
                  <a:pt x="107" y="257"/>
                </a:cubicBezTo>
                <a:cubicBezTo>
                  <a:pt x="108" y="257"/>
                  <a:pt x="109" y="258"/>
                  <a:pt x="110" y="258"/>
                </a:cubicBezTo>
                <a:cubicBezTo>
                  <a:pt x="110" y="258"/>
                  <a:pt x="111" y="258"/>
                  <a:pt x="111" y="258"/>
                </a:cubicBezTo>
                <a:cubicBezTo>
                  <a:pt x="112" y="258"/>
                  <a:pt x="112" y="259"/>
                  <a:pt x="113" y="259"/>
                </a:cubicBezTo>
                <a:cubicBezTo>
                  <a:pt x="113" y="259"/>
                  <a:pt x="114" y="260"/>
                  <a:pt x="115" y="260"/>
                </a:cubicBezTo>
                <a:cubicBezTo>
                  <a:pt x="115" y="260"/>
                  <a:pt x="115" y="260"/>
                  <a:pt x="115" y="260"/>
                </a:cubicBezTo>
                <a:cubicBezTo>
                  <a:pt x="116" y="260"/>
                  <a:pt x="117" y="260"/>
                  <a:pt x="117" y="260"/>
                </a:cubicBezTo>
                <a:cubicBezTo>
                  <a:pt x="119" y="260"/>
                  <a:pt x="119" y="261"/>
                  <a:pt x="120" y="261"/>
                </a:cubicBezTo>
                <a:cubicBezTo>
                  <a:pt x="120" y="261"/>
                  <a:pt x="121" y="261"/>
                  <a:pt x="121" y="261"/>
                </a:cubicBezTo>
                <a:cubicBezTo>
                  <a:pt x="122" y="261"/>
                  <a:pt x="121" y="261"/>
                  <a:pt x="122" y="261"/>
                </a:cubicBezTo>
                <a:cubicBezTo>
                  <a:pt x="124" y="261"/>
                  <a:pt x="126" y="262"/>
                  <a:pt x="128" y="262"/>
                </a:cubicBezTo>
                <a:cubicBezTo>
                  <a:pt x="128" y="262"/>
                  <a:pt x="128" y="263"/>
                  <a:pt x="128" y="263"/>
                </a:cubicBezTo>
                <a:cubicBezTo>
                  <a:pt x="128" y="263"/>
                  <a:pt x="129" y="263"/>
                  <a:pt x="129" y="263"/>
                </a:cubicBezTo>
                <a:cubicBezTo>
                  <a:pt x="130" y="263"/>
                  <a:pt x="131" y="263"/>
                  <a:pt x="131" y="263"/>
                </a:cubicBezTo>
                <a:cubicBezTo>
                  <a:pt x="131" y="264"/>
                  <a:pt x="132" y="263"/>
                  <a:pt x="132" y="263"/>
                </a:cubicBezTo>
                <a:cubicBezTo>
                  <a:pt x="132" y="263"/>
                  <a:pt x="132" y="264"/>
                  <a:pt x="132" y="264"/>
                </a:cubicBezTo>
                <a:cubicBezTo>
                  <a:pt x="133" y="264"/>
                  <a:pt x="133" y="263"/>
                  <a:pt x="133" y="263"/>
                </a:cubicBezTo>
                <a:cubicBezTo>
                  <a:pt x="134" y="264"/>
                  <a:pt x="135" y="264"/>
                  <a:pt x="136" y="264"/>
                </a:cubicBezTo>
                <a:cubicBezTo>
                  <a:pt x="136" y="264"/>
                  <a:pt x="136" y="264"/>
                  <a:pt x="137" y="264"/>
                </a:cubicBezTo>
                <a:cubicBezTo>
                  <a:pt x="137" y="264"/>
                  <a:pt x="138" y="264"/>
                  <a:pt x="139" y="264"/>
                </a:cubicBezTo>
                <a:cubicBezTo>
                  <a:pt x="139" y="264"/>
                  <a:pt x="139" y="265"/>
                  <a:pt x="140" y="265"/>
                </a:cubicBezTo>
                <a:cubicBezTo>
                  <a:pt x="140" y="265"/>
                  <a:pt x="141" y="264"/>
                  <a:pt x="141" y="264"/>
                </a:cubicBezTo>
                <a:cubicBezTo>
                  <a:pt x="142" y="264"/>
                  <a:pt x="143" y="265"/>
                  <a:pt x="143" y="265"/>
                </a:cubicBezTo>
                <a:cubicBezTo>
                  <a:pt x="144" y="265"/>
                  <a:pt x="146" y="265"/>
                  <a:pt x="146" y="265"/>
                </a:cubicBezTo>
                <a:cubicBezTo>
                  <a:pt x="146" y="265"/>
                  <a:pt x="147" y="265"/>
                  <a:pt x="147" y="265"/>
                </a:cubicBezTo>
                <a:cubicBezTo>
                  <a:pt x="147" y="265"/>
                  <a:pt x="147" y="265"/>
                  <a:pt x="148" y="266"/>
                </a:cubicBezTo>
                <a:cubicBezTo>
                  <a:pt x="148" y="266"/>
                  <a:pt x="149" y="265"/>
                  <a:pt x="149" y="265"/>
                </a:cubicBezTo>
                <a:cubicBezTo>
                  <a:pt x="150" y="265"/>
                  <a:pt x="150" y="265"/>
                  <a:pt x="150" y="265"/>
                </a:cubicBezTo>
                <a:cubicBezTo>
                  <a:pt x="152" y="265"/>
                  <a:pt x="154" y="264"/>
                  <a:pt x="157" y="264"/>
                </a:cubicBezTo>
                <a:cubicBezTo>
                  <a:pt x="158" y="264"/>
                  <a:pt x="158" y="265"/>
                  <a:pt x="159" y="264"/>
                </a:cubicBezTo>
                <a:cubicBezTo>
                  <a:pt x="162" y="264"/>
                  <a:pt x="166" y="263"/>
                  <a:pt x="169" y="262"/>
                </a:cubicBezTo>
                <a:cubicBezTo>
                  <a:pt x="170" y="262"/>
                  <a:pt x="170" y="263"/>
                  <a:pt x="171" y="262"/>
                </a:cubicBezTo>
                <a:cubicBezTo>
                  <a:pt x="171" y="262"/>
                  <a:pt x="171" y="262"/>
                  <a:pt x="171" y="262"/>
                </a:cubicBezTo>
                <a:cubicBezTo>
                  <a:pt x="175" y="261"/>
                  <a:pt x="177" y="261"/>
                  <a:pt x="180" y="260"/>
                </a:cubicBezTo>
                <a:cubicBezTo>
                  <a:pt x="184" y="259"/>
                  <a:pt x="187" y="258"/>
                  <a:pt x="189" y="257"/>
                </a:cubicBezTo>
                <a:cubicBezTo>
                  <a:pt x="192" y="256"/>
                  <a:pt x="193" y="255"/>
                  <a:pt x="195" y="254"/>
                </a:cubicBezTo>
                <a:cubicBezTo>
                  <a:pt x="198" y="253"/>
                  <a:pt x="203" y="252"/>
                  <a:pt x="205" y="251"/>
                </a:cubicBezTo>
                <a:cubicBezTo>
                  <a:pt x="208" y="249"/>
                  <a:pt x="216" y="247"/>
                  <a:pt x="217" y="245"/>
                </a:cubicBezTo>
                <a:cubicBezTo>
                  <a:pt x="217" y="245"/>
                  <a:pt x="218" y="245"/>
                  <a:pt x="218" y="245"/>
                </a:cubicBezTo>
                <a:cubicBezTo>
                  <a:pt x="219" y="244"/>
                  <a:pt x="218" y="244"/>
                  <a:pt x="219" y="244"/>
                </a:cubicBezTo>
                <a:cubicBezTo>
                  <a:pt x="222" y="242"/>
                  <a:pt x="226" y="239"/>
                  <a:pt x="229" y="237"/>
                </a:cubicBezTo>
                <a:cubicBezTo>
                  <a:pt x="230" y="237"/>
                  <a:pt x="230" y="237"/>
                  <a:pt x="231" y="236"/>
                </a:cubicBezTo>
                <a:cubicBezTo>
                  <a:pt x="231" y="236"/>
                  <a:pt x="231" y="236"/>
                  <a:pt x="231" y="236"/>
                </a:cubicBezTo>
                <a:cubicBezTo>
                  <a:pt x="231" y="236"/>
                  <a:pt x="232" y="236"/>
                  <a:pt x="232" y="235"/>
                </a:cubicBezTo>
                <a:cubicBezTo>
                  <a:pt x="233" y="235"/>
                  <a:pt x="233" y="234"/>
                  <a:pt x="234" y="234"/>
                </a:cubicBezTo>
                <a:cubicBezTo>
                  <a:pt x="235" y="234"/>
                  <a:pt x="235" y="233"/>
                  <a:pt x="235" y="233"/>
                </a:cubicBezTo>
                <a:cubicBezTo>
                  <a:pt x="236" y="233"/>
                  <a:pt x="237" y="232"/>
                  <a:pt x="237" y="232"/>
                </a:cubicBezTo>
                <a:cubicBezTo>
                  <a:pt x="237" y="232"/>
                  <a:pt x="238" y="231"/>
                  <a:pt x="238" y="231"/>
                </a:cubicBezTo>
                <a:cubicBezTo>
                  <a:pt x="239" y="231"/>
                  <a:pt x="238" y="230"/>
                  <a:pt x="239" y="230"/>
                </a:cubicBezTo>
                <a:cubicBezTo>
                  <a:pt x="240" y="230"/>
                  <a:pt x="240" y="230"/>
                  <a:pt x="240" y="229"/>
                </a:cubicBezTo>
                <a:cubicBezTo>
                  <a:pt x="241" y="228"/>
                  <a:pt x="242" y="226"/>
                  <a:pt x="243" y="226"/>
                </a:cubicBezTo>
                <a:cubicBezTo>
                  <a:pt x="244" y="225"/>
                  <a:pt x="244" y="225"/>
                  <a:pt x="245" y="225"/>
                </a:cubicBezTo>
                <a:cubicBezTo>
                  <a:pt x="245" y="225"/>
                  <a:pt x="245" y="224"/>
                  <a:pt x="245" y="224"/>
                </a:cubicBezTo>
                <a:cubicBezTo>
                  <a:pt x="246" y="223"/>
                  <a:pt x="247" y="221"/>
                  <a:pt x="248" y="221"/>
                </a:cubicBezTo>
                <a:cubicBezTo>
                  <a:pt x="249" y="220"/>
                  <a:pt x="249" y="219"/>
                  <a:pt x="250" y="219"/>
                </a:cubicBezTo>
                <a:cubicBezTo>
                  <a:pt x="250" y="219"/>
                  <a:pt x="250" y="218"/>
                  <a:pt x="251" y="218"/>
                </a:cubicBezTo>
                <a:cubicBezTo>
                  <a:pt x="252" y="218"/>
                  <a:pt x="252" y="217"/>
                  <a:pt x="252" y="216"/>
                </a:cubicBezTo>
                <a:cubicBezTo>
                  <a:pt x="253" y="216"/>
                  <a:pt x="253" y="216"/>
                  <a:pt x="253" y="216"/>
                </a:cubicBezTo>
                <a:cubicBezTo>
                  <a:pt x="254" y="214"/>
                  <a:pt x="256" y="212"/>
                  <a:pt x="258" y="211"/>
                </a:cubicBezTo>
                <a:cubicBezTo>
                  <a:pt x="260" y="208"/>
                  <a:pt x="262" y="206"/>
                  <a:pt x="264" y="203"/>
                </a:cubicBezTo>
                <a:cubicBezTo>
                  <a:pt x="264" y="203"/>
                  <a:pt x="265" y="202"/>
                  <a:pt x="265" y="201"/>
                </a:cubicBezTo>
                <a:cubicBezTo>
                  <a:pt x="266" y="201"/>
                  <a:pt x="267" y="201"/>
                  <a:pt x="267" y="200"/>
                </a:cubicBezTo>
                <a:cubicBezTo>
                  <a:pt x="268" y="199"/>
                  <a:pt x="268" y="197"/>
                  <a:pt x="269" y="196"/>
                </a:cubicBezTo>
                <a:cubicBezTo>
                  <a:pt x="269" y="194"/>
                  <a:pt x="270" y="193"/>
                  <a:pt x="269" y="191"/>
                </a:cubicBezTo>
                <a:cubicBezTo>
                  <a:pt x="271" y="190"/>
                  <a:pt x="272" y="190"/>
                  <a:pt x="272" y="189"/>
                </a:cubicBezTo>
                <a:cubicBezTo>
                  <a:pt x="272" y="188"/>
                  <a:pt x="272" y="187"/>
                  <a:pt x="272" y="187"/>
                </a:cubicBezTo>
                <a:cubicBezTo>
                  <a:pt x="274" y="186"/>
                  <a:pt x="270" y="186"/>
                  <a:pt x="272" y="186"/>
                </a:cubicBezTo>
                <a:cubicBezTo>
                  <a:pt x="273" y="186"/>
                  <a:pt x="272" y="185"/>
                  <a:pt x="272" y="184"/>
                </a:cubicBezTo>
                <a:cubicBezTo>
                  <a:pt x="273" y="183"/>
                  <a:pt x="274" y="182"/>
                  <a:pt x="276" y="181"/>
                </a:cubicBezTo>
                <a:cubicBezTo>
                  <a:pt x="275" y="180"/>
                  <a:pt x="276" y="180"/>
                  <a:pt x="276" y="179"/>
                </a:cubicBezTo>
                <a:cubicBezTo>
                  <a:pt x="277" y="178"/>
                  <a:pt x="275" y="178"/>
                  <a:pt x="276" y="178"/>
                </a:cubicBezTo>
                <a:cubicBezTo>
                  <a:pt x="277" y="179"/>
                  <a:pt x="278" y="177"/>
                  <a:pt x="277" y="177"/>
                </a:cubicBezTo>
                <a:cubicBezTo>
                  <a:pt x="276" y="177"/>
                  <a:pt x="276" y="176"/>
                  <a:pt x="276" y="176"/>
                </a:cubicBezTo>
                <a:cubicBezTo>
                  <a:pt x="275" y="176"/>
                  <a:pt x="276" y="177"/>
                  <a:pt x="275" y="177"/>
                </a:cubicBezTo>
                <a:cubicBezTo>
                  <a:pt x="275" y="178"/>
                  <a:pt x="275" y="179"/>
                  <a:pt x="274" y="180"/>
                </a:cubicBezTo>
                <a:cubicBezTo>
                  <a:pt x="273" y="180"/>
                  <a:pt x="272" y="181"/>
                  <a:pt x="272" y="182"/>
                </a:cubicBezTo>
                <a:cubicBezTo>
                  <a:pt x="271" y="183"/>
                  <a:pt x="271" y="184"/>
                  <a:pt x="270" y="185"/>
                </a:cubicBezTo>
                <a:cubicBezTo>
                  <a:pt x="269" y="185"/>
                  <a:pt x="270" y="186"/>
                  <a:pt x="270" y="187"/>
                </a:cubicBezTo>
                <a:cubicBezTo>
                  <a:pt x="270" y="187"/>
                  <a:pt x="269" y="187"/>
                  <a:pt x="269" y="188"/>
                </a:cubicBezTo>
                <a:cubicBezTo>
                  <a:pt x="269" y="189"/>
                  <a:pt x="269" y="189"/>
                  <a:pt x="269" y="189"/>
                </a:cubicBezTo>
                <a:cubicBezTo>
                  <a:pt x="268" y="190"/>
                  <a:pt x="269" y="191"/>
                  <a:pt x="269" y="191"/>
                </a:cubicBezTo>
                <a:cubicBezTo>
                  <a:pt x="267" y="191"/>
                  <a:pt x="268" y="193"/>
                  <a:pt x="267" y="193"/>
                </a:cubicBezTo>
                <a:cubicBezTo>
                  <a:pt x="266" y="193"/>
                  <a:pt x="268" y="195"/>
                  <a:pt x="267" y="195"/>
                </a:cubicBezTo>
                <a:cubicBezTo>
                  <a:pt x="265" y="198"/>
                  <a:pt x="263" y="200"/>
                  <a:pt x="262" y="202"/>
                </a:cubicBezTo>
                <a:cubicBezTo>
                  <a:pt x="261" y="203"/>
                  <a:pt x="260" y="203"/>
                  <a:pt x="260" y="204"/>
                </a:cubicBezTo>
                <a:cubicBezTo>
                  <a:pt x="260" y="205"/>
                  <a:pt x="259" y="205"/>
                  <a:pt x="258" y="205"/>
                </a:cubicBezTo>
                <a:cubicBezTo>
                  <a:pt x="258" y="205"/>
                  <a:pt x="258" y="206"/>
                  <a:pt x="258" y="206"/>
                </a:cubicBezTo>
                <a:cubicBezTo>
                  <a:pt x="258" y="207"/>
                  <a:pt x="257" y="207"/>
                  <a:pt x="257" y="208"/>
                </a:cubicBezTo>
                <a:cubicBezTo>
                  <a:pt x="257" y="208"/>
                  <a:pt x="256" y="208"/>
                  <a:pt x="256" y="208"/>
                </a:cubicBezTo>
                <a:cubicBezTo>
                  <a:pt x="255" y="209"/>
                  <a:pt x="255" y="210"/>
                  <a:pt x="254" y="210"/>
                </a:cubicBezTo>
                <a:cubicBezTo>
                  <a:pt x="254" y="210"/>
                  <a:pt x="254" y="210"/>
                  <a:pt x="254" y="210"/>
                </a:cubicBezTo>
                <a:cubicBezTo>
                  <a:pt x="253" y="211"/>
                  <a:pt x="251" y="212"/>
                  <a:pt x="251" y="213"/>
                </a:cubicBezTo>
                <a:cubicBezTo>
                  <a:pt x="251" y="213"/>
                  <a:pt x="250" y="214"/>
                  <a:pt x="250" y="214"/>
                </a:cubicBezTo>
                <a:cubicBezTo>
                  <a:pt x="249" y="214"/>
                  <a:pt x="250" y="214"/>
                  <a:pt x="249" y="215"/>
                </a:cubicBezTo>
                <a:cubicBezTo>
                  <a:pt x="249" y="215"/>
                  <a:pt x="249" y="215"/>
                  <a:pt x="248" y="216"/>
                </a:cubicBezTo>
                <a:cubicBezTo>
                  <a:pt x="248" y="216"/>
                  <a:pt x="248" y="216"/>
                  <a:pt x="248" y="217"/>
                </a:cubicBezTo>
                <a:cubicBezTo>
                  <a:pt x="248" y="217"/>
                  <a:pt x="247" y="217"/>
                  <a:pt x="247" y="217"/>
                </a:cubicBezTo>
                <a:cubicBezTo>
                  <a:pt x="246" y="217"/>
                  <a:pt x="246" y="218"/>
                  <a:pt x="246" y="218"/>
                </a:cubicBezTo>
                <a:cubicBezTo>
                  <a:pt x="246" y="218"/>
                  <a:pt x="245" y="218"/>
                  <a:pt x="245" y="218"/>
                </a:cubicBezTo>
                <a:cubicBezTo>
                  <a:pt x="245" y="218"/>
                  <a:pt x="246" y="219"/>
                  <a:pt x="246" y="219"/>
                </a:cubicBezTo>
                <a:cubicBezTo>
                  <a:pt x="245" y="220"/>
                  <a:pt x="245" y="219"/>
                  <a:pt x="244" y="220"/>
                </a:cubicBezTo>
                <a:cubicBezTo>
                  <a:pt x="244" y="220"/>
                  <a:pt x="244" y="221"/>
                  <a:pt x="244" y="221"/>
                </a:cubicBezTo>
                <a:cubicBezTo>
                  <a:pt x="243" y="221"/>
                  <a:pt x="243" y="221"/>
                  <a:pt x="243" y="222"/>
                </a:cubicBezTo>
                <a:cubicBezTo>
                  <a:pt x="242" y="222"/>
                  <a:pt x="242" y="222"/>
                  <a:pt x="242" y="223"/>
                </a:cubicBezTo>
                <a:cubicBezTo>
                  <a:pt x="241" y="223"/>
                  <a:pt x="241" y="223"/>
                  <a:pt x="240" y="224"/>
                </a:cubicBezTo>
                <a:cubicBezTo>
                  <a:pt x="240" y="224"/>
                  <a:pt x="240" y="225"/>
                  <a:pt x="240" y="225"/>
                </a:cubicBezTo>
                <a:cubicBezTo>
                  <a:pt x="239" y="225"/>
                  <a:pt x="239" y="225"/>
                  <a:pt x="238" y="226"/>
                </a:cubicBezTo>
                <a:cubicBezTo>
                  <a:pt x="238" y="226"/>
                  <a:pt x="238" y="226"/>
                  <a:pt x="237" y="226"/>
                </a:cubicBezTo>
                <a:cubicBezTo>
                  <a:pt x="237" y="227"/>
                  <a:pt x="237" y="227"/>
                  <a:pt x="237" y="228"/>
                </a:cubicBezTo>
                <a:cubicBezTo>
                  <a:pt x="236" y="228"/>
                  <a:pt x="236" y="228"/>
                  <a:pt x="235" y="228"/>
                </a:cubicBezTo>
                <a:cubicBezTo>
                  <a:pt x="235" y="228"/>
                  <a:pt x="235" y="229"/>
                  <a:pt x="235" y="229"/>
                </a:cubicBezTo>
                <a:cubicBezTo>
                  <a:pt x="233" y="230"/>
                  <a:pt x="231" y="231"/>
                  <a:pt x="229" y="233"/>
                </a:cubicBezTo>
                <a:cubicBezTo>
                  <a:pt x="228" y="233"/>
                  <a:pt x="227" y="235"/>
                  <a:pt x="226" y="235"/>
                </a:cubicBezTo>
                <a:cubicBezTo>
                  <a:pt x="225" y="236"/>
                  <a:pt x="224" y="236"/>
                  <a:pt x="223" y="237"/>
                </a:cubicBezTo>
                <a:cubicBezTo>
                  <a:pt x="223" y="237"/>
                  <a:pt x="222" y="237"/>
                  <a:pt x="222" y="238"/>
                </a:cubicBezTo>
                <a:cubicBezTo>
                  <a:pt x="221" y="238"/>
                  <a:pt x="221" y="238"/>
                  <a:pt x="221" y="238"/>
                </a:cubicBezTo>
                <a:cubicBezTo>
                  <a:pt x="219" y="239"/>
                  <a:pt x="218" y="240"/>
                  <a:pt x="218" y="240"/>
                </a:cubicBezTo>
                <a:cubicBezTo>
                  <a:pt x="217" y="240"/>
                  <a:pt x="217" y="240"/>
                  <a:pt x="217" y="241"/>
                </a:cubicBezTo>
                <a:cubicBezTo>
                  <a:pt x="216" y="241"/>
                  <a:pt x="216" y="242"/>
                  <a:pt x="216" y="242"/>
                </a:cubicBezTo>
                <a:cubicBezTo>
                  <a:pt x="216" y="242"/>
                  <a:pt x="215" y="242"/>
                  <a:pt x="215" y="242"/>
                </a:cubicBezTo>
                <a:cubicBezTo>
                  <a:pt x="215" y="242"/>
                  <a:pt x="215" y="243"/>
                  <a:pt x="215" y="243"/>
                </a:cubicBezTo>
                <a:cubicBezTo>
                  <a:pt x="213" y="244"/>
                  <a:pt x="211" y="244"/>
                  <a:pt x="209" y="245"/>
                </a:cubicBezTo>
                <a:cubicBezTo>
                  <a:pt x="209" y="245"/>
                  <a:pt x="208" y="245"/>
                  <a:pt x="208" y="245"/>
                </a:cubicBezTo>
                <a:cubicBezTo>
                  <a:pt x="208" y="245"/>
                  <a:pt x="208" y="245"/>
                  <a:pt x="207" y="246"/>
                </a:cubicBezTo>
                <a:cubicBezTo>
                  <a:pt x="207" y="246"/>
                  <a:pt x="206" y="246"/>
                  <a:pt x="206" y="246"/>
                </a:cubicBezTo>
                <a:cubicBezTo>
                  <a:pt x="205" y="246"/>
                  <a:pt x="204" y="247"/>
                  <a:pt x="202" y="247"/>
                </a:cubicBezTo>
                <a:cubicBezTo>
                  <a:pt x="201" y="248"/>
                  <a:pt x="200" y="248"/>
                  <a:pt x="198" y="249"/>
                </a:cubicBezTo>
                <a:cubicBezTo>
                  <a:pt x="198" y="249"/>
                  <a:pt x="198" y="249"/>
                  <a:pt x="197" y="249"/>
                </a:cubicBezTo>
                <a:cubicBezTo>
                  <a:pt x="197" y="249"/>
                  <a:pt x="196" y="249"/>
                  <a:pt x="196" y="250"/>
                </a:cubicBezTo>
                <a:cubicBezTo>
                  <a:pt x="194" y="251"/>
                  <a:pt x="191" y="252"/>
                  <a:pt x="189" y="253"/>
                </a:cubicBezTo>
                <a:cubicBezTo>
                  <a:pt x="187" y="254"/>
                  <a:pt x="184" y="254"/>
                  <a:pt x="183" y="255"/>
                </a:cubicBezTo>
                <a:cubicBezTo>
                  <a:pt x="183" y="255"/>
                  <a:pt x="182" y="255"/>
                  <a:pt x="182" y="255"/>
                </a:cubicBezTo>
                <a:cubicBezTo>
                  <a:pt x="181" y="255"/>
                  <a:pt x="181" y="256"/>
                  <a:pt x="180" y="256"/>
                </a:cubicBezTo>
                <a:cubicBezTo>
                  <a:pt x="180" y="256"/>
                  <a:pt x="179" y="256"/>
                  <a:pt x="178" y="256"/>
                </a:cubicBezTo>
                <a:cubicBezTo>
                  <a:pt x="177" y="257"/>
                  <a:pt x="175" y="257"/>
                  <a:pt x="174" y="257"/>
                </a:cubicBezTo>
                <a:cubicBezTo>
                  <a:pt x="173" y="257"/>
                  <a:pt x="172" y="258"/>
                  <a:pt x="172" y="258"/>
                </a:cubicBezTo>
                <a:cubicBezTo>
                  <a:pt x="171" y="258"/>
                  <a:pt x="170" y="258"/>
                  <a:pt x="170" y="258"/>
                </a:cubicBezTo>
                <a:cubicBezTo>
                  <a:pt x="169" y="258"/>
                  <a:pt x="168" y="259"/>
                  <a:pt x="168" y="259"/>
                </a:cubicBezTo>
                <a:cubicBezTo>
                  <a:pt x="168" y="259"/>
                  <a:pt x="167" y="258"/>
                  <a:pt x="167" y="258"/>
                </a:cubicBezTo>
                <a:cubicBezTo>
                  <a:pt x="167" y="258"/>
                  <a:pt x="166" y="259"/>
                  <a:pt x="166" y="259"/>
                </a:cubicBezTo>
                <a:cubicBezTo>
                  <a:pt x="165" y="259"/>
                  <a:pt x="166" y="259"/>
                  <a:pt x="165" y="259"/>
                </a:cubicBezTo>
                <a:cubicBezTo>
                  <a:pt x="165" y="260"/>
                  <a:pt x="165" y="259"/>
                  <a:pt x="164" y="259"/>
                </a:cubicBezTo>
                <a:cubicBezTo>
                  <a:pt x="162" y="260"/>
                  <a:pt x="160" y="260"/>
                  <a:pt x="159" y="260"/>
                </a:cubicBezTo>
                <a:cubicBezTo>
                  <a:pt x="159" y="259"/>
                  <a:pt x="158" y="260"/>
                  <a:pt x="158" y="260"/>
                </a:cubicBezTo>
                <a:cubicBezTo>
                  <a:pt x="156" y="260"/>
                  <a:pt x="156" y="260"/>
                  <a:pt x="154" y="260"/>
                </a:cubicBezTo>
                <a:cubicBezTo>
                  <a:pt x="153" y="261"/>
                  <a:pt x="152" y="261"/>
                  <a:pt x="151" y="261"/>
                </a:cubicBezTo>
                <a:cubicBezTo>
                  <a:pt x="151" y="261"/>
                  <a:pt x="150" y="261"/>
                  <a:pt x="150" y="261"/>
                </a:cubicBezTo>
                <a:cubicBezTo>
                  <a:pt x="149" y="261"/>
                  <a:pt x="147" y="261"/>
                  <a:pt x="146" y="260"/>
                </a:cubicBezTo>
                <a:cubicBezTo>
                  <a:pt x="146" y="260"/>
                  <a:pt x="145" y="261"/>
                  <a:pt x="145" y="261"/>
                </a:cubicBezTo>
                <a:cubicBezTo>
                  <a:pt x="144" y="261"/>
                  <a:pt x="143" y="261"/>
                  <a:pt x="142" y="261"/>
                </a:cubicBezTo>
                <a:cubicBezTo>
                  <a:pt x="141" y="261"/>
                  <a:pt x="139" y="260"/>
                  <a:pt x="137" y="259"/>
                </a:cubicBezTo>
                <a:cubicBezTo>
                  <a:pt x="136" y="259"/>
                  <a:pt x="135" y="259"/>
                  <a:pt x="135" y="259"/>
                </a:cubicBezTo>
                <a:cubicBezTo>
                  <a:pt x="134" y="259"/>
                  <a:pt x="133" y="259"/>
                  <a:pt x="132" y="259"/>
                </a:cubicBezTo>
                <a:cubicBezTo>
                  <a:pt x="132" y="259"/>
                  <a:pt x="132" y="259"/>
                  <a:pt x="132" y="259"/>
                </a:cubicBezTo>
                <a:cubicBezTo>
                  <a:pt x="131" y="259"/>
                  <a:pt x="131" y="259"/>
                  <a:pt x="131" y="259"/>
                </a:cubicBezTo>
                <a:cubicBezTo>
                  <a:pt x="130" y="259"/>
                  <a:pt x="130" y="258"/>
                  <a:pt x="130" y="258"/>
                </a:cubicBezTo>
                <a:cubicBezTo>
                  <a:pt x="130" y="258"/>
                  <a:pt x="129" y="259"/>
                  <a:pt x="129" y="259"/>
                </a:cubicBezTo>
                <a:cubicBezTo>
                  <a:pt x="128" y="259"/>
                  <a:pt x="128" y="258"/>
                  <a:pt x="127" y="258"/>
                </a:cubicBezTo>
                <a:cubicBezTo>
                  <a:pt x="127" y="258"/>
                  <a:pt x="127" y="258"/>
                  <a:pt x="127" y="258"/>
                </a:cubicBezTo>
                <a:cubicBezTo>
                  <a:pt x="126" y="257"/>
                  <a:pt x="123" y="257"/>
                  <a:pt x="123" y="257"/>
                </a:cubicBezTo>
                <a:cubicBezTo>
                  <a:pt x="122" y="257"/>
                  <a:pt x="121" y="257"/>
                  <a:pt x="121" y="257"/>
                </a:cubicBezTo>
                <a:cubicBezTo>
                  <a:pt x="120" y="257"/>
                  <a:pt x="120" y="257"/>
                  <a:pt x="120" y="256"/>
                </a:cubicBezTo>
                <a:cubicBezTo>
                  <a:pt x="119" y="256"/>
                  <a:pt x="118" y="256"/>
                  <a:pt x="117" y="256"/>
                </a:cubicBezTo>
                <a:cubicBezTo>
                  <a:pt x="116" y="256"/>
                  <a:pt x="116" y="255"/>
                  <a:pt x="116" y="255"/>
                </a:cubicBezTo>
                <a:cubicBezTo>
                  <a:pt x="116" y="255"/>
                  <a:pt x="115" y="255"/>
                  <a:pt x="114" y="255"/>
                </a:cubicBezTo>
                <a:cubicBezTo>
                  <a:pt x="114" y="255"/>
                  <a:pt x="113" y="254"/>
                  <a:pt x="113" y="254"/>
                </a:cubicBezTo>
                <a:cubicBezTo>
                  <a:pt x="112" y="254"/>
                  <a:pt x="111" y="254"/>
                  <a:pt x="111" y="253"/>
                </a:cubicBezTo>
                <a:cubicBezTo>
                  <a:pt x="110" y="253"/>
                  <a:pt x="109" y="253"/>
                  <a:pt x="109" y="252"/>
                </a:cubicBezTo>
                <a:cubicBezTo>
                  <a:pt x="108" y="252"/>
                  <a:pt x="107" y="251"/>
                  <a:pt x="106" y="252"/>
                </a:cubicBezTo>
                <a:cubicBezTo>
                  <a:pt x="105" y="252"/>
                  <a:pt x="105" y="251"/>
                  <a:pt x="104" y="251"/>
                </a:cubicBezTo>
                <a:cubicBezTo>
                  <a:pt x="104" y="251"/>
                  <a:pt x="104" y="251"/>
                  <a:pt x="103" y="251"/>
                </a:cubicBezTo>
                <a:cubicBezTo>
                  <a:pt x="103" y="251"/>
                  <a:pt x="103" y="250"/>
                  <a:pt x="103" y="250"/>
                </a:cubicBezTo>
                <a:cubicBezTo>
                  <a:pt x="103" y="250"/>
                  <a:pt x="102" y="251"/>
                  <a:pt x="102" y="251"/>
                </a:cubicBezTo>
                <a:cubicBezTo>
                  <a:pt x="102" y="251"/>
                  <a:pt x="102" y="250"/>
                  <a:pt x="102" y="250"/>
                </a:cubicBezTo>
                <a:cubicBezTo>
                  <a:pt x="102" y="250"/>
                  <a:pt x="101" y="251"/>
                  <a:pt x="101" y="250"/>
                </a:cubicBezTo>
                <a:cubicBezTo>
                  <a:pt x="101" y="250"/>
                  <a:pt x="101" y="250"/>
                  <a:pt x="100" y="250"/>
                </a:cubicBezTo>
                <a:cubicBezTo>
                  <a:pt x="99" y="250"/>
                  <a:pt x="100" y="249"/>
                  <a:pt x="99" y="249"/>
                </a:cubicBezTo>
                <a:cubicBezTo>
                  <a:pt x="98" y="249"/>
                  <a:pt x="97" y="249"/>
                  <a:pt x="96" y="248"/>
                </a:cubicBezTo>
                <a:cubicBezTo>
                  <a:pt x="95" y="248"/>
                  <a:pt x="95" y="248"/>
                  <a:pt x="94" y="247"/>
                </a:cubicBezTo>
                <a:cubicBezTo>
                  <a:pt x="94" y="247"/>
                  <a:pt x="93" y="247"/>
                  <a:pt x="93" y="247"/>
                </a:cubicBezTo>
                <a:cubicBezTo>
                  <a:pt x="92" y="245"/>
                  <a:pt x="91" y="246"/>
                  <a:pt x="89" y="245"/>
                </a:cubicBezTo>
                <a:cubicBezTo>
                  <a:pt x="89" y="245"/>
                  <a:pt x="88" y="244"/>
                  <a:pt x="87" y="244"/>
                </a:cubicBezTo>
                <a:cubicBezTo>
                  <a:pt x="87" y="244"/>
                  <a:pt x="86" y="243"/>
                  <a:pt x="85" y="243"/>
                </a:cubicBezTo>
                <a:cubicBezTo>
                  <a:pt x="85" y="243"/>
                  <a:pt x="84" y="243"/>
                  <a:pt x="83" y="243"/>
                </a:cubicBezTo>
                <a:cubicBezTo>
                  <a:pt x="82" y="242"/>
                  <a:pt x="82" y="242"/>
                  <a:pt x="81" y="241"/>
                </a:cubicBezTo>
                <a:cubicBezTo>
                  <a:pt x="80" y="241"/>
                  <a:pt x="78" y="241"/>
                  <a:pt x="77" y="240"/>
                </a:cubicBezTo>
                <a:cubicBezTo>
                  <a:pt x="76" y="239"/>
                  <a:pt x="76" y="239"/>
                  <a:pt x="75" y="238"/>
                </a:cubicBezTo>
                <a:cubicBezTo>
                  <a:pt x="75" y="238"/>
                  <a:pt x="75" y="238"/>
                  <a:pt x="75" y="238"/>
                </a:cubicBezTo>
                <a:cubicBezTo>
                  <a:pt x="75" y="238"/>
                  <a:pt x="75" y="238"/>
                  <a:pt x="75" y="237"/>
                </a:cubicBezTo>
                <a:cubicBezTo>
                  <a:pt x="75" y="237"/>
                  <a:pt x="74" y="238"/>
                  <a:pt x="74" y="238"/>
                </a:cubicBezTo>
                <a:cubicBezTo>
                  <a:pt x="74" y="238"/>
                  <a:pt x="74" y="237"/>
                  <a:pt x="74" y="237"/>
                </a:cubicBezTo>
                <a:cubicBezTo>
                  <a:pt x="74" y="236"/>
                  <a:pt x="73" y="236"/>
                  <a:pt x="72" y="236"/>
                </a:cubicBezTo>
                <a:cubicBezTo>
                  <a:pt x="71" y="235"/>
                  <a:pt x="70" y="235"/>
                  <a:pt x="69" y="234"/>
                </a:cubicBezTo>
                <a:cubicBezTo>
                  <a:pt x="69" y="234"/>
                  <a:pt x="69" y="234"/>
                  <a:pt x="69" y="234"/>
                </a:cubicBezTo>
                <a:cubicBezTo>
                  <a:pt x="68" y="233"/>
                  <a:pt x="67" y="233"/>
                  <a:pt x="67" y="233"/>
                </a:cubicBezTo>
                <a:cubicBezTo>
                  <a:pt x="66" y="232"/>
                  <a:pt x="65" y="231"/>
                  <a:pt x="64" y="231"/>
                </a:cubicBezTo>
                <a:cubicBezTo>
                  <a:pt x="64" y="230"/>
                  <a:pt x="63" y="230"/>
                  <a:pt x="63" y="230"/>
                </a:cubicBezTo>
                <a:cubicBezTo>
                  <a:pt x="62" y="229"/>
                  <a:pt x="61" y="228"/>
                  <a:pt x="60" y="227"/>
                </a:cubicBezTo>
                <a:cubicBezTo>
                  <a:pt x="59" y="227"/>
                  <a:pt x="59" y="227"/>
                  <a:pt x="58" y="226"/>
                </a:cubicBezTo>
                <a:cubicBezTo>
                  <a:pt x="58" y="226"/>
                  <a:pt x="57" y="225"/>
                  <a:pt x="57" y="225"/>
                </a:cubicBezTo>
                <a:cubicBezTo>
                  <a:pt x="56" y="224"/>
                  <a:pt x="55" y="224"/>
                  <a:pt x="55" y="224"/>
                </a:cubicBezTo>
                <a:cubicBezTo>
                  <a:pt x="54" y="223"/>
                  <a:pt x="53" y="222"/>
                  <a:pt x="53" y="222"/>
                </a:cubicBezTo>
                <a:cubicBezTo>
                  <a:pt x="53" y="221"/>
                  <a:pt x="53" y="221"/>
                  <a:pt x="53" y="221"/>
                </a:cubicBezTo>
                <a:cubicBezTo>
                  <a:pt x="52" y="221"/>
                  <a:pt x="52" y="220"/>
                  <a:pt x="51" y="220"/>
                </a:cubicBezTo>
                <a:cubicBezTo>
                  <a:pt x="50" y="219"/>
                  <a:pt x="49" y="218"/>
                  <a:pt x="49" y="218"/>
                </a:cubicBezTo>
                <a:cubicBezTo>
                  <a:pt x="49" y="217"/>
                  <a:pt x="48" y="217"/>
                  <a:pt x="47" y="217"/>
                </a:cubicBezTo>
                <a:cubicBezTo>
                  <a:pt x="47" y="217"/>
                  <a:pt x="47" y="216"/>
                  <a:pt x="47" y="216"/>
                </a:cubicBezTo>
                <a:cubicBezTo>
                  <a:pt x="47" y="216"/>
                  <a:pt x="47" y="216"/>
                  <a:pt x="47" y="216"/>
                </a:cubicBezTo>
                <a:cubicBezTo>
                  <a:pt x="47" y="216"/>
                  <a:pt x="47" y="215"/>
                  <a:pt x="46" y="215"/>
                </a:cubicBezTo>
                <a:cubicBezTo>
                  <a:pt x="46" y="214"/>
                  <a:pt x="45" y="214"/>
                  <a:pt x="45" y="213"/>
                </a:cubicBezTo>
                <a:cubicBezTo>
                  <a:pt x="44" y="213"/>
                  <a:pt x="43" y="212"/>
                  <a:pt x="43" y="212"/>
                </a:cubicBezTo>
                <a:cubicBezTo>
                  <a:pt x="43" y="211"/>
                  <a:pt x="43" y="212"/>
                  <a:pt x="42" y="211"/>
                </a:cubicBezTo>
                <a:cubicBezTo>
                  <a:pt x="42" y="210"/>
                  <a:pt x="41" y="210"/>
                  <a:pt x="41" y="209"/>
                </a:cubicBezTo>
                <a:cubicBezTo>
                  <a:pt x="41" y="209"/>
                  <a:pt x="41" y="209"/>
                  <a:pt x="41" y="208"/>
                </a:cubicBezTo>
                <a:cubicBezTo>
                  <a:pt x="41" y="208"/>
                  <a:pt x="40" y="209"/>
                  <a:pt x="40" y="208"/>
                </a:cubicBezTo>
                <a:cubicBezTo>
                  <a:pt x="40" y="208"/>
                  <a:pt x="40" y="208"/>
                  <a:pt x="40" y="208"/>
                </a:cubicBezTo>
                <a:cubicBezTo>
                  <a:pt x="40" y="208"/>
                  <a:pt x="40" y="208"/>
                  <a:pt x="39" y="208"/>
                </a:cubicBezTo>
                <a:cubicBezTo>
                  <a:pt x="39" y="207"/>
                  <a:pt x="39" y="206"/>
                  <a:pt x="38" y="205"/>
                </a:cubicBezTo>
                <a:cubicBezTo>
                  <a:pt x="37" y="203"/>
                  <a:pt x="35" y="200"/>
                  <a:pt x="33" y="197"/>
                </a:cubicBezTo>
                <a:cubicBezTo>
                  <a:pt x="32" y="196"/>
                  <a:pt x="32" y="194"/>
                  <a:pt x="31" y="193"/>
                </a:cubicBezTo>
                <a:cubicBezTo>
                  <a:pt x="31" y="193"/>
                  <a:pt x="31" y="193"/>
                  <a:pt x="31" y="193"/>
                </a:cubicBezTo>
                <a:cubicBezTo>
                  <a:pt x="30" y="193"/>
                  <a:pt x="30" y="192"/>
                  <a:pt x="30" y="192"/>
                </a:cubicBezTo>
                <a:cubicBezTo>
                  <a:pt x="30" y="192"/>
                  <a:pt x="30" y="192"/>
                  <a:pt x="30" y="192"/>
                </a:cubicBezTo>
                <a:cubicBezTo>
                  <a:pt x="30" y="192"/>
                  <a:pt x="30" y="191"/>
                  <a:pt x="30" y="191"/>
                </a:cubicBezTo>
                <a:cubicBezTo>
                  <a:pt x="30" y="191"/>
                  <a:pt x="29" y="191"/>
                  <a:pt x="29" y="191"/>
                </a:cubicBezTo>
                <a:cubicBezTo>
                  <a:pt x="29" y="191"/>
                  <a:pt x="29" y="191"/>
                  <a:pt x="29" y="190"/>
                </a:cubicBezTo>
                <a:cubicBezTo>
                  <a:pt x="28" y="189"/>
                  <a:pt x="28" y="188"/>
                  <a:pt x="27" y="185"/>
                </a:cubicBezTo>
                <a:cubicBezTo>
                  <a:pt x="27" y="184"/>
                  <a:pt x="26" y="183"/>
                  <a:pt x="26" y="182"/>
                </a:cubicBezTo>
                <a:cubicBezTo>
                  <a:pt x="26" y="182"/>
                  <a:pt x="26" y="182"/>
                  <a:pt x="26" y="181"/>
                </a:cubicBezTo>
                <a:cubicBezTo>
                  <a:pt x="26" y="181"/>
                  <a:pt x="26" y="180"/>
                  <a:pt x="25" y="180"/>
                </a:cubicBezTo>
                <a:cubicBezTo>
                  <a:pt x="25" y="176"/>
                  <a:pt x="25" y="175"/>
                  <a:pt x="25" y="173"/>
                </a:cubicBezTo>
                <a:cubicBezTo>
                  <a:pt x="25" y="172"/>
                  <a:pt x="25" y="171"/>
                  <a:pt x="24" y="170"/>
                </a:cubicBezTo>
                <a:cubicBezTo>
                  <a:pt x="24" y="170"/>
                  <a:pt x="25" y="170"/>
                  <a:pt x="25" y="169"/>
                </a:cubicBezTo>
                <a:cubicBezTo>
                  <a:pt x="25" y="168"/>
                  <a:pt x="24" y="167"/>
                  <a:pt x="24" y="166"/>
                </a:cubicBezTo>
                <a:cubicBezTo>
                  <a:pt x="24" y="164"/>
                  <a:pt x="24" y="162"/>
                  <a:pt x="25" y="161"/>
                </a:cubicBezTo>
                <a:cubicBezTo>
                  <a:pt x="25" y="161"/>
                  <a:pt x="24" y="161"/>
                  <a:pt x="24" y="160"/>
                </a:cubicBezTo>
                <a:cubicBezTo>
                  <a:pt x="24" y="160"/>
                  <a:pt x="25" y="160"/>
                  <a:pt x="25" y="159"/>
                </a:cubicBezTo>
                <a:cubicBezTo>
                  <a:pt x="25" y="158"/>
                  <a:pt x="25" y="157"/>
                  <a:pt x="26" y="157"/>
                </a:cubicBezTo>
                <a:cubicBezTo>
                  <a:pt x="26" y="155"/>
                  <a:pt x="26" y="154"/>
                  <a:pt x="26" y="152"/>
                </a:cubicBezTo>
                <a:cubicBezTo>
                  <a:pt x="26" y="152"/>
                  <a:pt x="27" y="152"/>
                  <a:pt x="27" y="152"/>
                </a:cubicBezTo>
                <a:cubicBezTo>
                  <a:pt x="27" y="152"/>
                  <a:pt x="26" y="152"/>
                  <a:pt x="26" y="151"/>
                </a:cubicBezTo>
                <a:cubicBezTo>
                  <a:pt x="27" y="150"/>
                  <a:pt x="28" y="149"/>
                  <a:pt x="27" y="148"/>
                </a:cubicBezTo>
                <a:cubicBezTo>
                  <a:pt x="27" y="147"/>
                  <a:pt x="28" y="147"/>
                  <a:pt x="28" y="147"/>
                </a:cubicBezTo>
                <a:cubicBezTo>
                  <a:pt x="28" y="146"/>
                  <a:pt x="28" y="144"/>
                  <a:pt x="28" y="143"/>
                </a:cubicBezTo>
                <a:cubicBezTo>
                  <a:pt x="28" y="143"/>
                  <a:pt x="29" y="143"/>
                  <a:pt x="29" y="143"/>
                </a:cubicBezTo>
                <a:cubicBezTo>
                  <a:pt x="29" y="143"/>
                  <a:pt x="28" y="142"/>
                  <a:pt x="28" y="142"/>
                </a:cubicBezTo>
                <a:cubicBezTo>
                  <a:pt x="29" y="141"/>
                  <a:pt x="29" y="141"/>
                  <a:pt x="30" y="141"/>
                </a:cubicBezTo>
                <a:cubicBezTo>
                  <a:pt x="30" y="140"/>
                  <a:pt x="30" y="139"/>
                  <a:pt x="30" y="139"/>
                </a:cubicBezTo>
                <a:cubicBezTo>
                  <a:pt x="30" y="138"/>
                  <a:pt x="30" y="136"/>
                  <a:pt x="30" y="135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1" y="133"/>
                  <a:pt x="31" y="132"/>
                  <a:pt x="31" y="131"/>
                </a:cubicBezTo>
                <a:cubicBezTo>
                  <a:pt x="31" y="131"/>
                  <a:pt x="32" y="130"/>
                  <a:pt x="32" y="130"/>
                </a:cubicBezTo>
                <a:cubicBezTo>
                  <a:pt x="32" y="129"/>
                  <a:pt x="31" y="129"/>
                  <a:pt x="31" y="128"/>
                </a:cubicBezTo>
                <a:cubicBezTo>
                  <a:pt x="31" y="128"/>
                  <a:pt x="32" y="128"/>
                  <a:pt x="32" y="128"/>
                </a:cubicBezTo>
                <a:cubicBezTo>
                  <a:pt x="32" y="127"/>
                  <a:pt x="32" y="126"/>
                  <a:pt x="32" y="125"/>
                </a:cubicBezTo>
                <a:cubicBezTo>
                  <a:pt x="32" y="125"/>
                  <a:pt x="33" y="125"/>
                  <a:pt x="33" y="125"/>
                </a:cubicBezTo>
                <a:cubicBezTo>
                  <a:pt x="33" y="125"/>
                  <a:pt x="33" y="124"/>
                  <a:pt x="33" y="124"/>
                </a:cubicBezTo>
                <a:cubicBezTo>
                  <a:pt x="33" y="123"/>
                  <a:pt x="33" y="121"/>
                  <a:pt x="34" y="120"/>
                </a:cubicBezTo>
                <a:cubicBezTo>
                  <a:pt x="34" y="120"/>
                  <a:pt x="33" y="120"/>
                  <a:pt x="33" y="119"/>
                </a:cubicBezTo>
                <a:cubicBezTo>
                  <a:pt x="34" y="119"/>
                  <a:pt x="34" y="118"/>
                  <a:pt x="34" y="118"/>
                </a:cubicBezTo>
                <a:cubicBezTo>
                  <a:pt x="35" y="117"/>
                  <a:pt x="35" y="117"/>
                  <a:pt x="35" y="116"/>
                </a:cubicBezTo>
                <a:cubicBezTo>
                  <a:pt x="36" y="115"/>
                  <a:pt x="36" y="113"/>
                  <a:pt x="36" y="111"/>
                </a:cubicBezTo>
                <a:cubicBezTo>
                  <a:pt x="37" y="110"/>
                  <a:pt x="37" y="108"/>
                  <a:pt x="38" y="107"/>
                </a:cubicBezTo>
                <a:cubicBezTo>
                  <a:pt x="38" y="107"/>
                  <a:pt x="39" y="106"/>
                  <a:pt x="39" y="106"/>
                </a:cubicBezTo>
                <a:cubicBezTo>
                  <a:pt x="40" y="104"/>
                  <a:pt x="40" y="102"/>
                  <a:pt x="41" y="100"/>
                </a:cubicBezTo>
                <a:cubicBezTo>
                  <a:pt x="42" y="98"/>
                  <a:pt x="44" y="96"/>
                  <a:pt x="46" y="94"/>
                </a:cubicBezTo>
                <a:cubicBezTo>
                  <a:pt x="46" y="93"/>
                  <a:pt x="47" y="92"/>
                  <a:pt x="47" y="91"/>
                </a:cubicBezTo>
                <a:cubicBezTo>
                  <a:pt x="47" y="90"/>
                  <a:pt x="49" y="91"/>
                  <a:pt x="49" y="90"/>
                </a:cubicBezTo>
                <a:cubicBezTo>
                  <a:pt x="50" y="90"/>
                  <a:pt x="50" y="88"/>
                  <a:pt x="50" y="88"/>
                </a:cubicBezTo>
                <a:cubicBezTo>
                  <a:pt x="50" y="87"/>
                  <a:pt x="51" y="87"/>
                  <a:pt x="52" y="86"/>
                </a:cubicBezTo>
                <a:cubicBezTo>
                  <a:pt x="53" y="84"/>
                  <a:pt x="54" y="84"/>
                  <a:pt x="55" y="83"/>
                </a:cubicBezTo>
                <a:cubicBezTo>
                  <a:pt x="55" y="82"/>
                  <a:pt x="55" y="82"/>
                  <a:pt x="56" y="81"/>
                </a:cubicBezTo>
                <a:cubicBezTo>
                  <a:pt x="56" y="81"/>
                  <a:pt x="56" y="81"/>
                  <a:pt x="56" y="81"/>
                </a:cubicBezTo>
                <a:cubicBezTo>
                  <a:pt x="57" y="79"/>
                  <a:pt x="58" y="78"/>
                  <a:pt x="59" y="77"/>
                </a:cubicBezTo>
                <a:cubicBezTo>
                  <a:pt x="60" y="76"/>
                  <a:pt x="61" y="75"/>
                  <a:pt x="62" y="74"/>
                </a:cubicBezTo>
                <a:cubicBezTo>
                  <a:pt x="62" y="74"/>
                  <a:pt x="62" y="74"/>
                  <a:pt x="62" y="74"/>
                </a:cubicBezTo>
                <a:cubicBezTo>
                  <a:pt x="63" y="73"/>
                  <a:pt x="63" y="73"/>
                  <a:pt x="64" y="73"/>
                </a:cubicBezTo>
                <a:cubicBezTo>
                  <a:pt x="64" y="73"/>
                  <a:pt x="64" y="72"/>
                  <a:pt x="64" y="72"/>
                </a:cubicBezTo>
                <a:cubicBezTo>
                  <a:pt x="65" y="71"/>
                  <a:pt x="65" y="71"/>
                  <a:pt x="66" y="71"/>
                </a:cubicBezTo>
                <a:cubicBezTo>
                  <a:pt x="67" y="70"/>
                  <a:pt x="68" y="69"/>
                  <a:pt x="69" y="69"/>
                </a:cubicBezTo>
                <a:cubicBezTo>
                  <a:pt x="69" y="69"/>
                  <a:pt x="69" y="68"/>
                  <a:pt x="69" y="68"/>
                </a:cubicBezTo>
                <a:cubicBezTo>
                  <a:pt x="69" y="68"/>
                  <a:pt x="70" y="68"/>
                  <a:pt x="70" y="68"/>
                </a:cubicBezTo>
                <a:cubicBezTo>
                  <a:pt x="71" y="67"/>
                  <a:pt x="73" y="66"/>
                  <a:pt x="73" y="65"/>
                </a:cubicBezTo>
                <a:cubicBezTo>
                  <a:pt x="74" y="65"/>
                  <a:pt x="76" y="66"/>
                  <a:pt x="75" y="64"/>
                </a:cubicBezTo>
                <a:cubicBezTo>
                  <a:pt x="77" y="64"/>
                  <a:pt x="78" y="62"/>
                  <a:pt x="80" y="61"/>
                </a:cubicBezTo>
                <a:cubicBezTo>
                  <a:pt x="81" y="61"/>
                  <a:pt x="82" y="60"/>
                  <a:pt x="84" y="60"/>
                </a:cubicBezTo>
                <a:cubicBezTo>
                  <a:pt x="84" y="59"/>
                  <a:pt x="84" y="59"/>
                  <a:pt x="84" y="59"/>
                </a:cubicBezTo>
                <a:cubicBezTo>
                  <a:pt x="85" y="59"/>
                  <a:pt x="85" y="58"/>
                  <a:pt x="85" y="58"/>
                </a:cubicBezTo>
                <a:cubicBezTo>
                  <a:pt x="86" y="58"/>
                  <a:pt x="85" y="59"/>
                  <a:pt x="86" y="58"/>
                </a:cubicBezTo>
                <a:cubicBezTo>
                  <a:pt x="86" y="58"/>
                  <a:pt x="87" y="58"/>
                  <a:pt x="87" y="58"/>
                </a:cubicBezTo>
                <a:cubicBezTo>
                  <a:pt x="88" y="57"/>
                  <a:pt x="89" y="56"/>
                  <a:pt x="91" y="56"/>
                </a:cubicBezTo>
                <a:cubicBezTo>
                  <a:pt x="92" y="55"/>
                  <a:pt x="94" y="54"/>
                  <a:pt x="95" y="54"/>
                </a:cubicBezTo>
                <a:cubicBezTo>
                  <a:pt x="96" y="53"/>
                  <a:pt x="99" y="53"/>
                  <a:pt x="101" y="53"/>
                </a:cubicBezTo>
                <a:cubicBezTo>
                  <a:pt x="102" y="53"/>
                  <a:pt x="103" y="52"/>
                  <a:pt x="103" y="52"/>
                </a:cubicBezTo>
                <a:cubicBezTo>
                  <a:pt x="104" y="52"/>
                  <a:pt x="104" y="52"/>
                  <a:pt x="104" y="52"/>
                </a:cubicBezTo>
                <a:cubicBezTo>
                  <a:pt x="106" y="52"/>
                  <a:pt x="107" y="52"/>
                  <a:pt x="108" y="52"/>
                </a:cubicBezTo>
                <a:cubicBezTo>
                  <a:pt x="109" y="52"/>
                  <a:pt x="110" y="52"/>
                  <a:pt x="110" y="52"/>
                </a:cubicBezTo>
                <a:cubicBezTo>
                  <a:pt x="111" y="52"/>
                  <a:pt x="111" y="51"/>
                  <a:pt x="112" y="52"/>
                </a:cubicBezTo>
                <a:cubicBezTo>
                  <a:pt x="112" y="52"/>
                  <a:pt x="112" y="51"/>
                  <a:pt x="113" y="51"/>
                </a:cubicBezTo>
                <a:cubicBezTo>
                  <a:pt x="113" y="51"/>
                  <a:pt x="113" y="52"/>
                  <a:pt x="113" y="52"/>
                </a:cubicBezTo>
                <a:cubicBezTo>
                  <a:pt x="114" y="52"/>
                  <a:pt x="115" y="52"/>
                  <a:pt x="116" y="52"/>
                </a:cubicBezTo>
                <a:cubicBezTo>
                  <a:pt x="116" y="52"/>
                  <a:pt x="116" y="53"/>
                  <a:pt x="117" y="53"/>
                </a:cubicBezTo>
                <a:cubicBezTo>
                  <a:pt x="118" y="53"/>
                  <a:pt x="119" y="53"/>
                  <a:pt x="119" y="54"/>
                </a:cubicBezTo>
                <a:cubicBezTo>
                  <a:pt x="120" y="54"/>
                  <a:pt x="120" y="55"/>
                  <a:pt x="120" y="55"/>
                </a:cubicBezTo>
                <a:cubicBezTo>
                  <a:pt x="122" y="56"/>
                  <a:pt x="124" y="57"/>
                  <a:pt x="126" y="56"/>
                </a:cubicBezTo>
                <a:cubicBezTo>
                  <a:pt x="125" y="53"/>
                  <a:pt x="123" y="50"/>
                  <a:pt x="122" y="49"/>
                </a:cubicBezTo>
                <a:cubicBezTo>
                  <a:pt x="121" y="49"/>
                  <a:pt x="120" y="49"/>
                  <a:pt x="119" y="49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17" y="48"/>
                  <a:pt x="116" y="47"/>
                  <a:pt x="116" y="46"/>
                </a:cubicBezTo>
                <a:cubicBezTo>
                  <a:pt x="117" y="45"/>
                  <a:pt x="118" y="45"/>
                  <a:pt x="119" y="45"/>
                </a:cubicBezTo>
                <a:cubicBezTo>
                  <a:pt x="120" y="45"/>
                  <a:pt x="121" y="45"/>
                  <a:pt x="121" y="45"/>
                </a:cubicBezTo>
                <a:cubicBezTo>
                  <a:pt x="123" y="44"/>
                  <a:pt x="122" y="45"/>
                  <a:pt x="123" y="44"/>
                </a:cubicBezTo>
                <a:cubicBezTo>
                  <a:pt x="124" y="44"/>
                  <a:pt x="124" y="44"/>
                  <a:pt x="125" y="44"/>
                </a:cubicBezTo>
                <a:cubicBezTo>
                  <a:pt x="128" y="42"/>
                  <a:pt x="129" y="42"/>
                  <a:pt x="132" y="42"/>
                </a:cubicBezTo>
                <a:cubicBezTo>
                  <a:pt x="133" y="42"/>
                  <a:pt x="133" y="43"/>
                  <a:pt x="133" y="44"/>
                </a:cubicBezTo>
                <a:cubicBezTo>
                  <a:pt x="134" y="45"/>
                  <a:pt x="134" y="46"/>
                  <a:pt x="135" y="46"/>
                </a:cubicBezTo>
                <a:cubicBezTo>
                  <a:pt x="137" y="44"/>
                  <a:pt x="141" y="44"/>
                  <a:pt x="143" y="43"/>
                </a:cubicBezTo>
                <a:cubicBezTo>
                  <a:pt x="143" y="43"/>
                  <a:pt x="144" y="43"/>
                  <a:pt x="143" y="43"/>
                </a:cubicBezTo>
                <a:cubicBezTo>
                  <a:pt x="144" y="42"/>
                  <a:pt x="144" y="43"/>
                  <a:pt x="145" y="43"/>
                </a:cubicBezTo>
                <a:cubicBezTo>
                  <a:pt x="144" y="43"/>
                  <a:pt x="145" y="42"/>
                  <a:pt x="145" y="42"/>
                </a:cubicBezTo>
                <a:cubicBezTo>
                  <a:pt x="145" y="42"/>
                  <a:pt x="146" y="42"/>
                  <a:pt x="146" y="42"/>
                </a:cubicBezTo>
                <a:cubicBezTo>
                  <a:pt x="148" y="42"/>
                  <a:pt x="152" y="41"/>
                  <a:pt x="153" y="42"/>
                </a:cubicBezTo>
                <a:cubicBezTo>
                  <a:pt x="153" y="42"/>
                  <a:pt x="154" y="42"/>
                  <a:pt x="155" y="42"/>
                </a:cubicBezTo>
                <a:cubicBezTo>
                  <a:pt x="156" y="42"/>
                  <a:pt x="156" y="43"/>
                  <a:pt x="157" y="43"/>
                </a:cubicBezTo>
                <a:cubicBezTo>
                  <a:pt x="157" y="42"/>
                  <a:pt x="160" y="43"/>
                  <a:pt x="160" y="43"/>
                </a:cubicBezTo>
                <a:cubicBezTo>
                  <a:pt x="160" y="44"/>
                  <a:pt x="161" y="44"/>
                  <a:pt x="161" y="44"/>
                </a:cubicBezTo>
                <a:cubicBezTo>
                  <a:pt x="162" y="44"/>
                  <a:pt x="163" y="44"/>
                  <a:pt x="163" y="44"/>
                </a:cubicBezTo>
                <a:cubicBezTo>
                  <a:pt x="164" y="44"/>
                  <a:pt x="164" y="45"/>
                  <a:pt x="164" y="45"/>
                </a:cubicBezTo>
                <a:cubicBezTo>
                  <a:pt x="165" y="45"/>
                  <a:pt x="168" y="45"/>
                  <a:pt x="169" y="45"/>
                </a:cubicBezTo>
                <a:cubicBezTo>
                  <a:pt x="169" y="46"/>
                  <a:pt x="170" y="46"/>
                  <a:pt x="170" y="46"/>
                </a:cubicBezTo>
                <a:cubicBezTo>
                  <a:pt x="171" y="46"/>
                  <a:pt x="172" y="46"/>
                  <a:pt x="172" y="46"/>
                </a:cubicBezTo>
                <a:cubicBezTo>
                  <a:pt x="173" y="47"/>
                  <a:pt x="173" y="47"/>
                  <a:pt x="174" y="47"/>
                </a:cubicBezTo>
                <a:cubicBezTo>
                  <a:pt x="174" y="47"/>
                  <a:pt x="175" y="47"/>
                  <a:pt x="175" y="48"/>
                </a:cubicBezTo>
                <a:cubicBezTo>
                  <a:pt x="177" y="48"/>
                  <a:pt x="179" y="48"/>
                  <a:pt x="181" y="48"/>
                </a:cubicBezTo>
                <a:cubicBezTo>
                  <a:pt x="182" y="49"/>
                  <a:pt x="183" y="50"/>
                  <a:pt x="184" y="51"/>
                </a:cubicBezTo>
                <a:cubicBezTo>
                  <a:pt x="186" y="50"/>
                  <a:pt x="188" y="51"/>
                  <a:pt x="190" y="52"/>
                </a:cubicBezTo>
                <a:cubicBezTo>
                  <a:pt x="190" y="52"/>
                  <a:pt x="190" y="52"/>
                  <a:pt x="191" y="52"/>
                </a:cubicBezTo>
                <a:cubicBezTo>
                  <a:pt x="191" y="53"/>
                  <a:pt x="192" y="52"/>
                  <a:pt x="192" y="53"/>
                </a:cubicBezTo>
                <a:cubicBezTo>
                  <a:pt x="193" y="53"/>
                  <a:pt x="194" y="53"/>
                  <a:pt x="195" y="53"/>
                </a:cubicBezTo>
                <a:cubicBezTo>
                  <a:pt x="196" y="54"/>
                  <a:pt x="196" y="53"/>
                  <a:pt x="197" y="53"/>
                </a:cubicBezTo>
                <a:cubicBezTo>
                  <a:pt x="197" y="54"/>
                  <a:pt x="197" y="54"/>
                  <a:pt x="198" y="54"/>
                </a:cubicBezTo>
                <a:cubicBezTo>
                  <a:pt x="198" y="54"/>
                  <a:pt x="199" y="54"/>
                  <a:pt x="199" y="54"/>
                </a:cubicBezTo>
                <a:cubicBezTo>
                  <a:pt x="200" y="54"/>
                  <a:pt x="200" y="55"/>
                  <a:pt x="201" y="55"/>
                </a:cubicBezTo>
                <a:cubicBezTo>
                  <a:pt x="201" y="55"/>
                  <a:pt x="201" y="55"/>
                  <a:pt x="201" y="55"/>
                </a:cubicBezTo>
                <a:cubicBezTo>
                  <a:pt x="202" y="55"/>
                  <a:pt x="202" y="56"/>
                  <a:pt x="202" y="56"/>
                </a:cubicBezTo>
                <a:cubicBezTo>
                  <a:pt x="202" y="56"/>
                  <a:pt x="203" y="56"/>
                  <a:pt x="203" y="56"/>
                </a:cubicBezTo>
                <a:cubicBezTo>
                  <a:pt x="204" y="56"/>
                  <a:pt x="204" y="56"/>
                  <a:pt x="204" y="56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8" y="57"/>
                  <a:pt x="210" y="59"/>
                  <a:pt x="211" y="59"/>
                </a:cubicBezTo>
                <a:cubicBezTo>
                  <a:pt x="211" y="59"/>
                  <a:pt x="211" y="59"/>
                  <a:pt x="211" y="59"/>
                </a:cubicBezTo>
                <a:cubicBezTo>
                  <a:pt x="213" y="60"/>
                  <a:pt x="213" y="60"/>
                  <a:pt x="214" y="60"/>
                </a:cubicBezTo>
                <a:cubicBezTo>
                  <a:pt x="215" y="60"/>
                  <a:pt x="215" y="61"/>
                  <a:pt x="216" y="60"/>
                </a:cubicBezTo>
                <a:cubicBezTo>
                  <a:pt x="216" y="60"/>
                  <a:pt x="217" y="61"/>
                  <a:pt x="217" y="61"/>
                </a:cubicBezTo>
                <a:cubicBezTo>
                  <a:pt x="218" y="61"/>
                  <a:pt x="218" y="61"/>
                  <a:pt x="218" y="61"/>
                </a:cubicBezTo>
                <a:cubicBezTo>
                  <a:pt x="219" y="61"/>
                  <a:pt x="219" y="61"/>
                  <a:pt x="220" y="61"/>
                </a:cubicBezTo>
                <a:cubicBezTo>
                  <a:pt x="220" y="61"/>
                  <a:pt x="221" y="62"/>
                  <a:pt x="221" y="62"/>
                </a:cubicBezTo>
                <a:cubicBezTo>
                  <a:pt x="222" y="62"/>
                  <a:pt x="223" y="62"/>
                  <a:pt x="224" y="62"/>
                </a:cubicBezTo>
                <a:cubicBezTo>
                  <a:pt x="224" y="63"/>
                  <a:pt x="225" y="63"/>
                  <a:pt x="225" y="63"/>
                </a:cubicBezTo>
                <a:cubicBezTo>
                  <a:pt x="226" y="63"/>
                  <a:pt x="226" y="63"/>
                  <a:pt x="226" y="64"/>
                </a:cubicBezTo>
                <a:cubicBezTo>
                  <a:pt x="227" y="64"/>
                  <a:pt x="227" y="63"/>
                  <a:pt x="227" y="63"/>
                </a:cubicBezTo>
                <a:cubicBezTo>
                  <a:pt x="228" y="63"/>
                  <a:pt x="228" y="64"/>
                  <a:pt x="229" y="64"/>
                </a:cubicBezTo>
                <a:cubicBezTo>
                  <a:pt x="229" y="64"/>
                  <a:pt x="230" y="65"/>
                  <a:pt x="230" y="66"/>
                </a:cubicBezTo>
                <a:cubicBezTo>
                  <a:pt x="232" y="66"/>
                  <a:pt x="234" y="66"/>
                  <a:pt x="235" y="67"/>
                </a:cubicBezTo>
                <a:cubicBezTo>
                  <a:pt x="236" y="68"/>
                  <a:pt x="238" y="69"/>
                  <a:pt x="238" y="71"/>
                </a:cubicBezTo>
                <a:cubicBezTo>
                  <a:pt x="240" y="71"/>
                  <a:pt x="240" y="71"/>
                  <a:pt x="241" y="71"/>
                </a:cubicBezTo>
                <a:cubicBezTo>
                  <a:pt x="242" y="72"/>
                  <a:pt x="242" y="72"/>
                  <a:pt x="243" y="73"/>
                </a:cubicBezTo>
                <a:cubicBezTo>
                  <a:pt x="245" y="73"/>
                  <a:pt x="247" y="73"/>
                  <a:pt x="248" y="74"/>
                </a:cubicBezTo>
                <a:cubicBezTo>
                  <a:pt x="249" y="75"/>
                  <a:pt x="250" y="75"/>
                  <a:pt x="250" y="75"/>
                </a:cubicBezTo>
                <a:cubicBezTo>
                  <a:pt x="250" y="76"/>
                  <a:pt x="250" y="77"/>
                  <a:pt x="251" y="78"/>
                </a:cubicBezTo>
                <a:cubicBezTo>
                  <a:pt x="251" y="78"/>
                  <a:pt x="252" y="78"/>
                  <a:pt x="252" y="78"/>
                </a:cubicBezTo>
                <a:cubicBezTo>
                  <a:pt x="252" y="79"/>
                  <a:pt x="252" y="78"/>
                  <a:pt x="253" y="79"/>
                </a:cubicBezTo>
                <a:cubicBezTo>
                  <a:pt x="253" y="79"/>
                  <a:pt x="254" y="80"/>
                  <a:pt x="254" y="81"/>
                </a:cubicBezTo>
                <a:cubicBezTo>
                  <a:pt x="255" y="81"/>
                  <a:pt x="256" y="82"/>
                  <a:pt x="256" y="82"/>
                </a:cubicBezTo>
                <a:cubicBezTo>
                  <a:pt x="256" y="83"/>
                  <a:pt x="257" y="83"/>
                  <a:pt x="258" y="84"/>
                </a:cubicBezTo>
                <a:cubicBezTo>
                  <a:pt x="258" y="84"/>
                  <a:pt x="258" y="85"/>
                  <a:pt x="258" y="85"/>
                </a:cubicBezTo>
                <a:cubicBezTo>
                  <a:pt x="258" y="85"/>
                  <a:pt x="259" y="85"/>
                  <a:pt x="259" y="85"/>
                </a:cubicBezTo>
                <a:cubicBezTo>
                  <a:pt x="260" y="85"/>
                  <a:pt x="259" y="88"/>
                  <a:pt x="261" y="87"/>
                </a:cubicBezTo>
                <a:cubicBezTo>
                  <a:pt x="261" y="89"/>
                  <a:pt x="264" y="91"/>
                  <a:pt x="264" y="93"/>
                </a:cubicBezTo>
                <a:cubicBezTo>
                  <a:pt x="265" y="93"/>
                  <a:pt x="264" y="93"/>
                  <a:pt x="265" y="93"/>
                </a:cubicBezTo>
                <a:cubicBezTo>
                  <a:pt x="265" y="94"/>
                  <a:pt x="266" y="94"/>
                  <a:pt x="266" y="94"/>
                </a:cubicBezTo>
                <a:cubicBezTo>
                  <a:pt x="266" y="94"/>
                  <a:pt x="266" y="95"/>
                  <a:pt x="266" y="95"/>
                </a:cubicBezTo>
                <a:cubicBezTo>
                  <a:pt x="267" y="96"/>
                  <a:pt x="267" y="96"/>
                  <a:pt x="268" y="97"/>
                </a:cubicBezTo>
                <a:cubicBezTo>
                  <a:pt x="269" y="99"/>
                  <a:pt x="270" y="103"/>
                  <a:pt x="271" y="106"/>
                </a:cubicBezTo>
                <a:cubicBezTo>
                  <a:pt x="271" y="107"/>
                  <a:pt x="272" y="107"/>
                  <a:pt x="273" y="108"/>
                </a:cubicBezTo>
                <a:cubicBezTo>
                  <a:pt x="274" y="112"/>
                  <a:pt x="275" y="115"/>
                  <a:pt x="275" y="119"/>
                </a:cubicBezTo>
                <a:cubicBezTo>
                  <a:pt x="276" y="120"/>
                  <a:pt x="276" y="121"/>
                  <a:pt x="276" y="121"/>
                </a:cubicBezTo>
                <a:cubicBezTo>
                  <a:pt x="276" y="123"/>
                  <a:pt x="276" y="124"/>
                  <a:pt x="277" y="125"/>
                </a:cubicBezTo>
                <a:cubicBezTo>
                  <a:pt x="277" y="125"/>
                  <a:pt x="276" y="126"/>
                  <a:pt x="276" y="126"/>
                </a:cubicBezTo>
                <a:cubicBezTo>
                  <a:pt x="276" y="126"/>
                  <a:pt x="277" y="127"/>
                  <a:pt x="277" y="128"/>
                </a:cubicBezTo>
                <a:cubicBezTo>
                  <a:pt x="277" y="129"/>
                  <a:pt x="277" y="129"/>
                  <a:pt x="277" y="130"/>
                </a:cubicBezTo>
                <a:cubicBezTo>
                  <a:pt x="277" y="132"/>
                  <a:pt x="278" y="133"/>
                  <a:pt x="278" y="135"/>
                </a:cubicBezTo>
                <a:cubicBezTo>
                  <a:pt x="278" y="135"/>
                  <a:pt x="277" y="135"/>
                  <a:pt x="278" y="135"/>
                </a:cubicBezTo>
                <a:cubicBezTo>
                  <a:pt x="278" y="135"/>
                  <a:pt x="278" y="136"/>
                  <a:pt x="278" y="136"/>
                </a:cubicBezTo>
                <a:cubicBezTo>
                  <a:pt x="278" y="136"/>
                  <a:pt x="278" y="137"/>
                  <a:pt x="278" y="137"/>
                </a:cubicBezTo>
                <a:cubicBezTo>
                  <a:pt x="278" y="138"/>
                  <a:pt x="278" y="139"/>
                  <a:pt x="278" y="139"/>
                </a:cubicBezTo>
                <a:cubicBezTo>
                  <a:pt x="278" y="140"/>
                  <a:pt x="278" y="140"/>
                  <a:pt x="278" y="141"/>
                </a:cubicBezTo>
                <a:cubicBezTo>
                  <a:pt x="278" y="141"/>
                  <a:pt x="278" y="142"/>
                  <a:pt x="278" y="143"/>
                </a:cubicBezTo>
                <a:cubicBezTo>
                  <a:pt x="279" y="145"/>
                  <a:pt x="280" y="147"/>
                  <a:pt x="279" y="148"/>
                </a:cubicBezTo>
                <a:cubicBezTo>
                  <a:pt x="279" y="148"/>
                  <a:pt x="279" y="149"/>
                  <a:pt x="279" y="149"/>
                </a:cubicBezTo>
                <a:cubicBezTo>
                  <a:pt x="279" y="150"/>
                  <a:pt x="279" y="151"/>
                  <a:pt x="279" y="152"/>
                </a:cubicBezTo>
                <a:cubicBezTo>
                  <a:pt x="279" y="153"/>
                  <a:pt x="279" y="154"/>
                  <a:pt x="279" y="156"/>
                </a:cubicBezTo>
                <a:cubicBezTo>
                  <a:pt x="279" y="156"/>
                  <a:pt x="279" y="158"/>
                  <a:pt x="279" y="158"/>
                </a:cubicBezTo>
                <a:cubicBezTo>
                  <a:pt x="279" y="160"/>
                  <a:pt x="278" y="163"/>
                  <a:pt x="278" y="164"/>
                </a:cubicBezTo>
                <a:cubicBezTo>
                  <a:pt x="278" y="164"/>
                  <a:pt x="278" y="165"/>
                  <a:pt x="278" y="165"/>
                </a:cubicBezTo>
                <a:cubicBezTo>
                  <a:pt x="278" y="165"/>
                  <a:pt x="278" y="166"/>
                  <a:pt x="278" y="166"/>
                </a:cubicBezTo>
                <a:cubicBezTo>
                  <a:pt x="278" y="166"/>
                  <a:pt x="278" y="169"/>
                  <a:pt x="279" y="168"/>
                </a:cubicBezTo>
                <a:cubicBezTo>
                  <a:pt x="280" y="168"/>
                  <a:pt x="280" y="167"/>
                  <a:pt x="281" y="167"/>
                </a:cubicBezTo>
                <a:cubicBezTo>
                  <a:pt x="281" y="166"/>
                  <a:pt x="281" y="165"/>
                  <a:pt x="282" y="164"/>
                </a:cubicBezTo>
                <a:cubicBezTo>
                  <a:pt x="282" y="163"/>
                  <a:pt x="281" y="162"/>
                  <a:pt x="282" y="161"/>
                </a:cubicBezTo>
                <a:cubicBezTo>
                  <a:pt x="282" y="161"/>
                  <a:pt x="282" y="160"/>
                  <a:pt x="282" y="160"/>
                </a:cubicBezTo>
                <a:cubicBezTo>
                  <a:pt x="282" y="159"/>
                  <a:pt x="282" y="159"/>
                  <a:pt x="282" y="158"/>
                </a:cubicBezTo>
                <a:cubicBezTo>
                  <a:pt x="282" y="158"/>
                  <a:pt x="283" y="157"/>
                  <a:pt x="283" y="157"/>
                </a:cubicBezTo>
                <a:cubicBezTo>
                  <a:pt x="283" y="156"/>
                  <a:pt x="282" y="155"/>
                  <a:pt x="282" y="154"/>
                </a:cubicBezTo>
                <a:cubicBezTo>
                  <a:pt x="282" y="153"/>
                  <a:pt x="283" y="151"/>
                  <a:pt x="282" y="151"/>
                </a:cubicBezTo>
                <a:cubicBezTo>
                  <a:pt x="282" y="150"/>
                  <a:pt x="283" y="150"/>
                  <a:pt x="283" y="150"/>
                </a:cubicBezTo>
                <a:cubicBezTo>
                  <a:pt x="283" y="148"/>
                  <a:pt x="282" y="146"/>
                  <a:pt x="282" y="144"/>
                </a:cubicBezTo>
                <a:cubicBezTo>
                  <a:pt x="282" y="143"/>
                  <a:pt x="282" y="143"/>
                  <a:pt x="282" y="142"/>
                </a:cubicBezTo>
                <a:close/>
                <a:moveTo>
                  <a:pt x="222" y="58"/>
                </a:moveTo>
                <a:cubicBezTo>
                  <a:pt x="222" y="58"/>
                  <a:pt x="222" y="58"/>
                  <a:pt x="221" y="58"/>
                </a:cubicBezTo>
                <a:cubicBezTo>
                  <a:pt x="221" y="58"/>
                  <a:pt x="220" y="57"/>
                  <a:pt x="219" y="57"/>
                </a:cubicBezTo>
                <a:cubicBezTo>
                  <a:pt x="218" y="58"/>
                  <a:pt x="218" y="57"/>
                  <a:pt x="217" y="57"/>
                </a:cubicBezTo>
                <a:cubicBezTo>
                  <a:pt x="217" y="56"/>
                  <a:pt x="216" y="57"/>
                  <a:pt x="216" y="57"/>
                </a:cubicBezTo>
                <a:cubicBezTo>
                  <a:pt x="216" y="57"/>
                  <a:pt x="216" y="56"/>
                  <a:pt x="216" y="56"/>
                </a:cubicBezTo>
                <a:cubicBezTo>
                  <a:pt x="216" y="56"/>
                  <a:pt x="215" y="57"/>
                  <a:pt x="215" y="57"/>
                </a:cubicBezTo>
                <a:cubicBezTo>
                  <a:pt x="215" y="56"/>
                  <a:pt x="214" y="55"/>
                  <a:pt x="213" y="56"/>
                </a:cubicBezTo>
                <a:cubicBezTo>
                  <a:pt x="213" y="56"/>
                  <a:pt x="212" y="56"/>
                  <a:pt x="212" y="55"/>
                </a:cubicBezTo>
                <a:cubicBezTo>
                  <a:pt x="212" y="55"/>
                  <a:pt x="211" y="55"/>
                  <a:pt x="210" y="55"/>
                </a:cubicBezTo>
                <a:cubicBezTo>
                  <a:pt x="210" y="54"/>
                  <a:pt x="208" y="54"/>
                  <a:pt x="208" y="53"/>
                </a:cubicBezTo>
                <a:cubicBezTo>
                  <a:pt x="207" y="53"/>
                  <a:pt x="206" y="52"/>
                  <a:pt x="205" y="52"/>
                </a:cubicBezTo>
                <a:cubicBezTo>
                  <a:pt x="205" y="52"/>
                  <a:pt x="204" y="52"/>
                  <a:pt x="204" y="52"/>
                </a:cubicBezTo>
                <a:cubicBezTo>
                  <a:pt x="204" y="52"/>
                  <a:pt x="203" y="51"/>
                  <a:pt x="203" y="51"/>
                </a:cubicBezTo>
                <a:cubicBezTo>
                  <a:pt x="203" y="51"/>
                  <a:pt x="202" y="51"/>
                  <a:pt x="202" y="51"/>
                </a:cubicBezTo>
                <a:cubicBezTo>
                  <a:pt x="201" y="51"/>
                  <a:pt x="201" y="51"/>
                  <a:pt x="201" y="51"/>
                </a:cubicBezTo>
                <a:cubicBezTo>
                  <a:pt x="200" y="51"/>
                  <a:pt x="199" y="50"/>
                  <a:pt x="198" y="50"/>
                </a:cubicBezTo>
                <a:cubicBezTo>
                  <a:pt x="198" y="50"/>
                  <a:pt x="197" y="50"/>
                  <a:pt x="197" y="50"/>
                </a:cubicBezTo>
                <a:cubicBezTo>
                  <a:pt x="196" y="50"/>
                  <a:pt x="196" y="49"/>
                  <a:pt x="195" y="49"/>
                </a:cubicBezTo>
                <a:cubicBezTo>
                  <a:pt x="195" y="49"/>
                  <a:pt x="194" y="49"/>
                  <a:pt x="193" y="49"/>
                </a:cubicBezTo>
                <a:cubicBezTo>
                  <a:pt x="192" y="49"/>
                  <a:pt x="192" y="48"/>
                  <a:pt x="192" y="48"/>
                </a:cubicBezTo>
                <a:cubicBezTo>
                  <a:pt x="191" y="48"/>
                  <a:pt x="189" y="47"/>
                  <a:pt x="188" y="48"/>
                </a:cubicBezTo>
                <a:cubicBezTo>
                  <a:pt x="185" y="45"/>
                  <a:pt x="182" y="44"/>
                  <a:pt x="177" y="45"/>
                </a:cubicBezTo>
                <a:cubicBezTo>
                  <a:pt x="175" y="43"/>
                  <a:pt x="173" y="43"/>
                  <a:pt x="171" y="42"/>
                </a:cubicBezTo>
                <a:cubicBezTo>
                  <a:pt x="171" y="42"/>
                  <a:pt x="171" y="42"/>
                  <a:pt x="170" y="42"/>
                </a:cubicBezTo>
                <a:cubicBezTo>
                  <a:pt x="170" y="42"/>
                  <a:pt x="170" y="42"/>
                  <a:pt x="169" y="42"/>
                </a:cubicBezTo>
                <a:cubicBezTo>
                  <a:pt x="169" y="42"/>
                  <a:pt x="168" y="41"/>
                  <a:pt x="167" y="41"/>
                </a:cubicBezTo>
                <a:cubicBezTo>
                  <a:pt x="166" y="41"/>
                  <a:pt x="166" y="40"/>
                  <a:pt x="165" y="40"/>
                </a:cubicBezTo>
                <a:cubicBezTo>
                  <a:pt x="165" y="39"/>
                  <a:pt x="166" y="40"/>
                  <a:pt x="167" y="39"/>
                </a:cubicBezTo>
                <a:cubicBezTo>
                  <a:pt x="167" y="39"/>
                  <a:pt x="168" y="38"/>
                  <a:pt x="168" y="39"/>
                </a:cubicBezTo>
                <a:cubicBezTo>
                  <a:pt x="168" y="39"/>
                  <a:pt x="168" y="39"/>
                  <a:pt x="168" y="39"/>
                </a:cubicBezTo>
                <a:cubicBezTo>
                  <a:pt x="170" y="39"/>
                  <a:pt x="172" y="39"/>
                  <a:pt x="174" y="38"/>
                </a:cubicBezTo>
                <a:cubicBezTo>
                  <a:pt x="175" y="39"/>
                  <a:pt x="176" y="40"/>
                  <a:pt x="177" y="40"/>
                </a:cubicBezTo>
                <a:cubicBezTo>
                  <a:pt x="177" y="40"/>
                  <a:pt x="177" y="41"/>
                  <a:pt x="178" y="40"/>
                </a:cubicBezTo>
                <a:cubicBezTo>
                  <a:pt x="178" y="40"/>
                  <a:pt x="178" y="41"/>
                  <a:pt x="178" y="41"/>
                </a:cubicBezTo>
                <a:cubicBezTo>
                  <a:pt x="179" y="42"/>
                  <a:pt x="179" y="41"/>
                  <a:pt x="179" y="42"/>
                </a:cubicBezTo>
                <a:cubicBezTo>
                  <a:pt x="179" y="42"/>
                  <a:pt x="179" y="42"/>
                  <a:pt x="180" y="42"/>
                </a:cubicBezTo>
                <a:cubicBezTo>
                  <a:pt x="180" y="42"/>
                  <a:pt x="181" y="42"/>
                  <a:pt x="181" y="43"/>
                </a:cubicBezTo>
                <a:cubicBezTo>
                  <a:pt x="182" y="43"/>
                  <a:pt x="182" y="43"/>
                  <a:pt x="183" y="43"/>
                </a:cubicBezTo>
                <a:cubicBezTo>
                  <a:pt x="183" y="43"/>
                  <a:pt x="185" y="43"/>
                  <a:pt x="185" y="43"/>
                </a:cubicBezTo>
                <a:cubicBezTo>
                  <a:pt x="185" y="44"/>
                  <a:pt x="185" y="44"/>
                  <a:pt x="186" y="44"/>
                </a:cubicBezTo>
                <a:cubicBezTo>
                  <a:pt x="187" y="44"/>
                  <a:pt x="187" y="43"/>
                  <a:pt x="187" y="43"/>
                </a:cubicBezTo>
                <a:cubicBezTo>
                  <a:pt x="187" y="43"/>
                  <a:pt x="187" y="44"/>
                  <a:pt x="187" y="44"/>
                </a:cubicBezTo>
                <a:cubicBezTo>
                  <a:pt x="189" y="44"/>
                  <a:pt x="190" y="45"/>
                  <a:pt x="191" y="44"/>
                </a:cubicBezTo>
                <a:cubicBezTo>
                  <a:pt x="192" y="44"/>
                  <a:pt x="192" y="45"/>
                  <a:pt x="193" y="45"/>
                </a:cubicBezTo>
                <a:cubicBezTo>
                  <a:pt x="194" y="45"/>
                  <a:pt x="194" y="44"/>
                  <a:pt x="194" y="45"/>
                </a:cubicBezTo>
                <a:cubicBezTo>
                  <a:pt x="194" y="45"/>
                  <a:pt x="195" y="45"/>
                  <a:pt x="195" y="45"/>
                </a:cubicBezTo>
                <a:cubicBezTo>
                  <a:pt x="196" y="46"/>
                  <a:pt x="196" y="45"/>
                  <a:pt x="196" y="45"/>
                </a:cubicBezTo>
                <a:cubicBezTo>
                  <a:pt x="197" y="46"/>
                  <a:pt x="197" y="46"/>
                  <a:pt x="197" y="46"/>
                </a:cubicBezTo>
                <a:cubicBezTo>
                  <a:pt x="198" y="46"/>
                  <a:pt x="198" y="46"/>
                  <a:pt x="199" y="46"/>
                </a:cubicBezTo>
                <a:cubicBezTo>
                  <a:pt x="199" y="46"/>
                  <a:pt x="199" y="47"/>
                  <a:pt x="199" y="47"/>
                </a:cubicBezTo>
                <a:cubicBezTo>
                  <a:pt x="200" y="46"/>
                  <a:pt x="202" y="48"/>
                  <a:pt x="203" y="48"/>
                </a:cubicBezTo>
                <a:cubicBezTo>
                  <a:pt x="204" y="48"/>
                  <a:pt x="204" y="48"/>
                  <a:pt x="204" y="48"/>
                </a:cubicBezTo>
                <a:cubicBezTo>
                  <a:pt x="205" y="49"/>
                  <a:pt x="205" y="49"/>
                  <a:pt x="205" y="49"/>
                </a:cubicBezTo>
                <a:cubicBezTo>
                  <a:pt x="206" y="49"/>
                  <a:pt x="206" y="49"/>
                  <a:pt x="206" y="49"/>
                </a:cubicBezTo>
                <a:cubicBezTo>
                  <a:pt x="207" y="49"/>
                  <a:pt x="208" y="50"/>
                  <a:pt x="209" y="50"/>
                </a:cubicBezTo>
                <a:cubicBezTo>
                  <a:pt x="209" y="50"/>
                  <a:pt x="210" y="51"/>
                  <a:pt x="211" y="51"/>
                </a:cubicBezTo>
                <a:cubicBezTo>
                  <a:pt x="212" y="51"/>
                  <a:pt x="212" y="51"/>
                  <a:pt x="213" y="51"/>
                </a:cubicBezTo>
                <a:cubicBezTo>
                  <a:pt x="213" y="51"/>
                  <a:pt x="213" y="52"/>
                  <a:pt x="213" y="52"/>
                </a:cubicBezTo>
                <a:cubicBezTo>
                  <a:pt x="214" y="52"/>
                  <a:pt x="214" y="52"/>
                  <a:pt x="215" y="52"/>
                </a:cubicBezTo>
                <a:cubicBezTo>
                  <a:pt x="215" y="52"/>
                  <a:pt x="215" y="53"/>
                  <a:pt x="215" y="52"/>
                </a:cubicBezTo>
                <a:cubicBezTo>
                  <a:pt x="216" y="52"/>
                  <a:pt x="218" y="53"/>
                  <a:pt x="218" y="54"/>
                </a:cubicBezTo>
                <a:cubicBezTo>
                  <a:pt x="219" y="54"/>
                  <a:pt x="221" y="54"/>
                  <a:pt x="222" y="55"/>
                </a:cubicBezTo>
                <a:cubicBezTo>
                  <a:pt x="222" y="55"/>
                  <a:pt x="222" y="55"/>
                  <a:pt x="223" y="55"/>
                </a:cubicBezTo>
                <a:cubicBezTo>
                  <a:pt x="224" y="55"/>
                  <a:pt x="223" y="56"/>
                  <a:pt x="224" y="56"/>
                </a:cubicBezTo>
                <a:cubicBezTo>
                  <a:pt x="224" y="56"/>
                  <a:pt x="227" y="57"/>
                  <a:pt x="227" y="58"/>
                </a:cubicBezTo>
                <a:cubicBezTo>
                  <a:pt x="225" y="58"/>
                  <a:pt x="224" y="58"/>
                  <a:pt x="222" y="58"/>
                </a:cubicBezTo>
                <a:close/>
                <a:moveTo>
                  <a:pt x="221" y="50"/>
                </a:moveTo>
                <a:cubicBezTo>
                  <a:pt x="221" y="50"/>
                  <a:pt x="220" y="50"/>
                  <a:pt x="219" y="49"/>
                </a:cubicBezTo>
                <a:cubicBezTo>
                  <a:pt x="219" y="49"/>
                  <a:pt x="218" y="50"/>
                  <a:pt x="218" y="50"/>
                </a:cubicBezTo>
                <a:cubicBezTo>
                  <a:pt x="218" y="50"/>
                  <a:pt x="218" y="49"/>
                  <a:pt x="217" y="49"/>
                </a:cubicBezTo>
                <a:cubicBezTo>
                  <a:pt x="217" y="49"/>
                  <a:pt x="216" y="49"/>
                  <a:pt x="216" y="49"/>
                </a:cubicBezTo>
                <a:cubicBezTo>
                  <a:pt x="216" y="49"/>
                  <a:pt x="215" y="48"/>
                  <a:pt x="214" y="48"/>
                </a:cubicBezTo>
                <a:cubicBezTo>
                  <a:pt x="212" y="47"/>
                  <a:pt x="211" y="47"/>
                  <a:pt x="210" y="47"/>
                </a:cubicBezTo>
                <a:cubicBezTo>
                  <a:pt x="210" y="47"/>
                  <a:pt x="210" y="46"/>
                  <a:pt x="209" y="47"/>
                </a:cubicBezTo>
                <a:cubicBezTo>
                  <a:pt x="209" y="47"/>
                  <a:pt x="208" y="46"/>
                  <a:pt x="208" y="46"/>
                </a:cubicBezTo>
                <a:cubicBezTo>
                  <a:pt x="208" y="46"/>
                  <a:pt x="208" y="46"/>
                  <a:pt x="208" y="45"/>
                </a:cubicBezTo>
                <a:cubicBezTo>
                  <a:pt x="207" y="45"/>
                  <a:pt x="207" y="46"/>
                  <a:pt x="207" y="46"/>
                </a:cubicBezTo>
                <a:cubicBezTo>
                  <a:pt x="205" y="45"/>
                  <a:pt x="203" y="44"/>
                  <a:pt x="202" y="44"/>
                </a:cubicBezTo>
                <a:cubicBezTo>
                  <a:pt x="201" y="43"/>
                  <a:pt x="201" y="44"/>
                  <a:pt x="200" y="43"/>
                </a:cubicBezTo>
                <a:cubicBezTo>
                  <a:pt x="200" y="43"/>
                  <a:pt x="200" y="43"/>
                  <a:pt x="200" y="43"/>
                </a:cubicBezTo>
                <a:cubicBezTo>
                  <a:pt x="199" y="43"/>
                  <a:pt x="198" y="43"/>
                  <a:pt x="198" y="43"/>
                </a:cubicBezTo>
                <a:cubicBezTo>
                  <a:pt x="197" y="42"/>
                  <a:pt x="197" y="42"/>
                  <a:pt x="196" y="41"/>
                </a:cubicBezTo>
                <a:cubicBezTo>
                  <a:pt x="195" y="41"/>
                  <a:pt x="194" y="41"/>
                  <a:pt x="193" y="40"/>
                </a:cubicBezTo>
                <a:cubicBezTo>
                  <a:pt x="192" y="40"/>
                  <a:pt x="191" y="42"/>
                  <a:pt x="191" y="42"/>
                </a:cubicBezTo>
                <a:cubicBezTo>
                  <a:pt x="190" y="42"/>
                  <a:pt x="190" y="42"/>
                  <a:pt x="190" y="42"/>
                </a:cubicBezTo>
                <a:cubicBezTo>
                  <a:pt x="188" y="42"/>
                  <a:pt x="186" y="42"/>
                  <a:pt x="184" y="42"/>
                </a:cubicBezTo>
                <a:cubicBezTo>
                  <a:pt x="183" y="41"/>
                  <a:pt x="182" y="41"/>
                  <a:pt x="180" y="40"/>
                </a:cubicBezTo>
                <a:cubicBezTo>
                  <a:pt x="180" y="40"/>
                  <a:pt x="180" y="40"/>
                  <a:pt x="181" y="40"/>
                </a:cubicBezTo>
                <a:cubicBezTo>
                  <a:pt x="183" y="39"/>
                  <a:pt x="184" y="39"/>
                  <a:pt x="186" y="39"/>
                </a:cubicBezTo>
                <a:cubicBezTo>
                  <a:pt x="187" y="39"/>
                  <a:pt x="187" y="39"/>
                  <a:pt x="188" y="39"/>
                </a:cubicBezTo>
                <a:cubicBezTo>
                  <a:pt x="189" y="39"/>
                  <a:pt x="190" y="39"/>
                  <a:pt x="190" y="38"/>
                </a:cubicBezTo>
                <a:cubicBezTo>
                  <a:pt x="193" y="39"/>
                  <a:pt x="195" y="38"/>
                  <a:pt x="198" y="39"/>
                </a:cubicBezTo>
                <a:cubicBezTo>
                  <a:pt x="200" y="39"/>
                  <a:pt x="202" y="40"/>
                  <a:pt x="204" y="39"/>
                </a:cubicBezTo>
                <a:cubicBezTo>
                  <a:pt x="206" y="41"/>
                  <a:pt x="209" y="41"/>
                  <a:pt x="211" y="42"/>
                </a:cubicBezTo>
                <a:cubicBezTo>
                  <a:pt x="212" y="43"/>
                  <a:pt x="212" y="44"/>
                  <a:pt x="213" y="44"/>
                </a:cubicBezTo>
                <a:cubicBezTo>
                  <a:pt x="213" y="44"/>
                  <a:pt x="214" y="44"/>
                  <a:pt x="214" y="44"/>
                </a:cubicBezTo>
                <a:cubicBezTo>
                  <a:pt x="214" y="44"/>
                  <a:pt x="215" y="44"/>
                  <a:pt x="215" y="45"/>
                </a:cubicBezTo>
                <a:cubicBezTo>
                  <a:pt x="215" y="45"/>
                  <a:pt x="216" y="44"/>
                  <a:pt x="216" y="44"/>
                </a:cubicBezTo>
                <a:cubicBezTo>
                  <a:pt x="216" y="44"/>
                  <a:pt x="216" y="45"/>
                  <a:pt x="216" y="45"/>
                </a:cubicBezTo>
                <a:cubicBezTo>
                  <a:pt x="217" y="45"/>
                  <a:pt x="218" y="45"/>
                  <a:pt x="218" y="45"/>
                </a:cubicBezTo>
                <a:cubicBezTo>
                  <a:pt x="219" y="45"/>
                  <a:pt x="219" y="46"/>
                  <a:pt x="219" y="46"/>
                </a:cubicBezTo>
                <a:cubicBezTo>
                  <a:pt x="219" y="46"/>
                  <a:pt x="220" y="46"/>
                  <a:pt x="220" y="46"/>
                </a:cubicBezTo>
                <a:cubicBezTo>
                  <a:pt x="221" y="46"/>
                  <a:pt x="221" y="47"/>
                  <a:pt x="222" y="47"/>
                </a:cubicBezTo>
                <a:cubicBezTo>
                  <a:pt x="223" y="48"/>
                  <a:pt x="224" y="48"/>
                  <a:pt x="225" y="49"/>
                </a:cubicBezTo>
                <a:cubicBezTo>
                  <a:pt x="225" y="50"/>
                  <a:pt x="226" y="49"/>
                  <a:pt x="226" y="50"/>
                </a:cubicBezTo>
                <a:cubicBezTo>
                  <a:pt x="226" y="50"/>
                  <a:pt x="228" y="50"/>
                  <a:pt x="227" y="52"/>
                </a:cubicBezTo>
                <a:cubicBezTo>
                  <a:pt x="225" y="52"/>
                  <a:pt x="223" y="51"/>
                  <a:pt x="221" y="50"/>
                </a:cubicBezTo>
                <a:close/>
                <a:moveTo>
                  <a:pt x="78" y="379"/>
                </a:moveTo>
                <a:cubicBezTo>
                  <a:pt x="78" y="376"/>
                  <a:pt x="77" y="374"/>
                  <a:pt x="77" y="372"/>
                </a:cubicBezTo>
                <a:cubicBezTo>
                  <a:pt x="77" y="371"/>
                  <a:pt x="77" y="371"/>
                  <a:pt x="77" y="370"/>
                </a:cubicBezTo>
                <a:cubicBezTo>
                  <a:pt x="76" y="370"/>
                  <a:pt x="77" y="369"/>
                  <a:pt x="77" y="370"/>
                </a:cubicBezTo>
                <a:cubicBezTo>
                  <a:pt x="77" y="367"/>
                  <a:pt x="76" y="366"/>
                  <a:pt x="75" y="363"/>
                </a:cubicBezTo>
                <a:cubicBezTo>
                  <a:pt x="75" y="362"/>
                  <a:pt x="76" y="361"/>
                  <a:pt x="76" y="360"/>
                </a:cubicBezTo>
                <a:cubicBezTo>
                  <a:pt x="75" y="360"/>
                  <a:pt x="74" y="361"/>
                  <a:pt x="73" y="362"/>
                </a:cubicBezTo>
                <a:cubicBezTo>
                  <a:pt x="73" y="363"/>
                  <a:pt x="74" y="364"/>
                  <a:pt x="73" y="364"/>
                </a:cubicBezTo>
                <a:cubicBezTo>
                  <a:pt x="73" y="365"/>
                  <a:pt x="73" y="365"/>
                  <a:pt x="73" y="365"/>
                </a:cubicBezTo>
                <a:cubicBezTo>
                  <a:pt x="73" y="366"/>
                  <a:pt x="73" y="366"/>
                  <a:pt x="73" y="366"/>
                </a:cubicBezTo>
                <a:cubicBezTo>
                  <a:pt x="73" y="367"/>
                  <a:pt x="74" y="368"/>
                  <a:pt x="74" y="369"/>
                </a:cubicBezTo>
                <a:cubicBezTo>
                  <a:pt x="74" y="370"/>
                  <a:pt x="74" y="371"/>
                  <a:pt x="74" y="372"/>
                </a:cubicBezTo>
                <a:cubicBezTo>
                  <a:pt x="75" y="377"/>
                  <a:pt x="76" y="382"/>
                  <a:pt x="78" y="387"/>
                </a:cubicBezTo>
                <a:cubicBezTo>
                  <a:pt x="81" y="387"/>
                  <a:pt x="81" y="387"/>
                  <a:pt x="81" y="387"/>
                </a:cubicBezTo>
                <a:cubicBezTo>
                  <a:pt x="80" y="387"/>
                  <a:pt x="80" y="387"/>
                  <a:pt x="80" y="387"/>
                </a:cubicBezTo>
                <a:cubicBezTo>
                  <a:pt x="80" y="384"/>
                  <a:pt x="79" y="382"/>
                  <a:pt x="78" y="379"/>
                </a:cubicBezTo>
                <a:close/>
                <a:moveTo>
                  <a:pt x="208" y="157"/>
                </a:moveTo>
                <a:cubicBezTo>
                  <a:pt x="208" y="156"/>
                  <a:pt x="208" y="154"/>
                  <a:pt x="208" y="153"/>
                </a:cubicBezTo>
                <a:cubicBezTo>
                  <a:pt x="208" y="151"/>
                  <a:pt x="207" y="150"/>
                  <a:pt x="206" y="148"/>
                </a:cubicBezTo>
                <a:cubicBezTo>
                  <a:pt x="206" y="146"/>
                  <a:pt x="205" y="144"/>
                  <a:pt x="205" y="142"/>
                </a:cubicBezTo>
                <a:cubicBezTo>
                  <a:pt x="204" y="141"/>
                  <a:pt x="204" y="141"/>
                  <a:pt x="204" y="140"/>
                </a:cubicBezTo>
                <a:cubicBezTo>
                  <a:pt x="205" y="139"/>
                  <a:pt x="203" y="136"/>
                  <a:pt x="202" y="135"/>
                </a:cubicBezTo>
                <a:cubicBezTo>
                  <a:pt x="202" y="134"/>
                  <a:pt x="202" y="133"/>
                  <a:pt x="202" y="132"/>
                </a:cubicBezTo>
                <a:cubicBezTo>
                  <a:pt x="201" y="131"/>
                  <a:pt x="199" y="129"/>
                  <a:pt x="198" y="127"/>
                </a:cubicBezTo>
                <a:cubicBezTo>
                  <a:pt x="197" y="125"/>
                  <a:pt x="196" y="123"/>
                  <a:pt x="194" y="121"/>
                </a:cubicBezTo>
                <a:cubicBezTo>
                  <a:pt x="194" y="121"/>
                  <a:pt x="194" y="121"/>
                  <a:pt x="193" y="120"/>
                </a:cubicBezTo>
                <a:cubicBezTo>
                  <a:pt x="193" y="120"/>
                  <a:pt x="192" y="120"/>
                  <a:pt x="192" y="119"/>
                </a:cubicBezTo>
                <a:cubicBezTo>
                  <a:pt x="191" y="119"/>
                  <a:pt x="191" y="117"/>
                  <a:pt x="190" y="116"/>
                </a:cubicBezTo>
                <a:cubicBezTo>
                  <a:pt x="190" y="116"/>
                  <a:pt x="190" y="117"/>
                  <a:pt x="190" y="116"/>
                </a:cubicBezTo>
                <a:cubicBezTo>
                  <a:pt x="189" y="115"/>
                  <a:pt x="189" y="115"/>
                  <a:pt x="189" y="115"/>
                </a:cubicBezTo>
                <a:cubicBezTo>
                  <a:pt x="189" y="115"/>
                  <a:pt x="189" y="114"/>
                  <a:pt x="189" y="114"/>
                </a:cubicBezTo>
                <a:cubicBezTo>
                  <a:pt x="189" y="114"/>
                  <a:pt x="188" y="114"/>
                  <a:pt x="188" y="114"/>
                </a:cubicBezTo>
                <a:cubicBezTo>
                  <a:pt x="188" y="113"/>
                  <a:pt x="187" y="112"/>
                  <a:pt x="186" y="111"/>
                </a:cubicBezTo>
                <a:cubicBezTo>
                  <a:pt x="186" y="111"/>
                  <a:pt x="186" y="111"/>
                  <a:pt x="186" y="111"/>
                </a:cubicBezTo>
                <a:cubicBezTo>
                  <a:pt x="186" y="110"/>
                  <a:pt x="185" y="110"/>
                  <a:pt x="185" y="110"/>
                </a:cubicBezTo>
                <a:cubicBezTo>
                  <a:pt x="185" y="109"/>
                  <a:pt x="184" y="109"/>
                  <a:pt x="183" y="109"/>
                </a:cubicBezTo>
                <a:cubicBezTo>
                  <a:pt x="183" y="108"/>
                  <a:pt x="183" y="108"/>
                  <a:pt x="182" y="107"/>
                </a:cubicBezTo>
                <a:cubicBezTo>
                  <a:pt x="181" y="107"/>
                  <a:pt x="181" y="106"/>
                  <a:pt x="180" y="106"/>
                </a:cubicBezTo>
                <a:cubicBezTo>
                  <a:pt x="179" y="105"/>
                  <a:pt x="176" y="103"/>
                  <a:pt x="175" y="103"/>
                </a:cubicBezTo>
                <a:cubicBezTo>
                  <a:pt x="174" y="103"/>
                  <a:pt x="174" y="103"/>
                  <a:pt x="174" y="102"/>
                </a:cubicBezTo>
                <a:cubicBezTo>
                  <a:pt x="174" y="102"/>
                  <a:pt x="173" y="103"/>
                  <a:pt x="173" y="102"/>
                </a:cubicBezTo>
                <a:cubicBezTo>
                  <a:pt x="173" y="102"/>
                  <a:pt x="173" y="102"/>
                  <a:pt x="172" y="102"/>
                </a:cubicBezTo>
                <a:cubicBezTo>
                  <a:pt x="172" y="102"/>
                  <a:pt x="172" y="102"/>
                  <a:pt x="171" y="102"/>
                </a:cubicBezTo>
                <a:cubicBezTo>
                  <a:pt x="171" y="102"/>
                  <a:pt x="171" y="102"/>
                  <a:pt x="171" y="101"/>
                </a:cubicBezTo>
                <a:cubicBezTo>
                  <a:pt x="171" y="101"/>
                  <a:pt x="171" y="102"/>
                  <a:pt x="170" y="102"/>
                </a:cubicBezTo>
                <a:cubicBezTo>
                  <a:pt x="170" y="102"/>
                  <a:pt x="170" y="101"/>
                  <a:pt x="170" y="101"/>
                </a:cubicBezTo>
                <a:cubicBezTo>
                  <a:pt x="170" y="101"/>
                  <a:pt x="169" y="102"/>
                  <a:pt x="169" y="101"/>
                </a:cubicBezTo>
                <a:cubicBezTo>
                  <a:pt x="167" y="101"/>
                  <a:pt x="164" y="100"/>
                  <a:pt x="162" y="100"/>
                </a:cubicBezTo>
                <a:cubicBezTo>
                  <a:pt x="160" y="99"/>
                  <a:pt x="158" y="98"/>
                  <a:pt x="156" y="98"/>
                </a:cubicBezTo>
                <a:cubicBezTo>
                  <a:pt x="156" y="99"/>
                  <a:pt x="156" y="98"/>
                  <a:pt x="156" y="98"/>
                </a:cubicBezTo>
                <a:cubicBezTo>
                  <a:pt x="155" y="98"/>
                  <a:pt x="154" y="98"/>
                  <a:pt x="154" y="99"/>
                </a:cubicBezTo>
                <a:cubicBezTo>
                  <a:pt x="153" y="99"/>
                  <a:pt x="153" y="98"/>
                  <a:pt x="153" y="98"/>
                </a:cubicBezTo>
                <a:cubicBezTo>
                  <a:pt x="152" y="98"/>
                  <a:pt x="150" y="98"/>
                  <a:pt x="148" y="99"/>
                </a:cubicBezTo>
                <a:cubicBezTo>
                  <a:pt x="146" y="99"/>
                  <a:pt x="142" y="101"/>
                  <a:pt x="139" y="102"/>
                </a:cubicBezTo>
                <a:cubicBezTo>
                  <a:pt x="139" y="102"/>
                  <a:pt x="139" y="101"/>
                  <a:pt x="139" y="101"/>
                </a:cubicBezTo>
                <a:cubicBezTo>
                  <a:pt x="138" y="101"/>
                  <a:pt x="138" y="102"/>
                  <a:pt x="137" y="102"/>
                </a:cubicBezTo>
                <a:cubicBezTo>
                  <a:pt x="137" y="102"/>
                  <a:pt x="136" y="101"/>
                  <a:pt x="136" y="101"/>
                </a:cubicBezTo>
                <a:cubicBezTo>
                  <a:pt x="134" y="102"/>
                  <a:pt x="135" y="102"/>
                  <a:pt x="134" y="102"/>
                </a:cubicBezTo>
                <a:cubicBezTo>
                  <a:pt x="134" y="102"/>
                  <a:pt x="132" y="102"/>
                  <a:pt x="132" y="102"/>
                </a:cubicBezTo>
                <a:cubicBezTo>
                  <a:pt x="128" y="103"/>
                  <a:pt x="123" y="104"/>
                  <a:pt x="120" y="106"/>
                </a:cubicBezTo>
                <a:cubicBezTo>
                  <a:pt x="119" y="106"/>
                  <a:pt x="118" y="106"/>
                  <a:pt x="117" y="107"/>
                </a:cubicBezTo>
                <a:cubicBezTo>
                  <a:pt x="117" y="107"/>
                  <a:pt x="117" y="108"/>
                  <a:pt x="117" y="108"/>
                </a:cubicBezTo>
                <a:cubicBezTo>
                  <a:pt x="117" y="108"/>
                  <a:pt x="117" y="108"/>
                  <a:pt x="116" y="108"/>
                </a:cubicBezTo>
                <a:cubicBezTo>
                  <a:pt x="115" y="109"/>
                  <a:pt x="115" y="110"/>
                  <a:pt x="114" y="110"/>
                </a:cubicBezTo>
                <a:cubicBezTo>
                  <a:pt x="113" y="111"/>
                  <a:pt x="112" y="111"/>
                  <a:pt x="111" y="112"/>
                </a:cubicBezTo>
                <a:cubicBezTo>
                  <a:pt x="111" y="112"/>
                  <a:pt x="111" y="113"/>
                  <a:pt x="111" y="113"/>
                </a:cubicBezTo>
                <a:cubicBezTo>
                  <a:pt x="111" y="113"/>
                  <a:pt x="110" y="114"/>
                  <a:pt x="110" y="114"/>
                </a:cubicBezTo>
                <a:cubicBezTo>
                  <a:pt x="110" y="114"/>
                  <a:pt x="110" y="115"/>
                  <a:pt x="110" y="115"/>
                </a:cubicBezTo>
                <a:cubicBezTo>
                  <a:pt x="109" y="115"/>
                  <a:pt x="109" y="116"/>
                  <a:pt x="108" y="116"/>
                </a:cubicBezTo>
                <a:cubicBezTo>
                  <a:pt x="108" y="116"/>
                  <a:pt x="108" y="117"/>
                  <a:pt x="108" y="117"/>
                </a:cubicBezTo>
                <a:cubicBezTo>
                  <a:pt x="108" y="117"/>
                  <a:pt x="107" y="117"/>
                  <a:pt x="107" y="118"/>
                </a:cubicBezTo>
                <a:cubicBezTo>
                  <a:pt x="107" y="118"/>
                  <a:pt x="106" y="119"/>
                  <a:pt x="106" y="119"/>
                </a:cubicBezTo>
                <a:cubicBezTo>
                  <a:pt x="106" y="119"/>
                  <a:pt x="105" y="119"/>
                  <a:pt x="105" y="120"/>
                </a:cubicBezTo>
                <a:cubicBezTo>
                  <a:pt x="105" y="120"/>
                  <a:pt x="104" y="121"/>
                  <a:pt x="104" y="122"/>
                </a:cubicBezTo>
                <a:cubicBezTo>
                  <a:pt x="103" y="124"/>
                  <a:pt x="102" y="126"/>
                  <a:pt x="101" y="127"/>
                </a:cubicBezTo>
                <a:cubicBezTo>
                  <a:pt x="100" y="129"/>
                  <a:pt x="99" y="130"/>
                  <a:pt x="98" y="131"/>
                </a:cubicBezTo>
                <a:cubicBezTo>
                  <a:pt x="98" y="132"/>
                  <a:pt x="98" y="133"/>
                  <a:pt x="98" y="133"/>
                </a:cubicBezTo>
                <a:cubicBezTo>
                  <a:pt x="98" y="133"/>
                  <a:pt x="97" y="134"/>
                  <a:pt x="97" y="134"/>
                </a:cubicBezTo>
                <a:cubicBezTo>
                  <a:pt x="97" y="134"/>
                  <a:pt x="97" y="135"/>
                  <a:pt x="97" y="135"/>
                </a:cubicBezTo>
                <a:cubicBezTo>
                  <a:pt x="97" y="136"/>
                  <a:pt x="96" y="137"/>
                  <a:pt x="96" y="137"/>
                </a:cubicBezTo>
                <a:cubicBezTo>
                  <a:pt x="96" y="138"/>
                  <a:pt x="95" y="139"/>
                  <a:pt x="95" y="140"/>
                </a:cubicBezTo>
                <a:cubicBezTo>
                  <a:pt x="94" y="140"/>
                  <a:pt x="95" y="140"/>
                  <a:pt x="95" y="141"/>
                </a:cubicBezTo>
                <a:cubicBezTo>
                  <a:pt x="95" y="141"/>
                  <a:pt x="94" y="141"/>
                  <a:pt x="94" y="141"/>
                </a:cubicBezTo>
                <a:cubicBezTo>
                  <a:pt x="94" y="141"/>
                  <a:pt x="95" y="141"/>
                  <a:pt x="95" y="142"/>
                </a:cubicBezTo>
                <a:cubicBezTo>
                  <a:pt x="95" y="142"/>
                  <a:pt x="94" y="142"/>
                  <a:pt x="94" y="142"/>
                </a:cubicBezTo>
                <a:cubicBezTo>
                  <a:pt x="94" y="143"/>
                  <a:pt x="94" y="143"/>
                  <a:pt x="94" y="143"/>
                </a:cubicBezTo>
                <a:cubicBezTo>
                  <a:pt x="94" y="144"/>
                  <a:pt x="94" y="144"/>
                  <a:pt x="94" y="144"/>
                </a:cubicBezTo>
                <a:cubicBezTo>
                  <a:pt x="93" y="145"/>
                  <a:pt x="93" y="147"/>
                  <a:pt x="92" y="148"/>
                </a:cubicBezTo>
                <a:cubicBezTo>
                  <a:pt x="92" y="149"/>
                  <a:pt x="92" y="149"/>
                  <a:pt x="91" y="150"/>
                </a:cubicBezTo>
                <a:cubicBezTo>
                  <a:pt x="91" y="151"/>
                  <a:pt x="91" y="152"/>
                  <a:pt x="91" y="153"/>
                </a:cubicBezTo>
                <a:cubicBezTo>
                  <a:pt x="91" y="154"/>
                  <a:pt x="91" y="154"/>
                  <a:pt x="91" y="155"/>
                </a:cubicBezTo>
                <a:cubicBezTo>
                  <a:pt x="91" y="155"/>
                  <a:pt x="91" y="156"/>
                  <a:pt x="91" y="156"/>
                </a:cubicBezTo>
                <a:cubicBezTo>
                  <a:pt x="91" y="157"/>
                  <a:pt x="90" y="157"/>
                  <a:pt x="90" y="158"/>
                </a:cubicBezTo>
                <a:cubicBezTo>
                  <a:pt x="90" y="158"/>
                  <a:pt x="91" y="158"/>
                  <a:pt x="91" y="158"/>
                </a:cubicBezTo>
                <a:cubicBezTo>
                  <a:pt x="91" y="159"/>
                  <a:pt x="90" y="159"/>
                  <a:pt x="90" y="159"/>
                </a:cubicBezTo>
                <a:cubicBezTo>
                  <a:pt x="90" y="160"/>
                  <a:pt x="91" y="161"/>
                  <a:pt x="91" y="162"/>
                </a:cubicBezTo>
                <a:cubicBezTo>
                  <a:pt x="91" y="162"/>
                  <a:pt x="90" y="163"/>
                  <a:pt x="90" y="163"/>
                </a:cubicBezTo>
                <a:cubicBezTo>
                  <a:pt x="90" y="166"/>
                  <a:pt x="91" y="169"/>
                  <a:pt x="92" y="172"/>
                </a:cubicBezTo>
                <a:cubicBezTo>
                  <a:pt x="92" y="172"/>
                  <a:pt x="93" y="172"/>
                  <a:pt x="93" y="172"/>
                </a:cubicBezTo>
                <a:cubicBezTo>
                  <a:pt x="93" y="173"/>
                  <a:pt x="93" y="173"/>
                  <a:pt x="93" y="174"/>
                </a:cubicBezTo>
                <a:cubicBezTo>
                  <a:pt x="93" y="174"/>
                  <a:pt x="93" y="174"/>
                  <a:pt x="93" y="175"/>
                </a:cubicBezTo>
                <a:cubicBezTo>
                  <a:pt x="94" y="176"/>
                  <a:pt x="96" y="179"/>
                  <a:pt x="96" y="180"/>
                </a:cubicBezTo>
                <a:cubicBezTo>
                  <a:pt x="97" y="181"/>
                  <a:pt x="97" y="181"/>
                  <a:pt x="97" y="181"/>
                </a:cubicBezTo>
                <a:cubicBezTo>
                  <a:pt x="98" y="183"/>
                  <a:pt x="100" y="185"/>
                  <a:pt x="100" y="186"/>
                </a:cubicBezTo>
                <a:cubicBezTo>
                  <a:pt x="100" y="186"/>
                  <a:pt x="100" y="186"/>
                  <a:pt x="100" y="186"/>
                </a:cubicBezTo>
                <a:cubicBezTo>
                  <a:pt x="100" y="187"/>
                  <a:pt x="101" y="187"/>
                  <a:pt x="102" y="187"/>
                </a:cubicBezTo>
                <a:cubicBezTo>
                  <a:pt x="102" y="188"/>
                  <a:pt x="102" y="188"/>
                  <a:pt x="102" y="188"/>
                </a:cubicBezTo>
                <a:cubicBezTo>
                  <a:pt x="103" y="189"/>
                  <a:pt x="103" y="189"/>
                  <a:pt x="104" y="189"/>
                </a:cubicBezTo>
                <a:cubicBezTo>
                  <a:pt x="104" y="189"/>
                  <a:pt x="104" y="190"/>
                  <a:pt x="104" y="190"/>
                </a:cubicBezTo>
                <a:cubicBezTo>
                  <a:pt x="104" y="191"/>
                  <a:pt x="106" y="191"/>
                  <a:pt x="106" y="191"/>
                </a:cubicBezTo>
                <a:cubicBezTo>
                  <a:pt x="106" y="192"/>
                  <a:pt x="106" y="192"/>
                  <a:pt x="107" y="192"/>
                </a:cubicBezTo>
                <a:cubicBezTo>
                  <a:pt x="108" y="194"/>
                  <a:pt x="109" y="194"/>
                  <a:pt x="110" y="195"/>
                </a:cubicBezTo>
                <a:cubicBezTo>
                  <a:pt x="110" y="195"/>
                  <a:pt x="111" y="196"/>
                  <a:pt x="112" y="196"/>
                </a:cubicBezTo>
                <a:cubicBezTo>
                  <a:pt x="112" y="196"/>
                  <a:pt x="112" y="197"/>
                  <a:pt x="113" y="197"/>
                </a:cubicBezTo>
                <a:cubicBezTo>
                  <a:pt x="113" y="197"/>
                  <a:pt x="113" y="197"/>
                  <a:pt x="113" y="197"/>
                </a:cubicBezTo>
                <a:cubicBezTo>
                  <a:pt x="115" y="197"/>
                  <a:pt x="116" y="199"/>
                  <a:pt x="117" y="199"/>
                </a:cubicBezTo>
                <a:cubicBezTo>
                  <a:pt x="117" y="199"/>
                  <a:pt x="117" y="199"/>
                  <a:pt x="118" y="199"/>
                </a:cubicBezTo>
                <a:cubicBezTo>
                  <a:pt x="119" y="199"/>
                  <a:pt x="119" y="200"/>
                  <a:pt x="120" y="200"/>
                </a:cubicBezTo>
                <a:cubicBezTo>
                  <a:pt x="121" y="200"/>
                  <a:pt x="121" y="201"/>
                  <a:pt x="122" y="201"/>
                </a:cubicBezTo>
                <a:cubicBezTo>
                  <a:pt x="123" y="200"/>
                  <a:pt x="123" y="201"/>
                  <a:pt x="124" y="202"/>
                </a:cubicBezTo>
                <a:cubicBezTo>
                  <a:pt x="125" y="202"/>
                  <a:pt x="126" y="202"/>
                  <a:pt x="127" y="202"/>
                </a:cubicBezTo>
                <a:cubicBezTo>
                  <a:pt x="127" y="202"/>
                  <a:pt x="128" y="203"/>
                  <a:pt x="128" y="203"/>
                </a:cubicBezTo>
                <a:cubicBezTo>
                  <a:pt x="129" y="203"/>
                  <a:pt x="130" y="203"/>
                  <a:pt x="131" y="203"/>
                </a:cubicBezTo>
                <a:cubicBezTo>
                  <a:pt x="131" y="203"/>
                  <a:pt x="132" y="203"/>
                  <a:pt x="132" y="203"/>
                </a:cubicBezTo>
                <a:cubicBezTo>
                  <a:pt x="133" y="204"/>
                  <a:pt x="134" y="203"/>
                  <a:pt x="136" y="203"/>
                </a:cubicBezTo>
                <a:cubicBezTo>
                  <a:pt x="136" y="203"/>
                  <a:pt x="136" y="204"/>
                  <a:pt x="136" y="204"/>
                </a:cubicBezTo>
                <a:cubicBezTo>
                  <a:pt x="136" y="204"/>
                  <a:pt x="137" y="204"/>
                  <a:pt x="138" y="204"/>
                </a:cubicBezTo>
                <a:cubicBezTo>
                  <a:pt x="139" y="205"/>
                  <a:pt x="142" y="203"/>
                  <a:pt x="144" y="204"/>
                </a:cubicBezTo>
                <a:cubicBezTo>
                  <a:pt x="144" y="205"/>
                  <a:pt x="146" y="204"/>
                  <a:pt x="146" y="204"/>
                </a:cubicBezTo>
                <a:cubicBezTo>
                  <a:pt x="146" y="204"/>
                  <a:pt x="147" y="205"/>
                  <a:pt x="147" y="205"/>
                </a:cubicBezTo>
                <a:cubicBezTo>
                  <a:pt x="147" y="205"/>
                  <a:pt x="147" y="205"/>
                  <a:pt x="148" y="205"/>
                </a:cubicBezTo>
                <a:cubicBezTo>
                  <a:pt x="148" y="205"/>
                  <a:pt x="148" y="205"/>
                  <a:pt x="148" y="205"/>
                </a:cubicBezTo>
                <a:cubicBezTo>
                  <a:pt x="151" y="205"/>
                  <a:pt x="154" y="204"/>
                  <a:pt x="155" y="205"/>
                </a:cubicBezTo>
                <a:cubicBezTo>
                  <a:pt x="155" y="205"/>
                  <a:pt x="156" y="205"/>
                  <a:pt x="156" y="205"/>
                </a:cubicBezTo>
                <a:cubicBezTo>
                  <a:pt x="160" y="205"/>
                  <a:pt x="166" y="203"/>
                  <a:pt x="169" y="201"/>
                </a:cubicBezTo>
                <a:cubicBezTo>
                  <a:pt x="171" y="201"/>
                  <a:pt x="171" y="201"/>
                  <a:pt x="172" y="200"/>
                </a:cubicBezTo>
                <a:cubicBezTo>
                  <a:pt x="175" y="199"/>
                  <a:pt x="179" y="199"/>
                  <a:pt x="180" y="197"/>
                </a:cubicBezTo>
                <a:cubicBezTo>
                  <a:pt x="181" y="196"/>
                  <a:pt x="183" y="196"/>
                  <a:pt x="184" y="195"/>
                </a:cubicBezTo>
                <a:cubicBezTo>
                  <a:pt x="184" y="195"/>
                  <a:pt x="184" y="195"/>
                  <a:pt x="185" y="194"/>
                </a:cubicBezTo>
                <a:cubicBezTo>
                  <a:pt x="186" y="194"/>
                  <a:pt x="187" y="193"/>
                  <a:pt x="187" y="193"/>
                </a:cubicBezTo>
                <a:cubicBezTo>
                  <a:pt x="187" y="193"/>
                  <a:pt x="188" y="193"/>
                  <a:pt x="188" y="192"/>
                </a:cubicBezTo>
                <a:cubicBezTo>
                  <a:pt x="188" y="192"/>
                  <a:pt x="188" y="192"/>
                  <a:pt x="188" y="192"/>
                </a:cubicBezTo>
                <a:cubicBezTo>
                  <a:pt x="188" y="192"/>
                  <a:pt x="189" y="192"/>
                  <a:pt x="189" y="192"/>
                </a:cubicBezTo>
                <a:cubicBezTo>
                  <a:pt x="189" y="192"/>
                  <a:pt x="189" y="191"/>
                  <a:pt x="189" y="191"/>
                </a:cubicBezTo>
                <a:cubicBezTo>
                  <a:pt x="189" y="191"/>
                  <a:pt x="190" y="191"/>
                  <a:pt x="190" y="191"/>
                </a:cubicBezTo>
                <a:cubicBezTo>
                  <a:pt x="190" y="191"/>
                  <a:pt x="190" y="190"/>
                  <a:pt x="190" y="190"/>
                </a:cubicBezTo>
                <a:cubicBezTo>
                  <a:pt x="191" y="189"/>
                  <a:pt x="192" y="189"/>
                  <a:pt x="193" y="188"/>
                </a:cubicBezTo>
                <a:cubicBezTo>
                  <a:pt x="193" y="188"/>
                  <a:pt x="192" y="188"/>
                  <a:pt x="192" y="188"/>
                </a:cubicBezTo>
                <a:cubicBezTo>
                  <a:pt x="193" y="188"/>
                  <a:pt x="193" y="188"/>
                  <a:pt x="193" y="188"/>
                </a:cubicBezTo>
                <a:cubicBezTo>
                  <a:pt x="194" y="187"/>
                  <a:pt x="194" y="187"/>
                  <a:pt x="194" y="186"/>
                </a:cubicBezTo>
                <a:cubicBezTo>
                  <a:pt x="195" y="186"/>
                  <a:pt x="196" y="185"/>
                  <a:pt x="196" y="185"/>
                </a:cubicBezTo>
                <a:cubicBezTo>
                  <a:pt x="196" y="185"/>
                  <a:pt x="196" y="184"/>
                  <a:pt x="196" y="184"/>
                </a:cubicBezTo>
                <a:cubicBezTo>
                  <a:pt x="197" y="183"/>
                  <a:pt x="197" y="183"/>
                  <a:pt x="198" y="183"/>
                </a:cubicBezTo>
                <a:cubicBezTo>
                  <a:pt x="198" y="183"/>
                  <a:pt x="198" y="182"/>
                  <a:pt x="198" y="182"/>
                </a:cubicBezTo>
                <a:cubicBezTo>
                  <a:pt x="199" y="182"/>
                  <a:pt x="199" y="181"/>
                  <a:pt x="200" y="181"/>
                </a:cubicBezTo>
                <a:cubicBezTo>
                  <a:pt x="200" y="181"/>
                  <a:pt x="200" y="180"/>
                  <a:pt x="200" y="180"/>
                </a:cubicBezTo>
                <a:cubicBezTo>
                  <a:pt x="200" y="180"/>
                  <a:pt x="201" y="180"/>
                  <a:pt x="201" y="179"/>
                </a:cubicBezTo>
                <a:cubicBezTo>
                  <a:pt x="202" y="178"/>
                  <a:pt x="203" y="176"/>
                  <a:pt x="204" y="175"/>
                </a:cubicBezTo>
                <a:cubicBezTo>
                  <a:pt x="204" y="174"/>
                  <a:pt x="204" y="174"/>
                  <a:pt x="205" y="174"/>
                </a:cubicBezTo>
                <a:cubicBezTo>
                  <a:pt x="205" y="174"/>
                  <a:pt x="204" y="173"/>
                  <a:pt x="205" y="173"/>
                </a:cubicBezTo>
                <a:cubicBezTo>
                  <a:pt x="205" y="173"/>
                  <a:pt x="205" y="173"/>
                  <a:pt x="205" y="173"/>
                </a:cubicBezTo>
                <a:cubicBezTo>
                  <a:pt x="206" y="172"/>
                  <a:pt x="206" y="171"/>
                  <a:pt x="207" y="170"/>
                </a:cubicBezTo>
                <a:cubicBezTo>
                  <a:pt x="206" y="170"/>
                  <a:pt x="207" y="169"/>
                  <a:pt x="207" y="168"/>
                </a:cubicBezTo>
                <a:cubicBezTo>
                  <a:pt x="207" y="167"/>
                  <a:pt x="207" y="167"/>
                  <a:pt x="207" y="166"/>
                </a:cubicBezTo>
                <a:cubicBezTo>
                  <a:pt x="207" y="165"/>
                  <a:pt x="207" y="164"/>
                  <a:pt x="207" y="164"/>
                </a:cubicBezTo>
                <a:cubicBezTo>
                  <a:pt x="207" y="162"/>
                  <a:pt x="207" y="160"/>
                  <a:pt x="208" y="159"/>
                </a:cubicBezTo>
                <a:cubicBezTo>
                  <a:pt x="208" y="159"/>
                  <a:pt x="208" y="158"/>
                  <a:pt x="208" y="158"/>
                </a:cubicBezTo>
                <a:cubicBezTo>
                  <a:pt x="207" y="158"/>
                  <a:pt x="208" y="158"/>
                  <a:pt x="208" y="157"/>
                </a:cubicBezTo>
                <a:close/>
                <a:moveTo>
                  <a:pt x="204" y="158"/>
                </a:moveTo>
                <a:cubicBezTo>
                  <a:pt x="204" y="159"/>
                  <a:pt x="204" y="159"/>
                  <a:pt x="204" y="159"/>
                </a:cubicBezTo>
                <a:cubicBezTo>
                  <a:pt x="204" y="159"/>
                  <a:pt x="204" y="160"/>
                  <a:pt x="204" y="160"/>
                </a:cubicBezTo>
                <a:cubicBezTo>
                  <a:pt x="204" y="160"/>
                  <a:pt x="203" y="161"/>
                  <a:pt x="203" y="161"/>
                </a:cubicBezTo>
                <a:cubicBezTo>
                  <a:pt x="203" y="162"/>
                  <a:pt x="203" y="163"/>
                  <a:pt x="203" y="163"/>
                </a:cubicBezTo>
                <a:cubicBezTo>
                  <a:pt x="203" y="164"/>
                  <a:pt x="203" y="164"/>
                  <a:pt x="203" y="165"/>
                </a:cubicBezTo>
                <a:cubicBezTo>
                  <a:pt x="203" y="168"/>
                  <a:pt x="203" y="169"/>
                  <a:pt x="202" y="172"/>
                </a:cubicBezTo>
                <a:cubicBezTo>
                  <a:pt x="201" y="172"/>
                  <a:pt x="200" y="173"/>
                  <a:pt x="200" y="174"/>
                </a:cubicBezTo>
                <a:cubicBezTo>
                  <a:pt x="200" y="175"/>
                  <a:pt x="200" y="175"/>
                  <a:pt x="199" y="176"/>
                </a:cubicBezTo>
                <a:cubicBezTo>
                  <a:pt x="199" y="176"/>
                  <a:pt x="199" y="176"/>
                  <a:pt x="199" y="176"/>
                </a:cubicBezTo>
                <a:cubicBezTo>
                  <a:pt x="199" y="177"/>
                  <a:pt x="198" y="177"/>
                  <a:pt x="198" y="177"/>
                </a:cubicBezTo>
                <a:cubicBezTo>
                  <a:pt x="198" y="178"/>
                  <a:pt x="198" y="178"/>
                  <a:pt x="197" y="178"/>
                </a:cubicBezTo>
                <a:cubicBezTo>
                  <a:pt x="197" y="179"/>
                  <a:pt x="197" y="178"/>
                  <a:pt x="197" y="179"/>
                </a:cubicBezTo>
                <a:cubicBezTo>
                  <a:pt x="196" y="179"/>
                  <a:pt x="197" y="179"/>
                  <a:pt x="197" y="179"/>
                </a:cubicBezTo>
                <a:cubicBezTo>
                  <a:pt x="197" y="179"/>
                  <a:pt x="196" y="179"/>
                  <a:pt x="196" y="179"/>
                </a:cubicBezTo>
                <a:cubicBezTo>
                  <a:pt x="196" y="179"/>
                  <a:pt x="196" y="180"/>
                  <a:pt x="196" y="180"/>
                </a:cubicBezTo>
                <a:cubicBezTo>
                  <a:pt x="196" y="180"/>
                  <a:pt x="195" y="180"/>
                  <a:pt x="195" y="180"/>
                </a:cubicBezTo>
                <a:cubicBezTo>
                  <a:pt x="195" y="181"/>
                  <a:pt x="194" y="181"/>
                  <a:pt x="193" y="182"/>
                </a:cubicBezTo>
                <a:cubicBezTo>
                  <a:pt x="193" y="182"/>
                  <a:pt x="194" y="182"/>
                  <a:pt x="193" y="183"/>
                </a:cubicBezTo>
                <a:cubicBezTo>
                  <a:pt x="193" y="183"/>
                  <a:pt x="192" y="184"/>
                  <a:pt x="192" y="184"/>
                </a:cubicBezTo>
                <a:cubicBezTo>
                  <a:pt x="192" y="184"/>
                  <a:pt x="191" y="185"/>
                  <a:pt x="191" y="185"/>
                </a:cubicBezTo>
                <a:cubicBezTo>
                  <a:pt x="191" y="185"/>
                  <a:pt x="190" y="186"/>
                  <a:pt x="189" y="186"/>
                </a:cubicBezTo>
                <a:cubicBezTo>
                  <a:pt x="189" y="187"/>
                  <a:pt x="189" y="187"/>
                  <a:pt x="18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7" y="188"/>
                  <a:pt x="188" y="188"/>
                  <a:pt x="188" y="189"/>
                </a:cubicBezTo>
                <a:cubicBezTo>
                  <a:pt x="187" y="189"/>
                  <a:pt x="187" y="189"/>
                  <a:pt x="187" y="189"/>
                </a:cubicBezTo>
                <a:cubicBezTo>
                  <a:pt x="186" y="190"/>
                  <a:pt x="184" y="191"/>
                  <a:pt x="182" y="192"/>
                </a:cubicBezTo>
                <a:cubicBezTo>
                  <a:pt x="182" y="192"/>
                  <a:pt x="181" y="192"/>
                  <a:pt x="181" y="192"/>
                </a:cubicBezTo>
                <a:cubicBezTo>
                  <a:pt x="181" y="192"/>
                  <a:pt x="181" y="193"/>
                  <a:pt x="181" y="193"/>
                </a:cubicBezTo>
                <a:cubicBezTo>
                  <a:pt x="180" y="194"/>
                  <a:pt x="178" y="194"/>
                  <a:pt x="177" y="194"/>
                </a:cubicBezTo>
                <a:cubicBezTo>
                  <a:pt x="176" y="195"/>
                  <a:pt x="175" y="196"/>
                  <a:pt x="174" y="196"/>
                </a:cubicBezTo>
                <a:cubicBezTo>
                  <a:pt x="173" y="197"/>
                  <a:pt x="172" y="197"/>
                  <a:pt x="171" y="197"/>
                </a:cubicBezTo>
                <a:cubicBezTo>
                  <a:pt x="168" y="198"/>
                  <a:pt x="162" y="200"/>
                  <a:pt x="158" y="200"/>
                </a:cubicBezTo>
                <a:cubicBezTo>
                  <a:pt x="158" y="201"/>
                  <a:pt x="157" y="201"/>
                  <a:pt x="157" y="201"/>
                </a:cubicBezTo>
                <a:cubicBezTo>
                  <a:pt x="156" y="201"/>
                  <a:pt x="156" y="201"/>
                  <a:pt x="156" y="201"/>
                </a:cubicBezTo>
                <a:cubicBezTo>
                  <a:pt x="154" y="201"/>
                  <a:pt x="152" y="201"/>
                  <a:pt x="151" y="201"/>
                </a:cubicBezTo>
                <a:cubicBezTo>
                  <a:pt x="150" y="201"/>
                  <a:pt x="148" y="201"/>
                  <a:pt x="147" y="201"/>
                </a:cubicBezTo>
                <a:cubicBezTo>
                  <a:pt x="146" y="200"/>
                  <a:pt x="145" y="201"/>
                  <a:pt x="144" y="201"/>
                </a:cubicBezTo>
                <a:cubicBezTo>
                  <a:pt x="144" y="201"/>
                  <a:pt x="144" y="200"/>
                  <a:pt x="144" y="200"/>
                </a:cubicBezTo>
                <a:cubicBezTo>
                  <a:pt x="143" y="200"/>
                  <a:pt x="142" y="201"/>
                  <a:pt x="142" y="201"/>
                </a:cubicBezTo>
                <a:cubicBezTo>
                  <a:pt x="142" y="201"/>
                  <a:pt x="142" y="200"/>
                  <a:pt x="142" y="200"/>
                </a:cubicBezTo>
                <a:cubicBezTo>
                  <a:pt x="139" y="200"/>
                  <a:pt x="136" y="199"/>
                  <a:pt x="133" y="200"/>
                </a:cubicBezTo>
                <a:cubicBezTo>
                  <a:pt x="133" y="199"/>
                  <a:pt x="132" y="200"/>
                  <a:pt x="132" y="200"/>
                </a:cubicBezTo>
                <a:cubicBezTo>
                  <a:pt x="132" y="199"/>
                  <a:pt x="132" y="199"/>
                  <a:pt x="132" y="199"/>
                </a:cubicBezTo>
                <a:cubicBezTo>
                  <a:pt x="131" y="198"/>
                  <a:pt x="130" y="199"/>
                  <a:pt x="130" y="199"/>
                </a:cubicBezTo>
                <a:cubicBezTo>
                  <a:pt x="129" y="199"/>
                  <a:pt x="129" y="198"/>
                  <a:pt x="129" y="198"/>
                </a:cubicBezTo>
                <a:cubicBezTo>
                  <a:pt x="128" y="198"/>
                  <a:pt x="126" y="198"/>
                  <a:pt x="125" y="198"/>
                </a:cubicBezTo>
                <a:cubicBezTo>
                  <a:pt x="125" y="198"/>
                  <a:pt x="124" y="197"/>
                  <a:pt x="124" y="197"/>
                </a:cubicBezTo>
                <a:cubicBezTo>
                  <a:pt x="123" y="197"/>
                  <a:pt x="123" y="197"/>
                  <a:pt x="122" y="197"/>
                </a:cubicBezTo>
                <a:cubicBezTo>
                  <a:pt x="122" y="197"/>
                  <a:pt x="121" y="196"/>
                  <a:pt x="121" y="196"/>
                </a:cubicBezTo>
                <a:cubicBezTo>
                  <a:pt x="121" y="196"/>
                  <a:pt x="120" y="196"/>
                  <a:pt x="120" y="196"/>
                </a:cubicBezTo>
                <a:cubicBezTo>
                  <a:pt x="119" y="196"/>
                  <a:pt x="119" y="195"/>
                  <a:pt x="118" y="195"/>
                </a:cubicBezTo>
                <a:cubicBezTo>
                  <a:pt x="117" y="194"/>
                  <a:pt x="115" y="193"/>
                  <a:pt x="114" y="192"/>
                </a:cubicBezTo>
                <a:cubicBezTo>
                  <a:pt x="113" y="192"/>
                  <a:pt x="112" y="192"/>
                  <a:pt x="111" y="191"/>
                </a:cubicBezTo>
                <a:cubicBezTo>
                  <a:pt x="111" y="191"/>
                  <a:pt x="110" y="190"/>
                  <a:pt x="109" y="189"/>
                </a:cubicBezTo>
                <a:cubicBezTo>
                  <a:pt x="109" y="189"/>
                  <a:pt x="108" y="188"/>
                  <a:pt x="108" y="188"/>
                </a:cubicBezTo>
                <a:cubicBezTo>
                  <a:pt x="107" y="188"/>
                  <a:pt x="106" y="187"/>
                  <a:pt x="105" y="186"/>
                </a:cubicBezTo>
                <a:cubicBezTo>
                  <a:pt x="104" y="185"/>
                  <a:pt x="104" y="185"/>
                  <a:pt x="104" y="184"/>
                </a:cubicBezTo>
                <a:cubicBezTo>
                  <a:pt x="104" y="184"/>
                  <a:pt x="103" y="184"/>
                  <a:pt x="103" y="184"/>
                </a:cubicBezTo>
                <a:cubicBezTo>
                  <a:pt x="103" y="183"/>
                  <a:pt x="103" y="183"/>
                  <a:pt x="103" y="183"/>
                </a:cubicBezTo>
                <a:cubicBezTo>
                  <a:pt x="102" y="182"/>
                  <a:pt x="102" y="182"/>
                  <a:pt x="101" y="181"/>
                </a:cubicBezTo>
                <a:cubicBezTo>
                  <a:pt x="101" y="181"/>
                  <a:pt x="101" y="180"/>
                  <a:pt x="101" y="180"/>
                </a:cubicBezTo>
                <a:cubicBezTo>
                  <a:pt x="101" y="180"/>
                  <a:pt x="100" y="179"/>
                  <a:pt x="100" y="179"/>
                </a:cubicBezTo>
                <a:cubicBezTo>
                  <a:pt x="100" y="178"/>
                  <a:pt x="98" y="176"/>
                  <a:pt x="97" y="174"/>
                </a:cubicBezTo>
                <a:cubicBezTo>
                  <a:pt x="97" y="173"/>
                  <a:pt x="95" y="169"/>
                  <a:pt x="95" y="166"/>
                </a:cubicBezTo>
                <a:cubicBezTo>
                  <a:pt x="94" y="165"/>
                  <a:pt x="95" y="164"/>
                  <a:pt x="95" y="163"/>
                </a:cubicBezTo>
                <a:cubicBezTo>
                  <a:pt x="95" y="162"/>
                  <a:pt x="94" y="160"/>
                  <a:pt x="94" y="159"/>
                </a:cubicBezTo>
                <a:cubicBezTo>
                  <a:pt x="94" y="159"/>
                  <a:pt x="95" y="158"/>
                  <a:pt x="95" y="158"/>
                </a:cubicBezTo>
                <a:cubicBezTo>
                  <a:pt x="95" y="157"/>
                  <a:pt x="95" y="156"/>
                  <a:pt x="95" y="155"/>
                </a:cubicBezTo>
                <a:cubicBezTo>
                  <a:pt x="95" y="155"/>
                  <a:pt x="95" y="155"/>
                  <a:pt x="95" y="154"/>
                </a:cubicBezTo>
                <a:cubicBezTo>
                  <a:pt x="95" y="153"/>
                  <a:pt x="96" y="153"/>
                  <a:pt x="95" y="152"/>
                </a:cubicBezTo>
                <a:cubicBezTo>
                  <a:pt x="95" y="152"/>
                  <a:pt x="95" y="152"/>
                  <a:pt x="95" y="152"/>
                </a:cubicBezTo>
                <a:cubicBezTo>
                  <a:pt x="95" y="151"/>
                  <a:pt x="96" y="150"/>
                  <a:pt x="96" y="150"/>
                </a:cubicBezTo>
                <a:cubicBezTo>
                  <a:pt x="96" y="149"/>
                  <a:pt x="97" y="149"/>
                  <a:pt x="97" y="148"/>
                </a:cubicBezTo>
                <a:cubicBezTo>
                  <a:pt x="97" y="148"/>
                  <a:pt x="97" y="146"/>
                  <a:pt x="97" y="145"/>
                </a:cubicBezTo>
                <a:cubicBezTo>
                  <a:pt x="97" y="145"/>
                  <a:pt x="98" y="145"/>
                  <a:pt x="98" y="145"/>
                </a:cubicBezTo>
                <a:cubicBezTo>
                  <a:pt x="97" y="144"/>
                  <a:pt x="98" y="144"/>
                  <a:pt x="98" y="144"/>
                </a:cubicBezTo>
                <a:cubicBezTo>
                  <a:pt x="98" y="143"/>
                  <a:pt x="98" y="142"/>
                  <a:pt x="99" y="142"/>
                </a:cubicBezTo>
                <a:cubicBezTo>
                  <a:pt x="99" y="141"/>
                  <a:pt x="99" y="141"/>
                  <a:pt x="100" y="140"/>
                </a:cubicBezTo>
                <a:cubicBezTo>
                  <a:pt x="100" y="140"/>
                  <a:pt x="99" y="139"/>
                  <a:pt x="99" y="139"/>
                </a:cubicBezTo>
                <a:cubicBezTo>
                  <a:pt x="99" y="139"/>
                  <a:pt x="100" y="139"/>
                  <a:pt x="100" y="139"/>
                </a:cubicBezTo>
                <a:cubicBezTo>
                  <a:pt x="100" y="138"/>
                  <a:pt x="101" y="137"/>
                  <a:pt x="101" y="136"/>
                </a:cubicBezTo>
                <a:cubicBezTo>
                  <a:pt x="102" y="136"/>
                  <a:pt x="102" y="135"/>
                  <a:pt x="102" y="135"/>
                </a:cubicBezTo>
                <a:cubicBezTo>
                  <a:pt x="102" y="134"/>
                  <a:pt x="102" y="134"/>
                  <a:pt x="102" y="134"/>
                </a:cubicBezTo>
                <a:cubicBezTo>
                  <a:pt x="103" y="132"/>
                  <a:pt x="104" y="129"/>
                  <a:pt x="105" y="127"/>
                </a:cubicBezTo>
                <a:cubicBezTo>
                  <a:pt x="106" y="125"/>
                  <a:pt x="107" y="124"/>
                  <a:pt x="108" y="123"/>
                </a:cubicBezTo>
                <a:cubicBezTo>
                  <a:pt x="108" y="123"/>
                  <a:pt x="108" y="122"/>
                  <a:pt x="109" y="122"/>
                </a:cubicBezTo>
                <a:cubicBezTo>
                  <a:pt x="109" y="121"/>
                  <a:pt x="110" y="120"/>
                  <a:pt x="112" y="119"/>
                </a:cubicBezTo>
                <a:cubicBezTo>
                  <a:pt x="112" y="119"/>
                  <a:pt x="112" y="118"/>
                  <a:pt x="113" y="117"/>
                </a:cubicBezTo>
                <a:cubicBezTo>
                  <a:pt x="113" y="117"/>
                  <a:pt x="114" y="116"/>
                  <a:pt x="114" y="115"/>
                </a:cubicBezTo>
                <a:cubicBezTo>
                  <a:pt x="116" y="115"/>
                  <a:pt x="116" y="113"/>
                  <a:pt x="118" y="112"/>
                </a:cubicBezTo>
                <a:cubicBezTo>
                  <a:pt x="119" y="111"/>
                  <a:pt x="119" y="111"/>
                  <a:pt x="120" y="110"/>
                </a:cubicBezTo>
                <a:cubicBezTo>
                  <a:pt x="122" y="109"/>
                  <a:pt x="123" y="108"/>
                  <a:pt x="126" y="108"/>
                </a:cubicBezTo>
                <a:cubicBezTo>
                  <a:pt x="128" y="109"/>
                  <a:pt x="123" y="110"/>
                  <a:pt x="124" y="113"/>
                </a:cubicBezTo>
                <a:cubicBezTo>
                  <a:pt x="127" y="112"/>
                  <a:pt x="130" y="110"/>
                  <a:pt x="134" y="109"/>
                </a:cubicBezTo>
                <a:cubicBezTo>
                  <a:pt x="134" y="108"/>
                  <a:pt x="134" y="108"/>
                  <a:pt x="135" y="108"/>
                </a:cubicBezTo>
                <a:cubicBezTo>
                  <a:pt x="135" y="108"/>
                  <a:pt x="136" y="108"/>
                  <a:pt x="136" y="108"/>
                </a:cubicBezTo>
                <a:cubicBezTo>
                  <a:pt x="136" y="108"/>
                  <a:pt x="136" y="107"/>
                  <a:pt x="137" y="107"/>
                </a:cubicBezTo>
                <a:cubicBezTo>
                  <a:pt x="137" y="107"/>
                  <a:pt x="137" y="107"/>
                  <a:pt x="138" y="107"/>
                </a:cubicBezTo>
                <a:cubicBezTo>
                  <a:pt x="139" y="106"/>
                  <a:pt x="141" y="106"/>
                  <a:pt x="143" y="105"/>
                </a:cubicBezTo>
                <a:cubicBezTo>
                  <a:pt x="146" y="104"/>
                  <a:pt x="148" y="102"/>
                  <a:pt x="151" y="102"/>
                </a:cubicBezTo>
                <a:cubicBezTo>
                  <a:pt x="152" y="102"/>
                  <a:pt x="153" y="102"/>
                  <a:pt x="154" y="102"/>
                </a:cubicBezTo>
                <a:cubicBezTo>
                  <a:pt x="154" y="102"/>
                  <a:pt x="154" y="103"/>
                  <a:pt x="154" y="102"/>
                </a:cubicBezTo>
                <a:cubicBezTo>
                  <a:pt x="155" y="102"/>
                  <a:pt x="156" y="103"/>
                  <a:pt x="157" y="103"/>
                </a:cubicBezTo>
                <a:cubicBezTo>
                  <a:pt x="157" y="103"/>
                  <a:pt x="159" y="104"/>
                  <a:pt x="161" y="104"/>
                </a:cubicBezTo>
                <a:cubicBezTo>
                  <a:pt x="161" y="105"/>
                  <a:pt x="162" y="104"/>
                  <a:pt x="163" y="104"/>
                </a:cubicBezTo>
                <a:cubicBezTo>
                  <a:pt x="164" y="104"/>
                  <a:pt x="164" y="105"/>
                  <a:pt x="164" y="105"/>
                </a:cubicBezTo>
                <a:cubicBezTo>
                  <a:pt x="164" y="105"/>
                  <a:pt x="165" y="105"/>
                  <a:pt x="165" y="105"/>
                </a:cubicBezTo>
                <a:cubicBezTo>
                  <a:pt x="165" y="105"/>
                  <a:pt x="165" y="105"/>
                  <a:pt x="165" y="105"/>
                </a:cubicBezTo>
                <a:cubicBezTo>
                  <a:pt x="166" y="105"/>
                  <a:pt x="168" y="105"/>
                  <a:pt x="169" y="106"/>
                </a:cubicBezTo>
                <a:cubicBezTo>
                  <a:pt x="169" y="106"/>
                  <a:pt x="169" y="106"/>
                  <a:pt x="169" y="106"/>
                </a:cubicBezTo>
                <a:cubicBezTo>
                  <a:pt x="170" y="106"/>
                  <a:pt x="170" y="107"/>
                  <a:pt x="171" y="107"/>
                </a:cubicBezTo>
                <a:cubicBezTo>
                  <a:pt x="171" y="107"/>
                  <a:pt x="171" y="106"/>
                  <a:pt x="172" y="106"/>
                </a:cubicBezTo>
                <a:cubicBezTo>
                  <a:pt x="172" y="107"/>
                  <a:pt x="173" y="108"/>
                  <a:pt x="174" y="108"/>
                </a:cubicBezTo>
                <a:cubicBezTo>
                  <a:pt x="174" y="108"/>
                  <a:pt x="176" y="108"/>
                  <a:pt x="175" y="109"/>
                </a:cubicBezTo>
                <a:cubicBezTo>
                  <a:pt x="177" y="109"/>
                  <a:pt x="178" y="110"/>
                  <a:pt x="179" y="111"/>
                </a:cubicBezTo>
                <a:cubicBezTo>
                  <a:pt x="179" y="111"/>
                  <a:pt x="179" y="111"/>
                  <a:pt x="179" y="111"/>
                </a:cubicBezTo>
                <a:cubicBezTo>
                  <a:pt x="181" y="111"/>
                  <a:pt x="180" y="113"/>
                  <a:pt x="181" y="113"/>
                </a:cubicBezTo>
                <a:cubicBezTo>
                  <a:pt x="181" y="113"/>
                  <a:pt x="182" y="113"/>
                  <a:pt x="182" y="114"/>
                </a:cubicBezTo>
                <a:cubicBezTo>
                  <a:pt x="182" y="114"/>
                  <a:pt x="184" y="115"/>
                  <a:pt x="184" y="116"/>
                </a:cubicBezTo>
                <a:cubicBezTo>
                  <a:pt x="184" y="116"/>
                  <a:pt x="185" y="117"/>
                  <a:pt x="185" y="117"/>
                </a:cubicBezTo>
                <a:cubicBezTo>
                  <a:pt x="186" y="118"/>
                  <a:pt x="186" y="119"/>
                  <a:pt x="187" y="120"/>
                </a:cubicBezTo>
                <a:cubicBezTo>
                  <a:pt x="188" y="120"/>
                  <a:pt x="187" y="120"/>
                  <a:pt x="188" y="121"/>
                </a:cubicBezTo>
                <a:cubicBezTo>
                  <a:pt x="189" y="121"/>
                  <a:pt x="191" y="124"/>
                  <a:pt x="192" y="125"/>
                </a:cubicBezTo>
                <a:cubicBezTo>
                  <a:pt x="192" y="125"/>
                  <a:pt x="192" y="125"/>
                  <a:pt x="192" y="125"/>
                </a:cubicBezTo>
                <a:cubicBezTo>
                  <a:pt x="193" y="126"/>
                  <a:pt x="194" y="128"/>
                  <a:pt x="194" y="129"/>
                </a:cubicBezTo>
                <a:cubicBezTo>
                  <a:pt x="194" y="129"/>
                  <a:pt x="195" y="129"/>
                  <a:pt x="195" y="129"/>
                </a:cubicBezTo>
                <a:cubicBezTo>
                  <a:pt x="195" y="130"/>
                  <a:pt x="196" y="131"/>
                  <a:pt x="197" y="132"/>
                </a:cubicBezTo>
                <a:cubicBezTo>
                  <a:pt x="197" y="133"/>
                  <a:pt x="197" y="134"/>
                  <a:pt x="197" y="134"/>
                </a:cubicBezTo>
                <a:cubicBezTo>
                  <a:pt x="197" y="134"/>
                  <a:pt x="198" y="134"/>
                  <a:pt x="198" y="135"/>
                </a:cubicBezTo>
                <a:cubicBezTo>
                  <a:pt x="198" y="135"/>
                  <a:pt x="198" y="135"/>
                  <a:pt x="198" y="135"/>
                </a:cubicBezTo>
                <a:cubicBezTo>
                  <a:pt x="199" y="136"/>
                  <a:pt x="199" y="138"/>
                  <a:pt x="199" y="139"/>
                </a:cubicBezTo>
                <a:cubicBezTo>
                  <a:pt x="200" y="141"/>
                  <a:pt x="202" y="146"/>
                  <a:pt x="203" y="150"/>
                </a:cubicBezTo>
                <a:cubicBezTo>
                  <a:pt x="203" y="152"/>
                  <a:pt x="205" y="153"/>
                  <a:pt x="205" y="155"/>
                </a:cubicBezTo>
                <a:cubicBezTo>
                  <a:pt x="205" y="156"/>
                  <a:pt x="204" y="157"/>
                  <a:pt x="204" y="158"/>
                </a:cubicBezTo>
                <a:close/>
                <a:moveTo>
                  <a:pt x="33" y="180"/>
                </a:moveTo>
                <a:cubicBezTo>
                  <a:pt x="33" y="180"/>
                  <a:pt x="34" y="180"/>
                  <a:pt x="34" y="180"/>
                </a:cubicBezTo>
                <a:cubicBezTo>
                  <a:pt x="34" y="180"/>
                  <a:pt x="34" y="182"/>
                  <a:pt x="35" y="181"/>
                </a:cubicBezTo>
                <a:cubicBezTo>
                  <a:pt x="34" y="180"/>
                  <a:pt x="35" y="177"/>
                  <a:pt x="34" y="176"/>
                </a:cubicBezTo>
                <a:cubicBezTo>
                  <a:pt x="34" y="177"/>
                  <a:pt x="33" y="177"/>
                  <a:pt x="33" y="178"/>
                </a:cubicBezTo>
                <a:cubicBezTo>
                  <a:pt x="33" y="178"/>
                  <a:pt x="34" y="178"/>
                  <a:pt x="34" y="179"/>
                </a:cubicBezTo>
                <a:cubicBezTo>
                  <a:pt x="34" y="179"/>
                  <a:pt x="33" y="179"/>
                  <a:pt x="33" y="180"/>
                </a:cubicBezTo>
                <a:close/>
                <a:moveTo>
                  <a:pt x="48" y="322"/>
                </a:moveTo>
                <a:cubicBezTo>
                  <a:pt x="47" y="322"/>
                  <a:pt x="46" y="322"/>
                  <a:pt x="45" y="323"/>
                </a:cubicBezTo>
                <a:cubicBezTo>
                  <a:pt x="45" y="324"/>
                  <a:pt x="46" y="324"/>
                  <a:pt x="47" y="324"/>
                </a:cubicBezTo>
                <a:cubicBezTo>
                  <a:pt x="47" y="323"/>
                  <a:pt x="48" y="323"/>
                  <a:pt x="48" y="322"/>
                </a:cubicBezTo>
                <a:close/>
                <a:moveTo>
                  <a:pt x="59" y="121"/>
                </a:moveTo>
                <a:cubicBezTo>
                  <a:pt x="59" y="120"/>
                  <a:pt x="60" y="119"/>
                  <a:pt x="60" y="119"/>
                </a:cubicBezTo>
                <a:cubicBezTo>
                  <a:pt x="61" y="117"/>
                  <a:pt x="63" y="115"/>
                  <a:pt x="62" y="113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60" y="114"/>
                  <a:pt x="59" y="117"/>
                  <a:pt x="58" y="119"/>
                </a:cubicBezTo>
                <a:cubicBezTo>
                  <a:pt x="58" y="119"/>
                  <a:pt x="58" y="120"/>
                  <a:pt x="58" y="120"/>
                </a:cubicBezTo>
                <a:cubicBezTo>
                  <a:pt x="58" y="121"/>
                  <a:pt x="57" y="122"/>
                  <a:pt x="57" y="123"/>
                </a:cubicBezTo>
                <a:cubicBezTo>
                  <a:pt x="57" y="124"/>
                  <a:pt x="57" y="125"/>
                  <a:pt x="56" y="125"/>
                </a:cubicBezTo>
                <a:cubicBezTo>
                  <a:pt x="57" y="128"/>
                  <a:pt x="55" y="128"/>
                  <a:pt x="55" y="131"/>
                </a:cubicBezTo>
                <a:cubicBezTo>
                  <a:pt x="54" y="131"/>
                  <a:pt x="54" y="133"/>
                  <a:pt x="54" y="134"/>
                </a:cubicBezTo>
                <a:cubicBezTo>
                  <a:pt x="54" y="134"/>
                  <a:pt x="53" y="135"/>
                  <a:pt x="53" y="136"/>
                </a:cubicBezTo>
                <a:cubicBezTo>
                  <a:pt x="53" y="136"/>
                  <a:pt x="53" y="137"/>
                  <a:pt x="53" y="138"/>
                </a:cubicBezTo>
                <a:cubicBezTo>
                  <a:pt x="53" y="138"/>
                  <a:pt x="53" y="138"/>
                  <a:pt x="53" y="138"/>
                </a:cubicBezTo>
                <a:cubicBezTo>
                  <a:pt x="53" y="140"/>
                  <a:pt x="52" y="140"/>
                  <a:pt x="53" y="141"/>
                </a:cubicBezTo>
                <a:cubicBezTo>
                  <a:pt x="51" y="142"/>
                  <a:pt x="52" y="144"/>
                  <a:pt x="50" y="145"/>
                </a:cubicBezTo>
                <a:cubicBezTo>
                  <a:pt x="50" y="147"/>
                  <a:pt x="50" y="148"/>
                  <a:pt x="49" y="149"/>
                </a:cubicBezTo>
                <a:cubicBezTo>
                  <a:pt x="49" y="150"/>
                  <a:pt x="49" y="150"/>
                  <a:pt x="49" y="151"/>
                </a:cubicBezTo>
                <a:cubicBezTo>
                  <a:pt x="49" y="152"/>
                  <a:pt x="48" y="154"/>
                  <a:pt x="48" y="155"/>
                </a:cubicBezTo>
                <a:cubicBezTo>
                  <a:pt x="48" y="155"/>
                  <a:pt x="48" y="156"/>
                  <a:pt x="48" y="157"/>
                </a:cubicBezTo>
                <a:cubicBezTo>
                  <a:pt x="48" y="157"/>
                  <a:pt x="47" y="158"/>
                  <a:pt x="47" y="158"/>
                </a:cubicBezTo>
                <a:cubicBezTo>
                  <a:pt x="47" y="159"/>
                  <a:pt x="47" y="160"/>
                  <a:pt x="47" y="160"/>
                </a:cubicBezTo>
                <a:cubicBezTo>
                  <a:pt x="47" y="160"/>
                  <a:pt x="47" y="160"/>
                  <a:pt x="46" y="161"/>
                </a:cubicBezTo>
                <a:cubicBezTo>
                  <a:pt x="46" y="161"/>
                  <a:pt x="46" y="162"/>
                  <a:pt x="46" y="163"/>
                </a:cubicBezTo>
                <a:cubicBezTo>
                  <a:pt x="46" y="163"/>
                  <a:pt x="45" y="166"/>
                  <a:pt x="45" y="166"/>
                </a:cubicBezTo>
                <a:cubicBezTo>
                  <a:pt x="45" y="167"/>
                  <a:pt x="45" y="168"/>
                  <a:pt x="45" y="169"/>
                </a:cubicBezTo>
                <a:cubicBezTo>
                  <a:pt x="44" y="170"/>
                  <a:pt x="45" y="171"/>
                  <a:pt x="45" y="173"/>
                </a:cubicBezTo>
                <a:cubicBezTo>
                  <a:pt x="44" y="173"/>
                  <a:pt x="45" y="175"/>
                  <a:pt x="43" y="175"/>
                </a:cubicBezTo>
                <a:cubicBezTo>
                  <a:pt x="44" y="176"/>
                  <a:pt x="43" y="177"/>
                  <a:pt x="43" y="177"/>
                </a:cubicBezTo>
                <a:cubicBezTo>
                  <a:pt x="43" y="179"/>
                  <a:pt x="44" y="179"/>
                  <a:pt x="43" y="180"/>
                </a:cubicBezTo>
                <a:cubicBezTo>
                  <a:pt x="43" y="180"/>
                  <a:pt x="43" y="182"/>
                  <a:pt x="43" y="182"/>
                </a:cubicBezTo>
                <a:cubicBezTo>
                  <a:pt x="43" y="182"/>
                  <a:pt x="43" y="182"/>
                  <a:pt x="43" y="183"/>
                </a:cubicBezTo>
                <a:cubicBezTo>
                  <a:pt x="43" y="183"/>
                  <a:pt x="43" y="183"/>
                  <a:pt x="43" y="184"/>
                </a:cubicBezTo>
                <a:cubicBezTo>
                  <a:pt x="43" y="184"/>
                  <a:pt x="42" y="184"/>
                  <a:pt x="42" y="185"/>
                </a:cubicBezTo>
                <a:cubicBezTo>
                  <a:pt x="42" y="185"/>
                  <a:pt x="42" y="186"/>
                  <a:pt x="42" y="186"/>
                </a:cubicBezTo>
                <a:cubicBezTo>
                  <a:pt x="41" y="187"/>
                  <a:pt x="42" y="189"/>
                  <a:pt x="41" y="190"/>
                </a:cubicBezTo>
                <a:cubicBezTo>
                  <a:pt x="37" y="191"/>
                  <a:pt x="38" y="183"/>
                  <a:pt x="34" y="183"/>
                </a:cubicBezTo>
                <a:cubicBezTo>
                  <a:pt x="34" y="185"/>
                  <a:pt x="36" y="189"/>
                  <a:pt x="37" y="190"/>
                </a:cubicBezTo>
                <a:cubicBezTo>
                  <a:pt x="37" y="190"/>
                  <a:pt x="37" y="191"/>
                  <a:pt x="37" y="191"/>
                </a:cubicBezTo>
                <a:cubicBezTo>
                  <a:pt x="37" y="191"/>
                  <a:pt x="37" y="191"/>
                  <a:pt x="37" y="191"/>
                </a:cubicBezTo>
                <a:cubicBezTo>
                  <a:pt x="38" y="191"/>
                  <a:pt x="38" y="191"/>
                  <a:pt x="38" y="192"/>
                </a:cubicBezTo>
                <a:cubicBezTo>
                  <a:pt x="38" y="192"/>
                  <a:pt x="39" y="193"/>
                  <a:pt x="39" y="193"/>
                </a:cubicBezTo>
                <a:cubicBezTo>
                  <a:pt x="39" y="193"/>
                  <a:pt x="40" y="193"/>
                  <a:pt x="40" y="193"/>
                </a:cubicBezTo>
                <a:cubicBezTo>
                  <a:pt x="40" y="193"/>
                  <a:pt x="40" y="194"/>
                  <a:pt x="41" y="194"/>
                </a:cubicBezTo>
                <a:cubicBezTo>
                  <a:pt x="44" y="194"/>
                  <a:pt x="45" y="190"/>
                  <a:pt x="45" y="189"/>
                </a:cubicBezTo>
                <a:cubicBezTo>
                  <a:pt x="44" y="188"/>
                  <a:pt x="45" y="188"/>
                  <a:pt x="45" y="187"/>
                </a:cubicBezTo>
                <a:cubicBezTo>
                  <a:pt x="45" y="187"/>
                  <a:pt x="45" y="187"/>
                  <a:pt x="45" y="187"/>
                </a:cubicBezTo>
                <a:cubicBezTo>
                  <a:pt x="45" y="185"/>
                  <a:pt x="45" y="185"/>
                  <a:pt x="45" y="184"/>
                </a:cubicBezTo>
                <a:cubicBezTo>
                  <a:pt x="45" y="184"/>
                  <a:pt x="45" y="183"/>
                  <a:pt x="45" y="183"/>
                </a:cubicBezTo>
                <a:cubicBezTo>
                  <a:pt x="45" y="182"/>
                  <a:pt x="45" y="182"/>
                  <a:pt x="45" y="182"/>
                </a:cubicBezTo>
                <a:cubicBezTo>
                  <a:pt x="45" y="180"/>
                  <a:pt x="45" y="178"/>
                  <a:pt x="45" y="177"/>
                </a:cubicBezTo>
                <a:cubicBezTo>
                  <a:pt x="45" y="177"/>
                  <a:pt x="45" y="176"/>
                  <a:pt x="46" y="176"/>
                </a:cubicBezTo>
                <a:cubicBezTo>
                  <a:pt x="46" y="175"/>
                  <a:pt x="45" y="174"/>
                  <a:pt x="45" y="173"/>
                </a:cubicBezTo>
                <a:cubicBezTo>
                  <a:pt x="45" y="173"/>
                  <a:pt x="46" y="173"/>
                  <a:pt x="46" y="173"/>
                </a:cubicBezTo>
                <a:cubicBezTo>
                  <a:pt x="46" y="173"/>
                  <a:pt x="46" y="172"/>
                  <a:pt x="46" y="172"/>
                </a:cubicBezTo>
                <a:cubicBezTo>
                  <a:pt x="46" y="171"/>
                  <a:pt x="46" y="170"/>
                  <a:pt x="46" y="170"/>
                </a:cubicBezTo>
                <a:cubicBezTo>
                  <a:pt x="47" y="168"/>
                  <a:pt x="47" y="168"/>
                  <a:pt x="47" y="166"/>
                </a:cubicBezTo>
                <a:cubicBezTo>
                  <a:pt x="47" y="166"/>
                  <a:pt x="47" y="166"/>
                  <a:pt x="47" y="166"/>
                </a:cubicBezTo>
                <a:cubicBezTo>
                  <a:pt x="48" y="165"/>
                  <a:pt x="48" y="163"/>
                  <a:pt x="48" y="162"/>
                </a:cubicBezTo>
                <a:cubicBezTo>
                  <a:pt x="49" y="159"/>
                  <a:pt x="49" y="156"/>
                  <a:pt x="50" y="154"/>
                </a:cubicBezTo>
                <a:cubicBezTo>
                  <a:pt x="49" y="153"/>
                  <a:pt x="50" y="152"/>
                  <a:pt x="50" y="151"/>
                </a:cubicBezTo>
                <a:cubicBezTo>
                  <a:pt x="50" y="151"/>
                  <a:pt x="51" y="151"/>
                  <a:pt x="51" y="150"/>
                </a:cubicBezTo>
                <a:cubicBezTo>
                  <a:pt x="51" y="150"/>
                  <a:pt x="51" y="149"/>
                  <a:pt x="51" y="149"/>
                </a:cubicBezTo>
                <a:cubicBezTo>
                  <a:pt x="51" y="148"/>
                  <a:pt x="52" y="147"/>
                  <a:pt x="52" y="147"/>
                </a:cubicBezTo>
                <a:cubicBezTo>
                  <a:pt x="52" y="146"/>
                  <a:pt x="52" y="146"/>
                  <a:pt x="53" y="146"/>
                </a:cubicBezTo>
                <a:cubicBezTo>
                  <a:pt x="53" y="146"/>
                  <a:pt x="52" y="145"/>
                  <a:pt x="52" y="145"/>
                </a:cubicBezTo>
                <a:cubicBezTo>
                  <a:pt x="52" y="144"/>
                  <a:pt x="54" y="143"/>
                  <a:pt x="53" y="142"/>
                </a:cubicBezTo>
                <a:cubicBezTo>
                  <a:pt x="53" y="141"/>
                  <a:pt x="54" y="140"/>
                  <a:pt x="54" y="139"/>
                </a:cubicBezTo>
                <a:cubicBezTo>
                  <a:pt x="54" y="139"/>
                  <a:pt x="54" y="139"/>
                  <a:pt x="54" y="138"/>
                </a:cubicBezTo>
                <a:cubicBezTo>
                  <a:pt x="54" y="138"/>
                  <a:pt x="55" y="138"/>
                  <a:pt x="54" y="137"/>
                </a:cubicBezTo>
                <a:cubicBezTo>
                  <a:pt x="54" y="137"/>
                  <a:pt x="55" y="135"/>
                  <a:pt x="55" y="135"/>
                </a:cubicBezTo>
                <a:cubicBezTo>
                  <a:pt x="55" y="135"/>
                  <a:pt x="56" y="135"/>
                  <a:pt x="56" y="135"/>
                </a:cubicBezTo>
                <a:cubicBezTo>
                  <a:pt x="56" y="135"/>
                  <a:pt x="55" y="134"/>
                  <a:pt x="55" y="135"/>
                </a:cubicBezTo>
                <a:cubicBezTo>
                  <a:pt x="55" y="134"/>
                  <a:pt x="55" y="134"/>
                  <a:pt x="55" y="133"/>
                </a:cubicBezTo>
                <a:cubicBezTo>
                  <a:pt x="57" y="133"/>
                  <a:pt x="57" y="133"/>
                  <a:pt x="57" y="133"/>
                </a:cubicBezTo>
                <a:cubicBezTo>
                  <a:pt x="57" y="132"/>
                  <a:pt x="56" y="132"/>
                  <a:pt x="56" y="131"/>
                </a:cubicBezTo>
                <a:cubicBezTo>
                  <a:pt x="56" y="131"/>
                  <a:pt x="57" y="130"/>
                  <a:pt x="57" y="130"/>
                </a:cubicBezTo>
                <a:cubicBezTo>
                  <a:pt x="57" y="130"/>
                  <a:pt x="57" y="129"/>
                  <a:pt x="57" y="129"/>
                </a:cubicBezTo>
                <a:cubicBezTo>
                  <a:pt x="57" y="129"/>
                  <a:pt x="58" y="128"/>
                  <a:pt x="58" y="128"/>
                </a:cubicBezTo>
                <a:cubicBezTo>
                  <a:pt x="58" y="127"/>
                  <a:pt x="57" y="127"/>
                  <a:pt x="57" y="126"/>
                </a:cubicBezTo>
                <a:cubicBezTo>
                  <a:pt x="57" y="126"/>
                  <a:pt x="58" y="125"/>
                  <a:pt x="58" y="125"/>
                </a:cubicBezTo>
                <a:cubicBezTo>
                  <a:pt x="58" y="124"/>
                  <a:pt x="59" y="123"/>
                  <a:pt x="58" y="122"/>
                </a:cubicBezTo>
                <a:cubicBezTo>
                  <a:pt x="59" y="122"/>
                  <a:pt x="59" y="121"/>
                  <a:pt x="59" y="121"/>
                </a:cubicBezTo>
                <a:close/>
                <a:moveTo>
                  <a:pt x="278" y="169"/>
                </a:moveTo>
                <a:cubicBezTo>
                  <a:pt x="278" y="171"/>
                  <a:pt x="277" y="171"/>
                  <a:pt x="277" y="172"/>
                </a:cubicBezTo>
                <a:cubicBezTo>
                  <a:pt x="276" y="172"/>
                  <a:pt x="277" y="172"/>
                  <a:pt x="277" y="173"/>
                </a:cubicBezTo>
                <a:cubicBezTo>
                  <a:pt x="277" y="173"/>
                  <a:pt x="276" y="173"/>
                  <a:pt x="276" y="173"/>
                </a:cubicBezTo>
                <a:cubicBezTo>
                  <a:pt x="276" y="174"/>
                  <a:pt x="277" y="175"/>
                  <a:pt x="277" y="175"/>
                </a:cubicBezTo>
                <a:cubicBezTo>
                  <a:pt x="277" y="174"/>
                  <a:pt x="278" y="174"/>
                  <a:pt x="279" y="174"/>
                </a:cubicBezTo>
                <a:cubicBezTo>
                  <a:pt x="279" y="173"/>
                  <a:pt x="279" y="172"/>
                  <a:pt x="280" y="171"/>
                </a:cubicBezTo>
                <a:cubicBezTo>
                  <a:pt x="280" y="171"/>
                  <a:pt x="281" y="170"/>
                  <a:pt x="280" y="169"/>
                </a:cubicBezTo>
                <a:cubicBezTo>
                  <a:pt x="280" y="169"/>
                  <a:pt x="279" y="169"/>
                  <a:pt x="278" y="169"/>
                </a:cubicBezTo>
                <a:close/>
                <a:moveTo>
                  <a:pt x="69" y="97"/>
                </a:moveTo>
                <a:cubicBezTo>
                  <a:pt x="70" y="96"/>
                  <a:pt x="71" y="95"/>
                  <a:pt x="72" y="95"/>
                </a:cubicBezTo>
                <a:cubicBezTo>
                  <a:pt x="72" y="94"/>
                  <a:pt x="74" y="93"/>
                  <a:pt x="74" y="92"/>
                </a:cubicBezTo>
                <a:cubicBezTo>
                  <a:pt x="75" y="91"/>
                  <a:pt x="77" y="91"/>
                  <a:pt x="77" y="89"/>
                </a:cubicBezTo>
                <a:cubicBezTo>
                  <a:pt x="75" y="87"/>
                  <a:pt x="73" y="86"/>
                  <a:pt x="71" y="87"/>
                </a:cubicBezTo>
                <a:cubicBezTo>
                  <a:pt x="72" y="87"/>
                  <a:pt x="71" y="87"/>
                  <a:pt x="71" y="87"/>
                </a:cubicBezTo>
                <a:cubicBezTo>
                  <a:pt x="71" y="87"/>
                  <a:pt x="70" y="87"/>
                  <a:pt x="70" y="87"/>
                </a:cubicBezTo>
                <a:cubicBezTo>
                  <a:pt x="67" y="89"/>
                  <a:pt x="64" y="93"/>
                  <a:pt x="61" y="93"/>
                </a:cubicBezTo>
                <a:cubicBezTo>
                  <a:pt x="61" y="95"/>
                  <a:pt x="59" y="96"/>
                  <a:pt x="58" y="97"/>
                </a:cubicBezTo>
                <a:cubicBezTo>
                  <a:pt x="57" y="98"/>
                  <a:pt x="56" y="100"/>
                  <a:pt x="56" y="101"/>
                </a:cubicBezTo>
                <a:cubicBezTo>
                  <a:pt x="55" y="101"/>
                  <a:pt x="54" y="102"/>
                  <a:pt x="54" y="102"/>
                </a:cubicBezTo>
                <a:cubicBezTo>
                  <a:pt x="53" y="103"/>
                  <a:pt x="53" y="104"/>
                  <a:pt x="53" y="105"/>
                </a:cubicBezTo>
                <a:cubicBezTo>
                  <a:pt x="52" y="106"/>
                  <a:pt x="51" y="107"/>
                  <a:pt x="50" y="108"/>
                </a:cubicBezTo>
                <a:cubicBezTo>
                  <a:pt x="50" y="109"/>
                  <a:pt x="51" y="110"/>
                  <a:pt x="51" y="110"/>
                </a:cubicBezTo>
                <a:cubicBezTo>
                  <a:pt x="50" y="110"/>
                  <a:pt x="50" y="111"/>
                  <a:pt x="50" y="111"/>
                </a:cubicBezTo>
                <a:cubicBezTo>
                  <a:pt x="50" y="111"/>
                  <a:pt x="50" y="112"/>
                  <a:pt x="49" y="112"/>
                </a:cubicBezTo>
                <a:cubicBezTo>
                  <a:pt x="49" y="113"/>
                  <a:pt x="49" y="115"/>
                  <a:pt x="48" y="116"/>
                </a:cubicBezTo>
                <a:cubicBezTo>
                  <a:pt x="48" y="117"/>
                  <a:pt x="47" y="117"/>
                  <a:pt x="47" y="118"/>
                </a:cubicBezTo>
                <a:cubicBezTo>
                  <a:pt x="47" y="119"/>
                  <a:pt x="47" y="119"/>
                  <a:pt x="47" y="120"/>
                </a:cubicBezTo>
                <a:cubicBezTo>
                  <a:pt x="46" y="120"/>
                  <a:pt x="46" y="121"/>
                  <a:pt x="46" y="122"/>
                </a:cubicBezTo>
                <a:cubicBezTo>
                  <a:pt x="45" y="124"/>
                  <a:pt x="44" y="125"/>
                  <a:pt x="44" y="127"/>
                </a:cubicBezTo>
                <a:cubicBezTo>
                  <a:pt x="43" y="128"/>
                  <a:pt x="42" y="130"/>
                  <a:pt x="42" y="131"/>
                </a:cubicBezTo>
                <a:cubicBezTo>
                  <a:pt x="42" y="132"/>
                  <a:pt x="42" y="133"/>
                  <a:pt x="42" y="133"/>
                </a:cubicBezTo>
                <a:cubicBezTo>
                  <a:pt x="42" y="133"/>
                  <a:pt x="41" y="133"/>
                  <a:pt x="41" y="133"/>
                </a:cubicBezTo>
                <a:cubicBezTo>
                  <a:pt x="41" y="134"/>
                  <a:pt x="41" y="134"/>
                  <a:pt x="41" y="134"/>
                </a:cubicBezTo>
                <a:cubicBezTo>
                  <a:pt x="41" y="134"/>
                  <a:pt x="41" y="134"/>
                  <a:pt x="41" y="134"/>
                </a:cubicBezTo>
                <a:cubicBezTo>
                  <a:pt x="41" y="135"/>
                  <a:pt x="41" y="135"/>
                  <a:pt x="41" y="135"/>
                </a:cubicBezTo>
                <a:cubicBezTo>
                  <a:pt x="41" y="136"/>
                  <a:pt x="40" y="136"/>
                  <a:pt x="40" y="137"/>
                </a:cubicBezTo>
                <a:cubicBezTo>
                  <a:pt x="40" y="138"/>
                  <a:pt x="39" y="139"/>
                  <a:pt x="39" y="140"/>
                </a:cubicBezTo>
                <a:cubicBezTo>
                  <a:pt x="39" y="141"/>
                  <a:pt x="39" y="141"/>
                  <a:pt x="39" y="142"/>
                </a:cubicBezTo>
                <a:cubicBezTo>
                  <a:pt x="39" y="142"/>
                  <a:pt x="38" y="143"/>
                  <a:pt x="38" y="143"/>
                </a:cubicBezTo>
                <a:cubicBezTo>
                  <a:pt x="38" y="143"/>
                  <a:pt x="39" y="144"/>
                  <a:pt x="39" y="144"/>
                </a:cubicBezTo>
                <a:cubicBezTo>
                  <a:pt x="39" y="145"/>
                  <a:pt x="38" y="146"/>
                  <a:pt x="38" y="146"/>
                </a:cubicBezTo>
                <a:cubicBezTo>
                  <a:pt x="38" y="147"/>
                  <a:pt x="38" y="146"/>
                  <a:pt x="38" y="147"/>
                </a:cubicBezTo>
                <a:cubicBezTo>
                  <a:pt x="38" y="147"/>
                  <a:pt x="38" y="148"/>
                  <a:pt x="38" y="148"/>
                </a:cubicBezTo>
                <a:cubicBezTo>
                  <a:pt x="38" y="149"/>
                  <a:pt x="38" y="149"/>
                  <a:pt x="38" y="150"/>
                </a:cubicBezTo>
                <a:cubicBezTo>
                  <a:pt x="37" y="150"/>
                  <a:pt x="37" y="151"/>
                  <a:pt x="37" y="151"/>
                </a:cubicBezTo>
                <a:cubicBezTo>
                  <a:pt x="37" y="151"/>
                  <a:pt x="37" y="152"/>
                  <a:pt x="37" y="152"/>
                </a:cubicBezTo>
                <a:cubicBezTo>
                  <a:pt x="36" y="153"/>
                  <a:pt x="37" y="154"/>
                  <a:pt x="36" y="155"/>
                </a:cubicBezTo>
                <a:cubicBezTo>
                  <a:pt x="36" y="156"/>
                  <a:pt x="36" y="156"/>
                  <a:pt x="36" y="156"/>
                </a:cubicBezTo>
                <a:cubicBezTo>
                  <a:pt x="36" y="157"/>
                  <a:pt x="36" y="159"/>
                  <a:pt x="36" y="159"/>
                </a:cubicBezTo>
                <a:cubicBezTo>
                  <a:pt x="35" y="160"/>
                  <a:pt x="35" y="161"/>
                  <a:pt x="34" y="162"/>
                </a:cubicBezTo>
                <a:cubicBezTo>
                  <a:pt x="34" y="163"/>
                  <a:pt x="34" y="164"/>
                  <a:pt x="35" y="166"/>
                </a:cubicBezTo>
                <a:cubicBezTo>
                  <a:pt x="34" y="166"/>
                  <a:pt x="34" y="168"/>
                  <a:pt x="33" y="168"/>
                </a:cubicBezTo>
                <a:cubicBezTo>
                  <a:pt x="34" y="170"/>
                  <a:pt x="32" y="172"/>
                  <a:pt x="34" y="174"/>
                </a:cubicBezTo>
                <a:cubicBezTo>
                  <a:pt x="34" y="173"/>
                  <a:pt x="35" y="173"/>
                  <a:pt x="35" y="173"/>
                </a:cubicBezTo>
                <a:cubicBezTo>
                  <a:pt x="36" y="172"/>
                  <a:pt x="36" y="171"/>
                  <a:pt x="36" y="171"/>
                </a:cubicBezTo>
                <a:cubicBezTo>
                  <a:pt x="36" y="170"/>
                  <a:pt x="35" y="170"/>
                  <a:pt x="35" y="170"/>
                </a:cubicBezTo>
                <a:cubicBezTo>
                  <a:pt x="35" y="170"/>
                  <a:pt x="36" y="170"/>
                  <a:pt x="36" y="169"/>
                </a:cubicBezTo>
                <a:cubicBezTo>
                  <a:pt x="36" y="169"/>
                  <a:pt x="36" y="167"/>
                  <a:pt x="36" y="167"/>
                </a:cubicBezTo>
                <a:cubicBezTo>
                  <a:pt x="36" y="166"/>
                  <a:pt x="36" y="167"/>
                  <a:pt x="36" y="166"/>
                </a:cubicBezTo>
                <a:cubicBezTo>
                  <a:pt x="37" y="165"/>
                  <a:pt x="37" y="164"/>
                  <a:pt x="37" y="163"/>
                </a:cubicBezTo>
                <a:cubicBezTo>
                  <a:pt x="37" y="163"/>
                  <a:pt x="37" y="163"/>
                  <a:pt x="37" y="162"/>
                </a:cubicBezTo>
                <a:cubicBezTo>
                  <a:pt x="37" y="162"/>
                  <a:pt x="38" y="162"/>
                  <a:pt x="38" y="161"/>
                </a:cubicBezTo>
                <a:cubicBezTo>
                  <a:pt x="38" y="161"/>
                  <a:pt x="37" y="160"/>
                  <a:pt x="38" y="159"/>
                </a:cubicBezTo>
                <a:cubicBezTo>
                  <a:pt x="38" y="159"/>
                  <a:pt x="38" y="159"/>
                  <a:pt x="38" y="158"/>
                </a:cubicBezTo>
                <a:cubicBezTo>
                  <a:pt x="38" y="158"/>
                  <a:pt x="38" y="157"/>
                  <a:pt x="38" y="156"/>
                </a:cubicBezTo>
                <a:cubicBezTo>
                  <a:pt x="38" y="156"/>
                  <a:pt x="39" y="156"/>
                  <a:pt x="39" y="155"/>
                </a:cubicBezTo>
                <a:cubicBezTo>
                  <a:pt x="39" y="154"/>
                  <a:pt x="39" y="154"/>
                  <a:pt x="39" y="153"/>
                </a:cubicBezTo>
                <a:cubicBezTo>
                  <a:pt x="39" y="153"/>
                  <a:pt x="39" y="152"/>
                  <a:pt x="40" y="152"/>
                </a:cubicBezTo>
                <a:cubicBezTo>
                  <a:pt x="40" y="151"/>
                  <a:pt x="39" y="151"/>
                  <a:pt x="40" y="150"/>
                </a:cubicBezTo>
                <a:cubicBezTo>
                  <a:pt x="40" y="149"/>
                  <a:pt x="41" y="149"/>
                  <a:pt x="41" y="149"/>
                </a:cubicBezTo>
                <a:cubicBezTo>
                  <a:pt x="41" y="148"/>
                  <a:pt x="40" y="147"/>
                  <a:pt x="41" y="147"/>
                </a:cubicBezTo>
                <a:cubicBezTo>
                  <a:pt x="41" y="145"/>
                  <a:pt x="42" y="142"/>
                  <a:pt x="43" y="141"/>
                </a:cubicBezTo>
                <a:cubicBezTo>
                  <a:pt x="43" y="140"/>
                  <a:pt x="43" y="140"/>
                  <a:pt x="43" y="139"/>
                </a:cubicBezTo>
                <a:cubicBezTo>
                  <a:pt x="43" y="139"/>
                  <a:pt x="43" y="139"/>
                  <a:pt x="43" y="138"/>
                </a:cubicBezTo>
                <a:cubicBezTo>
                  <a:pt x="43" y="137"/>
                  <a:pt x="43" y="137"/>
                  <a:pt x="44" y="136"/>
                </a:cubicBezTo>
                <a:cubicBezTo>
                  <a:pt x="44" y="136"/>
                  <a:pt x="44" y="135"/>
                  <a:pt x="44" y="135"/>
                </a:cubicBezTo>
                <a:cubicBezTo>
                  <a:pt x="44" y="135"/>
                  <a:pt x="44" y="134"/>
                  <a:pt x="44" y="134"/>
                </a:cubicBezTo>
                <a:cubicBezTo>
                  <a:pt x="45" y="134"/>
                  <a:pt x="45" y="133"/>
                  <a:pt x="45" y="133"/>
                </a:cubicBezTo>
                <a:cubicBezTo>
                  <a:pt x="45" y="132"/>
                  <a:pt x="45" y="131"/>
                  <a:pt x="45" y="131"/>
                </a:cubicBezTo>
                <a:cubicBezTo>
                  <a:pt x="45" y="131"/>
                  <a:pt x="46" y="130"/>
                  <a:pt x="46" y="130"/>
                </a:cubicBezTo>
                <a:cubicBezTo>
                  <a:pt x="46" y="129"/>
                  <a:pt x="46" y="129"/>
                  <a:pt x="46" y="128"/>
                </a:cubicBezTo>
                <a:cubicBezTo>
                  <a:pt x="46" y="128"/>
                  <a:pt x="47" y="128"/>
                  <a:pt x="47" y="127"/>
                </a:cubicBezTo>
                <a:cubicBezTo>
                  <a:pt x="47" y="126"/>
                  <a:pt x="48" y="125"/>
                  <a:pt x="48" y="124"/>
                </a:cubicBezTo>
                <a:cubicBezTo>
                  <a:pt x="49" y="123"/>
                  <a:pt x="50" y="121"/>
                  <a:pt x="51" y="120"/>
                </a:cubicBezTo>
                <a:cubicBezTo>
                  <a:pt x="51" y="119"/>
                  <a:pt x="51" y="119"/>
                  <a:pt x="51" y="118"/>
                </a:cubicBezTo>
                <a:cubicBezTo>
                  <a:pt x="51" y="118"/>
                  <a:pt x="52" y="118"/>
                  <a:pt x="52" y="117"/>
                </a:cubicBezTo>
                <a:cubicBezTo>
                  <a:pt x="53" y="117"/>
                  <a:pt x="52" y="116"/>
                  <a:pt x="53" y="116"/>
                </a:cubicBezTo>
                <a:cubicBezTo>
                  <a:pt x="53" y="116"/>
                  <a:pt x="53" y="115"/>
                  <a:pt x="53" y="115"/>
                </a:cubicBezTo>
                <a:cubicBezTo>
                  <a:pt x="53" y="115"/>
                  <a:pt x="53" y="114"/>
                  <a:pt x="53" y="114"/>
                </a:cubicBezTo>
                <a:cubicBezTo>
                  <a:pt x="53" y="114"/>
                  <a:pt x="54" y="114"/>
                  <a:pt x="54" y="114"/>
                </a:cubicBezTo>
                <a:cubicBezTo>
                  <a:pt x="54" y="114"/>
                  <a:pt x="54" y="113"/>
                  <a:pt x="54" y="113"/>
                </a:cubicBezTo>
                <a:cubicBezTo>
                  <a:pt x="54" y="112"/>
                  <a:pt x="55" y="110"/>
                  <a:pt x="56" y="110"/>
                </a:cubicBezTo>
                <a:cubicBezTo>
                  <a:pt x="56" y="110"/>
                  <a:pt x="56" y="109"/>
                  <a:pt x="56" y="109"/>
                </a:cubicBezTo>
                <a:cubicBezTo>
                  <a:pt x="57" y="107"/>
                  <a:pt x="58" y="106"/>
                  <a:pt x="58" y="104"/>
                </a:cubicBezTo>
                <a:cubicBezTo>
                  <a:pt x="60" y="103"/>
                  <a:pt x="60" y="101"/>
                  <a:pt x="61" y="100"/>
                </a:cubicBezTo>
                <a:cubicBezTo>
                  <a:pt x="62" y="100"/>
                  <a:pt x="62" y="99"/>
                  <a:pt x="62" y="99"/>
                </a:cubicBezTo>
                <a:cubicBezTo>
                  <a:pt x="63" y="98"/>
                  <a:pt x="63" y="97"/>
                  <a:pt x="64" y="97"/>
                </a:cubicBezTo>
                <a:cubicBezTo>
                  <a:pt x="65" y="96"/>
                  <a:pt x="66" y="94"/>
                  <a:pt x="68" y="96"/>
                </a:cubicBezTo>
                <a:cubicBezTo>
                  <a:pt x="69" y="97"/>
                  <a:pt x="67" y="97"/>
                  <a:pt x="67" y="97"/>
                </a:cubicBezTo>
                <a:cubicBezTo>
                  <a:pt x="67" y="98"/>
                  <a:pt x="67" y="98"/>
                  <a:pt x="67" y="98"/>
                </a:cubicBezTo>
                <a:cubicBezTo>
                  <a:pt x="67" y="98"/>
                  <a:pt x="67" y="98"/>
                  <a:pt x="66" y="98"/>
                </a:cubicBezTo>
                <a:cubicBezTo>
                  <a:pt x="66" y="99"/>
                  <a:pt x="67" y="99"/>
                  <a:pt x="67" y="99"/>
                </a:cubicBezTo>
                <a:cubicBezTo>
                  <a:pt x="66" y="100"/>
                  <a:pt x="65" y="101"/>
                  <a:pt x="65" y="101"/>
                </a:cubicBezTo>
                <a:cubicBezTo>
                  <a:pt x="65" y="101"/>
                  <a:pt x="65" y="102"/>
                  <a:pt x="65" y="102"/>
                </a:cubicBezTo>
                <a:cubicBezTo>
                  <a:pt x="65" y="102"/>
                  <a:pt x="65" y="102"/>
                  <a:pt x="65" y="102"/>
                </a:cubicBezTo>
                <a:cubicBezTo>
                  <a:pt x="65" y="103"/>
                  <a:pt x="65" y="103"/>
                  <a:pt x="65" y="103"/>
                </a:cubicBezTo>
                <a:cubicBezTo>
                  <a:pt x="65" y="104"/>
                  <a:pt x="65" y="104"/>
                  <a:pt x="64" y="105"/>
                </a:cubicBezTo>
                <a:cubicBezTo>
                  <a:pt x="63" y="107"/>
                  <a:pt x="63" y="108"/>
                  <a:pt x="63" y="109"/>
                </a:cubicBezTo>
                <a:cubicBezTo>
                  <a:pt x="63" y="110"/>
                  <a:pt x="62" y="110"/>
                  <a:pt x="62" y="111"/>
                </a:cubicBezTo>
                <a:cubicBezTo>
                  <a:pt x="63" y="111"/>
                  <a:pt x="64" y="110"/>
                  <a:pt x="64" y="109"/>
                </a:cubicBezTo>
                <a:cubicBezTo>
                  <a:pt x="65" y="108"/>
                  <a:pt x="65" y="107"/>
                  <a:pt x="65" y="107"/>
                </a:cubicBezTo>
                <a:cubicBezTo>
                  <a:pt x="65" y="107"/>
                  <a:pt x="66" y="107"/>
                  <a:pt x="66" y="107"/>
                </a:cubicBezTo>
                <a:cubicBezTo>
                  <a:pt x="66" y="106"/>
                  <a:pt x="66" y="105"/>
                  <a:pt x="66" y="105"/>
                </a:cubicBezTo>
                <a:cubicBezTo>
                  <a:pt x="66" y="105"/>
                  <a:pt x="66" y="105"/>
                  <a:pt x="66" y="105"/>
                </a:cubicBezTo>
                <a:cubicBezTo>
                  <a:pt x="66" y="104"/>
                  <a:pt x="66" y="104"/>
                  <a:pt x="66" y="104"/>
                </a:cubicBezTo>
                <a:cubicBezTo>
                  <a:pt x="66" y="102"/>
                  <a:pt x="67" y="102"/>
                  <a:pt x="67" y="101"/>
                </a:cubicBezTo>
                <a:cubicBezTo>
                  <a:pt x="67" y="100"/>
                  <a:pt x="67" y="99"/>
                  <a:pt x="68" y="99"/>
                </a:cubicBezTo>
                <a:cubicBezTo>
                  <a:pt x="68" y="98"/>
                  <a:pt x="68" y="99"/>
                  <a:pt x="68" y="99"/>
                </a:cubicBezTo>
                <a:cubicBezTo>
                  <a:pt x="69" y="99"/>
                  <a:pt x="68" y="99"/>
                  <a:pt x="68" y="98"/>
                </a:cubicBezTo>
                <a:cubicBezTo>
                  <a:pt x="69" y="98"/>
                  <a:pt x="69" y="98"/>
                  <a:pt x="69" y="97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3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55" name="Freeform 21"/>
          <p:cNvSpPr>
            <a:spLocks noEditPoints="1"/>
          </p:cNvSpPr>
          <p:nvPr userDrawn="1"/>
        </p:nvSpPr>
        <p:spPr bwMode="auto">
          <a:xfrm flipH="1">
            <a:off x="4534213" y="1392929"/>
            <a:ext cx="846450" cy="130959"/>
          </a:xfrm>
          <a:custGeom>
            <a:avLst/>
            <a:gdLst>
              <a:gd name="T0" fmla="*/ 459 w 483"/>
              <a:gd name="T1" fmla="*/ 2 h 75"/>
              <a:gd name="T2" fmla="*/ 417 w 483"/>
              <a:gd name="T3" fmla="*/ 2 h 75"/>
              <a:gd name="T4" fmla="*/ 375 w 483"/>
              <a:gd name="T5" fmla="*/ 4 h 75"/>
              <a:gd name="T6" fmla="*/ 310 w 483"/>
              <a:gd name="T7" fmla="*/ 8 h 75"/>
              <a:gd name="T8" fmla="*/ 277 w 483"/>
              <a:gd name="T9" fmla="*/ 12 h 75"/>
              <a:gd name="T10" fmla="*/ 241 w 483"/>
              <a:gd name="T11" fmla="*/ 14 h 75"/>
              <a:gd name="T12" fmla="*/ 216 w 483"/>
              <a:gd name="T13" fmla="*/ 13 h 75"/>
              <a:gd name="T14" fmla="*/ 185 w 483"/>
              <a:gd name="T15" fmla="*/ 15 h 75"/>
              <a:gd name="T16" fmla="*/ 140 w 483"/>
              <a:gd name="T17" fmla="*/ 18 h 75"/>
              <a:gd name="T18" fmla="*/ 103 w 483"/>
              <a:gd name="T19" fmla="*/ 18 h 75"/>
              <a:gd name="T20" fmla="*/ 89 w 483"/>
              <a:gd name="T21" fmla="*/ 16 h 75"/>
              <a:gd name="T22" fmla="*/ 64 w 483"/>
              <a:gd name="T23" fmla="*/ 15 h 75"/>
              <a:gd name="T24" fmla="*/ 41 w 483"/>
              <a:gd name="T25" fmla="*/ 16 h 75"/>
              <a:gd name="T26" fmla="*/ 2 w 483"/>
              <a:gd name="T27" fmla="*/ 19 h 75"/>
              <a:gd name="T28" fmla="*/ 24 w 483"/>
              <a:gd name="T29" fmla="*/ 18 h 75"/>
              <a:gd name="T30" fmla="*/ 11 w 483"/>
              <a:gd name="T31" fmla="*/ 23 h 75"/>
              <a:gd name="T32" fmla="*/ 7 w 483"/>
              <a:gd name="T33" fmla="*/ 33 h 75"/>
              <a:gd name="T34" fmla="*/ 8 w 483"/>
              <a:gd name="T35" fmla="*/ 71 h 75"/>
              <a:gd name="T36" fmla="*/ 11 w 483"/>
              <a:gd name="T37" fmla="*/ 57 h 75"/>
              <a:gd name="T38" fmla="*/ 11 w 483"/>
              <a:gd name="T39" fmla="*/ 37 h 75"/>
              <a:gd name="T40" fmla="*/ 40 w 483"/>
              <a:gd name="T41" fmla="*/ 24 h 75"/>
              <a:gd name="T42" fmla="*/ 79 w 483"/>
              <a:gd name="T43" fmla="*/ 19 h 75"/>
              <a:gd name="T44" fmla="*/ 83 w 483"/>
              <a:gd name="T45" fmla="*/ 59 h 75"/>
              <a:gd name="T46" fmla="*/ 87 w 483"/>
              <a:gd name="T47" fmla="*/ 63 h 75"/>
              <a:gd name="T48" fmla="*/ 86 w 483"/>
              <a:gd name="T49" fmla="*/ 44 h 75"/>
              <a:gd name="T50" fmla="*/ 86 w 483"/>
              <a:gd name="T51" fmla="*/ 20 h 75"/>
              <a:gd name="T52" fmla="*/ 112 w 483"/>
              <a:gd name="T53" fmla="*/ 23 h 75"/>
              <a:gd name="T54" fmla="*/ 137 w 483"/>
              <a:gd name="T55" fmla="*/ 23 h 75"/>
              <a:gd name="T56" fmla="*/ 159 w 483"/>
              <a:gd name="T57" fmla="*/ 35 h 75"/>
              <a:gd name="T58" fmla="*/ 158 w 483"/>
              <a:gd name="T59" fmla="*/ 44 h 75"/>
              <a:gd name="T60" fmla="*/ 161 w 483"/>
              <a:gd name="T61" fmla="*/ 75 h 75"/>
              <a:gd name="T62" fmla="*/ 160 w 483"/>
              <a:gd name="T63" fmla="*/ 57 h 75"/>
              <a:gd name="T64" fmla="*/ 166 w 483"/>
              <a:gd name="T65" fmla="*/ 20 h 75"/>
              <a:gd name="T66" fmla="*/ 217 w 483"/>
              <a:gd name="T67" fmla="*/ 18 h 75"/>
              <a:gd name="T68" fmla="*/ 231 w 483"/>
              <a:gd name="T69" fmla="*/ 42 h 75"/>
              <a:gd name="T70" fmla="*/ 231 w 483"/>
              <a:gd name="T71" fmla="*/ 75 h 75"/>
              <a:gd name="T72" fmla="*/ 236 w 483"/>
              <a:gd name="T73" fmla="*/ 42 h 75"/>
              <a:gd name="T74" fmla="*/ 272 w 483"/>
              <a:gd name="T75" fmla="*/ 18 h 75"/>
              <a:gd name="T76" fmla="*/ 298 w 483"/>
              <a:gd name="T77" fmla="*/ 27 h 75"/>
              <a:gd name="T78" fmla="*/ 306 w 483"/>
              <a:gd name="T79" fmla="*/ 52 h 75"/>
              <a:gd name="T80" fmla="*/ 311 w 483"/>
              <a:gd name="T81" fmla="*/ 62 h 75"/>
              <a:gd name="T82" fmla="*/ 318 w 483"/>
              <a:gd name="T83" fmla="*/ 73 h 75"/>
              <a:gd name="T84" fmla="*/ 318 w 483"/>
              <a:gd name="T85" fmla="*/ 66 h 75"/>
              <a:gd name="T86" fmla="*/ 316 w 483"/>
              <a:gd name="T87" fmla="*/ 62 h 75"/>
              <a:gd name="T88" fmla="*/ 312 w 483"/>
              <a:gd name="T89" fmla="*/ 57 h 75"/>
              <a:gd name="T90" fmla="*/ 304 w 483"/>
              <a:gd name="T91" fmla="*/ 36 h 75"/>
              <a:gd name="T92" fmla="*/ 316 w 483"/>
              <a:gd name="T93" fmla="*/ 12 h 75"/>
              <a:gd name="T94" fmla="*/ 339 w 483"/>
              <a:gd name="T95" fmla="*/ 9 h 75"/>
              <a:gd name="T96" fmla="*/ 421 w 483"/>
              <a:gd name="T97" fmla="*/ 8 h 75"/>
              <a:gd name="T98" fmla="*/ 443 w 483"/>
              <a:gd name="T99" fmla="*/ 8 h 75"/>
              <a:gd name="T100" fmla="*/ 472 w 483"/>
              <a:gd name="T101" fmla="*/ 10 h 75"/>
              <a:gd name="T102" fmla="*/ 464 w 483"/>
              <a:gd name="T103" fmla="*/ 54 h 75"/>
              <a:gd name="T104" fmla="*/ 472 w 483"/>
              <a:gd name="T105" fmla="*/ 68 h 75"/>
              <a:gd name="T106" fmla="*/ 471 w 483"/>
              <a:gd name="T107" fmla="*/ 41 h 75"/>
              <a:gd name="T108" fmla="*/ 476 w 483"/>
              <a:gd name="T109" fmla="*/ 16 h 75"/>
              <a:gd name="T110" fmla="*/ 36 w 483"/>
              <a:gd name="T111" fmla="*/ 19 h 75"/>
              <a:gd name="T112" fmla="*/ 469 w 483"/>
              <a:gd name="T113" fmla="*/ 2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83" h="75">
                <a:moveTo>
                  <a:pt x="482" y="2"/>
                </a:moveTo>
                <a:cubicBezTo>
                  <a:pt x="481" y="1"/>
                  <a:pt x="480" y="1"/>
                  <a:pt x="479" y="1"/>
                </a:cubicBezTo>
                <a:cubicBezTo>
                  <a:pt x="479" y="1"/>
                  <a:pt x="479" y="0"/>
                  <a:pt x="479" y="0"/>
                </a:cubicBezTo>
                <a:cubicBezTo>
                  <a:pt x="476" y="0"/>
                  <a:pt x="474" y="0"/>
                  <a:pt x="471" y="0"/>
                </a:cubicBezTo>
                <a:cubicBezTo>
                  <a:pt x="471" y="0"/>
                  <a:pt x="471" y="1"/>
                  <a:pt x="471" y="1"/>
                </a:cubicBezTo>
                <a:cubicBezTo>
                  <a:pt x="470" y="1"/>
                  <a:pt x="470" y="0"/>
                  <a:pt x="470" y="0"/>
                </a:cubicBezTo>
                <a:cubicBezTo>
                  <a:pt x="468" y="0"/>
                  <a:pt x="467" y="1"/>
                  <a:pt x="465" y="2"/>
                </a:cubicBezTo>
                <a:cubicBezTo>
                  <a:pt x="463" y="2"/>
                  <a:pt x="461" y="2"/>
                  <a:pt x="459" y="2"/>
                </a:cubicBezTo>
                <a:cubicBezTo>
                  <a:pt x="455" y="3"/>
                  <a:pt x="449" y="3"/>
                  <a:pt x="444" y="3"/>
                </a:cubicBezTo>
                <a:cubicBezTo>
                  <a:pt x="442" y="3"/>
                  <a:pt x="442" y="3"/>
                  <a:pt x="441" y="3"/>
                </a:cubicBezTo>
                <a:cubicBezTo>
                  <a:pt x="439" y="2"/>
                  <a:pt x="438" y="2"/>
                  <a:pt x="437" y="2"/>
                </a:cubicBezTo>
                <a:cubicBezTo>
                  <a:pt x="436" y="2"/>
                  <a:pt x="435" y="2"/>
                  <a:pt x="434" y="2"/>
                </a:cubicBezTo>
                <a:cubicBezTo>
                  <a:pt x="434" y="2"/>
                  <a:pt x="434" y="2"/>
                  <a:pt x="434" y="2"/>
                </a:cubicBezTo>
                <a:cubicBezTo>
                  <a:pt x="433" y="2"/>
                  <a:pt x="433" y="2"/>
                  <a:pt x="433" y="2"/>
                </a:cubicBezTo>
                <a:cubicBezTo>
                  <a:pt x="429" y="2"/>
                  <a:pt x="426" y="3"/>
                  <a:pt x="422" y="3"/>
                </a:cubicBezTo>
                <a:cubicBezTo>
                  <a:pt x="421" y="3"/>
                  <a:pt x="419" y="2"/>
                  <a:pt x="417" y="2"/>
                </a:cubicBezTo>
                <a:cubicBezTo>
                  <a:pt x="416" y="2"/>
                  <a:pt x="415" y="2"/>
                  <a:pt x="413" y="2"/>
                </a:cubicBezTo>
                <a:cubicBezTo>
                  <a:pt x="413" y="2"/>
                  <a:pt x="412" y="2"/>
                  <a:pt x="412" y="2"/>
                </a:cubicBezTo>
                <a:cubicBezTo>
                  <a:pt x="412" y="2"/>
                  <a:pt x="411" y="2"/>
                  <a:pt x="411" y="2"/>
                </a:cubicBezTo>
                <a:cubicBezTo>
                  <a:pt x="405" y="2"/>
                  <a:pt x="398" y="3"/>
                  <a:pt x="393" y="3"/>
                </a:cubicBezTo>
                <a:cubicBezTo>
                  <a:pt x="392" y="3"/>
                  <a:pt x="392" y="3"/>
                  <a:pt x="390" y="3"/>
                </a:cubicBezTo>
                <a:cubicBezTo>
                  <a:pt x="390" y="3"/>
                  <a:pt x="390" y="3"/>
                  <a:pt x="389" y="3"/>
                </a:cubicBezTo>
                <a:cubicBezTo>
                  <a:pt x="389" y="3"/>
                  <a:pt x="388" y="3"/>
                  <a:pt x="388" y="3"/>
                </a:cubicBezTo>
                <a:cubicBezTo>
                  <a:pt x="384" y="3"/>
                  <a:pt x="379" y="4"/>
                  <a:pt x="375" y="4"/>
                </a:cubicBezTo>
                <a:cubicBezTo>
                  <a:pt x="373" y="4"/>
                  <a:pt x="371" y="3"/>
                  <a:pt x="369" y="3"/>
                </a:cubicBezTo>
                <a:cubicBezTo>
                  <a:pt x="364" y="2"/>
                  <a:pt x="359" y="3"/>
                  <a:pt x="356" y="4"/>
                </a:cubicBezTo>
                <a:cubicBezTo>
                  <a:pt x="355" y="4"/>
                  <a:pt x="355" y="4"/>
                  <a:pt x="354" y="4"/>
                </a:cubicBezTo>
                <a:cubicBezTo>
                  <a:pt x="347" y="5"/>
                  <a:pt x="340" y="4"/>
                  <a:pt x="334" y="5"/>
                </a:cubicBezTo>
                <a:cubicBezTo>
                  <a:pt x="333" y="5"/>
                  <a:pt x="331" y="6"/>
                  <a:pt x="330" y="6"/>
                </a:cubicBezTo>
                <a:cubicBezTo>
                  <a:pt x="326" y="7"/>
                  <a:pt x="320" y="7"/>
                  <a:pt x="317" y="8"/>
                </a:cubicBezTo>
                <a:cubicBezTo>
                  <a:pt x="315" y="8"/>
                  <a:pt x="314" y="8"/>
                  <a:pt x="312" y="8"/>
                </a:cubicBezTo>
                <a:cubicBezTo>
                  <a:pt x="312" y="8"/>
                  <a:pt x="311" y="8"/>
                  <a:pt x="310" y="8"/>
                </a:cubicBezTo>
                <a:cubicBezTo>
                  <a:pt x="309" y="8"/>
                  <a:pt x="309" y="7"/>
                  <a:pt x="308" y="8"/>
                </a:cubicBezTo>
                <a:cubicBezTo>
                  <a:pt x="308" y="8"/>
                  <a:pt x="307" y="8"/>
                  <a:pt x="307" y="8"/>
                </a:cubicBezTo>
                <a:cubicBezTo>
                  <a:pt x="306" y="9"/>
                  <a:pt x="305" y="8"/>
                  <a:pt x="304" y="9"/>
                </a:cubicBezTo>
                <a:cubicBezTo>
                  <a:pt x="301" y="9"/>
                  <a:pt x="297" y="9"/>
                  <a:pt x="294" y="9"/>
                </a:cubicBezTo>
                <a:cubicBezTo>
                  <a:pt x="292" y="9"/>
                  <a:pt x="291" y="10"/>
                  <a:pt x="289" y="11"/>
                </a:cubicBezTo>
                <a:cubicBezTo>
                  <a:pt x="287" y="11"/>
                  <a:pt x="284" y="11"/>
                  <a:pt x="281" y="11"/>
                </a:cubicBezTo>
                <a:cubicBezTo>
                  <a:pt x="280" y="11"/>
                  <a:pt x="280" y="12"/>
                  <a:pt x="279" y="12"/>
                </a:cubicBezTo>
                <a:cubicBezTo>
                  <a:pt x="279" y="12"/>
                  <a:pt x="278" y="12"/>
                  <a:pt x="277" y="12"/>
                </a:cubicBezTo>
                <a:cubicBezTo>
                  <a:pt x="276" y="12"/>
                  <a:pt x="275" y="13"/>
                  <a:pt x="273" y="13"/>
                </a:cubicBezTo>
                <a:cubicBezTo>
                  <a:pt x="270" y="13"/>
                  <a:pt x="266" y="13"/>
                  <a:pt x="262" y="13"/>
                </a:cubicBezTo>
                <a:cubicBezTo>
                  <a:pt x="260" y="13"/>
                  <a:pt x="257" y="14"/>
                  <a:pt x="255" y="14"/>
                </a:cubicBezTo>
                <a:cubicBezTo>
                  <a:pt x="255" y="14"/>
                  <a:pt x="254" y="13"/>
                  <a:pt x="254" y="13"/>
                </a:cubicBezTo>
                <a:cubicBezTo>
                  <a:pt x="254" y="13"/>
                  <a:pt x="254" y="14"/>
                  <a:pt x="253" y="14"/>
                </a:cubicBezTo>
                <a:cubicBezTo>
                  <a:pt x="250" y="15"/>
                  <a:pt x="245" y="14"/>
                  <a:pt x="243" y="14"/>
                </a:cubicBezTo>
                <a:cubicBezTo>
                  <a:pt x="243" y="14"/>
                  <a:pt x="242" y="13"/>
                  <a:pt x="242" y="13"/>
                </a:cubicBezTo>
                <a:cubicBezTo>
                  <a:pt x="241" y="13"/>
                  <a:pt x="241" y="14"/>
                  <a:pt x="241" y="14"/>
                </a:cubicBezTo>
                <a:cubicBezTo>
                  <a:pt x="240" y="14"/>
                  <a:pt x="239" y="14"/>
                  <a:pt x="238" y="14"/>
                </a:cubicBezTo>
                <a:cubicBezTo>
                  <a:pt x="237" y="14"/>
                  <a:pt x="236" y="15"/>
                  <a:pt x="235" y="15"/>
                </a:cubicBezTo>
                <a:cubicBezTo>
                  <a:pt x="235" y="15"/>
                  <a:pt x="234" y="14"/>
                  <a:pt x="234" y="14"/>
                </a:cubicBezTo>
                <a:cubicBezTo>
                  <a:pt x="233" y="14"/>
                  <a:pt x="233" y="14"/>
                  <a:pt x="232" y="14"/>
                </a:cubicBezTo>
                <a:cubicBezTo>
                  <a:pt x="227" y="14"/>
                  <a:pt x="222" y="14"/>
                  <a:pt x="218" y="13"/>
                </a:cubicBezTo>
                <a:cubicBezTo>
                  <a:pt x="218" y="13"/>
                  <a:pt x="217" y="14"/>
                  <a:pt x="217" y="13"/>
                </a:cubicBezTo>
                <a:cubicBezTo>
                  <a:pt x="217" y="13"/>
                  <a:pt x="216" y="13"/>
                  <a:pt x="216" y="13"/>
                </a:cubicBezTo>
                <a:cubicBezTo>
                  <a:pt x="216" y="13"/>
                  <a:pt x="216" y="13"/>
                  <a:pt x="216" y="13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4" y="13"/>
                  <a:pt x="214" y="13"/>
                  <a:pt x="213" y="13"/>
                </a:cubicBezTo>
                <a:cubicBezTo>
                  <a:pt x="209" y="12"/>
                  <a:pt x="205" y="12"/>
                  <a:pt x="200" y="12"/>
                </a:cubicBezTo>
                <a:cubicBezTo>
                  <a:pt x="198" y="13"/>
                  <a:pt x="196" y="14"/>
                  <a:pt x="193" y="14"/>
                </a:cubicBezTo>
                <a:cubicBezTo>
                  <a:pt x="192" y="14"/>
                  <a:pt x="191" y="13"/>
                  <a:pt x="190" y="14"/>
                </a:cubicBezTo>
                <a:cubicBezTo>
                  <a:pt x="190" y="14"/>
                  <a:pt x="189" y="14"/>
                  <a:pt x="189" y="14"/>
                </a:cubicBezTo>
                <a:cubicBezTo>
                  <a:pt x="188" y="14"/>
                  <a:pt x="187" y="14"/>
                  <a:pt x="186" y="15"/>
                </a:cubicBezTo>
                <a:cubicBezTo>
                  <a:pt x="186" y="15"/>
                  <a:pt x="186" y="15"/>
                  <a:pt x="185" y="15"/>
                </a:cubicBezTo>
                <a:cubicBezTo>
                  <a:pt x="182" y="15"/>
                  <a:pt x="179" y="15"/>
                  <a:pt x="176" y="16"/>
                </a:cubicBezTo>
                <a:cubicBezTo>
                  <a:pt x="174" y="16"/>
                  <a:pt x="171" y="15"/>
                  <a:pt x="168" y="16"/>
                </a:cubicBezTo>
                <a:cubicBezTo>
                  <a:pt x="166" y="16"/>
                  <a:pt x="163" y="16"/>
                  <a:pt x="160" y="17"/>
                </a:cubicBezTo>
                <a:cubicBezTo>
                  <a:pt x="159" y="17"/>
                  <a:pt x="157" y="17"/>
                  <a:pt x="156" y="17"/>
                </a:cubicBezTo>
                <a:cubicBezTo>
                  <a:pt x="154" y="17"/>
                  <a:pt x="153" y="17"/>
                  <a:pt x="152" y="17"/>
                </a:cubicBezTo>
                <a:cubicBezTo>
                  <a:pt x="149" y="17"/>
                  <a:pt x="145" y="17"/>
                  <a:pt x="144" y="18"/>
                </a:cubicBezTo>
                <a:cubicBezTo>
                  <a:pt x="144" y="18"/>
                  <a:pt x="144" y="17"/>
                  <a:pt x="144" y="17"/>
                </a:cubicBezTo>
                <a:cubicBezTo>
                  <a:pt x="143" y="17"/>
                  <a:pt x="141" y="18"/>
                  <a:pt x="140" y="18"/>
                </a:cubicBezTo>
                <a:cubicBezTo>
                  <a:pt x="138" y="18"/>
                  <a:pt x="137" y="19"/>
                  <a:pt x="136" y="18"/>
                </a:cubicBezTo>
                <a:cubicBezTo>
                  <a:pt x="136" y="18"/>
                  <a:pt x="135" y="18"/>
                  <a:pt x="135" y="18"/>
                </a:cubicBezTo>
                <a:cubicBezTo>
                  <a:pt x="131" y="18"/>
                  <a:pt x="126" y="17"/>
                  <a:pt x="123" y="17"/>
                </a:cubicBezTo>
                <a:cubicBezTo>
                  <a:pt x="122" y="17"/>
                  <a:pt x="122" y="18"/>
                  <a:pt x="122" y="18"/>
                </a:cubicBezTo>
                <a:cubicBezTo>
                  <a:pt x="120" y="18"/>
                  <a:pt x="120" y="18"/>
                  <a:pt x="119" y="18"/>
                </a:cubicBezTo>
                <a:cubicBezTo>
                  <a:pt x="117" y="18"/>
                  <a:pt x="115" y="18"/>
                  <a:pt x="114" y="18"/>
                </a:cubicBezTo>
                <a:cubicBezTo>
                  <a:pt x="114" y="18"/>
                  <a:pt x="113" y="18"/>
                  <a:pt x="113" y="18"/>
                </a:cubicBezTo>
                <a:cubicBezTo>
                  <a:pt x="109" y="19"/>
                  <a:pt x="105" y="19"/>
                  <a:pt x="103" y="18"/>
                </a:cubicBezTo>
                <a:cubicBezTo>
                  <a:pt x="102" y="18"/>
                  <a:pt x="100" y="18"/>
                  <a:pt x="100" y="18"/>
                </a:cubicBezTo>
                <a:cubicBezTo>
                  <a:pt x="99" y="18"/>
                  <a:pt x="100" y="18"/>
                  <a:pt x="99" y="18"/>
                </a:cubicBezTo>
                <a:cubicBezTo>
                  <a:pt x="99" y="18"/>
                  <a:pt x="99" y="18"/>
                  <a:pt x="98" y="18"/>
                </a:cubicBezTo>
                <a:cubicBezTo>
                  <a:pt x="98" y="17"/>
                  <a:pt x="97" y="17"/>
                  <a:pt x="96" y="17"/>
                </a:cubicBezTo>
                <a:cubicBezTo>
                  <a:pt x="95" y="17"/>
                  <a:pt x="95" y="17"/>
                  <a:pt x="94" y="17"/>
                </a:cubicBezTo>
                <a:cubicBezTo>
                  <a:pt x="93" y="16"/>
                  <a:pt x="92" y="16"/>
                  <a:pt x="92" y="16"/>
                </a:cubicBezTo>
                <a:cubicBezTo>
                  <a:pt x="91" y="16"/>
                  <a:pt x="90" y="16"/>
                  <a:pt x="90" y="16"/>
                </a:cubicBezTo>
                <a:cubicBezTo>
                  <a:pt x="90" y="16"/>
                  <a:pt x="89" y="16"/>
                  <a:pt x="89" y="16"/>
                </a:cubicBezTo>
                <a:cubicBezTo>
                  <a:pt x="89" y="16"/>
                  <a:pt x="89" y="15"/>
                  <a:pt x="89" y="15"/>
                </a:cubicBezTo>
                <a:cubicBezTo>
                  <a:pt x="87" y="15"/>
                  <a:pt x="87" y="16"/>
                  <a:pt x="86" y="16"/>
                </a:cubicBezTo>
                <a:cubicBezTo>
                  <a:pt x="84" y="15"/>
                  <a:pt x="81" y="15"/>
                  <a:pt x="80" y="15"/>
                </a:cubicBezTo>
                <a:cubicBezTo>
                  <a:pt x="79" y="14"/>
                  <a:pt x="79" y="14"/>
                  <a:pt x="79" y="14"/>
                </a:cubicBezTo>
                <a:cubicBezTo>
                  <a:pt x="79" y="14"/>
                  <a:pt x="78" y="15"/>
                  <a:pt x="79" y="15"/>
                </a:cubicBezTo>
                <a:cubicBezTo>
                  <a:pt x="76" y="14"/>
                  <a:pt x="73" y="14"/>
                  <a:pt x="70" y="14"/>
                </a:cubicBezTo>
                <a:cubicBezTo>
                  <a:pt x="69" y="14"/>
                  <a:pt x="67" y="15"/>
                  <a:pt x="66" y="15"/>
                </a:cubicBezTo>
                <a:cubicBezTo>
                  <a:pt x="66" y="15"/>
                  <a:pt x="65" y="15"/>
                  <a:pt x="64" y="15"/>
                </a:cubicBezTo>
                <a:cubicBezTo>
                  <a:pt x="64" y="15"/>
                  <a:pt x="64" y="16"/>
                  <a:pt x="64" y="16"/>
                </a:cubicBezTo>
                <a:cubicBezTo>
                  <a:pt x="61" y="16"/>
                  <a:pt x="58" y="16"/>
                  <a:pt x="56" y="16"/>
                </a:cubicBezTo>
                <a:cubicBezTo>
                  <a:pt x="56" y="16"/>
                  <a:pt x="55" y="17"/>
                  <a:pt x="55" y="17"/>
                </a:cubicBezTo>
                <a:cubicBezTo>
                  <a:pt x="53" y="17"/>
                  <a:pt x="52" y="18"/>
                  <a:pt x="51" y="18"/>
                </a:cubicBezTo>
                <a:cubicBezTo>
                  <a:pt x="50" y="18"/>
                  <a:pt x="49" y="17"/>
                  <a:pt x="48" y="18"/>
                </a:cubicBezTo>
                <a:cubicBezTo>
                  <a:pt x="48" y="18"/>
                  <a:pt x="47" y="18"/>
                  <a:pt x="47" y="18"/>
                </a:cubicBezTo>
                <a:cubicBezTo>
                  <a:pt x="47" y="17"/>
                  <a:pt x="46" y="17"/>
                  <a:pt x="46" y="17"/>
                </a:cubicBezTo>
                <a:cubicBezTo>
                  <a:pt x="44" y="16"/>
                  <a:pt x="43" y="16"/>
                  <a:pt x="41" y="16"/>
                </a:cubicBezTo>
                <a:cubicBezTo>
                  <a:pt x="40" y="15"/>
                  <a:pt x="39" y="15"/>
                  <a:pt x="39" y="15"/>
                </a:cubicBezTo>
                <a:cubicBezTo>
                  <a:pt x="31" y="15"/>
                  <a:pt x="21" y="15"/>
                  <a:pt x="13" y="15"/>
                </a:cubicBezTo>
                <a:cubicBezTo>
                  <a:pt x="12" y="14"/>
                  <a:pt x="10" y="14"/>
                  <a:pt x="9" y="14"/>
                </a:cubicBezTo>
                <a:cubicBezTo>
                  <a:pt x="8" y="14"/>
                  <a:pt x="7" y="14"/>
                  <a:pt x="5" y="15"/>
                </a:cubicBezTo>
                <a:cubicBezTo>
                  <a:pt x="4" y="15"/>
                  <a:pt x="3" y="13"/>
                  <a:pt x="2" y="15"/>
                </a:cubicBezTo>
                <a:cubicBezTo>
                  <a:pt x="2" y="16"/>
                  <a:pt x="0" y="15"/>
                  <a:pt x="1" y="17"/>
                </a:cubicBezTo>
                <a:cubicBezTo>
                  <a:pt x="1" y="17"/>
                  <a:pt x="1" y="17"/>
                  <a:pt x="1" y="18"/>
                </a:cubicBezTo>
                <a:cubicBezTo>
                  <a:pt x="1" y="18"/>
                  <a:pt x="2" y="19"/>
                  <a:pt x="2" y="19"/>
                </a:cubicBezTo>
                <a:cubicBezTo>
                  <a:pt x="4" y="20"/>
                  <a:pt x="6" y="19"/>
                  <a:pt x="6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9"/>
                  <a:pt x="8" y="19"/>
                  <a:pt x="8" y="19"/>
                </a:cubicBezTo>
                <a:cubicBezTo>
                  <a:pt x="9" y="19"/>
                  <a:pt x="9" y="20"/>
                  <a:pt x="10" y="20"/>
                </a:cubicBezTo>
                <a:cubicBezTo>
                  <a:pt x="11" y="20"/>
                  <a:pt x="11" y="19"/>
                  <a:pt x="11" y="18"/>
                </a:cubicBezTo>
                <a:cubicBezTo>
                  <a:pt x="13" y="18"/>
                  <a:pt x="10" y="20"/>
                  <a:pt x="12" y="20"/>
                </a:cubicBezTo>
                <a:cubicBezTo>
                  <a:pt x="14" y="17"/>
                  <a:pt x="20" y="19"/>
                  <a:pt x="23" y="19"/>
                </a:cubicBezTo>
                <a:cubicBezTo>
                  <a:pt x="23" y="19"/>
                  <a:pt x="23" y="18"/>
                  <a:pt x="24" y="18"/>
                </a:cubicBezTo>
                <a:cubicBezTo>
                  <a:pt x="27" y="18"/>
                  <a:pt x="30" y="19"/>
                  <a:pt x="32" y="19"/>
                </a:cubicBezTo>
                <a:cubicBezTo>
                  <a:pt x="32" y="19"/>
                  <a:pt x="34" y="18"/>
                  <a:pt x="34" y="19"/>
                </a:cubicBezTo>
                <a:cubicBezTo>
                  <a:pt x="32" y="19"/>
                  <a:pt x="31" y="20"/>
                  <a:pt x="28" y="20"/>
                </a:cubicBezTo>
                <a:cubicBezTo>
                  <a:pt x="27" y="21"/>
                  <a:pt x="24" y="20"/>
                  <a:pt x="23" y="20"/>
                </a:cubicBezTo>
                <a:cubicBezTo>
                  <a:pt x="22" y="21"/>
                  <a:pt x="20" y="21"/>
                  <a:pt x="19" y="21"/>
                </a:cubicBezTo>
                <a:cubicBezTo>
                  <a:pt x="18" y="22"/>
                  <a:pt x="17" y="22"/>
                  <a:pt x="16" y="23"/>
                </a:cubicBezTo>
                <a:cubicBezTo>
                  <a:pt x="14" y="23"/>
                  <a:pt x="14" y="21"/>
                  <a:pt x="13" y="23"/>
                </a:cubicBezTo>
                <a:cubicBezTo>
                  <a:pt x="13" y="23"/>
                  <a:pt x="11" y="23"/>
                  <a:pt x="11" y="23"/>
                </a:cubicBezTo>
                <a:cubicBezTo>
                  <a:pt x="10" y="22"/>
                  <a:pt x="10" y="23"/>
                  <a:pt x="10" y="23"/>
                </a:cubicBezTo>
                <a:cubicBezTo>
                  <a:pt x="9" y="23"/>
                  <a:pt x="9" y="23"/>
                  <a:pt x="8" y="24"/>
                </a:cubicBezTo>
                <a:cubicBezTo>
                  <a:pt x="6" y="26"/>
                  <a:pt x="7" y="28"/>
                  <a:pt x="6" y="29"/>
                </a:cubicBezTo>
                <a:cubicBezTo>
                  <a:pt x="6" y="30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7" y="31"/>
                  <a:pt x="6" y="31"/>
                  <a:pt x="6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33"/>
                  <a:pt x="7" y="33"/>
                </a:cubicBezTo>
                <a:cubicBezTo>
                  <a:pt x="7" y="35"/>
                  <a:pt x="7" y="37"/>
                  <a:pt x="6" y="39"/>
                </a:cubicBezTo>
                <a:cubicBezTo>
                  <a:pt x="6" y="40"/>
                  <a:pt x="6" y="42"/>
                  <a:pt x="6" y="44"/>
                </a:cubicBezTo>
                <a:cubicBezTo>
                  <a:pt x="7" y="45"/>
                  <a:pt x="7" y="47"/>
                  <a:pt x="7" y="49"/>
                </a:cubicBezTo>
                <a:cubicBezTo>
                  <a:pt x="7" y="50"/>
                  <a:pt x="7" y="51"/>
                  <a:pt x="6" y="52"/>
                </a:cubicBezTo>
                <a:cubicBezTo>
                  <a:pt x="6" y="56"/>
                  <a:pt x="7" y="59"/>
                  <a:pt x="7" y="62"/>
                </a:cubicBezTo>
                <a:cubicBezTo>
                  <a:pt x="7" y="63"/>
                  <a:pt x="8" y="65"/>
                  <a:pt x="8" y="67"/>
                </a:cubicBezTo>
                <a:cubicBezTo>
                  <a:pt x="8" y="67"/>
                  <a:pt x="8" y="68"/>
                  <a:pt x="8" y="68"/>
                </a:cubicBezTo>
                <a:cubicBezTo>
                  <a:pt x="7" y="69"/>
                  <a:pt x="8" y="69"/>
                  <a:pt x="8" y="71"/>
                </a:cubicBezTo>
                <a:cubicBezTo>
                  <a:pt x="8" y="70"/>
                  <a:pt x="7" y="71"/>
                  <a:pt x="7" y="71"/>
                </a:cubicBezTo>
                <a:cubicBezTo>
                  <a:pt x="7" y="72"/>
                  <a:pt x="7" y="72"/>
                  <a:pt x="8" y="73"/>
                </a:cubicBezTo>
                <a:cubicBezTo>
                  <a:pt x="8" y="73"/>
                  <a:pt x="8" y="74"/>
                  <a:pt x="8" y="74"/>
                </a:cubicBezTo>
                <a:cubicBezTo>
                  <a:pt x="8" y="75"/>
                  <a:pt x="8" y="75"/>
                  <a:pt x="8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12" y="75"/>
                  <a:pt x="12" y="74"/>
                  <a:pt x="12" y="74"/>
                </a:cubicBezTo>
                <a:cubicBezTo>
                  <a:pt x="12" y="68"/>
                  <a:pt x="11" y="64"/>
                  <a:pt x="14" y="60"/>
                </a:cubicBezTo>
                <a:cubicBezTo>
                  <a:pt x="12" y="61"/>
                  <a:pt x="11" y="58"/>
                  <a:pt x="11" y="57"/>
                </a:cubicBezTo>
                <a:cubicBezTo>
                  <a:pt x="11" y="56"/>
                  <a:pt x="11" y="55"/>
                  <a:pt x="11" y="54"/>
                </a:cubicBezTo>
                <a:cubicBezTo>
                  <a:pt x="11" y="53"/>
                  <a:pt x="11" y="52"/>
                  <a:pt x="11" y="51"/>
                </a:cubicBezTo>
                <a:cubicBezTo>
                  <a:pt x="11" y="51"/>
                  <a:pt x="11" y="51"/>
                  <a:pt x="11" y="50"/>
                </a:cubicBezTo>
                <a:cubicBezTo>
                  <a:pt x="12" y="48"/>
                  <a:pt x="11" y="47"/>
                  <a:pt x="11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4"/>
                  <a:pt x="11" y="43"/>
                  <a:pt x="11" y="42"/>
                </a:cubicBezTo>
                <a:cubicBezTo>
                  <a:pt x="12" y="42"/>
                  <a:pt x="13" y="41"/>
                  <a:pt x="13" y="39"/>
                </a:cubicBezTo>
                <a:cubicBezTo>
                  <a:pt x="13" y="38"/>
                  <a:pt x="11" y="38"/>
                  <a:pt x="11" y="37"/>
                </a:cubicBezTo>
                <a:cubicBezTo>
                  <a:pt x="11" y="37"/>
                  <a:pt x="12" y="36"/>
                  <a:pt x="13" y="36"/>
                </a:cubicBezTo>
                <a:cubicBezTo>
                  <a:pt x="13" y="36"/>
                  <a:pt x="13" y="35"/>
                  <a:pt x="14" y="35"/>
                </a:cubicBezTo>
                <a:cubicBezTo>
                  <a:pt x="13" y="32"/>
                  <a:pt x="13" y="31"/>
                  <a:pt x="14" y="28"/>
                </a:cubicBezTo>
                <a:cubicBezTo>
                  <a:pt x="15" y="27"/>
                  <a:pt x="15" y="29"/>
                  <a:pt x="17" y="28"/>
                </a:cubicBezTo>
                <a:cubicBezTo>
                  <a:pt x="17" y="26"/>
                  <a:pt x="19" y="26"/>
                  <a:pt x="20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24" y="25"/>
                  <a:pt x="26" y="25"/>
                  <a:pt x="29" y="25"/>
                </a:cubicBezTo>
                <a:cubicBezTo>
                  <a:pt x="33" y="24"/>
                  <a:pt x="37" y="25"/>
                  <a:pt x="40" y="24"/>
                </a:cubicBezTo>
                <a:cubicBezTo>
                  <a:pt x="41" y="24"/>
                  <a:pt x="40" y="24"/>
                  <a:pt x="42" y="24"/>
                </a:cubicBezTo>
                <a:cubicBezTo>
                  <a:pt x="42" y="24"/>
                  <a:pt x="43" y="24"/>
                  <a:pt x="43" y="24"/>
                </a:cubicBezTo>
                <a:cubicBezTo>
                  <a:pt x="46" y="23"/>
                  <a:pt x="48" y="24"/>
                  <a:pt x="50" y="23"/>
                </a:cubicBezTo>
                <a:cubicBezTo>
                  <a:pt x="51" y="23"/>
                  <a:pt x="51" y="22"/>
                  <a:pt x="52" y="22"/>
                </a:cubicBezTo>
                <a:cubicBezTo>
                  <a:pt x="54" y="22"/>
                  <a:pt x="54" y="21"/>
                  <a:pt x="56" y="21"/>
                </a:cubicBezTo>
                <a:cubicBezTo>
                  <a:pt x="59" y="20"/>
                  <a:pt x="62" y="20"/>
                  <a:pt x="65" y="20"/>
                </a:cubicBezTo>
                <a:cubicBezTo>
                  <a:pt x="66" y="20"/>
                  <a:pt x="66" y="19"/>
                  <a:pt x="67" y="19"/>
                </a:cubicBezTo>
                <a:cubicBezTo>
                  <a:pt x="71" y="19"/>
                  <a:pt x="75" y="18"/>
                  <a:pt x="79" y="19"/>
                </a:cubicBezTo>
                <a:cubicBezTo>
                  <a:pt x="79" y="23"/>
                  <a:pt x="81" y="28"/>
                  <a:pt x="81" y="31"/>
                </a:cubicBezTo>
                <a:cubicBezTo>
                  <a:pt x="82" y="32"/>
                  <a:pt x="81" y="33"/>
                  <a:pt x="81" y="34"/>
                </a:cubicBezTo>
                <a:cubicBezTo>
                  <a:pt x="81" y="35"/>
                  <a:pt x="82" y="38"/>
                  <a:pt x="82" y="38"/>
                </a:cubicBezTo>
                <a:cubicBezTo>
                  <a:pt x="82" y="38"/>
                  <a:pt x="82" y="38"/>
                  <a:pt x="82" y="39"/>
                </a:cubicBezTo>
                <a:cubicBezTo>
                  <a:pt x="82" y="39"/>
                  <a:pt x="82" y="40"/>
                  <a:pt x="82" y="41"/>
                </a:cubicBezTo>
                <a:cubicBezTo>
                  <a:pt x="82" y="43"/>
                  <a:pt x="82" y="46"/>
                  <a:pt x="82" y="49"/>
                </a:cubicBezTo>
                <a:cubicBezTo>
                  <a:pt x="82" y="50"/>
                  <a:pt x="82" y="52"/>
                  <a:pt x="82" y="54"/>
                </a:cubicBezTo>
                <a:cubicBezTo>
                  <a:pt x="82" y="56"/>
                  <a:pt x="83" y="58"/>
                  <a:pt x="83" y="59"/>
                </a:cubicBezTo>
                <a:cubicBezTo>
                  <a:pt x="83" y="62"/>
                  <a:pt x="83" y="64"/>
                  <a:pt x="83" y="66"/>
                </a:cubicBezTo>
                <a:cubicBezTo>
                  <a:pt x="83" y="68"/>
                  <a:pt x="84" y="70"/>
                  <a:pt x="84" y="71"/>
                </a:cubicBezTo>
                <a:cubicBezTo>
                  <a:pt x="84" y="71"/>
                  <a:pt x="84" y="72"/>
                  <a:pt x="84" y="73"/>
                </a:cubicBezTo>
                <a:cubicBezTo>
                  <a:pt x="84" y="74"/>
                  <a:pt x="84" y="74"/>
                  <a:pt x="84" y="75"/>
                </a:cubicBezTo>
                <a:cubicBezTo>
                  <a:pt x="89" y="75"/>
                  <a:pt x="89" y="75"/>
                  <a:pt x="89" y="75"/>
                </a:cubicBezTo>
                <a:cubicBezTo>
                  <a:pt x="89" y="74"/>
                  <a:pt x="89" y="73"/>
                  <a:pt x="89" y="73"/>
                </a:cubicBezTo>
                <a:cubicBezTo>
                  <a:pt x="89" y="72"/>
                  <a:pt x="88" y="72"/>
                  <a:pt x="88" y="72"/>
                </a:cubicBezTo>
                <a:cubicBezTo>
                  <a:pt x="87" y="69"/>
                  <a:pt x="88" y="66"/>
                  <a:pt x="87" y="63"/>
                </a:cubicBezTo>
                <a:cubicBezTo>
                  <a:pt x="87" y="61"/>
                  <a:pt x="87" y="60"/>
                  <a:pt x="87" y="58"/>
                </a:cubicBezTo>
                <a:cubicBezTo>
                  <a:pt x="86" y="57"/>
                  <a:pt x="86" y="57"/>
                  <a:pt x="87" y="57"/>
                </a:cubicBezTo>
                <a:cubicBezTo>
                  <a:pt x="87" y="57"/>
                  <a:pt x="87" y="56"/>
                  <a:pt x="87" y="56"/>
                </a:cubicBezTo>
                <a:cubicBezTo>
                  <a:pt x="87" y="54"/>
                  <a:pt x="87" y="52"/>
                  <a:pt x="87" y="51"/>
                </a:cubicBezTo>
                <a:cubicBezTo>
                  <a:pt x="87" y="49"/>
                  <a:pt x="86" y="48"/>
                  <a:pt x="87" y="47"/>
                </a:cubicBezTo>
                <a:cubicBezTo>
                  <a:pt x="87" y="47"/>
                  <a:pt x="87" y="46"/>
                  <a:pt x="87" y="47"/>
                </a:cubicBezTo>
                <a:cubicBezTo>
                  <a:pt x="87" y="46"/>
                  <a:pt x="87" y="45"/>
                  <a:pt x="87" y="44"/>
                </a:cubicBezTo>
                <a:cubicBezTo>
                  <a:pt x="87" y="44"/>
                  <a:pt x="86" y="44"/>
                  <a:pt x="86" y="44"/>
                </a:cubicBezTo>
                <a:cubicBezTo>
                  <a:pt x="86" y="43"/>
                  <a:pt x="87" y="43"/>
                  <a:pt x="87" y="43"/>
                </a:cubicBezTo>
                <a:cubicBezTo>
                  <a:pt x="87" y="42"/>
                  <a:pt x="87" y="42"/>
                  <a:pt x="87" y="41"/>
                </a:cubicBezTo>
                <a:cubicBezTo>
                  <a:pt x="87" y="39"/>
                  <a:pt x="86" y="39"/>
                  <a:pt x="87" y="39"/>
                </a:cubicBezTo>
                <a:cubicBezTo>
                  <a:pt x="88" y="38"/>
                  <a:pt x="86" y="35"/>
                  <a:pt x="86" y="35"/>
                </a:cubicBezTo>
                <a:cubicBezTo>
                  <a:pt x="85" y="32"/>
                  <a:pt x="87" y="29"/>
                  <a:pt x="85" y="27"/>
                </a:cubicBezTo>
                <a:cubicBezTo>
                  <a:pt x="85" y="27"/>
                  <a:pt x="85" y="26"/>
                  <a:pt x="85" y="26"/>
                </a:cubicBezTo>
                <a:cubicBezTo>
                  <a:pt x="85" y="25"/>
                  <a:pt x="84" y="25"/>
                  <a:pt x="84" y="25"/>
                </a:cubicBezTo>
                <a:cubicBezTo>
                  <a:pt x="84" y="23"/>
                  <a:pt x="84" y="22"/>
                  <a:pt x="86" y="20"/>
                </a:cubicBezTo>
                <a:cubicBezTo>
                  <a:pt x="87" y="20"/>
                  <a:pt x="89" y="21"/>
                  <a:pt x="90" y="21"/>
                </a:cubicBezTo>
                <a:cubicBezTo>
                  <a:pt x="92" y="21"/>
                  <a:pt x="92" y="21"/>
                  <a:pt x="93" y="21"/>
                </a:cubicBezTo>
                <a:cubicBezTo>
                  <a:pt x="93" y="22"/>
                  <a:pt x="94" y="21"/>
                  <a:pt x="94" y="21"/>
                </a:cubicBezTo>
                <a:cubicBezTo>
                  <a:pt x="94" y="22"/>
                  <a:pt x="94" y="22"/>
                  <a:pt x="94" y="22"/>
                </a:cubicBezTo>
                <a:cubicBezTo>
                  <a:pt x="94" y="22"/>
                  <a:pt x="95" y="22"/>
                  <a:pt x="95" y="22"/>
                </a:cubicBezTo>
                <a:cubicBezTo>
                  <a:pt x="98" y="22"/>
                  <a:pt x="102" y="22"/>
                  <a:pt x="105" y="23"/>
                </a:cubicBezTo>
                <a:cubicBezTo>
                  <a:pt x="106" y="23"/>
                  <a:pt x="107" y="23"/>
                  <a:pt x="108" y="23"/>
                </a:cubicBezTo>
                <a:cubicBezTo>
                  <a:pt x="109" y="23"/>
                  <a:pt x="111" y="23"/>
                  <a:pt x="112" y="23"/>
                </a:cubicBezTo>
                <a:cubicBezTo>
                  <a:pt x="114" y="22"/>
                  <a:pt x="116" y="23"/>
                  <a:pt x="118" y="23"/>
                </a:cubicBezTo>
                <a:cubicBezTo>
                  <a:pt x="118" y="23"/>
                  <a:pt x="118" y="22"/>
                  <a:pt x="118" y="22"/>
                </a:cubicBezTo>
                <a:cubicBezTo>
                  <a:pt x="119" y="22"/>
                  <a:pt x="119" y="23"/>
                  <a:pt x="119" y="23"/>
                </a:cubicBezTo>
                <a:cubicBezTo>
                  <a:pt x="120" y="22"/>
                  <a:pt x="120" y="22"/>
                  <a:pt x="121" y="22"/>
                </a:cubicBezTo>
                <a:cubicBezTo>
                  <a:pt x="122" y="22"/>
                  <a:pt x="123" y="22"/>
                  <a:pt x="124" y="22"/>
                </a:cubicBezTo>
                <a:cubicBezTo>
                  <a:pt x="126" y="22"/>
                  <a:pt x="126" y="22"/>
                  <a:pt x="127" y="22"/>
                </a:cubicBezTo>
                <a:cubicBezTo>
                  <a:pt x="128" y="22"/>
                  <a:pt x="128" y="22"/>
                  <a:pt x="129" y="22"/>
                </a:cubicBezTo>
                <a:cubicBezTo>
                  <a:pt x="132" y="22"/>
                  <a:pt x="135" y="23"/>
                  <a:pt x="137" y="23"/>
                </a:cubicBezTo>
                <a:cubicBezTo>
                  <a:pt x="139" y="23"/>
                  <a:pt x="140" y="22"/>
                  <a:pt x="142" y="22"/>
                </a:cubicBezTo>
                <a:cubicBezTo>
                  <a:pt x="145" y="22"/>
                  <a:pt x="149" y="22"/>
                  <a:pt x="151" y="22"/>
                </a:cubicBezTo>
                <a:cubicBezTo>
                  <a:pt x="152" y="22"/>
                  <a:pt x="152" y="21"/>
                  <a:pt x="152" y="21"/>
                </a:cubicBezTo>
                <a:cubicBezTo>
                  <a:pt x="153" y="21"/>
                  <a:pt x="152" y="22"/>
                  <a:pt x="153" y="21"/>
                </a:cubicBezTo>
                <a:cubicBezTo>
                  <a:pt x="153" y="21"/>
                  <a:pt x="155" y="21"/>
                  <a:pt x="155" y="21"/>
                </a:cubicBezTo>
                <a:cubicBezTo>
                  <a:pt x="157" y="21"/>
                  <a:pt x="159" y="20"/>
                  <a:pt x="161" y="22"/>
                </a:cubicBezTo>
                <a:cubicBezTo>
                  <a:pt x="161" y="25"/>
                  <a:pt x="159" y="27"/>
                  <a:pt x="159" y="29"/>
                </a:cubicBezTo>
                <a:cubicBezTo>
                  <a:pt x="158" y="31"/>
                  <a:pt x="159" y="33"/>
                  <a:pt x="159" y="35"/>
                </a:cubicBezTo>
                <a:cubicBezTo>
                  <a:pt x="159" y="36"/>
                  <a:pt x="159" y="36"/>
                  <a:pt x="159" y="36"/>
                </a:cubicBezTo>
                <a:cubicBezTo>
                  <a:pt x="159" y="37"/>
                  <a:pt x="159" y="37"/>
                  <a:pt x="159" y="37"/>
                </a:cubicBezTo>
                <a:cubicBezTo>
                  <a:pt x="159" y="37"/>
                  <a:pt x="159" y="37"/>
                  <a:pt x="159" y="37"/>
                </a:cubicBezTo>
                <a:cubicBezTo>
                  <a:pt x="159" y="38"/>
                  <a:pt x="159" y="39"/>
                  <a:pt x="159" y="39"/>
                </a:cubicBezTo>
                <a:cubicBezTo>
                  <a:pt x="159" y="40"/>
                  <a:pt x="158" y="40"/>
                  <a:pt x="158" y="41"/>
                </a:cubicBezTo>
                <a:cubicBezTo>
                  <a:pt x="158" y="41"/>
                  <a:pt x="159" y="41"/>
                  <a:pt x="159" y="42"/>
                </a:cubicBezTo>
                <a:cubicBezTo>
                  <a:pt x="159" y="42"/>
                  <a:pt x="158" y="42"/>
                  <a:pt x="158" y="43"/>
                </a:cubicBezTo>
                <a:cubicBezTo>
                  <a:pt x="157" y="43"/>
                  <a:pt x="158" y="44"/>
                  <a:pt x="158" y="44"/>
                </a:cubicBezTo>
                <a:cubicBezTo>
                  <a:pt x="158" y="44"/>
                  <a:pt x="158" y="45"/>
                  <a:pt x="158" y="45"/>
                </a:cubicBezTo>
                <a:cubicBezTo>
                  <a:pt x="157" y="48"/>
                  <a:pt x="158" y="51"/>
                  <a:pt x="158" y="54"/>
                </a:cubicBezTo>
                <a:cubicBezTo>
                  <a:pt x="158" y="54"/>
                  <a:pt x="157" y="54"/>
                  <a:pt x="157" y="55"/>
                </a:cubicBezTo>
                <a:cubicBezTo>
                  <a:pt x="157" y="55"/>
                  <a:pt x="158" y="55"/>
                  <a:pt x="158" y="55"/>
                </a:cubicBezTo>
                <a:cubicBezTo>
                  <a:pt x="158" y="57"/>
                  <a:pt x="157" y="57"/>
                  <a:pt x="157" y="58"/>
                </a:cubicBezTo>
                <a:cubicBezTo>
                  <a:pt x="157" y="58"/>
                  <a:pt x="157" y="59"/>
                  <a:pt x="157" y="59"/>
                </a:cubicBezTo>
                <a:cubicBezTo>
                  <a:pt x="157" y="64"/>
                  <a:pt x="157" y="70"/>
                  <a:pt x="157" y="75"/>
                </a:cubicBezTo>
                <a:cubicBezTo>
                  <a:pt x="161" y="75"/>
                  <a:pt x="161" y="75"/>
                  <a:pt x="161" y="75"/>
                </a:cubicBezTo>
                <a:cubicBezTo>
                  <a:pt x="161" y="74"/>
                  <a:pt x="161" y="73"/>
                  <a:pt x="161" y="73"/>
                </a:cubicBezTo>
                <a:cubicBezTo>
                  <a:pt x="161" y="72"/>
                  <a:pt x="160" y="71"/>
                  <a:pt x="160" y="71"/>
                </a:cubicBezTo>
                <a:cubicBezTo>
                  <a:pt x="160" y="70"/>
                  <a:pt x="161" y="70"/>
                  <a:pt x="161" y="70"/>
                </a:cubicBezTo>
                <a:cubicBezTo>
                  <a:pt x="161" y="66"/>
                  <a:pt x="160" y="64"/>
                  <a:pt x="160" y="62"/>
                </a:cubicBezTo>
                <a:cubicBezTo>
                  <a:pt x="160" y="61"/>
                  <a:pt x="160" y="60"/>
                  <a:pt x="160" y="59"/>
                </a:cubicBezTo>
                <a:cubicBezTo>
                  <a:pt x="160" y="59"/>
                  <a:pt x="161" y="59"/>
                  <a:pt x="160" y="58"/>
                </a:cubicBezTo>
                <a:cubicBezTo>
                  <a:pt x="160" y="58"/>
                  <a:pt x="161" y="58"/>
                  <a:pt x="161" y="58"/>
                </a:cubicBezTo>
                <a:cubicBezTo>
                  <a:pt x="161" y="57"/>
                  <a:pt x="160" y="57"/>
                  <a:pt x="160" y="57"/>
                </a:cubicBezTo>
                <a:cubicBezTo>
                  <a:pt x="160" y="56"/>
                  <a:pt x="161" y="56"/>
                  <a:pt x="161" y="56"/>
                </a:cubicBezTo>
                <a:cubicBezTo>
                  <a:pt x="161" y="53"/>
                  <a:pt x="161" y="52"/>
                  <a:pt x="161" y="51"/>
                </a:cubicBezTo>
                <a:cubicBezTo>
                  <a:pt x="160" y="48"/>
                  <a:pt x="161" y="46"/>
                  <a:pt x="161" y="43"/>
                </a:cubicBezTo>
                <a:cubicBezTo>
                  <a:pt x="163" y="43"/>
                  <a:pt x="160" y="42"/>
                  <a:pt x="161" y="40"/>
                </a:cubicBezTo>
                <a:cubicBezTo>
                  <a:pt x="163" y="38"/>
                  <a:pt x="162" y="33"/>
                  <a:pt x="162" y="29"/>
                </a:cubicBezTo>
                <a:cubicBezTo>
                  <a:pt x="163" y="29"/>
                  <a:pt x="163" y="27"/>
                  <a:pt x="163" y="27"/>
                </a:cubicBezTo>
                <a:cubicBezTo>
                  <a:pt x="164" y="27"/>
                  <a:pt x="163" y="26"/>
                  <a:pt x="163" y="26"/>
                </a:cubicBezTo>
                <a:cubicBezTo>
                  <a:pt x="164" y="23"/>
                  <a:pt x="164" y="21"/>
                  <a:pt x="166" y="20"/>
                </a:cubicBezTo>
                <a:cubicBezTo>
                  <a:pt x="170" y="19"/>
                  <a:pt x="174" y="20"/>
                  <a:pt x="178" y="20"/>
                </a:cubicBezTo>
                <a:cubicBezTo>
                  <a:pt x="181" y="20"/>
                  <a:pt x="183" y="19"/>
                  <a:pt x="185" y="19"/>
                </a:cubicBezTo>
                <a:cubicBezTo>
                  <a:pt x="187" y="19"/>
                  <a:pt x="189" y="19"/>
                  <a:pt x="192" y="18"/>
                </a:cubicBezTo>
                <a:cubicBezTo>
                  <a:pt x="194" y="18"/>
                  <a:pt x="196" y="18"/>
                  <a:pt x="198" y="17"/>
                </a:cubicBezTo>
                <a:cubicBezTo>
                  <a:pt x="202" y="16"/>
                  <a:pt x="205" y="16"/>
                  <a:pt x="209" y="17"/>
                </a:cubicBezTo>
                <a:cubicBezTo>
                  <a:pt x="210" y="17"/>
                  <a:pt x="211" y="17"/>
                  <a:pt x="213" y="17"/>
                </a:cubicBezTo>
                <a:cubicBezTo>
                  <a:pt x="213" y="17"/>
                  <a:pt x="213" y="18"/>
                  <a:pt x="213" y="18"/>
                </a:cubicBezTo>
                <a:cubicBezTo>
                  <a:pt x="215" y="18"/>
                  <a:pt x="216" y="18"/>
                  <a:pt x="217" y="18"/>
                </a:cubicBezTo>
                <a:cubicBezTo>
                  <a:pt x="218" y="18"/>
                  <a:pt x="218" y="18"/>
                  <a:pt x="218" y="18"/>
                </a:cubicBezTo>
                <a:cubicBezTo>
                  <a:pt x="219" y="18"/>
                  <a:pt x="220" y="18"/>
                  <a:pt x="221" y="18"/>
                </a:cubicBezTo>
                <a:cubicBezTo>
                  <a:pt x="222" y="18"/>
                  <a:pt x="222" y="19"/>
                  <a:pt x="223" y="19"/>
                </a:cubicBezTo>
                <a:cubicBezTo>
                  <a:pt x="225" y="19"/>
                  <a:pt x="225" y="18"/>
                  <a:pt x="225" y="19"/>
                </a:cubicBezTo>
                <a:cubicBezTo>
                  <a:pt x="226" y="20"/>
                  <a:pt x="230" y="18"/>
                  <a:pt x="231" y="19"/>
                </a:cubicBezTo>
                <a:cubicBezTo>
                  <a:pt x="230" y="22"/>
                  <a:pt x="232" y="23"/>
                  <a:pt x="232" y="24"/>
                </a:cubicBezTo>
                <a:cubicBezTo>
                  <a:pt x="232" y="25"/>
                  <a:pt x="231" y="25"/>
                  <a:pt x="231" y="26"/>
                </a:cubicBezTo>
                <a:cubicBezTo>
                  <a:pt x="231" y="31"/>
                  <a:pt x="231" y="37"/>
                  <a:pt x="231" y="42"/>
                </a:cubicBezTo>
                <a:cubicBezTo>
                  <a:pt x="231" y="43"/>
                  <a:pt x="232" y="43"/>
                  <a:pt x="232" y="44"/>
                </a:cubicBezTo>
                <a:cubicBezTo>
                  <a:pt x="232" y="44"/>
                  <a:pt x="231" y="44"/>
                  <a:pt x="231" y="44"/>
                </a:cubicBezTo>
                <a:cubicBezTo>
                  <a:pt x="231" y="45"/>
                  <a:pt x="232" y="45"/>
                  <a:pt x="232" y="46"/>
                </a:cubicBezTo>
                <a:cubicBezTo>
                  <a:pt x="232" y="46"/>
                  <a:pt x="231" y="47"/>
                  <a:pt x="231" y="47"/>
                </a:cubicBezTo>
                <a:cubicBezTo>
                  <a:pt x="231" y="48"/>
                  <a:pt x="232" y="49"/>
                  <a:pt x="232" y="49"/>
                </a:cubicBezTo>
                <a:cubicBezTo>
                  <a:pt x="232" y="49"/>
                  <a:pt x="231" y="50"/>
                  <a:pt x="231" y="50"/>
                </a:cubicBezTo>
                <a:cubicBezTo>
                  <a:pt x="231" y="51"/>
                  <a:pt x="231" y="52"/>
                  <a:pt x="231" y="54"/>
                </a:cubicBezTo>
                <a:cubicBezTo>
                  <a:pt x="231" y="60"/>
                  <a:pt x="231" y="68"/>
                  <a:pt x="231" y="75"/>
                </a:cubicBezTo>
                <a:cubicBezTo>
                  <a:pt x="235" y="75"/>
                  <a:pt x="235" y="75"/>
                  <a:pt x="235" y="75"/>
                </a:cubicBezTo>
                <a:cubicBezTo>
                  <a:pt x="235" y="74"/>
                  <a:pt x="235" y="74"/>
                  <a:pt x="235" y="73"/>
                </a:cubicBezTo>
                <a:cubicBezTo>
                  <a:pt x="234" y="70"/>
                  <a:pt x="235" y="67"/>
                  <a:pt x="235" y="65"/>
                </a:cubicBezTo>
                <a:cubicBezTo>
                  <a:pt x="235" y="62"/>
                  <a:pt x="235" y="58"/>
                  <a:pt x="235" y="56"/>
                </a:cubicBezTo>
                <a:cubicBezTo>
                  <a:pt x="235" y="55"/>
                  <a:pt x="236" y="54"/>
                  <a:pt x="235" y="54"/>
                </a:cubicBezTo>
                <a:cubicBezTo>
                  <a:pt x="234" y="53"/>
                  <a:pt x="236" y="49"/>
                  <a:pt x="236" y="49"/>
                </a:cubicBezTo>
                <a:cubicBezTo>
                  <a:pt x="236" y="48"/>
                  <a:pt x="235" y="47"/>
                  <a:pt x="236" y="46"/>
                </a:cubicBezTo>
                <a:cubicBezTo>
                  <a:pt x="236" y="45"/>
                  <a:pt x="236" y="43"/>
                  <a:pt x="236" y="42"/>
                </a:cubicBezTo>
                <a:cubicBezTo>
                  <a:pt x="236" y="41"/>
                  <a:pt x="236" y="40"/>
                  <a:pt x="236" y="39"/>
                </a:cubicBezTo>
                <a:cubicBezTo>
                  <a:pt x="235" y="36"/>
                  <a:pt x="236" y="34"/>
                  <a:pt x="236" y="32"/>
                </a:cubicBezTo>
                <a:cubicBezTo>
                  <a:pt x="235" y="32"/>
                  <a:pt x="235" y="31"/>
                  <a:pt x="235" y="31"/>
                </a:cubicBezTo>
                <a:cubicBezTo>
                  <a:pt x="235" y="29"/>
                  <a:pt x="236" y="28"/>
                  <a:pt x="236" y="27"/>
                </a:cubicBezTo>
                <a:cubicBezTo>
                  <a:pt x="235" y="24"/>
                  <a:pt x="235" y="22"/>
                  <a:pt x="235" y="19"/>
                </a:cubicBezTo>
                <a:cubicBezTo>
                  <a:pt x="239" y="18"/>
                  <a:pt x="243" y="19"/>
                  <a:pt x="248" y="19"/>
                </a:cubicBezTo>
                <a:cubicBezTo>
                  <a:pt x="252" y="19"/>
                  <a:pt x="256" y="18"/>
                  <a:pt x="260" y="18"/>
                </a:cubicBezTo>
                <a:cubicBezTo>
                  <a:pt x="264" y="18"/>
                  <a:pt x="268" y="18"/>
                  <a:pt x="272" y="18"/>
                </a:cubicBezTo>
                <a:cubicBezTo>
                  <a:pt x="274" y="18"/>
                  <a:pt x="276" y="17"/>
                  <a:pt x="277" y="17"/>
                </a:cubicBezTo>
                <a:cubicBezTo>
                  <a:pt x="279" y="16"/>
                  <a:pt x="281" y="16"/>
                  <a:pt x="283" y="16"/>
                </a:cubicBezTo>
                <a:cubicBezTo>
                  <a:pt x="283" y="16"/>
                  <a:pt x="284" y="16"/>
                  <a:pt x="285" y="16"/>
                </a:cubicBezTo>
                <a:cubicBezTo>
                  <a:pt x="288" y="15"/>
                  <a:pt x="291" y="15"/>
                  <a:pt x="293" y="15"/>
                </a:cubicBezTo>
                <a:cubicBezTo>
                  <a:pt x="294" y="17"/>
                  <a:pt x="295" y="18"/>
                  <a:pt x="295" y="20"/>
                </a:cubicBezTo>
                <a:cubicBezTo>
                  <a:pt x="296" y="22"/>
                  <a:pt x="296" y="23"/>
                  <a:pt x="297" y="25"/>
                </a:cubicBezTo>
                <a:cubicBezTo>
                  <a:pt x="297" y="26"/>
                  <a:pt x="298" y="27"/>
                  <a:pt x="298" y="27"/>
                </a:cubicBezTo>
                <a:cubicBezTo>
                  <a:pt x="298" y="27"/>
                  <a:pt x="298" y="27"/>
                  <a:pt x="298" y="27"/>
                </a:cubicBezTo>
                <a:cubicBezTo>
                  <a:pt x="298" y="28"/>
                  <a:pt x="298" y="30"/>
                  <a:pt x="299" y="31"/>
                </a:cubicBezTo>
                <a:cubicBezTo>
                  <a:pt x="299" y="32"/>
                  <a:pt x="300" y="34"/>
                  <a:pt x="301" y="36"/>
                </a:cubicBezTo>
                <a:cubicBezTo>
                  <a:pt x="301" y="37"/>
                  <a:pt x="301" y="39"/>
                  <a:pt x="301" y="40"/>
                </a:cubicBezTo>
                <a:cubicBezTo>
                  <a:pt x="301" y="40"/>
                  <a:pt x="302" y="41"/>
                  <a:pt x="302" y="41"/>
                </a:cubicBezTo>
                <a:cubicBezTo>
                  <a:pt x="302" y="42"/>
                  <a:pt x="302" y="43"/>
                  <a:pt x="302" y="43"/>
                </a:cubicBezTo>
                <a:cubicBezTo>
                  <a:pt x="302" y="44"/>
                  <a:pt x="303" y="44"/>
                  <a:pt x="303" y="44"/>
                </a:cubicBezTo>
                <a:cubicBezTo>
                  <a:pt x="303" y="45"/>
                  <a:pt x="304" y="45"/>
                  <a:pt x="304" y="46"/>
                </a:cubicBezTo>
                <a:cubicBezTo>
                  <a:pt x="304" y="48"/>
                  <a:pt x="305" y="51"/>
                  <a:pt x="306" y="52"/>
                </a:cubicBezTo>
                <a:cubicBezTo>
                  <a:pt x="306" y="53"/>
                  <a:pt x="306" y="53"/>
                  <a:pt x="307" y="54"/>
                </a:cubicBezTo>
                <a:cubicBezTo>
                  <a:pt x="307" y="54"/>
                  <a:pt x="307" y="55"/>
                  <a:pt x="307" y="55"/>
                </a:cubicBezTo>
                <a:cubicBezTo>
                  <a:pt x="307" y="56"/>
                  <a:pt x="308" y="56"/>
                  <a:pt x="308" y="56"/>
                </a:cubicBezTo>
                <a:cubicBezTo>
                  <a:pt x="308" y="56"/>
                  <a:pt x="308" y="57"/>
                  <a:pt x="308" y="57"/>
                </a:cubicBezTo>
                <a:cubicBezTo>
                  <a:pt x="308" y="57"/>
                  <a:pt x="309" y="58"/>
                  <a:pt x="309" y="58"/>
                </a:cubicBezTo>
                <a:cubicBezTo>
                  <a:pt x="310" y="58"/>
                  <a:pt x="309" y="59"/>
                  <a:pt x="310" y="59"/>
                </a:cubicBezTo>
                <a:cubicBezTo>
                  <a:pt x="310" y="60"/>
                  <a:pt x="311" y="60"/>
                  <a:pt x="311" y="60"/>
                </a:cubicBezTo>
                <a:cubicBezTo>
                  <a:pt x="311" y="61"/>
                  <a:pt x="311" y="62"/>
                  <a:pt x="311" y="62"/>
                </a:cubicBezTo>
                <a:cubicBezTo>
                  <a:pt x="312" y="62"/>
                  <a:pt x="312" y="63"/>
                  <a:pt x="312" y="63"/>
                </a:cubicBezTo>
                <a:cubicBezTo>
                  <a:pt x="312" y="64"/>
                  <a:pt x="312" y="63"/>
                  <a:pt x="312" y="64"/>
                </a:cubicBezTo>
                <a:cubicBezTo>
                  <a:pt x="313" y="64"/>
                  <a:pt x="313" y="65"/>
                  <a:pt x="313" y="65"/>
                </a:cubicBezTo>
                <a:cubicBezTo>
                  <a:pt x="313" y="66"/>
                  <a:pt x="314" y="66"/>
                  <a:pt x="314" y="66"/>
                </a:cubicBezTo>
                <a:cubicBezTo>
                  <a:pt x="315" y="67"/>
                  <a:pt x="314" y="69"/>
                  <a:pt x="315" y="69"/>
                </a:cubicBezTo>
                <a:cubicBezTo>
                  <a:pt x="316" y="69"/>
                  <a:pt x="316" y="71"/>
                  <a:pt x="316" y="71"/>
                </a:cubicBezTo>
                <a:cubicBezTo>
                  <a:pt x="316" y="71"/>
                  <a:pt x="317" y="72"/>
                  <a:pt x="317" y="72"/>
                </a:cubicBezTo>
                <a:cubicBezTo>
                  <a:pt x="318" y="73"/>
                  <a:pt x="318" y="73"/>
                  <a:pt x="318" y="73"/>
                </a:cubicBezTo>
                <a:cubicBezTo>
                  <a:pt x="319" y="74"/>
                  <a:pt x="319" y="75"/>
                  <a:pt x="319" y="75"/>
                </a:cubicBezTo>
                <a:cubicBezTo>
                  <a:pt x="323" y="75"/>
                  <a:pt x="323" y="75"/>
                  <a:pt x="323" y="75"/>
                </a:cubicBezTo>
                <a:cubicBezTo>
                  <a:pt x="322" y="75"/>
                  <a:pt x="322" y="74"/>
                  <a:pt x="322" y="74"/>
                </a:cubicBezTo>
                <a:cubicBezTo>
                  <a:pt x="322" y="74"/>
                  <a:pt x="322" y="73"/>
                  <a:pt x="322" y="73"/>
                </a:cubicBezTo>
                <a:cubicBezTo>
                  <a:pt x="322" y="72"/>
                  <a:pt x="321" y="72"/>
                  <a:pt x="320" y="71"/>
                </a:cubicBezTo>
                <a:cubicBezTo>
                  <a:pt x="320" y="70"/>
                  <a:pt x="319" y="70"/>
                  <a:pt x="319" y="69"/>
                </a:cubicBezTo>
                <a:cubicBezTo>
                  <a:pt x="319" y="68"/>
                  <a:pt x="318" y="68"/>
                  <a:pt x="318" y="67"/>
                </a:cubicBezTo>
                <a:cubicBezTo>
                  <a:pt x="318" y="67"/>
                  <a:pt x="318" y="67"/>
                  <a:pt x="318" y="66"/>
                </a:cubicBezTo>
                <a:cubicBezTo>
                  <a:pt x="318" y="66"/>
                  <a:pt x="317" y="66"/>
                  <a:pt x="317" y="66"/>
                </a:cubicBezTo>
                <a:cubicBezTo>
                  <a:pt x="317" y="66"/>
                  <a:pt x="317" y="65"/>
                  <a:pt x="317" y="65"/>
                </a:cubicBezTo>
                <a:cubicBezTo>
                  <a:pt x="317" y="65"/>
                  <a:pt x="317" y="65"/>
                  <a:pt x="317" y="65"/>
                </a:cubicBezTo>
                <a:cubicBezTo>
                  <a:pt x="317" y="65"/>
                  <a:pt x="317" y="64"/>
                  <a:pt x="317" y="64"/>
                </a:cubicBezTo>
                <a:cubicBezTo>
                  <a:pt x="317" y="64"/>
                  <a:pt x="316" y="64"/>
                  <a:pt x="316" y="64"/>
                </a:cubicBezTo>
                <a:cubicBezTo>
                  <a:pt x="316" y="64"/>
                  <a:pt x="316" y="63"/>
                  <a:pt x="316" y="63"/>
                </a:cubicBezTo>
                <a:cubicBezTo>
                  <a:pt x="316" y="63"/>
                  <a:pt x="316" y="63"/>
                  <a:pt x="316" y="63"/>
                </a:cubicBezTo>
                <a:cubicBezTo>
                  <a:pt x="316" y="63"/>
                  <a:pt x="316" y="62"/>
                  <a:pt x="316" y="62"/>
                </a:cubicBezTo>
                <a:cubicBezTo>
                  <a:pt x="316" y="62"/>
                  <a:pt x="315" y="62"/>
                  <a:pt x="315" y="62"/>
                </a:cubicBezTo>
                <a:cubicBezTo>
                  <a:pt x="315" y="62"/>
                  <a:pt x="315" y="61"/>
                  <a:pt x="315" y="61"/>
                </a:cubicBezTo>
                <a:cubicBezTo>
                  <a:pt x="315" y="61"/>
                  <a:pt x="315" y="61"/>
                  <a:pt x="315" y="61"/>
                </a:cubicBezTo>
                <a:cubicBezTo>
                  <a:pt x="314" y="61"/>
                  <a:pt x="315" y="60"/>
                  <a:pt x="315" y="60"/>
                </a:cubicBezTo>
                <a:cubicBezTo>
                  <a:pt x="315" y="60"/>
                  <a:pt x="314" y="60"/>
                  <a:pt x="314" y="60"/>
                </a:cubicBezTo>
                <a:cubicBezTo>
                  <a:pt x="314" y="60"/>
                  <a:pt x="314" y="59"/>
                  <a:pt x="314" y="59"/>
                </a:cubicBezTo>
                <a:cubicBezTo>
                  <a:pt x="314" y="59"/>
                  <a:pt x="313" y="59"/>
                  <a:pt x="313" y="58"/>
                </a:cubicBezTo>
                <a:cubicBezTo>
                  <a:pt x="313" y="58"/>
                  <a:pt x="312" y="57"/>
                  <a:pt x="312" y="57"/>
                </a:cubicBezTo>
                <a:cubicBezTo>
                  <a:pt x="312" y="56"/>
                  <a:pt x="312" y="56"/>
                  <a:pt x="312" y="56"/>
                </a:cubicBezTo>
                <a:cubicBezTo>
                  <a:pt x="311" y="54"/>
                  <a:pt x="310" y="52"/>
                  <a:pt x="309" y="51"/>
                </a:cubicBezTo>
                <a:cubicBezTo>
                  <a:pt x="309" y="48"/>
                  <a:pt x="308" y="48"/>
                  <a:pt x="307" y="47"/>
                </a:cubicBezTo>
                <a:cubicBezTo>
                  <a:pt x="307" y="47"/>
                  <a:pt x="308" y="45"/>
                  <a:pt x="308" y="45"/>
                </a:cubicBezTo>
                <a:cubicBezTo>
                  <a:pt x="308" y="45"/>
                  <a:pt x="306" y="45"/>
                  <a:pt x="306" y="44"/>
                </a:cubicBezTo>
                <a:cubicBezTo>
                  <a:pt x="306" y="44"/>
                  <a:pt x="306" y="44"/>
                  <a:pt x="306" y="43"/>
                </a:cubicBezTo>
                <a:cubicBezTo>
                  <a:pt x="306" y="42"/>
                  <a:pt x="305" y="41"/>
                  <a:pt x="305" y="39"/>
                </a:cubicBezTo>
                <a:cubicBezTo>
                  <a:pt x="305" y="38"/>
                  <a:pt x="305" y="37"/>
                  <a:pt x="304" y="36"/>
                </a:cubicBezTo>
                <a:cubicBezTo>
                  <a:pt x="304" y="34"/>
                  <a:pt x="304" y="32"/>
                  <a:pt x="304" y="30"/>
                </a:cubicBezTo>
                <a:cubicBezTo>
                  <a:pt x="304" y="30"/>
                  <a:pt x="303" y="29"/>
                  <a:pt x="303" y="29"/>
                </a:cubicBezTo>
                <a:cubicBezTo>
                  <a:pt x="303" y="28"/>
                  <a:pt x="303" y="27"/>
                  <a:pt x="303" y="26"/>
                </a:cubicBezTo>
                <a:cubicBezTo>
                  <a:pt x="302" y="25"/>
                  <a:pt x="301" y="24"/>
                  <a:pt x="301" y="23"/>
                </a:cubicBezTo>
                <a:cubicBezTo>
                  <a:pt x="302" y="20"/>
                  <a:pt x="299" y="18"/>
                  <a:pt x="299" y="15"/>
                </a:cubicBezTo>
                <a:cubicBezTo>
                  <a:pt x="300" y="13"/>
                  <a:pt x="303" y="13"/>
                  <a:pt x="303" y="13"/>
                </a:cubicBezTo>
                <a:cubicBezTo>
                  <a:pt x="307" y="12"/>
                  <a:pt x="312" y="13"/>
                  <a:pt x="315" y="12"/>
                </a:cubicBezTo>
                <a:cubicBezTo>
                  <a:pt x="316" y="12"/>
                  <a:pt x="316" y="12"/>
                  <a:pt x="316" y="12"/>
                </a:cubicBezTo>
                <a:cubicBezTo>
                  <a:pt x="316" y="12"/>
                  <a:pt x="316" y="12"/>
                  <a:pt x="316" y="12"/>
                </a:cubicBezTo>
                <a:cubicBezTo>
                  <a:pt x="317" y="12"/>
                  <a:pt x="317" y="12"/>
                  <a:pt x="317" y="12"/>
                </a:cubicBezTo>
                <a:cubicBezTo>
                  <a:pt x="318" y="12"/>
                  <a:pt x="319" y="12"/>
                  <a:pt x="320" y="12"/>
                </a:cubicBezTo>
                <a:cubicBezTo>
                  <a:pt x="321" y="12"/>
                  <a:pt x="321" y="11"/>
                  <a:pt x="322" y="11"/>
                </a:cubicBezTo>
                <a:cubicBezTo>
                  <a:pt x="322" y="11"/>
                  <a:pt x="323" y="11"/>
                  <a:pt x="324" y="11"/>
                </a:cubicBezTo>
                <a:cubicBezTo>
                  <a:pt x="325" y="11"/>
                  <a:pt x="325" y="11"/>
                  <a:pt x="325" y="11"/>
                </a:cubicBezTo>
                <a:cubicBezTo>
                  <a:pt x="326" y="11"/>
                  <a:pt x="326" y="11"/>
                  <a:pt x="326" y="11"/>
                </a:cubicBezTo>
                <a:cubicBezTo>
                  <a:pt x="331" y="11"/>
                  <a:pt x="335" y="10"/>
                  <a:pt x="339" y="9"/>
                </a:cubicBezTo>
                <a:cubicBezTo>
                  <a:pt x="342" y="9"/>
                  <a:pt x="345" y="9"/>
                  <a:pt x="348" y="9"/>
                </a:cubicBezTo>
                <a:cubicBezTo>
                  <a:pt x="355" y="9"/>
                  <a:pt x="363" y="7"/>
                  <a:pt x="371" y="8"/>
                </a:cubicBezTo>
                <a:cubicBezTo>
                  <a:pt x="373" y="8"/>
                  <a:pt x="374" y="9"/>
                  <a:pt x="376" y="9"/>
                </a:cubicBezTo>
                <a:cubicBezTo>
                  <a:pt x="378" y="9"/>
                  <a:pt x="381" y="9"/>
                  <a:pt x="382" y="9"/>
                </a:cubicBezTo>
                <a:cubicBezTo>
                  <a:pt x="388" y="8"/>
                  <a:pt x="397" y="8"/>
                  <a:pt x="401" y="7"/>
                </a:cubicBezTo>
                <a:cubicBezTo>
                  <a:pt x="401" y="7"/>
                  <a:pt x="402" y="7"/>
                  <a:pt x="402" y="7"/>
                </a:cubicBezTo>
                <a:cubicBezTo>
                  <a:pt x="405" y="7"/>
                  <a:pt x="407" y="7"/>
                  <a:pt x="409" y="7"/>
                </a:cubicBezTo>
                <a:cubicBezTo>
                  <a:pt x="414" y="6"/>
                  <a:pt x="418" y="7"/>
                  <a:pt x="421" y="8"/>
                </a:cubicBezTo>
                <a:cubicBezTo>
                  <a:pt x="424" y="8"/>
                  <a:pt x="426" y="7"/>
                  <a:pt x="428" y="7"/>
                </a:cubicBezTo>
                <a:cubicBezTo>
                  <a:pt x="429" y="7"/>
                  <a:pt x="430" y="7"/>
                  <a:pt x="431" y="7"/>
                </a:cubicBezTo>
                <a:cubicBezTo>
                  <a:pt x="432" y="7"/>
                  <a:pt x="433" y="6"/>
                  <a:pt x="434" y="7"/>
                </a:cubicBezTo>
                <a:cubicBezTo>
                  <a:pt x="436" y="7"/>
                  <a:pt x="437" y="7"/>
                  <a:pt x="439" y="8"/>
                </a:cubicBezTo>
                <a:cubicBezTo>
                  <a:pt x="440" y="8"/>
                  <a:pt x="440" y="8"/>
                  <a:pt x="441" y="8"/>
                </a:cubicBezTo>
                <a:cubicBezTo>
                  <a:pt x="441" y="8"/>
                  <a:pt x="441" y="8"/>
                  <a:pt x="441" y="8"/>
                </a:cubicBezTo>
                <a:cubicBezTo>
                  <a:pt x="442" y="8"/>
                  <a:pt x="442" y="8"/>
                  <a:pt x="442" y="8"/>
                </a:cubicBezTo>
                <a:cubicBezTo>
                  <a:pt x="442" y="8"/>
                  <a:pt x="442" y="8"/>
                  <a:pt x="443" y="8"/>
                </a:cubicBezTo>
                <a:cubicBezTo>
                  <a:pt x="444" y="8"/>
                  <a:pt x="444" y="7"/>
                  <a:pt x="444" y="8"/>
                </a:cubicBezTo>
                <a:cubicBezTo>
                  <a:pt x="445" y="9"/>
                  <a:pt x="447" y="8"/>
                  <a:pt x="448" y="8"/>
                </a:cubicBezTo>
                <a:cubicBezTo>
                  <a:pt x="450" y="8"/>
                  <a:pt x="450" y="8"/>
                  <a:pt x="451" y="8"/>
                </a:cubicBezTo>
                <a:cubicBezTo>
                  <a:pt x="453" y="7"/>
                  <a:pt x="455" y="8"/>
                  <a:pt x="457" y="8"/>
                </a:cubicBezTo>
                <a:cubicBezTo>
                  <a:pt x="460" y="7"/>
                  <a:pt x="464" y="6"/>
                  <a:pt x="467" y="6"/>
                </a:cubicBezTo>
                <a:cubicBezTo>
                  <a:pt x="469" y="6"/>
                  <a:pt x="472" y="5"/>
                  <a:pt x="473" y="6"/>
                </a:cubicBezTo>
                <a:cubicBezTo>
                  <a:pt x="473" y="7"/>
                  <a:pt x="472" y="8"/>
                  <a:pt x="472" y="9"/>
                </a:cubicBezTo>
                <a:cubicBezTo>
                  <a:pt x="472" y="10"/>
                  <a:pt x="472" y="10"/>
                  <a:pt x="472" y="10"/>
                </a:cubicBezTo>
                <a:cubicBezTo>
                  <a:pt x="471" y="11"/>
                  <a:pt x="471" y="13"/>
                  <a:pt x="471" y="15"/>
                </a:cubicBezTo>
                <a:cubicBezTo>
                  <a:pt x="470" y="15"/>
                  <a:pt x="470" y="18"/>
                  <a:pt x="469" y="18"/>
                </a:cubicBezTo>
                <a:cubicBezTo>
                  <a:pt x="470" y="16"/>
                  <a:pt x="470" y="15"/>
                  <a:pt x="468" y="15"/>
                </a:cubicBezTo>
                <a:cubicBezTo>
                  <a:pt x="466" y="17"/>
                  <a:pt x="466" y="19"/>
                  <a:pt x="466" y="22"/>
                </a:cubicBezTo>
                <a:cubicBezTo>
                  <a:pt x="465" y="27"/>
                  <a:pt x="464" y="31"/>
                  <a:pt x="464" y="36"/>
                </a:cubicBezTo>
                <a:cubicBezTo>
                  <a:pt x="464" y="38"/>
                  <a:pt x="464" y="40"/>
                  <a:pt x="464" y="41"/>
                </a:cubicBezTo>
                <a:cubicBezTo>
                  <a:pt x="464" y="43"/>
                  <a:pt x="464" y="42"/>
                  <a:pt x="464" y="43"/>
                </a:cubicBezTo>
                <a:cubicBezTo>
                  <a:pt x="464" y="48"/>
                  <a:pt x="463" y="51"/>
                  <a:pt x="464" y="54"/>
                </a:cubicBezTo>
                <a:cubicBezTo>
                  <a:pt x="466" y="60"/>
                  <a:pt x="465" y="68"/>
                  <a:pt x="465" y="74"/>
                </a:cubicBezTo>
                <a:cubicBezTo>
                  <a:pt x="465" y="74"/>
                  <a:pt x="464" y="74"/>
                  <a:pt x="464" y="74"/>
                </a:cubicBezTo>
                <a:cubicBezTo>
                  <a:pt x="464" y="74"/>
                  <a:pt x="464" y="74"/>
                  <a:pt x="464" y="75"/>
                </a:cubicBezTo>
                <a:cubicBezTo>
                  <a:pt x="471" y="75"/>
                  <a:pt x="471" y="75"/>
                  <a:pt x="471" y="75"/>
                </a:cubicBezTo>
                <a:cubicBezTo>
                  <a:pt x="471" y="75"/>
                  <a:pt x="471" y="75"/>
                  <a:pt x="471" y="74"/>
                </a:cubicBezTo>
                <a:cubicBezTo>
                  <a:pt x="471" y="74"/>
                  <a:pt x="472" y="74"/>
                  <a:pt x="472" y="74"/>
                </a:cubicBezTo>
                <a:cubicBezTo>
                  <a:pt x="472" y="71"/>
                  <a:pt x="471" y="70"/>
                  <a:pt x="471" y="69"/>
                </a:cubicBezTo>
                <a:cubicBezTo>
                  <a:pt x="471" y="69"/>
                  <a:pt x="472" y="69"/>
                  <a:pt x="472" y="68"/>
                </a:cubicBezTo>
                <a:cubicBezTo>
                  <a:pt x="472" y="68"/>
                  <a:pt x="471" y="68"/>
                  <a:pt x="471" y="68"/>
                </a:cubicBezTo>
                <a:cubicBezTo>
                  <a:pt x="471" y="66"/>
                  <a:pt x="471" y="65"/>
                  <a:pt x="471" y="64"/>
                </a:cubicBezTo>
                <a:cubicBezTo>
                  <a:pt x="470" y="63"/>
                  <a:pt x="471" y="62"/>
                  <a:pt x="470" y="61"/>
                </a:cubicBezTo>
                <a:cubicBezTo>
                  <a:pt x="470" y="61"/>
                  <a:pt x="470" y="60"/>
                  <a:pt x="470" y="60"/>
                </a:cubicBezTo>
                <a:cubicBezTo>
                  <a:pt x="470" y="57"/>
                  <a:pt x="470" y="56"/>
                  <a:pt x="469" y="55"/>
                </a:cubicBezTo>
                <a:cubicBezTo>
                  <a:pt x="469" y="52"/>
                  <a:pt x="469" y="51"/>
                  <a:pt x="469" y="48"/>
                </a:cubicBezTo>
                <a:cubicBezTo>
                  <a:pt x="470" y="45"/>
                  <a:pt x="469" y="44"/>
                  <a:pt x="471" y="43"/>
                </a:cubicBezTo>
                <a:cubicBezTo>
                  <a:pt x="471" y="43"/>
                  <a:pt x="470" y="41"/>
                  <a:pt x="471" y="41"/>
                </a:cubicBezTo>
                <a:cubicBezTo>
                  <a:pt x="471" y="39"/>
                  <a:pt x="472" y="37"/>
                  <a:pt x="472" y="36"/>
                </a:cubicBezTo>
                <a:cubicBezTo>
                  <a:pt x="472" y="36"/>
                  <a:pt x="472" y="35"/>
                  <a:pt x="472" y="35"/>
                </a:cubicBezTo>
                <a:cubicBezTo>
                  <a:pt x="473" y="32"/>
                  <a:pt x="473" y="30"/>
                  <a:pt x="473" y="28"/>
                </a:cubicBezTo>
                <a:cubicBezTo>
                  <a:pt x="473" y="27"/>
                  <a:pt x="474" y="26"/>
                  <a:pt x="474" y="25"/>
                </a:cubicBezTo>
                <a:cubicBezTo>
                  <a:pt x="474" y="24"/>
                  <a:pt x="474" y="24"/>
                  <a:pt x="474" y="24"/>
                </a:cubicBezTo>
                <a:cubicBezTo>
                  <a:pt x="475" y="22"/>
                  <a:pt x="475" y="21"/>
                  <a:pt x="475" y="19"/>
                </a:cubicBezTo>
                <a:cubicBezTo>
                  <a:pt x="475" y="18"/>
                  <a:pt x="475" y="18"/>
                  <a:pt x="475" y="16"/>
                </a:cubicBezTo>
                <a:cubicBezTo>
                  <a:pt x="475" y="16"/>
                  <a:pt x="476" y="16"/>
                  <a:pt x="476" y="16"/>
                </a:cubicBezTo>
                <a:cubicBezTo>
                  <a:pt x="476" y="14"/>
                  <a:pt x="476" y="12"/>
                  <a:pt x="477" y="11"/>
                </a:cubicBezTo>
                <a:cubicBezTo>
                  <a:pt x="477" y="11"/>
                  <a:pt x="477" y="11"/>
                  <a:pt x="477" y="11"/>
                </a:cubicBezTo>
                <a:cubicBezTo>
                  <a:pt x="478" y="11"/>
                  <a:pt x="477" y="10"/>
                  <a:pt x="477" y="10"/>
                </a:cubicBezTo>
                <a:cubicBezTo>
                  <a:pt x="478" y="10"/>
                  <a:pt x="479" y="10"/>
                  <a:pt x="479" y="10"/>
                </a:cubicBezTo>
                <a:cubicBezTo>
                  <a:pt x="480" y="9"/>
                  <a:pt x="480" y="8"/>
                  <a:pt x="481" y="8"/>
                </a:cubicBezTo>
                <a:cubicBezTo>
                  <a:pt x="482" y="6"/>
                  <a:pt x="483" y="5"/>
                  <a:pt x="483" y="2"/>
                </a:cubicBezTo>
                <a:cubicBezTo>
                  <a:pt x="483" y="2"/>
                  <a:pt x="482" y="2"/>
                  <a:pt x="482" y="2"/>
                </a:cubicBezTo>
                <a:close/>
                <a:moveTo>
                  <a:pt x="36" y="19"/>
                </a:moveTo>
                <a:cubicBezTo>
                  <a:pt x="37" y="18"/>
                  <a:pt x="38" y="18"/>
                  <a:pt x="39" y="19"/>
                </a:cubicBezTo>
                <a:cubicBezTo>
                  <a:pt x="38" y="20"/>
                  <a:pt x="37" y="19"/>
                  <a:pt x="36" y="19"/>
                </a:cubicBezTo>
                <a:close/>
                <a:moveTo>
                  <a:pt x="39" y="19"/>
                </a:moveTo>
                <a:cubicBezTo>
                  <a:pt x="39" y="18"/>
                  <a:pt x="43" y="17"/>
                  <a:pt x="43" y="19"/>
                </a:cubicBezTo>
                <a:lnTo>
                  <a:pt x="39" y="19"/>
                </a:lnTo>
                <a:close/>
                <a:moveTo>
                  <a:pt x="468" y="27"/>
                </a:moveTo>
                <a:cubicBezTo>
                  <a:pt x="466" y="25"/>
                  <a:pt x="469" y="21"/>
                  <a:pt x="468" y="19"/>
                </a:cubicBezTo>
                <a:cubicBezTo>
                  <a:pt x="469" y="19"/>
                  <a:pt x="469" y="19"/>
                  <a:pt x="469" y="20"/>
                </a:cubicBezTo>
                <a:cubicBezTo>
                  <a:pt x="469" y="23"/>
                  <a:pt x="469" y="24"/>
                  <a:pt x="468" y="27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56" name="Freeform 22"/>
          <p:cNvSpPr>
            <a:spLocks noEditPoints="1"/>
          </p:cNvSpPr>
          <p:nvPr userDrawn="1"/>
        </p:nvSpPr>
        <p:spPr bwMode="auto">
          <a:xfrm flipH="1">
            <a:off x="527734" y="2157209"/>
            <a:ext cx="992467" cy="749497"/>
          </a:xfrm>
          <a:custGeom>
            <a:avLst/>
            <a:gdLst>
              <a:gd name="T0" fmla="*/ 232 w 566"/>
              <a:gd name="T1" fmla="*/ 233 h 428"/>
              <a:gd name="T2" fmla="*/ 214 w 566"/>
              <a:gd name="T3" fmla="*/ 251 h 428"/>
              <a:gd name="T4" fmla="*/ 149 w 566"/>
              <a:gd name="T5" fmla="*/ 331 h 428"/>
              <a:gd name="T6" fmla="*/ 151 w 566"/>
              <a:gd name="T7" fmla="*/ 339 h 428"/>
              <a:gd name="T8" fmla="*/ 435 w 566"/>
              <a:gd name="T9" fmla="*/ 347 h 428"/>
              <a:gd name="T10" fmla="*/ 447 w 566"/>
              <a:gd name="T11" fmla="*/ 343 h 428"/>
              <a:gd name="T12" fmla="*/ 429 w 566"/>
              <a:gd name="T13" fmla="*/ 384 h 428"/>
              <a:gd name="T14" fmla="*/ 394 w 566"/>
              <a:gd name="T15" fmla="*/ 318 h 428"/>
              <a:gd name="T16" fmla="*/ 392 w 566"/>
              <a:gd name="T17" fmla="*/ 298 h 428"/>
              <a:gd name="T18" fmla="*/ 399 w 566"/>
              <a:gd name="T19" fmla="*/ 404 h 428"/>
              <a:gd name="T20" fmla="*/ 560 w 566"/>
              <a:gd name="T21" fmla="*/ 330 h 428"/>
              <a:gd name="T22" fmla="*/ 562 w 566"/>
              <a:gd name="T23" fmla="*/ 157 h 428"/>
              <a:gd name="T24" fmla="*/ 439 w 566"/>
              <a:gd name="T25" fmla="*/ 119 h 428"/>
              <a:gd name="T26" fmla="*/ 288 w 566"/>
              <a:gd name="T27" fmla="*/ 115 h 428"/>
              <a:gd name="T28" fmla="*/ 230 w 566"/>
              <a:gd name="T29" fmla="*/ 92 h 428"/>
              <a:gd name="T30" fmla="*/ 226 w 566"/>
              <a:gd name="T31" fmla="*/ 138 h 428"/>
              <a:gd name="T32" fmla="*/ 267 w 566"/>
              <a:gd name="T33" fmla="*/ 117 h 428"/>
              <a:gd name="T34" fmla="*/ 391 w 566"/>
              <a:gd name="T35" fmla="*/ 123 h 428"/>
              <a:gd name="T36" fmla="*/ 557 w 566"/>
              <a:gd name="T37" fmla="*/ 168 h 428"/>
              <a:gd name="T38" fmla="*/ 555 w 566"/>
              <a:gd name="T39" fmla="*/ 285 h 428"/>
              <a:gd name="T40" fmla="*/ 519 w 566"/>
              <a:gd name="T41" fmla="*/ 385 h 428"/>
              <a:gd name="T42" fmla="*/ 451 w 566"/>
              <a:gd name="T43" fmla="*/ 372 h 428"/>
              <a:gd name="T44" fmla="*/ 344 w 566"/>
              <a:gd name="T45" fmla="*/ 371 h 428"/>
              <a:gd name="T46" fmla="*/ 242 w 566"/>
              <a:gd name="T47" fmla="*/ 393 h 428"/>
              <a:gd name="T48" fmla="*/ 107 w 566"/>
              <a:gd name="T49" fmla="*/ 375 h 428"/>
              <a:gd name="T50" fmla="*/ 45 w 566"/>
              <a:gd name="T51" fmla="*/ 405 h 428"/>
              <a:gd name="T52" fmla="*/ 104 w 566"/>
              <a:gd name="T53" fmla="*/ 418 h 428"/>
              <a:gd name="T54" fmla="*/ 228 w 566"/>
              <a:gd name="T55" fmla="*/ 418 h 428"/>
              <a:gd name="T56" fmla="*/ 332 w 566"/>
              <a:gd name="T57" fmla="*/ 406 h 428"/>
              <a:gd name="T58" fmla="*/ 454 w 566"/>
              <a:gd name="T59" fmla="*/ 418 h 428"/>
              <a:gd name="T60" fmla="*/ 230 w 566"/>
              <a:gd name="T61" fmla="*/ 133 h 428"/>
              <a:gd name="T62" fmla="*/ 112 w 566"/>
              <a:gd name="T63" fmla="*/ 390 h 428"/>
              <a:gd name="T64" fmla="*/ 136 w 566"/>
              <a:gd name="T65" fmla="*/ 390 h 428"/>
              <a:gd name="T66" fmla="*/ 145 w 566"/>
              <a:gd name="T67" fmla="*/ 418 h 428"/>
              <a:gd name="T68" fmla="*/ 160 w 566"/>
              <a:gd name="T69" fmla="*/ 402 h 428"/>
              <a:gd name="T70" fmla="*/ 174 w 566"/>
              <a:gd name="T71" fmla="*/ 404 h 428"/>
              <a:gd name="T72" fmla="*/ 222 w 566"/>
              <a:gd name="T73" fmla="*/ 422 h 428"/>
              <a:gd name="T74" fmla="*/ 231 w 566"/>
              <a:gd name="T75" fmla="*/ 400 h 428"/>
              <a:gd name="T76" fmla="*/ 346 w 566"/>
              <a:gd name="T77" fmla="*/ 391 h 428"/>
              <a:gd name="T78" fmla="*/ 350 w 566"/>
              <a:gd name="T79" fmla="*/ 401 h 428"/>
              <a:gd name="T80" fmla="*/ 381 w 566"/>
              <a:gd name="T81" fmla="*/ 383 h 428"/>
              <a:gd name="T82" fmla="*/ 405 w 566"/>
              <a:gd name="T83" fmla="*/ 383 h 428"/>
              <a:gd name="T84" fmla="*/ 406 w 566"/>
              <a:gd name="T85" fmla="*/ 388 h 428"/>
              <a:gd name="T86" fmla="*/ 413 w 566"/>
              <a:gd name="T87" fmla="*/ 405 h 428"/>
              <a:gd name="T88" fmla="*/ 444 w 566"/>
              <a:gd name="T89" fmla="*/ 400 h 428"/>
              <a:gd name="T90" fmla="*/ 450 w 566"/>
              <a:gd name="T91" fmla="*/ 384 h 428"/>
              <a:gd name="T92" fmla="*/ 480 w 566"/>
              <a:gd name="T93" fmla="*/ 390 h 428"/>
              <a:gd name="T94" fmla="*/ 533 w 566"/>
              <a:gd name="T95" fmla="*/ 387 h 428"/>
              <a:gd name="T96" fmla="*/ 5 w 566"/>
              <a:gd name="T97" fmla="*/ 214 h 428"/>
              <a:gd name="T98" fmla="*/ 16 w 566"/>
              <a:gd name="T99" fmla="*/ 272 h 428"/>
              <a:gd name="T100" fmla="*/ 11 w 566"/>
              <a:gd name="T101" fmla="*/ 352 h 428"/>
              <a:gd name="T102" fmla="*/ 11 w 566"/>
              <a:gd name="T103" fmla="*/ 396 h 428"/>
              <a:gd name="T104" fmla="*/ 30 w 566"/>
              <a:gd name="T105" fmla="*/ 230 h 428"/>
              <a:gd name="T106" fmla="*/ 29 w 566"/>
              <a:gd name="T107" fmla="*/ 92 h 428"/>
              <a:gd name="T108" fmla="*/ 163 w 566"/>
              <a:gd name="T109" fmla="*/ 100 h 428"/>
              <a:gd name="T110" fmla="*/ 172 w 566"/>
              <a:gd name="T111" fmla="*/ 168 h 428"/>
              <a:gd name="T112" fmla="*/ 177 w 566"/>
              <a:gd name="T113" fmla="*/ 17 h 428"/>
              <a:gd name="T114" fmla="*/ 147 w 566"/>
              <a:gd name="T115" fmla="*/ 92 h 428"/>
              <a:gd name="T116" fmla="*/ 24 w 566"/>
              <a:gd name="T117" fmla="*/ 126 h 428"/>
              <a:gd name="T118" fmla="*/ 21 w 566"/>
              <a:gd name="T119" fmla="*/ 187 h 428"/>
              <a:gd name="T120" fmla="*/ 171 w 566"/>
              <a:gd name="T121" fmla="*/ 80 h 428"/>
              <a:gd name="T122" fmla="*/ 19 w 566"/>
              <a:gd name="T123" fmla="*/ 239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66" h="428">
                <a:moveTo>
                  <a:pt x="198" y="239"/>
                </a:moveTo>
                <a:cubicBezTo>
                  <a:pt x="198" y="240"/>
                  <a:pt x="199" y="240"/>
                  <a:pt x="199" y="240"/>
                </a:cubicBezTo>
                <a:cubicBezTo>
                  <a:pt x="199" y="242"/>
                  <a:pt x="199" y="245"/>
                  <a:pt x="200" y="245"/>
                </a:cubicBezTo>
                <a:cubicBezTo>
                  <a:pt x="200" y="245"/>
                  <a:pt x="200" y="246"/>
                  <a:pt x="200" y="246"/>
                </a:cubicBezTo>
                <a:cubicBezTo>
                  <a:pt x="200" y="246"/>
                  <a:pt x="201" y="246"/>
                  <a:pt x="201" y="246"/>
                </a:cubicBezTo>
                <a:cubicBezTo>
                  <a:pt x="201" y="247"/>
                  <a:pt x="201" y="247"/>
                  <a:pt x="201" y="248"/>
                </a:cubicBezTo>
                <a:cubicBezTo>
                  <a:pt x="201" y="248"/>
                  <a:pt x="202" y="248"/>
                  <a:pt x="202" y="248"/>
                </a:cubicBezTo>
                <a:cubicBezTo>
                  <a:pt x="202" y="249"/>
                  <a:pt x="202" y="250"/>
                  <a:pt x="202" y="250"/>
                </a:cubicBezTo>
                <a:cubicBezTo>
                  <a:pt x="202" y="251"/>
                  <a:pt x="204" y="252"/>
                  <a:pt x="205" y="252"/>
                </a:cubicBezTo>
                <a:cubicBezTo>
                  <a:pt x="205" y="253"/>
                  <a:pt x="205" y="254"/>
                  <a:pt x="205" y="254"/>
                </a:cubicBezTo>
                <a:cubicBezTo>
                  <a:pt x="207" y="254"/>
                  <a:pt x="207" y="255"/>
                  <a:pt x="208" y="255"/>
                </a:cubicBezTo>
                <a:cubicBezTo>
                  <a:pt x="210" y="255"/>
                  <a:pt x="207" y="252"/>
                  <a:pt x="208" y="252"/>
                </a:cubicBezTo>
                <a:cubicBezTo>
                  <a:pt x="211" y="253"/>
                  <a:pt x="212" y="254"/>
                  <a:pt x="214" y="254"/>
                </a:cubicBezTo>
                <a:cubicBezTo>
                  <a:pt x="215" y="254"/>
                  <a:pt x="216" y="254"/>
                  <a:pt x="216" y="254"/>
                </a:cubicBezTo>
                <a:cubicBezTo>
                  <a:pt x="217" y="254"/>
                  <a:pt x="217" y="253"/>
                  <a:pt x="217" y="253"/>
                </a:cubicBezTo>
                <a:cubicBezTo>
                  <a:pt x="218" y="252"/>
                  <a:pt x="220" y="253"/>
                  <a:pt x="220" y="252"/>
                </a:cubicBezTo>
                <a:cubicBezTo>
                  <a:pt x="220" y="251"/>
                  <a:pt x="220" y="252"/>
                  <a:pt x="220" y="251"/>
                </a:cubicBezTo>
                <a:cubicBezTo>
                  <a:pt x="221" y="251"/>
                  <a:pt x="221" y="250"/>
                  <a:pt x="222" y="250"/>
                </a:cubicBezTo>
                <a:cubicBezTo>
                  <a:pt x="222" y="249"/>
                  <a:pt x="225" y="248"/>
                  <a:pt x="225" y="248"/>
                </a:cubicBezTo>
                <a:cubicBezTo>
                  <a:pt x="225" y="247"/>
                  <a:pt x="225" y="247"/>
                  <a:pt x="225" y="247"/>
                </a:cubicBezTo>
                <a:cubicBezTo>
                  <a:pt x="226" y="246"/>
                  <a:pt x="226" y="245"/>
                  <a:pt x="227" y="245"/>
                </a:cubicBezTo>
                <a:cubicBezTo>
                  <a:pt x="227" y="244"/>
                  <a:pt x="227" y="244"/>
                  <a:pt x="227" y="243"/>
                </a:cubicBezTo>
                <a:cubicBezTo>
                  <a:pt x="227" y="243"/>
                  <a:pt x="229" y="242"/>
                  <a:pt x="229" y="242"/>
                </a:cubicBezTo>
                <a:cubicBezTo>
                  <a:pt x="229" y="241"/>
                  <a:pt x="229" y="241"/>
                  <a:pt x="229" y="241"/>
                </a:cubicBezTo>
                <a:cubicBezTo>
                  <a:pt x="229" y="240"/>
                  <a:pt x="230" y="239"/>
                  <a:pt x="230" y="239"/>
                </a:cubicBezTo>
                <a:cubicBezTo>
                  <a:pt x="230" y="238"/>
                  <a:pt x="231" y="237"/>
                  <a:pt x="231" y="236"/>
                </a:cubicBezTo>
                <a:cubicBezTo>
                  <a:pt x="231" y="236"/>
                  <a:pt x="231" y="235"/>
                  <a:pt x="231" y="234"/>
                </a:cubicBezTo>
                <a:cubicBezTo>
                  <a:pt x="231" y="234"/>
                  <a:pt x="232" y="233"/>
                  <a:pt x="232" y="233"/>
                </a:cubicBezTo>
                <a:cubicBezTo>
                  <a:pt x="233" y="232"/>
                  <a:pt x="233" y="231"/>
                  <a:pt x="233" y="230"/>
                </a:cubicBezTo>
                <a:cubicBezTo>
                  <a:pt x="233" y="229"/>
                  <a:pt x="233" y="229"/>
                  <a:pt x="234" y="228"/>
                </a:cubicBezTo>
                <a:cubicBezTo>
                  <a:pt x="234" y="227"/>
                  <a:pt x="234" y="227"/>
                  <a:pt x="234" y="227"/>
                </a:cubicBezTo>
                <a:cubicBezTo>
                  <a:pt x="235" y="225"/>
                  <a:pt x="233" y="225"/>
                  <a:pt x="234" y="224"/>
                </a:cubicBezTo>
                <a:cubicBezTo>
                  <a:pt x="236" y="223"/>
                  <a:pt x="232" y="217"/>
                  <a:pt x="232" y="217"/>
                </a:cubicBezTo>
                <a:cubicBezTo>
                  <a:pt x="232" y="216"/>
                  <a:pt x="232" y="216"/>
                  <a:pt x="232" y="215"/>
                </a:cubicBezTo>
                <a:cubicBezTo>
                  <a:pt x="231" y="213"/>
                  <a:pt x="233" y="211"/>
                  <a:pt x="233" y="210"/>
                </a:cubicBezTo>
                <a:cubicBezTo>
                  <a:pt x="233" y="210"/>
                  <a:pt x="233" y="209"/>
                  <a:pt x="233" y="209"/>
                </a:cubicBezTo>
                <a:cubicBezTo>
                  <a:pt x="233" y="207"/>
                  <a:pt x="233" y="207"/>
                  <a:pt x="234" y="206"/>
                </a:cubicBezTo>
                <a:cubicBezTo>
                  <a:pt x="234" y="205"/>
                  <a:pt x="235" y="204"/>
                  <a:pt x="235" y="203"/>
                </a:cubicBezTo>
                <a:cubicBezTo>
                  <a:pt x="234" y="201"/>
                  <a:pt x="234" y="199"/>
                  <a:pt x="233" y="198"/>
                </a:cubicBezTo>
                <a:cubicBezTo>
                  <a:pt x="233" y="197"/>
                  <a:pt x="236" y="195"/>
                  <a:pt x="233" y="195"/>
                </a:cubicBezTo>
                <a:cubicBezTo>
                  <a:pt x="233" y="195"/>
                  <a:pt x="232" y="195"/>
                  <a:pt x="232" y="195"/>
                </a:cubicBezTo>
                <a:cubicBezTo>
                  <a:pt x="230" y="196"/>
                  <a:pt x="231" y="197"/>
                  <a:pt x="231" y="199"/>
                </a:cubicBezTo>
                <a:cubicBezTo>
                  <a:pt x="230" y="201"/>
                  <a:pt x="229" y="206"/>
                  <a:pt x="228" y="207"/>
                </a:cubicBezTo>
                <a:cubicBezTo>
                  <a:pt x="228" y="210"/>
                  <a:pt x="227" y="213"/>
                  <a:pt x="228" y="216"/>
                </a:cubicBezTo>
                <a:cubicBezTo>
                  <a:pt x="228" y="218"/>
                  <a:pt x="229" y="218"/>
                  <a:pt x="229" y="219"/>
                </a:cubicBezTo>
                <a:cubicBezTo>
                  <a:pt x="229" y="221"/>
                  <a:pt x="229" y="222"/>
                  <a:pt x="229" y="222"/>
                </a:cubicBezTo>
                <a:cubicBezTo>
                  <a:pt x="228" y="225"/>
                  <a:pt x="231" y="223"/>
                  <a:pt x="231" y="225"/>
                </a:cubicBezTo>
                <a:cubicBezTo>
                  <a:pt x="230" y="227"/>
                  <a:pt x="231" y="231"/>
                  <a:pt x="229" y="232"/>
                </a:cubicBezTo>
                <a:cubicBezTo>
                  <a:pt x="230" y="234"/>
                  <a:pt x="227" y="230"/>
                  <a:pt x="228" y="233"/>
                </a:cubicBezTo>
                <a:cubicBezTo>
                  <a:pt x="226" y="235"/>
                  <a:pt x="226" y="237"/>
                  <a:pt x="225" y="238"/>
                </a:cubicBezTo>
                <a:cubicBezTo>
                  <a:pt x="225" y="238"/>
                  <a:pt x="225" y="239"/>
                  <a:pt x="225" y="239"/>
                </a:cubicBezTo>
                <a:cubicBezTo>
                  <a:pt x="225" y="240"/>
                  <a:pt x="223" y="241"/>
                  <a:pt x="223" y="243"/>
                </a:cubicBezTo>
                <a:cubicBezTo>
                  <a:pt x="222" y="244"/>
                  <a:pt x="220" y="246"/>
                  <a:pt x="219" y="248"/>
                </a:cubicBezTo>
                <a:cubicBezTo>
                  <a:pt x="218" y="248"/>
                  <a:pt x="217" y="248"/>
                  <a:pt x="217" y="248"/>
                </a:cubicBezTo>
                <a:cubicBezTo>
                  <a:pt x="216" y="249"/>
                  <a:pt x="216" y="249"/>
                  <a:pt x="216" y="249"/>
                </a:cubicBezTo>
                <a:cubicBezTo>
                  <a:pt x="215" y="250"/>
                  <a:pt x="215" y="250"/>
                  <a:pt x="214" y="251"/>
                </a:cubicBezTo>
                <a:cubicBezTo>
                  <a:pt x="212" y="252"/>
                  <a:pt x="210" y="251"/>
                  <a:pt x="207" y="251"/>
                </a:cubicBezTo>
                <a:cubicBezTo>
                  <a:pt x="204" y="245"/>
                  <a:pt x="203" y="239"/>
                  <a:pt x="202" y="233"/>
                </a:cubicBezTo>
                <a:cubicBezTo>
                  <a:pt x="202" y="230"/>
                  <a:pt x="202" y="227"/>
                  <a:pt x="202" y="224"/>
                </a:cubicBezTo>
                <a:cubicBezTo>
                  <a:pt x="203" y="222"/>
                  <a:pt x="203" y="219"/>
                  <a:pt x="204" y="218"/>
                </a:cubicBezTo>
                <a:cubicBezTo>
                  <a:pt x="204" y="214"/>
                  <a:pt x="205" y="211"/>
                  <a:pt x="205" y="208"/>
                </a:cubicBezTo>
                <a:cubicBezTo>
                  <a:pt x="206" y="207"/>
                  <a:pt x="205" y="205"/>
                  <a:pt x="205" y="204"/>
                </a:cubicBezTo>
                <a:cubicBezTo>
                  <a:pt x="206" y="201"/>
                  <a:pt x="207" y="197"/>
                  <a:pt x="205" y="193"/>
                </a:cubicBezTo>
                <a:cubicBezTo>
                  <a:pt x="206" y="192"/>
                  <a:pt x="202" y="194"/>
                  <a:pt x="202" y="192"/>
                </a:cubicBezTo>
                <a:cubicBezTo>
                  <a:pt x="203" y="191"/>
                  <a:pt x="203" y="190"/>
                  <a:pt x="203" y="188"/>
                </a:cubicBezTo>
                <a:cubicBezTo>
                  <a:pt x="203" y="187"/>
                  <a:pt x="205" y="184"/>
                  <a:pt x="202" y="184"/>
                </a:cubicBezTo>
                <a:cubicBezTo>
                  <a:pt x="201" y="184"/>
                  <a:pt x="201" y="184"/>
                  <a:pt x="201" y="184"/>
                </a:cubicBezTo>
                <a:cubicBezTo>
                  <a:pt x="201" y="186"/>
                  <a:pt x="201" y="186"/>
                  <a:pt x="201" y="186"/>
                </a:cubicBezTo>
                <a:cubicBezTo>
                  <a:pt x="201" y="186"/>
                  <a:pt x="201" y="187"/>
                  <a:pt x="201" y="187"/>
                </a:cubicBezTo>
                <a:cubicBezTo>
                  <a:pt x="201" y="193"/>
                  <a:pt x="202" y="201"/>
                  <a:pt x="201" y="206"/>
                </a:cubicBezTo>
                <a:cubicBezTo>
                  <a:pt x="200" y="207"/>
                  <a:pt x="200" y="210"/>
                  <a:pt x="200" y="212"/>
                </a:cubicBezTo>
                <a:cubicBezTo>
                  <a:pt x="200" y="213"/>
                  <a:pt x="199" y="215"/>
                  <a:pt x="199" y="216"/>
                </a:cubicBezTo>
                <a:cubicBezTo>
                  <a:pt x="198" y="219"/>
                  <a:pt x="199" y="221"/>
                  <a:pt x="198" y="224"/>
                </a:cubicBezTo>
                <a:cubicBezTo>
                  <a:pt x="198" y="225"/>
                  <a:pt x="198" y="226"/>
                  <a:pt x="198" y="227"/>
                </a:cubicBezTo>
                <a:cubicBezTo>
                  <a:pt x="197" y="231"/>
                  <a:pt x="198" y="235"/>
                  <a:pt x="198" y="237"/>
                </a:cubicBezTo>
                <a:cubicBezTo>
                  <a:pt x="198" y="238"/>
                  <a:pt x="198" y="239"/>
                  <a:pt x="198" y="239"/>
                </a:cubicBezTo>
                <a:close/>
                <a:moveTo>
                  <a:pt x="168" y="343"/>
                </a:moveTo>
                <a:cubicBezTo>
                  <a:pt x="168" y="343"/>
                  <a:pt x="168" y="342"/>
                  <a:pt x="168" y="342"/>
                </a:cubicBezTo>
                <a:cubicBezTo>
                  <a:pt x="167" y="342"/>
                  <a:pt x="167" y="342"/>
                  <a:pt x="167" y="342"/>
                </a:cubicBezTo>
                <a:cubicBezTo>
                  <a:pt x="166" y="342"/>
                  <a:pt x="167" y="342"/>
                  <a:pt x="166" y="341"/>
                </a:cubicBezTo>
                <a:cubicBezTo>
                  <a:pt x="165" y="341"/>
                  <a:pt x="163" y="340"/>
                  <a:pt x="163" y="340"/>
                </a:cubicBezTo>
                <a:cubicBezTo>
                  <a:pt x="161" y="340"/>
                  <a:pt x="160" y="339"/>
                  <a:pt x="159" y="339"/>
                </a:cubicBezTo>
                <a:cubicBezTo>
                  <a:pt x="157" y="337"/>
                  <a:pt x="155" y="336"/>
                  <a:pt x="153" y="335"/>
                </a:cubicBezTo>
                <a:cubicBezTo>
                  <a:pt x="151" y="333"/>
                  <a:pt x="150" y="332"/>
                  <a:pt x="149" y="331"/>
                </a:cubicBezTo>
                <a:cubicBezTo>
                  <a:pt x="148" y="330"/>
                  <a:pt x="148" y="330"/>
                  <a:pt x="148" y="329"/>
                </a:cubicBezTo>
                <a:cubicBezTo>
                  <a:pt x="148" y="328"/>
                  <a:pt x="150" y="327"/>
                  <a:pt x="151" y="326"/>
                </a:cubicBezTo>
                <a:cubicBezTo>
                  <a:pt x="152" y="326"/>
                  <a:pt x="154" y="325"/>
                  <a:pt x="154" y="325"/>
                </a:cubicBezTo>
                <a:cubicBezTo>
                  <a:pt x="154" y="325"/>
                  <a:pt x="154" y="327"/>
                  <a:pt x="156" y="326"/>
                </a:cubicBezTo>
                <a:cubicBezTo>
                  <a:pt x="157" y="324"/>
                  <a:pt x="159" y="324"/>
                  <a:pt x="160" y="323"/>
                </a:cubicBezTo>
                <a:cubicBezTo>
                  <a:pt x="165" y="322"/>
                  <a:pt x="167" y="319"/>
                  <a:pt x="168" y="315"/>
                </a:cubicBezTo>
                <a:cubicBezTo>
                  <a:pt x="168" y="315"/>
                  <a:pt x="168" y="314"/>
                  <a:pt x="168" y="314"/>
                </a:cubicBezTo>
                <a:cubicBezTo>
                  <a:pt x="168" y="314"/>
                  <a:pt x="167" y="313"/>
                  <a:pt x="167" y="313"/>
                </a:cubicBezTo>
                <a:cubicBezTo>
                  <a:pt x="167" y="312"/>
                  <a:pt x="168" y="312"/>
                  <a:pt x="168" y="311"/>
                </a:cubicBezTo>
                <a:cubicBezTo>
                  <a:pt x="168" y="311"/>
                  <a:pt x="167" y="311"/>
                  <a:pt x="167" y="311"/>
                </a:cubicBezTo>
                <a:cubicBezTo>
                  <a:pt x="167" y="310"/>
                  <a:pt x="167" y="310"/>
                  <a:pt x="166" y="310"/>
                </a:cubicBezTo>
                <a:cubicBezTo>
                  <a:pt x="166" y="309"/>
                  <a:pt x="166" y="309"/>
                  <a:pt x="166" y="308"/>
                </a:cubicBezTo>
                <a:cubicBezTo>
                  <a:pt x="166" y="308"/>
                  <a:pt x="165" y="307"/>
                  <a:pt x="165" y="307"/>
                </a:cubicBezTo>
                <a:cubicBezTo>
                  <a:pt x="164" y="306"/>
                  <a:pt x="164" y="306"/>
                  <a:pt x="163" y="306"/>
                </a:cubicBezTo>
                <a:cubicBezTo>
                  <a:pt x="162" y="306"/>
                  <a:pt x="162" y="305"/>
                  <a:pt x="160" y="305"/>
                </a:cubicBezTo>
                <a:cubicBezTo>
                  <a:pt x="160" y="305"/>
                  <a:pt x="160" y="305"/>
                  <a:pt x="160" y="305"/>
                </a:cubicBezTo>
                <a:cubicBezTo>
                  <a:pt x="158" y="304"/>
                  <a:pt x="156" y="304"/>
                  <a:pt x="155" y="304"/>
                </a:cubicBezTo>
                <a:cubicBezTo>
                  <a:pt x="151" y="304"/>
                  <a:pt x="148" y="306"/>
                  <a:pt x="145" y="306"/>
                </a:cubicBezTo>
                <a:cubicBezTo>
                  <a:pt x="144" y="307"/>
                  <a:pt x="144" y="309"/>
                  <a:pt x="142" y="309"/>
                </a:cubicBezTo>
                <a:cubicBezTo>
                  <a:pt x="142" y="316"/>
                  <a:pt x="141" y="319"/>
                  <a:pt x="142" y="326"/>
                </a:cubicBezTo>
                <a:cubicBezTo>
                  <a:pt x="142" y="328"/>
                  <a:pt x="140" y="327"/>
                  <a:pt x="140" y="329"/>
                </a:cubicBezTo>
                <a:cubicBezTo>
                  <a:pt x="142" y="336"/>
                  <a:pt x="140" y="347"/>
                  <a:pt x="143" y="354"/>
                </a:cubicBezTo>
                <a:cubicBezTo>
                  <a:pt x="144" y="354"/>
                  <a:pt x="144" y="355"/>
                  <a:pt x="146" y="355"/>
                </a:cubicBezTo>
                <a:cubicBezTo>
                  <a:pt x="148" y="353"/>
                  <a:pt x="147" y="351"/>
                  <a:pt x="147" y="349"/>
                </a:cubicBezTo>
                <a:cubicBezTo>
                  <a:pt x="147" y="346"/>
                  <a:pt x="147" y="343"/>
                  <a:pt x="147" y="341"/>
                </a:cubicBezTo>
                <a:cubicBezTo>
                  <a:pt x="147" y="339"/>
                  <a:pt x="146" y="337"/>
                  <a:pt x="148" y="336"/>
                </a:cubicBezTo>
                <a:cubicBezTo>
                  <a:pt x="148" y="337"/>
                  <a:pt x="149" y="337"/>
                  <a:pt x="150" y="338"/>
                </a:cubicBezTo>
                <a:cubicBezTo>
                  <a:pt x="150" y="338"/>
                  <a:pt x="150" y="339"/>
                  <a:pt x="151" y="339"/>
                </a:cubicBezTo>
                <a:cubicBezTo>
                  <a:pt x="151" y="339"/>
                  <a:pt x="152" y="339"/>
                  <a:pt x="152" y="340"/>
                </a:cubicBezTo>
                <a:cubicBezTo>
                  <a:pt x="154" y="340"/>
                  <a:pt x="153" y="342"/>
                  <a:pt x="156" y="341"/>
                </a:cubicBezTo>
                <a:cubicBezTo>
                  <a:pt x="157" y="343"/>
                  <a:pt x="159" y="344"/>
                  <a:pt x="159" y="343"/>
                </a:cubicBezTo>
                <a:cubicBezTo>
                  <a:pt x="159" y="342"/>
                  <a:pt x="157" y="342"/>
                  <a:pt x="158" y="341"/>
                </a:cubicBezTo>
                <a:cubicBezTo>
                  <a:pt x="158" y="344"/>
                  <a:pt x="163" y="343"/>
                  <a:pt x="163" y="345"/>
                </a:cubicBezTo>
                <a:cubicBezTo>
                  <a:pt x="167" y="345"/>
                  <a:pt x="169" y="346"/>
                  <a:pt x="171" y="347"/>
                </a:cubicBezTo>
                <a:cubicBezTo>
                  <a:pt x="171" y="346"/>
                  <a:pt x="172" y="348"/>
                  <a:pt x="173" y="347"/>
                </a:cubicBezTo>
                <a:cubicBezTo>
                  <a:pt x="174" y="348"/>
                  <a:pt x="174" y="350"/>
                  <a:pt x="177" y="349"/>
                </a:cubicBezTo>
                <a:cubicBezTo>
                  <a:pt x="176" y="348"/>
                  <a:pt x="177" y="348"/>
                  <a:pt x="177" y="346"/>
                </a:cubicBezTo>
                <a:cubicBezTo>
                  <a:pt x="175" y="343"/>
                  <a:pt x="171" y="344"/>
                  <a:pt x="168" y="343"/>
                </a:cubicBezTo>
                <a:close/>
                <a:moveTo>
                  <a:pt x="147" y="325"/>
                </a:moveTo>
                <a:cubicBezTo>
                  <a:pt x="148" y="319"/>
                  <a:pt x="147" y="316"/>
                  <a:pt x="148" y="311"/>
                </a:cubicBezTo>
                <a:cubicBezTo>
                  <a:pt x="148" y="310"/>
                  <a:pt x="148" y="310"/>
                  <a:pt x="149" y="310"/>
                </a:cubicBezTo>
                <a:cubicBezTo>
                  <a:pt x="149" y="310"/>
                  <a:pt x="150" y="310"/>
                  <a:pt x="150" y="310"/>
                </a:cubicBezTo>
                <a:cubicBezTo>
                  <a:pt x="151" y="309"/>
                  <a:pt x="151" y="310"/>
                  <a:pt x="152" y="310"/>
                </a:cubicBezTo>
                <a:cubicBezTo>
                  <a:pt x="152" y="309"/>
                  <a:pt x="152" y="308"/>
                  <a:pt x="153" y="308"/>
                </a:cubicBezTo>
                <a:cubicBezTo>
                  <a:pt x="155" y="308"/>
                  <a:pt x="159" y="308"/>
                  <a:pt x="160" y="308"/>
                </a:cubicBezTo>
                <a:cubicBezTo>
                  <a:pt x="160" y="308"/>
                  <a:pt x="160" y="309"/>
                  <a:pt x="161" y="309"/>
                </a:cubicBezTo>
                <a:cubicBezTo>
                  <a:pt x="162" y="309"/>
                  <a:pt x="162" y="309"/>
                  <a:pt x="162" y="310"/>
                </a:cubicBezTo>
                <a:cubicBezTo>
                  <a:pt x="163" y="309"/>
                  <a:pt x="163" y="310"/>
                  <a:pt x="164" y="310"/>
                </a:cubicBezTo>
                <a:cubicBezTo>
                  <a:pt x="164" y="311"/>
                  <a:pt x="163" y="311"/>
                  <a:pt x="163" y="312"/>
                </a:cubicBezTo>
                <a:cubicBezTo>
                  <a:pt x="164" y="314"/>
                  <a:pt x="162" y="315"/>
                  <a:pt x="162" y="317"/>
                </a:cubicBezTo>
                <a:cubicBezTo>
                  <a:pt x="161" y="318"/>
                  <a:pt x="160" y="318"/>
                  <a:pt x="160" y="319"/>
                </a:cubicBezTo>
                <a:cubicBezTo>
                  <a:pt x="160" y="319"/>
                  <a:pt x="159" y="320"/>
                  <a:pt x="159" y="320"/>
                </a:cubicBezTo>
                <a:cubicBezTo>
                  <a:pt x="159" y="321"/>
                  <a:pt x="158" y="321"/>
                  <a:pt x="157" y="321"/>
                </a:cubicBezTo>
                <a:cubicBezTo>
                  <a:pt x="156" y="321"/>
                  <a:pt x="154" y="323"/>
                  <a:pt x="153" y="323"/>
                </a:cubicBezTo>
                <a:cubicBezTo>
                  <a:pt x="151" y="324"/>
                  <a:pt x="149" y="325"/>
                  <a:pt x="147" y="325"/>
                </a:cubicBezTo>
                <a:close/>
                <a:moveTo>
                  <a:pt x="435" y="347"/>
                </a:moveTo>
                <a:cubicBezTo>
                  <a:pt x="431" y="347"/>
                  <a:pt x="431" y="347"/>
                  <a:pt x="431" y="347"/>
                </a:cubicBezTo>
                <a:cubicBezTo>
                  <a:pt x="430" y="348"/>
                  <a:pt x="430" y="349"/>
                  <a:pt x="429" y="350"/>
                </a:cubicBezTo>
                <a:cubicBezTo>
                  <a:pt x="430" y="354"/>
                  <a:pt x="436" y="354"/>
                  <a:pt x="441" y="354"/>
                </a:cubicBezTo>
                <a:cubicBezTo>
                  <a:pt x="440" y="356"/>
                  <a:pt x="442" y="356"/>
                  <a:pt x="443" y="356"/>
                </a:cubicBezTo>
                <a:cubicBezTo>
                  <a:pt x="443" y="356"/>
                  <a:pt x="443" y="356"/>
                  <a:pt x="444" y="356"/>
                </a:cubicBezTo>
                <a:cubicBezTo>
                  <a:pt x="446" y="357"/>
                  <a:pt x="448" y="357"/>
                  <a:pt x="450" y="358"/>
                </a:cubicBezTo>
                <a:cubicBezTo>
                  <a:pt x="451" y="357"/>
                  <a:pt x="454" y="358"/>
                  <a:pt x="456" y="357"/>
                </a:cubicBezTo>
                <a:cubicBezTo>
                  <a:pt x="456" y="357"/>
                  <a:pt x="456" y="356"/>
                  <a:pt x="457" y="356"/>
                </a:cubicBezTo>
                <a:cubicBezTo>
                  <a:pt x="457" y="356"/>
                  <a:pt x="458" y="356"/>
                  <a:pt x="458" y="356"/>
                </a:cubicBezTo>
                <a:cubicBezTo>
                  <a:pt x="459" y="356"/>
                  <a:pt x="460" y="355"/>
                  <a:pt x="460" y="355"/>
                </a:cubicBezTo>
                <a:cubicBezTo>
                  <a:pt x="461" y="354"/>
                  <a:pt x="461" y="354"/>
                  <a:pt x="462" y="354"/>
                </a:cubicBezTo>
                <a:cubicBezTo>
                  <a:pt x="463" y="354"/>
                  <a:pt x="463" y="353"/>
                  <a:pt x="464" y="353"/>
                </a:cubicBezTo>
                <a:cubicBezTo>
                  <a:pt x="464" y="353"/>
                  <a:pt x="465" y="352"/>
                  <a:pt x="465" y="352"/>
                </a:cubicBezTo>
                <a:cubicBezTo>
                  <a:pt x="466" y="352"/>
                  <a:pt x="465" y="352"/>
                  <a:pt x="466" y="352"/>
                </a:cubicBezTo>
                <a:cubicBezTo>
                  <a:pt x="467" y="351"/>
                  <a:pt x="468" y="351"/>
                  <a:pt x="469" y="350"/>
                </a:cubicBezTo>
                <a:cubicBezTo>
                  <a:pt x="470" y="350"/>
                  <a:pt x="471" y="349"/>
                  <a:pt x="471" y="348"/>
                </a:cubicBezTo>
                <a:cubicBezTo>
                  <a:pt x="471" y="348"/>
                  <a:pt x="470" y="347"/>
                  <a:pt x="470" y="347"/>
                </a:cubicBezTo>
                <a:cubicBezTo>
                  <a:pt x="470" y="347"/>
                  <a:pt x="470" y="346"/>
                  <a:pt x="469" y="346"/>
                </a:cubicBezTo>
                <a:cubicBezTo>
                  <a:pt x="466" y="343"/>
                  <a:pt x="464" y="346"/>
                  <a:pt x="462" y="347"/>
                </a:cubicBezTo>
                <a:cubicBezTo>
                  <a:pt x="462" y="348"/>
                  <a:pt x="461" y="348"/>
                  <a:pt x="460" y="348"/>
                </a:cubicBezTo>
                <a:cubicBezTo>
                  <a:pt x="460" y="348"/>
                  <a:pt x="460" y="349"/>
                  <a:pt x="459" y="349"/>
                </a:cubicBezTo>
                <a:cubicBezTo>
                  <a:pt x="459" y="350"/>
                  <a:pt x="458" y="349"/>
                  <a:pt x="457" y="350"/>
                </a:cubicBezTo>
                <a:cubicBezTo>
                  <a:pt x="457" y="350"/>
                  <a:pt x="457" y="351"/>
                  <a:pt x="456" y="351"/>
                </a:cubicBezTo>
                <a:cubicBezTo>
                  <a:pt x="455" y="352"/>
                  <a:pt x="453" y="352"/>
                  <a:pt x="452" y="352"/>
                </a:cubicBezTo>
                <a:cubicBezTo>
                  <a:pt x="450" y="353"/>
                  <a:pt x="449" y="353"/>
                  <a:pt x="448" y="353"/>
                </a:cubicBezTo>
                <a:cubicBezTo>
                  <a:pt x="445" y="353"/>
                  <a:pt x="443" y="352"/>
                  <a:pt x="441" y="350"/>
                </a:cubicBezTo>
                <a:cubicBezTo>
                  <a:pt x="442" y="348"/>
                  <a:pt x="445" y="348"/>
                  <a:pt x="445" y="346"/>
                </a:cubicBezTo>
                <a:cubicBezTo>
                  <a:pt x="445" y="345"/>
                  <a:pt x="446" y="344"/>
                  <a:pt x="447" y="343"/>
                </a:cubicBezTo>
                <a:cubicBezTo>
                  <a:pt x="447" y="341"/>
                  <a:pt x="447" y="341"/>
                  <a:pt x="447" y="340"/>
                </a:cubicBezTo>
                <a:cubicBezTo>
                  <a:pt x="447" y="339"/>
                  <a:pt x="448" y="339"/>
                  <a:pt x="448" y="339"/>
                </a:cubicBezTo>
                <a:cubicBezTo>
                  <a:pt x="448" y="338"/>
                  <a:pt x="447" y="337"/>
                  <a:pt x="447" y="336"/>
                </a:cubicBezTo>
                <a:cubicBezTo>
                  <a:pt x="448" y="335"/>
                  <a:pt x="446" y="334"/>
                  <a:pt x="447" y="333"/>
                </a:cubicBezTo>
                <a:cubicBezTo>
                  <a:pt x="445" y="333"/>
                  <a:pt x="444" y="332"/>
                  <a:pt x="442" y="332"/>
                </a:cubicBezTo>
                <a:cubicBezTo>
                  <a:pt x="442" y="333"/>
                  <a:pt x="442" y="333"/>
                  <a:pt x="442" y="334"/>
                </a:cubicBezTo>
                <a:cubicBezTo>
                  <a:pt x="439" y="335"/>
                  <a:pt x="438" y="337"/>
                  <a:pt x="437" y="340"/>
                </a:cubicBezTo>
                <a:cubicBezTo>
                  <a:pt x="437" y="340"/>
                  <a:pt x="439" y="342"/>
                  <a:pt x="439" y="342"/>
                </a:cubicBezTo>
                <a:cubicBezTo>
                  <a:pt x="439" y="343"/>
                  <a:pt x="441" y="342"/>
                  <a:pt x="441" y="343"/>
                </a:cubicBezTo>
                <a:cubicBezTo>
                  <a:pt x="439" y="345"/>
                  <a:pt x="437" y="346"/>
                  <a:pt x="435" y="347"/>
                </a:cubicBezTo>
                <a:close/>
                <a:moveTo>
                  <a:pt x="193" y="352"/>
                </a:moveTo>
                <a:cubicBezTo>
                  <a:pt x="193" y="355"/>
                  <a:pt x="193" y="358"/>
                  <a:pt x="193" y="361"/>
                </a:cubicBezTo>
                <a:cubicBezTo>
                  <a:pt x="194" y="361"/>
                  <a:pt x="194" y="362"/>
                  <a:pt x="194" y="363"/>
                </a:cubicBezTo>
                <a:cubicBezTo>
                  <a:pt x="197" y="363"/>
                  <a:pt x="196" y="361"/>
                  <a:pt x="196" y="360"/>
                </a:cubicBezTo>
                <a:cubicBezTo>
                  <a:pt x="197" y="359"/>
                  <a:pt x="198" y="358"/>
                  <a:pt x="198" y="356"/>
                </a:cubicBezTo>
                <a:cubicBezTo>
                  <a:pt x="199" y="353"/>
                  <a:pt x="198" y="350"/>
                  <a:pt x="199" y="346"/>
                </a:cubicBezTo>
                <a:cubicBezTo>
                  <a:pt x="199" y="345"/>
                  <a:pt x="201" y="343"/>
                  <a:pt x="200" y="341"/>
                </a:cubicBezTo>
                <a:cubicBezTo>
                  <a:pt x="200" y="341"/>
                  <a:pt x="199" y="341"/>
                  <a:pt x="199" y="340"/>
                </a:cubicBezTo>
                <a:cubicBezTo>
                  <a:pt x="198" y="340"/>
                  <a:pt x="198" y="339"/>
                  <a:pt x="196" y="339"/>
                </a:cubicBezTo>
                <a:cubicBezTo>
                  <a:pt x="195" y="340"/>
                  <a:pt x="193" y="341"/>
                  <a:pt x="193" y="344"/>
                </a:cubicBezTo>
                <a:cubicBezTo>
                  <a:pt x="192" y="345"/>
                  <a:pt x="192" y="346"/>
                  <a:pt x="191" y="347"/>
                </a:cubicBezTo>
                <a:cubicBezTo>
                  <a:pt x="190" y="348"/>
                  <a:pt x="189" y="349"/>
                  <a:pt x="189" y="351"/>
                </a:cubicBezTo>
                <a:cubicBezTo>
                  <a:pt x="190" y="352"/>
                  <a:pt x="193" y="351"/>
                  <a:pt x="193" y="352"/>
                </a:cubicBezTo>
                <a:close/>
                <a:moveTo>
                  <a:pt x="11" y="385"/>
                </a:moveTo>
                <a:cubicBezTo>
                  <a:pt x="11" y="384"/>
                  <a:pt x="10" y="383"/>
                  <a:pt x="9" y="383"/>
                </a:cubicBezTo>
                <a:cubicBezTo>
                  <a:pt x="10" y="384"/>
                  <a:pt x="9" y="386"/>
                  <a:pt x="11" y="385"/>
                </a:cubicBezTo>
                <a:close/>
                <a:moveTo>
                  <a:pt x="427" y="385"/>
                </a:moveTo>
                <a:cubicBezTo>
                  <a:pt x="427" y="384"/>
                  <a:pt x="429" y="385"/>
                  <a:pt x="429" y="384"/>
                </a:cubicBezTo>
                <a:cubicBezTo>
                  <a:pt x="429" y="383"/>
                  <a:pt x="425" y="385"/>
                  <a:pt x="427" y="385"/>
                </a:cubicBezTo>
                <a:close/>
                <a:moveTo>
                  <a:pt x="383" y="349"/>
                </a:moveTo>
                <a:cubicBezTo>
                  <a:pt x="384" y="348"/>
                  <a:pt x="384" y="347"/>
                  <a:pt x="384" y="346"/>
                </a:cubicBezTo>
                <a:cubicBezTo>
                  <a:pt x="384" y="346"/>
                  <a:pt x="384" y="346"/>
                  <a:pt x="384" y="346"/>
                </a:cubicBezTo>
                <a:cubicBezTo>
                  <a:pt x="384" y="345"/>
                  <a:pt x="385" y="345"/>
                  <a:pt x="385" y="345"/>
                </a:cubicBezTo>
                <a:cubicBezTo>
                  <a:pt x="385" y="342"/>
                  <a:pt x="385" y="339"/>
                  <a:pt x="385" y="335"/>
                </a:cubicBezTo>
                <a:cubicBezTo>
                  <a:pt x="385" y="335"/>
                  <a:pt x="385" y="335"/>
                  <a:pt x="385" y="335"/>
                </a:cubicBezTo>
                <a:cubicBezTo>
                  <a:pt x="385" y="334"/>
                  <a:pt x="385" y="334"/>
                  <a:pt x="385" y="334"/>
                </a:cubicBezTo>
                <a:cubicBezTo>
                  <a:pt x="384" y="331"/>
                  <a:pt x="385" y="329"/>
                  <a:pt x="385" y="327"/>
                </a:cubicBezTo>
                <a:cubicBezTo>
                  <a:pt x="387" y="329"/>
                  <a:pt x="389" y="331"/>
                  <a:pt x="391" y="332"/>
                </a:cubicBezTo>
                <a:cubicBezTo>
                  <a:pt x="392" y="333"/>
                  <a:pt x="393" y="334"/>
                  <a:pt x="394" y="335"/>
                </a:cubicBezTo>
                <a:cubicBezTo>
                  <a:pt x="395" y="336"/>
                  <a:pt x="396" y="338"/>
                  <a:pt x="398" y="338"/>
                </a:cubicBezTo>
                <a:cubicBezTo>
                  <a:pt x="398" y="339"/>
                  <a:pt x="399" y="340"/>
                  <a:pt x="400" y="341"/>
                </a:cubicBezTo>
                <a:cubicBezTo>
                  <a:pt x="400" y="342"/>
                  <a:pt x="401" y="342"/>
                  <a:pt x="402" y="343"/>
                </a:cubicBezTo>
                <a:cubicBezTo>
                  <a:pt x="404" y="345"/>
                  <a:pt x="405" y="347"/>
                  <a:pt x="406" y="349"/>
                </a:cubicBezTo>
                <a:cubicBezTo>
                  <a:pt x="406" y="350"/>
                  <a:pt x="408" y="350"/>
                  <a:pt x="408" y="350"/>
                </a:cubicBezTo>
                <a:cubicBezTo>
                  <a:pt x="409" y="350"/>
                  <a:pt x="409" y="350"/>
                  <a:pt x="409" y="349"/>
                </a:cubicBezTo>
                <a:cubicBezTo>
                  <a:pt x="409" y="348"/>
                  <a:pt x="410" y="349"/>
                  <a:pt x="410" y="349"/>
                </a:cubicBezTo>
                <a:cubicBezTo>
                  <a:pt x="411" y="348"/>
                  <a:pt x="410" y="346"/>
                  <a:pt x="412" y="347"/>
                </a:cubicBezTo>
                <a:cubicBezTo>
                  <a:pt x="412" y="345"/>
                  <a:pt x="410" y="345"/>
                  <a:pt x="409" y="344"/>
                </a:cubicBezTo>
                <a:cubicBezTo>
                  <a:pt x="407" y="340"/>
                  <a:pt x="403" y="338"/>
                  <a:pt x="401" y="334"/>
                </a:cubicBezTo>
                <a:cubicBezTo>
                  <a:pt x="398" y="334"/>
                  <a:pt x="398" y="331"/>
                  <a:pt x="395" y="331"/>
                </a:cubicBezTo>
                <a:cubicBezTo>
                  <a:pt x="395" y="328"/>
                  <a:pt x="393" y="328"/>
                  <a:pt x="392" y="327"/>
                </a:cubicBezTo>
                <a:cubicBezTo>
                  <a:pt x="391" y="326"/>
                  <a:pt x="390" y="325"/>
                  <a:pt x="389" y="323"/>
                </a:cubicBezTo>
                <a:cubicBezTo>
                  <a:pt x="389" y="322"/>
                  <a:pt x="386" y="323"/>
                  <a:pt x="388" y="321"/>
                </a:cubicBezTo>
                <a:cubicBezTo>
                  <a:pt x="388" y="320"/>
                  <a:pt x="390" y="320"/>
                  <a:pt x="391" y="320"/>
                </a:cubicBezTo>
                <a:cubicBezTo>
                  <a:pt x="391" y="320"/>
                  <a:pt x="391" y="319"/>
                  <a:pt x="392" y="319"/>
                </a:cubicBezTo>
                <a:cubicBezTo>
                  <a:pt x="392" y="318"/>
                  <a:pt x="393" y="319"/>
                  <a:pt x="394" y="318"/>
                </a:cubicBezTo>
                <a:cubicBezTo>
                  <a:pt x="395" y="316"/>
                  <a:pt x="396" y="315"/>
                  <a:pt x="397" y="313"/>
                </a:cubicBezTo>
                <a:cubicBezTo>
                  <a:pt x="399" y="314"/>
                  <a:pt x="399" y="312"/>
                  <a:pt x="400" y="312"/>
                </a:cubicBezTo>
                <a:cubicBezTo>
                  <a:pt x="401" y="311"/>
                  <a:pt x="403" y="308"/>
                  <a:pt x="403" y="307"/>
                </a:cubicBezTo>
                <a:cubicBezTo>
                  <a:pt x="404" y="306"/>
                  <a:pt x="404" y="305"/>
                  <a:pt x="404" y="304"/>
                </a:cubicBezTo>
                <a:cubicBezTo>
                  <a:pt x="404" y="303"/>
                  <a:pt x="404" y="303"/>
                  <a:pt x="404" y="303"/>
                </a:cubicBezTo>
                <a:cubicBezTo>
                  <a:pt x="405" y="301"/>
                  <a:pt x="403" y="301"/>
                  <a:pt x="404" y="300"/>
                </a:cubicBezTo>
                <a:cubicBezTo>
                  <a:pt x="405" y="300"/>
                  <a:pt x="403" y="297"/>
                  <a:pt x="403" y="297"/>
                </a:cubicBezTo>
                <a:cubicBezTo>
                  <a:pt x="403" y="295"/>
                  <a:pt x="402" y="295"/>
                  <a:pt x="401" y="293"/>
                </a:cubicBezTo>
                <a:cubicBezTo>
                  <a:pt x="399" y="293"/>
                  <a:pt x="396" y="293"/>
                  <a:pt x="395" y="293"/>
                </a:cubicBezTo>
                <a:cubicBezTo>
                  <a:pt x="394" y="293"/>
                  <a:pt x="394" y="293"/>
                  <a:pt x="394" y="293"/>
                </a:cubicBezTo>
                <a:cubicBezTo>
                  <a:pt x="392" y="294"/>
                  <a:pt x="389" y="294"/>
                  <a:pt x="388" y="295"/>
                </a:cubicBezTo>
                <a:cubicBezTo>
                  <a:pt x="387" y="295"/>
                  <a:pt x="386" y="296"/>
                  <a:pt x="385" y="297"/>
                </a:cubicBezTo>
                <a:cubicBezTo>
                  <a:pt x="385" y="297"/>
                  <a:pt x="384" y="298"/>
                  <a:pt x="383" y="299"/>
                </a:cubicBezTo>
                <a:cubicBezTo>
                  <a:pt x="383" y="299"/>
                  <a:pt x="381" y="299"/>
                  <a:pt x="382" y="301"/>
                </a:cubicBezTo>
                <a:cubicBezTo>
                  <a:pt x="381" y="302"/>
                  <a:pt x="382" y="303"/>
                  <a:pt x="382" y="305"/>
                </a:cubicBezTo>
                <a:cubicBezTo>
                  <a:pt x="382" y="308"/>
                  <a:pt x="381" y="311"/>
                  <a:pt x="381" y="313"/>
                </a:cubicBezTo>
                <a:cubicBezTo>
                  <a:pt x="381" y="315"/>
                  <a:pt x="381" y="316"/>
                  <a:pt x="381" y="318"/>
                </a:cubicBezTo>
                <a:cubicBezTo>
                  <a:pt x="381" y="319"/>
                  <a:pt x="379" y="319"/>
                  <a:pt x="379" y="322"/>
                </a:cubicBezTo>
                <a:cubicBezTo>
                  <a:pt x="380" y="323"/>
                  <a:pt x="380" y="325"/>
                  <a:pt x="380" y="326"/>
                </a:cubicBezTo>
                <a:cubicBezTo>
                  <a:pt x="380" y="327"/>
                  <a:pt x="379" y="329"/>
                  <a:pt x="379" y="331"/>
                </a:cubicBezTo>
                <a:cubicBezTo>
                  <a:pt x="379" y="335"/>
                  <a:pt x="380" y="341"/>
                  <a:pt x="379" y="346"/>
                </a:cubicBezTo>
                <a:cubicBezTo>
                  <a:pt x="380" y="347"/>
                  <a:pt x="380" y="349"/>
                  <a:pt x="383" y="349"/>
                </a:cubicBezTo>
                <a:close/>
                <a:moveTo>
                  <a:pt x="395" y="333"/>
                </a:moveTo>
                <a:cubicBezTo>
                  <a:pt x="395" y="334"/>
                  <a:pt x="395" y="334"/>
                  <a:pt x="395" y="334"/>
                </a:cubicBezTo>
                <a:cubicBezTo>
                  <a:pt x="396" y="335"/>
                  <a:pt x="399" y="337"/>
                  <a:pt x="396" y="335"/>
                </a:cubicBezTo>
                <a:cubicBezTo>
                  <a:pt x="396" y="334"/>
                  <a:pt x="393" y="334"/>
                  <a:pt x="395" y="333"/>
                </a:cubicBezTo>
                <a:close/>
                <a:moveTo>
                  <a:pt x="388" y="301"/>
                </a:moveTo>
                <a:cubicBezTo>
                  <a:pt x="389" y="299"/>
                  <a:pt x="391" y="299"/>
                  <a:pt x="392" y="298"/>
                </a:cubicBezTo>
                <a:cubicBezTo>
                  <a:pt x="393" y="298"/>
                  <a:pt x="393" y="297"/>
                  <a:pt x="394" y="297"/>
                </a:cubicBezTo>
                <a:cubicBezTo>
                  <a:pt x="395" y="297"/>
                  <a:pt x="397" y="297"/>
                  <a:pt x="399" y="297"/>
                </a:cubicBezTo>
                <a:cubicBezTo>
                  <a:pt x="398" y="298"/>
                  <a:pt x="401" y="302"/>
                  <a:pt x="400" y="303"/>
                </a:cubicBezTo>
                <a:cubicBezTo>
                  <a:pt x="399" y="303"/>
                  <a:pt x="399" y="304"/>
                  <a:pt x="398" y="306"/>
                </a:cubicBezTo>
                <a:cubicBezTo>
                  <a:pt x="398" y="306"/>
                  <a:pt x="398" y="306"/>
                  <a:pt x="398" y="307"/>
                </a:cubicBezTo>
                <a:cubicBezTo>
                  <a:pt x="398" y="308"/>
                  <a:pt x="397" y="309"/>
                  <a:pt x="395" y="311"/>
                </a:cubicBezTo>
                <a:cubicBezTo>
                  <a:pt x="395" y="311"/>
                  <a:pt x="395" y="312"/>
                  <a:pt x="394" y="312"/>
                </a:cubicBezTo>
                <a:cubicBezTo>
                  <a:pt x="394" y="312"/>
                  <a:pt x="393" y="312"/>
                  <a:pt x="393" y="312"/>
                </a:cubicBezTo>
                <a:cubicBezTo>
                  <a:pt x="393" y="312"/>
                  <a:pt x="393" y="312"/>
                  <a:pt x="393" y="313"/>
                </a:cubicBezTo>
                <a:cubicBezTo>
                  <a:pt x="392" y="313"/>
                  <a:pt x="392" y="313"/>
                  <a:pt x="391" y="313"/>
                </a:cubicBezTo>
                <a:cubicBezTo>
                  <a:pt x="391" y="313"/>
                  <a:pt x="390" y="314"/>
                  <a:pt x="390" y="314"/>
                </a:cubicBezTo>
                <a:cubicBezTo>
                  <a:pt x="389" y="315"/>
                  <a:pt x="388" y="316"/>
                  <a:pt x="387" y="316"/>
                </a:cubicBezTo>
                <a:cubicBezTo>
                  <a:pt x="387" y="310"/>
                  <a:pt x="387" y="305"/>
                  <a:pt x="388" y="301"/>
                </a:cubicBezTo>
                <a:close/>
                <a:moveTo>
                  <a:pt x="391" y="317"/>
                </a:moveTo>
                <a:cubicBezTo>
                  <a:pt x="391" y="319"/>
                  <a:pt x="388" y="319"/>
                  <a:pt x="386" y="320"/>
                </a:cubicBezTo>
                <a:cubicBezTo>
                  <a:pt x="387" y="318"/>
                  <a:pt x="389" y="316"/>
                  <a:pt x="391" y="317"/>
                </a:cubicBezTo>
                <a:close/>
                <a:moveTo>
                  <a:pt x="405" y="399"/>
                </a:moveTo>
                <a:cubicBezTo>
                  <a:pt x="404" y="400"/>
                  <a:pt x="403" y="399"/>
                  <a:pt x="403" y="401"/>
                </a:cubicBezTo>
                <a:cubicBezTo>
                  <a:pt x="403" y="401"/>
                  <a:pt x="403" y="402"/>
                  <a:pt x="403" y="402"/>
                </a:cubicBezTo>
                <a:cubicBezTo>
                  <a:pt x="400" y="402"/>
                  <a:pt x="400" y="402"/>
                  <a:pt x="400" y="402"/>
                </a:cubicBezTo>
                <a:cubicBezTo>
                  <a:pt x="401" y="403"/>
                  <a:pt x="399" y="403"/>
                  <a:pt x="398" y="403"/>
                </a:cubicBezTo>
                <a:cubicBezTo>
                  <a:pt x="398" y="404"/>
                  <a:pt x="397" y="405"/>
                  <a:pt x="397" y="405"/>
                </a:cubicBezTo>
                <a:cubicBezTo>
                  <a:pt x="396" y="406"/>
                  <a:pt x="394" y="406"/>
                  <a:pt x="394" y="408"/>
                </a:cubicBezTo>
                <a:cubicBezTo>
                  <a:pt x="396" y="408"/>
                  <a:pt x="396" y="407"/>
                  <a:pt x="397" y="406"/>
                </a:cubicBezTo>
                <a:cubicBezTo>
                  <a:pt x="397" y="406"/>
                  <a:pt x="398" y="406"/>
                  <a:pt x="398" y="406"/>
                </a:cubicBezTo>
                <a:cubicBezTo>
                  <a:pt x="398" y="406"/>
                  <a:pt x="398" y="406"/>
                  <a:pt x="398" y="406"/>
                </a:cubicBezTo>
                <a:cubicBezTo>
                  <a:pt x="398" y="406"/>
                  <a:pt x="399" y="406"/>
                  <a:pt x="399" y="406"/>
                </a:cubicBezTo>
                <a:cubicBezTo>
                  <a:pt x="399" y="405"/>
                  <a:pt x="399" y="404"/>
                  <a:pt x="399" y="404"/>
                </a:cubicBezTo>
                <a:cubicBezTo>
                  <a:pt x="400" y="404"/>
                  <a:pt x="400" y="405"/>
                  <a:pt x="401" y="405"/>
                </a:cubicBezTo>
                <a:cubicBezTo>
                  <a:pt x="402" y="402"/>
                  <a:pt x="405" y="401"/>
                  <a:pt x="407" y="398"/>
                </a:cubicBezTo>
                <a:cubicBezTo>
                  <a:pt x="406" y="398"/>
                  <a:pt x="405" y="398"/>
                  <a:pt x="405" y="399"/>
                </a:cubicBezTo>
                <a:close/>
                <a:moveTo>
                  <a:pt x="560" y="401"/>
                </a:moveTo>
                <a:cubicBezTo>
                  <a:pt x="563" y="399"/>
                  <a:pt x="566" y="392"/>
                  <a:pt x="563" y="389"/>
                </a:cubicBezTo>
                <a:cubicBezTo>
                  <a:pt x="562" y="391"/>
                  <a:pt x="563" y="393"/>
                  <a:pt x="562" y="395"/>
                </a:cubicBezTo>
                <a:cubicBezTo>
                  <a:pt x="561" y="397"/>
                  <a:pt x="561" y="399"/>
                  <a:pt x="558" y="399"/>
                </a:cubicBezTo>
                <a:cubicBezTo>
                  <a:pt x="557" y="397"/>
                  <a:pt x="558" y="395"/>
                  <a:pt x="558" y="393"/>
                </a:cubicBezTo>
                <a:cubicBezTo>
                  <a:pt x="558" y="393"/>
                  <a:pt x="557" y="392"/>
                  <a:pt x="557" y="392"/>
                </a:cubicBezTo>
                <a:cubicBezTo>
                  <a:pt x="557" y="389"/>
                  <a:pt x="557" y="387"/>
                  <a:pt x="558" y="385"/>
                </a:cubicBezTo>
                <a:cubicBezTo>
                  <a:pt x="559" y="385"/>
                  <a:pt x="560" y="385"/>
                  <a:pt x="561" y="385"/>
                </a:cubicBezTo>
                <a:cubicBezTo>
                  <a:pt x="562" y="386"/>
                  <a:pt x="562" y="386"/>
                  <a:pt x="563" y="387"/>
                </a:cubicBezTo>
                <a:cubicBezTo>
                  <a:pt x="562" y="384"/>
                  <a:pt x="564" y="383"/>
                  <a:pt x="563" y="382"/>
                </a:cubicBezTo>
                <a:cubicBezTo>
                  <a:pt x="563" y="381"/>
                  <a:pt x="563" y="381"/>
                  <a:pt x="563" y="381"/>
                </a:cubicBezTo>
                <a:cubicBezTo>
                  <a:pt x="562" y="380"/>
                  <a:pt x="561" y="380"/>
                  <a:pt x="560" y="379"/>
                </a:cubicBezTo>
                <a:cubicBezTo>
                  <a:pt x="559" y="377"/>
                  <a:pt x="559" y="376"/>
                  <a:pt x="558" y="374"/>
                </a:cubicBezTo>
                <a:cubicBezTo>
                  <a:pt x="560" y="374"/>
                  <a:pt x="558" y="373"/>
                  <a:pt x="558" y="372"/>
                </a:cubicBezTo>
                <a:cubicBezTo>
                  <a:pt x="558" y="372"/>
                  <a:pt x="559" y="372"/>
                  <a:pt x="559" y="372"/>
                </a:cubicBezTo>
                <a:cubicBezTo>
                  <a:pt x="559" y="372"/>
                  <a:pt x="559" y="371"/>
                  <a:pt x="559" y="371"/>
                </a:cubicBezTo>
                <a:cubicBezTo>
                  <a:pt x="560" y="367"/>
                  <a:pt x="558" y="366"/>
                  <a:pt x="557" y="363"/>
                </a:cubicBezTo>
                <a:cubicBezTo>
                  <a:pt x="557" y="360"/>
                  <a:pt x="558" y="356"/>
                  <a:pt x="558" y="352"/>
                </a:cubicBezTo>
                <a:cubicBezTo>
                  <a:pt x="559" y="350"/>
                  <a:pt x="558" y="348"/>
                  <a:pt x="558" y="346"/>
                </a:cubicBezTo>
                <a:cubicBezTo>
                  <a:pt x="558" y="345"/>
                  <a:pt x="559" y="345"/>
                  <a:pt x="559" y="345"/>
                </a:cubicBezTo>
                <a:cubicBezTo>
                  <a:pt x="559" y="344"/>
                  <a:pt x="558" y="344"/>
                  <a:pt x="558" y="344"/>
                </a:cubicBezTo>
                <a:cubicBezTo>
                  <a:pt x="558" y="340"/>
                  <a:pt x="559" y="336"/>
                  <a:pt x="560" y="333"/>
                </a:cubicBezTo>
                <a:cubicBezTo>
                  <a:pt x="560" y="332"/>
                  <a:pt x="559" y="332"/>
                  <a:pt x="559" y="332"/>
                </a:cubicBezTo>
                <a:cubicBezTo>
                  <a:pt x="559" y="332"/>
                  <a:pt x="560" y="331"/>
                  <a:pt x="560" y="331"/>
                </a:cubicBezTo>
                <a:cubicBezTo>
                  <a:pt x="560" y="331"/>
                  <a:pt x="560" y="330"/>
                  <a:pt x="560" y="330"/>
                </a:cubicBezTo>
                <a:cubicBezTo>
                  <a:pt x="560" y="325"/>
                  <a:pt x="560" y="319"/>
                  <a:pt x="560" y="313"/>
                </a:cubicBezTo>
                <a:cubicBezTo>
                  <a:pt x="560" y="312"/>
                  <a:pt x="561" y="310"/>
                  <a:pt x="561" y="308"/>
                </a:cubicBezTo>
                <a:cubicBezTo>
                  <a:pt x="561" y="307"/>
                  <a:pt x="560" y="305"/>
                  <a:pt x="560" y="304"/>
                </a:cubicBezTo>
                <a:cubicBezTo>
                  <a:pt x="560" y="301"/>
                  <a:pt x="561" y="297"/>
                  <a:pt x="560" y="293"/>
                </a:cubicBezTo>
                <a:cubicBezTo>
                  <a:pt x="560" y="292"/>
                  <a:pt x="560" y="291"/>
                  <a:pt x="560" y="290"/>
                </a:cubicBezTo>
                <a:cubicBezTo>
                  <a:pt x="560" y="288"/>
                  <a:pt x="560" y="287"/>
                  <a:pt x="560" y="285"/>
                </a:cubicBezTo>
                <a:cubicBezTo>
                  <a:pt x="560" y="284"/>
                  <a:pt x="560" y="283"/>
                  <a:pt x="560" y="282"/>
                </a:cubicBezTo>
                <a:cubicBezTo>
                  <a:pt x="560" y="280"/>
                  <a:pt x="560" y="279"/>
                  <a:pt x="560" y="278"/>
                </a:cubicBezTo>
                <a:cubicBezTo>
                  <a:pt x="561" y="272"/>
                  <a:pt x="560" y="266"/>
                  <a:pt x="560" y="260"/>
                </a:cubicBezTo>
                <a:cubicBezTo>
                  <a:pt x="560" y="258"/>
                  <a:pt x="561" y="257"/>
                  <a:pt x="561" y="255"/>
                </a:cubicBezTo>
                <a:cubicBezTo>
                  <a:pt x="561" y="252"/>
                  <a:pt x="561" y="249"/>
                  <a:pt x="561" y="246"/>
                </a:cubicBezTo>
                <a:cubicBezTo>
                  <a:pt x="561" y="244"/>
                  <a:pt x="561" y="245"/>
                  <a:pt x="561" y="244"/>
                </a:cubicBezTo>
                <a:cubicBezTo>
                  <a:pt x="560" y="243"/>
                  <a:pt x="561" y="242"/>
                  <a:pt x="561" y="242"/>
                </a:cubicBezTo>
                <a:cubicBezTo>
                  <a:pt x="561" y="241"/>
                  <a:pt x="561" y="241"/>
                  <a:pt x="561" y="240"/>
                </a:cubicBezTo>
                <a:cubicBezTo>
                  <a:pt x="561" y="239"/>
                  <a:pt x="561" y="239"/>
                  <a:pt x="561" y="237"/>
                </a:cubicBezTo>
                <a:cubicBezTo>
                  <a:pt x="562" y="232"/>
                  <a:pt x="561" y="227"/>
                  <a:pt x="561" y="222"/>
                </a:cubicBezTo>
                <a:cubicBezTo>
                  <a:pt x="561" y="222"/>
                  <a:pt x="561" y="222"/>
                  <a:pt x="561" y="222"/>
                </a:cubicBezTo>
                <a:cubicBezTo>
                  <a:pt x="562" y="222"/>
                  <a:pt x="561" y="221"/>
                  <a:pt x="561" y="221"/>
                </a:cubicBezTo>
                <a:cubicBezTo>
                  <a:pt x="562" y="217"/>
                  <a:pt x="562" y="214"/>
                  <a:pt x="561" y="211"/>
                </a:cubicBezTo>
                <a:cubicBezTo>
                  <a:pt x="561" y="208"/>
                  <a:pt x="560" y="206"/>
                  <a:pt x="560" y="203"/>
                </a:cubicBezTo>
                <a:cubicBezTo>
                  <a:pt x="560" y="203"/>
                  <a:pt x="561" y="202"/>
                  <a:pt x="561" y="202"/>
                </a:cubicBezTo>
                <a:cubicBezTo>
                  <a:pt x="561" y="199"/>
                  <a:pt x="561" y="197"/>
                  <a:pt x="561" y="195"/>
                </a:cubicBezTo>
                <a:cubicBezTo>
                  <a:pt x="562" y="193"/>
                  <a:pt x="562" y="190"/>
                  <a:pt x="562" y="187"/>
                </a:cubicBezTo>
                <a:cubicBezTo>
                  <a:pt x="562" y="186"/>
                  <a:pt x="561" y="184"/>
                  <a:pt x="561" y="182"/>
                </a:cubicBezTo>
                <a:cubicBezTo>
                  <a:pt x="561" y="180"/>
                  <a:pt x="562" y="179"/>
                  <a:pt x="562" y="177"/>
                </a:cubicBezTo>
                <a:cubicBezTo>
                  <a:pt x="562" y="173"/>
                  <a:pt x="562" y="167"/>
                  <a:pt x="562" y="162"/>
                </a:cubicBezTo>
                <a:cubicBezTo>
                  <a:pt x="562" y="161"/>
                  <a:pt x="563" y="159"/>
                  <a:pt x="563" y="158"/>
                </a:cubicBezTo>
                <a:cubicBezTo>
                  <a:pt x="563" y="158"/>
                  <a:pt x="562" y="157"/>
                  <a:pt x="562" y="157"/>
                </a:cubicBezTo>
                <a:cubicBezTo>
                  <a:pt x="562" y="157"/>
                  <a:pt x="563" y="156"/>
                  <a:pt x="563" y="156"/>
                </a:cubicBezTo>
                <a:cubicBezTo>
                  <a:pt x="563" y="155"/>
                  <a:pt x="563" y="154"/>
                  <a:pt x="563" y="153"/>
                </a:cubicBezTo>
                <a:cubicBezTo>
                  <a:pt x="563" y="153"/>
                  <a:pt x="562" y="153"/>
                  <a:pt x="562" y="153"/>
                </a:cubicBezTo>
                <a:cubicBezTo>
                  <a:pt x="562" y="152"/>
                  <a:pt x="563" y="152"/>
                  <a:pt x="563" y="152"/>
                </a:cubicBezTo>
                <a:cubicBezTo>
                  <a:pt x="563" y="151"/>
                  <a:pt x="562" y="150"/>
                  <a:pt x="562" y="148"/>
                </a:cubicBezTo>
                <a:cubicBezTo>
                  <a:pt x="562" y="147"/>
                  <a:pt x="562" y="145"/>
                  <a:pt x="562" y="144"/>
                </a:cubicBezTo>
                <a:cubicBezTo>
                  <a:pt x="562" y="142"/>
                  <a:pt x="561" y="140"/>
                  <a:pt x="560" y="138"/>
                </a:cubicBezTo>
                <a:cubicBezTo>
                  <a:pt x="560" y="135"/>
                  <a:pt x="560" y="132"/>
                  <a:pt x="560" y="129"/>
                </a:cubicBezTo>
                <a:cubicBezTo>
                  <a:pt x="559" y="125"/>
                  <a:pt x="559" y="123"/>
                  <a:pt x="559" y="120"/>
                </a:cubicBezTo>
                <a:cubicBezTo>
                  <a:pt x="558" y="119"/>
                  <a:pt x="556" y="119"/>
                  <a:pt x="554" y="119"/>
                </a:cubicBezTo>
                <a:cubicBezTo>
                  <a:pt x="550" y="118"/>
                  <a:pt x="547" y="118"/>
                  <a:pt x="543" y="118"/>
                </a:cubicBezTo>
                <a:cubicBezTo>
                  <a:pt x="543" y="118"/>
                  <a:pt x="543" y="119"/>
                  <a:pt x="543" y="118"/>
                </a:cubicBezTo>
                <a:cubicBezTo>
                  <a:pt x="543" y="118"/>
                  <a:pt x="542" y="118"/>
                  <a:pt x="542" y="118"/>
                </a:cubicBezTo>
                <a:cubicBezTo>
                  <a:pt x="537" y="118"/>
                  <a:pt x="531" y="118"/>
                  <a:pt x="527" y="118"/>
                </a:cubicBezTo>
                <a:cubicBezTo>
                  <a:pt x="525" y="119"/>
                  <a:pt x="523" y="119"/>
                  <a:pt x="521" y="119"/>
                </a:cubicBezTo>
                <a:cubicBezTo>
                  <a:pt x="520" y="119"/>
                  <a:pt x="519" y="118"/>
                  <a:pt x="519" y="118"/>
                </a:cubicBezTo>
                <a:cubicBezTo>
                  <a:pt x="518" y="118"/>
                  <a:pt x="518" y="119"/>
                  <a:pt x="518" y="119"/>
                </a:cubicBezTo>
                <a:cubicBezTo>
                  <a:pt x="517" y="119"/>
                  <a:pt x="517" y="118"/>
                  <a:pt x="516" y="118"/>
                </a:cubicBezTo>
                <a:cubicBezTo>
                  <a:pt x="509" y="118"/>
                  <a:pt x="504" y="119"/>
                  <a:pt x="499" y="120"/>
                </a:cubicBezTo>
                <a:cubicBezTo>
                  <a:pt x="496" y="120"/>
                  <a:pt x="493" y="119"/>
                  <a:pt x="490" y="120"/>
                </a:cubicBezTo>
                <a:cubicBezTo>
                  <a:pt x="489" y="120"/>
                  <a:pt x="488" y="120"/>
                  <a:pt x="487" y="121"/>
                </a:cubicBezTo>
                <a:cubicBezTo>
                  <a:pt x="482" y="122"/>
                  <a:pt x="475" y="121"/>
                  <a:pt x="471" y="121"/>
                </a:cubicBezTo>
                <a:cubicBezTo>
                  <a:pt x="470" y="121"/>
                  <a:pt x="469" y="121"/>
                  <a:pt x="468" y="121"/>
                </a:cubicBezTo>
                <a:cubicBezTo>
                  <a:pt x="466" y="121"/>
                  <a:pt x="465" y="120"/>
                  <a:pt x="464" y="120"/>
                </a:cubicBezTo>
                <a:cubicBezTo>
                  <a:pt x="460" y="119"/>
                  <a:pt x="456" y="119"/>
                  <a:pt x="453" y="119"/>
                </a:cubicBezTo>
                <a:cubicBezTo>
                  <a:pt x="451" y="119"/>
                  <a:pt x="450" y="118"/>
                  <a:pt x="449" y="118"/>
                </a:cubicBezTo>
                <a:cubicBezTo>
                  <a:pt x="447" y="118"/>
                  <a:pt x="446" y="119"/>
                  <a:pt x="445" y="118"/>
                </a:cubicBezTo>
                <a:cubicBezTo>
                  <a:pt x="444" y="117"/>
                  <a:pt x="439" y="119"/>
                  <a:pt x="439" y="119"/>
                </a:cubicBezTo>
                <a:cubicBezTo>
                  <a:pt x="437" y="119"/>
                  <a:pt x="436" y="119"/>
                  <a:pt x="434" y="119"/>
                </a:cubicBezTo>
                <a:cubicBezTo>
                  <a:pt x="432" y="119"/>
                  <a:pt x="431" y="120"/>
                  <a:pt x="430" y="120"/>
                </a:cubicBezTo>
                <a:cubicBezTo>
                  <a:pt x="429" y="120"/>
                  <a:pt x="429" y="119"/>
                  <a:pt x="428" y="119"/>
                </a:cubicBezTo>
                <a:cubicBezTo>
                  <a:pt x="427" y="119"/>
                  <a:pt x="426" y="119"/>
                  <a:pt x="426" y="119"/>
                </a:cubicBezTo>
                <a:cubicBezTo>
                  <a:pt x="422" y="119"/>
                  <a:pt x="418" y="120"/>
                  <a:pt x="415" y="120"/>
                </a:cubicBezTo>
                <a:cubicBezTo>
                  <a:pt x="413" y="120"/>
                  <a:pt x="413" y="120"/>
                  <a:pt x="412" y="120"/>
                </a:cubicBezTo>
                <a:cubicBezTo>
                  <a:pt x="412" y="119"/>
                  <a:pt x="412" y="120"/>
                  <a:pt x="411" y="120"/>
                </a:cubicBezTo>
                <a:cubicBezTo>
                  <a:pt x="409" y="120"/>
                  <a:pt x="406" y="120"/>
                  <a:pt x="404" y="120"/>
                </a:cubicBezTo>
                <a:cubicBezTo>
                  <a:pt x="404" y="120"/>
                  <a:pt x="404" y="120"/>
                  <a:pt x="404" y="120"/>
                </a:cubicBezTo>
                <a:cubicBezTo>
                  <a:pt x="403" y="119"/>
                  <a:pt x="403" y="120"/>
                  <a:pt x="403" y="120"/>
                </a:cubicBezTo>
                <a:cubicBezTo>
                  <a:pt x="403" y="119"/>
                  <a:pt x="402" y="120"/>
                  <a:pt x="401" y="120"/>
                </a:cubicBezTo>
                <a:cubicBezTo>
                  <a:pt x="398" y="119"/>
                  <a:pt x="396" y="119"/>
                  <a:pt x="394" y="119"/>
                </a:cubicBezTo>
                <a:cubicBezTo>
                  <a:pt x="393" y="119"/>
                  <a:pt x="392" y="118"/>
                  <a:pt x="392" y="118"/>
                </a:cubicBezTo>
                <a:cubicBezTo>
                  <a:pt x="389" y="118"/>
                  <a:pt x="387" y="118"/>
                  <a:pt x="385" y="118"/>
                </a:cubicBezTo>
                <a:cubicBezTo>
                  <a:pt x="382" y="117"/>
                  <a:pt x="380" y="117"/>
                  <a:pt x="377" y="117"/>
                </a:cubicBezTo>
                <a:cubicBezTo>
                  <a:pt x="375" y="117"/>
                  <a:pt x="369" y="119"/>
                  <a:pt x="368" y="117"/>
                </a:cubicBezTo>
                <a:cubicBezTo>
                  <a:pt x="367" y="117"/>
                  <a:pt x="367" y="118"/>
                  <a:pt x="367" y="118"/>
                </a:cubicBezTo>
                <a:cubicBezTo>
                  <a:pt x="363" y="117"/>
                  <a:pt x="358" y="117"/>
                  <a:pt x="355" y="118"/>
                </a:cubicBezTo>
                <a:cubicBezTo>
                  <a:pt x="351" y="118"/>
                  <a:pt x="347" y="118"/>
                  <a:pt x="343" y="118"/>
                </a:cubicBezTo>
                <a:cubicBezTo>
                  <a:pt x="340" y="118"/>
                  <a:pt x="338" y="117"/>
                  <a:pt x="335" y="117"/>
                </a:cubicBezTo>
                <a:cubicBezTo>
                  <a:pt x="332" y="116"/>
                  <a:pt x="327" y="116"/>
                  <a:pt x="324" y="117"/>
                </a:cubicBezTo>
                <a:cubicBezTo>
                  <a:pt x="323" y="117"/>
                  <a:pt x="322" y="117"/>
                  <a:pt x="321" y="117"/>
                </a:cubicBezTo>
                <a:cubicBezTo>
                  <a:pt x="321" y="117"/>
                  <a:pt x="321" y="117"/>
                  <a:pt x="321" y="117"/>
                </a:cubicBezTo>
                <a:cubicBezTo>
                  <a:pt x="320" y="116"/>
                  <a:pt x="320" y="117"/>
                  <a:pt x="320" y="117"/>
                </a:cubicBezTo>
                <a:cubicBezTo>
                  <a:pt x="319" y="116"/>
                  <a:pt x="317" y="117"/>
                  <a:pt x="317" y="117"/>
                </a:cubicBezTo>
                <a:cubicBezTo>
                  <a:pt x="313" y="116"/>
                  <a:pt x="309" y="116"/>
                  <a:pt x="307" y="116"/>
                </a:cubicBezTo>
                <a:cubicBezTo>
                  <a:pt x="303" y="116"/>
                  <a:pt x="300" y="115"/>
                  <a:pt x="298" y="115"/>
                </a:cubicBezTo>
                <a:cubicBezTo>
                  <a:pt x="294" y="115"/>
                  <a:pt x="291" y="115"/>
                  <a:pt x="288" y="115"/>
                </a:cubicBezTo>
                <a:cubicBezTo>
                  <a:pt x="286" y="115"/>
                  <a:pt x="286" y="114"/>
                  <a:pt x="285" y="115"/>
                </a:cubicBezTo>
                <a:cubicBezTo>
                  <a:pt x="284" y="115"/>
                  <a:pt x="283" y="115"/>
                  <a:pt x="283" y="115"/>
                </a:cubicBezTo>
                <a:cubicBezTo>
                  <a:pt x="282" y="115"/>
                  <a:pt x="282" y="114"/>
                  <a:pt x="281" y="114"/>
                </a:cubicBezTo>
                <a:cubicBezTo>
                  <a:pt x="276" y="113"/>
                  <a:pt x="272" y="112"/>
                  <a:pt x="267" y="112"/>
                </a:cubicBezTo>
                <a:cubicBezTo>
                  <a:pt x="266" y="111"/>
                  <a:pt x="264" y="111"/>
                  <a:pt x="262" y="111"/>
                </a:cubicBezTo>
                <a:cubicBezTo>
                  <a:pt x="260" y="110"/>
                  <a:pt x="257" y="111"/>
                  <a:pt x="255" y="111"/>
                </a:cubicBezTo>
                <a:cubicBezTo>
                  <a:pt x="254" y="110"/>
                  <a:pt x="253" y="110"/>
                  <a:pt x="251" y="109"/>
                </a:cubicBezTo>
                <a:cubicBezTo>
                  <a:pt x="250" y="109"/>
                  <a:pt x="248" y="109"/>
                  <a:pt x="246" y="108"/>
                </a:cubicBezTo>
                <a:cubicBezTo>
                  <a:pt x="245" y="108"/>
                  <a:pt x="243" y="107"/>
                  <a:pt x="243" y="107"/>
                </a:cubicBezTo>
                <a:cubicBezTo>
                  <a:pt x="242" y="107"/>
                  <a:pt x="242" y="106"/>
                  <a:pt x="242" y="106"/>
                </a:cubicBezTo>
                <a:cubicBezTo>
                  <a:pt x="241" y="106"/>
                  <a:pt x="238" y="107"/>
                  <a:pt x="238" y="105"/>
                </a:cubicBezTo>
                <a:cubicBezTo>
                  <a:pt x="236" y="102"/>
                  <a:pt x="238" y="100"/>
                  <a:pt x="239" y="97"/>
                </a:cubicBezTo>
                <a:cubicBezTo>
                  <a:pt x="239" y="95"/>
                  <a:pt x="237" y="96"/>
                  <a:pt x="239" y="95"/>
                </a:cubicBezTo>
                <a:cubicBezTo>
                  <a:pt x="239" y="95"/>
                  <a:pt x="238" y="92"/>
                  <a:pt x="239" y="92"/>
                </a:cubicBezTo>
                <a:cubicBezTo>
                  <a:pt x="239" y="90"/>
                  <a:pt x="239" y="88"/>
                  <a:pt x="239" y="86"/>
                </a:cubicBezTo>
                <a:cubicBezTo>
                  <a:pt x="239" y="84"/>
                  <a:pt x="239" y="81"/>
                  <a:pt x="239" y="78"/>
                </a:cubicBezTo>
                <a:cubicBezTo>
                  <a:pt x="239" y="77"/>
                  <a:pt x="240" y="77"/>
                  <a:pt x="240" y="76"/>
                </a:cubicBezTo>
                <a:cubicBezTo>
                  <a:pt x="240" y="75"/>
                  <a:pt x="240" y="74"/>
                  <a:pt x="240" y="73"/>
                </a:cubicBezTo>
                <a:cubicBezTo>
                  <a:pt x="240" y="70"/>
                  <a:pt x="242" y="61"/>
                  <a:pt x="240" y="59"/>
                </a:cubicBezTo>
                <a:cubicBezTo>
                  <a:pt x="239" y="59"/>
                  <a:pt x="240" y="58"/>
                  <a:pt x="240" y="58"/>
                </a:cubicBezTo>
                <a:cubicBezTo>
                  <a:pt x="239" y="58"/>
                  <a:pt x="238" y="58"/>
                  <a:pt x="239" y="58"/>
                </a:cubicBezTo>
                <a:cubicBezTo>
                  <a:pt x="237" y="58"/>
                  <a:pt x="236" y="59"/>
                  <a:pt x="236" y="61"/>
                </a:cubicBezTo>
                <a:cubicBezTo>
                  <a:pt x="235" y="61"/>
                  <a:pt x="236" y="63"/>
                  <a:pt x="235" y="64"/>
                </a:cubicBezTo>
                <a:cubicBezTo>
                  <a:pt x="235" y="64"/>
                  <a:pt x="234" y="63"/>
                  <a:pt x="234" y="64"/>
                </a:cubicBezTo>
                <a:cubicBezTo>
                  <a:pt x="233" y="65"/>
                  <a:pt x="235" y="70"/>
                  <a:pt x="235" y="71"/>
                </a:cubicBezTo>
                <a:cubicBezTo>
                  <a:pt x="235" y="74"/>
                  <a:pt x="234" y="77"/>
                  <a:pt x="234" y="80"/>
                </a:cubicBezTo>
                <a:cubicBezTo>
                  <a:pt x="234" y="84"/>
                  <a:pt x="235" y="88"/>
                  <a:pt x="234" y="92"/>
                </a:cubicBezTo>
                <a:cubicBezTo>
                  <a:pt x="234" y="93"/>
                  <a:pt x="231" y="92"/>
                  <a:pt x="230" y="92"/>
                </a:cubicBezTo>
                <a:cubicBezTo>
                  <a:pt x="230" y="89"/>
                  <a:pt x="231" y="86"/>
                  <a:pt x="231" y="83"/>
                </a:cubicBezTo>
                <a:cubicBezTo>
                  <a:pt x="231" y="82"/>
                  <a:pt x="231" y="82"/>
                  <a:pt x="231" y="82"/>
                </a:cubicBezTo>
                <a:cubicBezTo>
                  <a:pt x="231" y="82"/>
                  <a:pt x="231" y="82"/>
                  <a:pt x="231" y="81"/>
                </a:cubicBezTo>
                <a:cubicBezTo>
                  <a:pt x="231" y="80"/>
                  <a:pt x="231" y="80"/>
                  <a:pt x="231" y="79"/>
                </a:cubicBezTo>
                <a:cubicBezTo>
                  <a:pt x="231" y="78"/>
                  <a:pt x="231" y="77"/>
                  <a:pt x="231" y="76"/>
                </a:cubicBezTo>
                <a:cubicBezTo>
                  <a:pt x="231" y="75"/>
                  <a:pt x="231" y="75"/>
                  <a:pt x="231" y="74"/>
                </a:cubicBezTo>
                <a:cubicBezTo>
                  <a:pt x="232" y="68"/>
                  <a:pt x="232" y="63"/>
                  <a:pt x="232" y="58"/>
                </a:cubicBezTo>
                <a:cubicBezTo>
                  <a:pt x="232" y="55"/>
                  <a:pt x="234" y="52"/>
                  <a:pt x="232" y="50"/>
                </a:cubicBezTo>
                <a:cubicBezTo>
                  <a:pt x="228" y="49"/>
                  <a:pt x="227" y="54"/>
                  <a:pt x="229" y="56"/>
                </a:cubicBezTo>
                <a:cubicBezTo>
                  <a:pt x="228" y="56"/>
                  <a:pt x="228" y="56"/>
                  <a:pt x="227" y="56"/>
                </a:cubicBezTo>
                <a:cubicBezTo>
                  <a:pt x="226" y="56"/>
                  <a:pt x="227" y="57"/>
                  <a:pt x="226" y="57"/>
                </a:cubicBezTo>
                <a:cubicBezTo>
                  <a:pt x="226" y="61"/>
                  <a:pt x="225" y="65"/>
                  <a:pt x="225" y="69"/>
                </a:cubicBezTo>
                <a:cubicBezTo>
                  <a:pt x="225" y="70"/>
                  <a:pt x="225" y="71"/>
                  <a:pt x="225" y="71"/>
                </a:cubicBezTo>
                <a:cubicBezTo>
                  <a:pt x="225" y="74"/>
                  <a:pt x="225" y="73"/>
                  <a:pt x="225" y="75"/>
                </a:cubicBezTo>
                <a:cubicBezTo>
                  <a:pt x="225" y="76"/>
                  <a:pt x="225" y="77"/>
                  <a:pt x="225" y="77"/>
                </a:cubicBezTo>
                <a:cubicBezTo>
                  <a:pt x="225" y="78"/>
                  <a:pt x="225" y="78"/>
                  <a:pt x="225" y="78"/>
                </a:cubicBezTo>
                <a:cubicBezTo>
                  <a:pt x="225" y="78"/>
                  <a:pt x="225" y="79"/>
                  <a:pt x="225" y="79"/>
                </a:cubicBezTo>
                <a:cubicBezTo>
                  <a:pt x="225" y="80"/>
                  <a:pt x="225" y="82"/>
                  <a:pt x="225" y="83"/>
                </a:cubicBezTo>
                <a:cubicBezTo>
                  <a:pt x="225" y="86"/>
                  <a:pt x="225" y="85"/>
                  <a:pt x="225" y="86"/>
                </a:cubicBezTo>
                <a:cubicBezTo>
                  <a:pt x="225" y="86"/>
                  <a:pt x="225" y="87"/>
                  <a:pt x="225" y="87"/>
                </a:cubicBezTo>
                <a:cubicBezTo>
                  <a:pt x="224" y="89"/>
                  <a:pt x="224" y="90"/>
                  <a:pt x="224" y="92"/>
                </a:cubicBezTo>
                <a:cubicBezTo>
                  <a:pt x="224" y="96"/>
                  <a:pt x="223" y="101"/>
                  <a:pt x="223" y="103"/>
                </a:cubicBezTo>
                <a:cubicBezTo>
                  <a:pt x="222" y="107"/>
                  <a:pt x="223" y="111"/>
                  <a:pt x="223" y="115"/>
                </a:cubicBezTo>
                <a:cubicBezTo>
                  <a:pt x="225" y="116"/>
                  <a:pt x="224" y="114"/>
                  <a:pt x="226" y="114"/>
                </a:cubicBezTo>
                <a:cubicBezTo>
                  <a:pt x="227" y="121"/>
                  <a:pt x="226" y="127"/>
                  <a:pt x="226" y="132"/>
                </a:cubicBezTo>
                <a:cubicBezTo>
                  <a:pt x="226" y="134"/>
                  <a:pt x="226" y="135"/>
                  <a:pt x="226" y="136"/>
                </a:cubicBezTo>
                <a:cubicBezTo>
                  <a:pt x="226" y="136"/>
                  <a:pt x="225" y="137"/>
                  <a:pt x="225" y="136"/>
                </a:cubicBezTo>
                <a:cubicBezTo>
                  <a:pt x="225" y="137"/>
                  <a:pt x="226" y="138"/>
                  <a:pt x="226" y="138"/>
                </a:cubicBezTo>
                <a:cubicBezTo>
                  <a:pt x="226" y="138"/>
                  <a:pt x="225" y="139"/>
                  <a:pt x="225" y="139"/>
                </a:cubicBezTo>
                <a:cubicBezTo>
                  <a:pt x="225" y="141"/>
                  <a:pt x="226" y="140"/>
                  <a:pt x="226" y="142"/>
                </a:cubicBezTo>
                <a:cubicBezTo>
                  <a:pt x="226" y="142"/>
                  <a:pt x="225" y="142"/>
                  <a:pt x="225" y="142"/>
                </a:cubicBezTo>
                <a:cubicBezTo>
                  <a:pt x="225" y="143"/>
                  <a:pt x="225" y="143"/>
                  <a:pt x="225" y="144"/>
                </a:cubicBezTo>
                <a:cubicBezTo>
                  <a:pt x="225" y="145"/>
                  <a:pt x="226" y="146"/>
                  <a:pt x="226" y="148"/>
                </a:cubicBezTo>
                <a:cubicBezTo>
                  <a:pt x="226" y="149"/>
                  <a:pt x="226" y="151"/>
                  <a:pt x="226" y="153"/>
                </a:cubicBezTo>
                <a:cubicBezTo>
                  <a:pt x="227" y="153"/>
                  <a:pt x="226" y="155"/>
                  <a:pt x="227" y="155"/>
                </a:cubicBezTo>
                <a:cubicBezTo>
                  <a:pt x="229" y="155"/>
                  <a:pt x="229" y="156"/>
                  <a:pt x="229" y="157"/>
                </a:cubicBezTo>
                <a:cubicBezTo>
                  <a:pt x="229" y="158"/>
                  <a:pt x="230" y="161"/>
                  <a:pt x="232" y="160"/>
                </a:cubicBezTo>
                <a:cubicBezTo>
                  <a:pt x="234" y="160"/>
                  <a:pt x="234" y="157"/>
                  <a:pt x="234" y="156"/>
                </a:cubicBezTo>
                <a:cubicBezTo>
                  <a:pt x="235" y="153"/>
                  <a:pt x="235" y="150"/>
                  <a:pt x="235" y="148"/>
                </a:cubicBezTo>
                <a:cubicBezTo>
                  <a:pt x="235" y="148"/>
                  <a:pt x="235" y="147"/>
                  <a:pt x="235" y="147"/>
                </a:cubicBezTo>
                <a:cubicBezTo>
                  <a:pt x="236" y="146"/>
                  <a:pt x="236" y="146"/>
                  <a:pt x="236" y="146"/>
                </a:cubicBezTo>
                <a:cubicBezTo>
                  <a:pt x="236" y="145"/>
                  <a:pt x="235" y="145"/>
                  <a:pt x="235" y="145"/>
                </a:cubicBezTo>
                <a:cubicBezTo>
                  <a:pt x="236" y="142"/>
                  <a:pt x="236" y="138"/>
                  <a:pt x="237" y="137"/>
                </a:cubicBezTo>
                <a:cubicBezTo>
                  <a:pt x="237" y="136"/>
                  <a:pt x="237" y="135"/>
                  <a:pt x="237" y="135"/>
                </a:cubicBezTo>
                <a:cubicBezTo>
                  <a:pt x="237" y="134"/>
                  <a:pt x="237" y="134"/>
                  <a:pt x="237" y="133"/>
                </a:cubicBezTo>
                <a:cubicBezTo>
                  <a:pt x="238" y="131"/>
                  <a:pt x="238" y="131"/>
                  <a:pt x="238" y="130"/>
                </a:cubicBezTo>
                <a:cubicBezTo>
                  <a:pt x="239" y="127"/>
                  <a:pt x="237" y="125"/>
                  <a:pt x="239" y="124"/>
                </a:cubicBezTo>
                <a:cubicBezTo>
                  <a:pt x="239" y="122"/>
                  <a:pt x="237" y="123"/>
                  <a:pt x="237" y="121"/>
                </a:cubicBezTo>
                <a:cubicBezTo>
                  <a:pt x="239" y="119"/>
                  <a:pt x="237" y="113"/>
                  <a:pt x="239" y="111"/>
                </a:cubicBezTo>
                <a:cubicBezTo>
                  <a:pt x="240" y="111"/>
                  <a:pt x="241" y="112"/>
                  <a:pt x="242" y="112"/>
                </a:cubicBezTo>
                <a:cubicBezTo>
                  <a:pt x="244" y="113"/>
                  <a:pt x="245" y="113"/>
                  <a:pt x="247" y="113"/>
                </a:cubicBezTo>
                <a:cubicBezTo>
                  <a:pt x="247" y="113"/>
                  <a:pt x="248" y="114"/>
                  <a:pt x="248" y="114"/>
                </a:cubicBezTo>
                <a:cubicBezTo>
                  <a:pt x="249" y="114"/>
                  <a:pt x="250" y="114"/>
                  <a:pt x="251" y="114"/>
                </a:cubicBezTo>
                <a:cubicBezTo>
                  <a:pt x="251" y="114"/>
                  <a:pt x="251" y="115"/>
                  <a:pt x="251" y="115"/>
                </a:cubicBezTo>
                <a:cubicBezTo>
                  <a:pt x="255" y="116"/>
                  <a:pt x="260" y="115"/>
                  <a:pt x="263" y="116"/>
                </a:cubicBezTo>
                <a:cubicBezTo>
                  <a:pt x="265" y="116"/>
                  <a:pt x="266" y="116"/>
                  <a:pt x="267" y="117"/>
                </a:cubicBezTo>
                <a:cubicBezTo>
                  <a:pt x="268" y="117"/>
                  <a:pt x="268" y="117"/>
                  <a:pt x="268" y="117"/>
                </a:cubicBezTo>
                <a:cubicBezTo>
                  <a:pt x="270" y="118"/>
                  <a:pt x="274" y="117"/>
                  <a:pt x="275" y="118"/>
                </a:cubicBezTo>
                <a:cubicBezTo>
                  <a:pt x="275" y="118"/>
                  <a:pt x="276" y="118"/>
                  <a:pt x="276" y="118"/>
                </a:cubicBezTo>
                <a:cubicBezTo>
                  <a:pt x="277" y="118"/>
                  <a:pt x="277" y="119"/>
                  <a:pt x="277" y="119"/>
                </a:cubicBezTo>
                <a:cubicBezTo>
                  <a:pt x="282" y="121"/>
                  <a:pt x="289" y="120"/>
                  <a:pt x="295" y="120"/>
                </a:cubicBezTo>
                <a:cubicBezTo>
                  <a:pt x="296" y="120"/>
                  <a:pt x="298" y="121"/>
                  <a:pt x="299" y="121"/>
                </a:cubicBezTo>
                <a:cubicBezTo>
                  <a:pt x="300" y="121"/>
                  <a:pt x="300" y="121"/>
                  <a:pt x="300" y="121"/>
                </a:cubicBezTo>
                <a:cubicBezTo>
                  <a:pt x="301" y="121"/>
                  <a:pt x="301" y="121"/>
                  <a:pt x="301" y="121"/>
                </a:cubicBezTo>
                <a:cubicBezTo>
                  <a:pt x="302" y="121"/>
                  <a:pt x="302" y="121"/>
                  <a:pt x="303" y="121"/>
                </a:cubicBezTo>
                <a:cubicBezTo>
                  <a:pt x="305" y="121"/>
                  <a:pt x="306" y="121"/>
                  <a:pt x="308" y="121"/>
                </a:cubicBezTo>
                <a:cubicBezTo>
                  <a:pt x="312" y="121"/>
                  <a:pt x="315" y="122"/>
                  <a:pt x="317" y="122"/>
                </a:cubicBezTo>
                <a:cubicBezTo>
                  <a:pt x="317" y="122"/>
                  <a:pt x="317" y="121"/>
                  <a:pt x="318" y="121"/>
                </a:cubicBezTo>
                <a:cubicBezTo>
                  <a:pt x="318" y="121"/>
                  <a:pt x="318" y="122"/>
                  <a:pt x="318" y="122"/>
                </a:cubicBezTo>
                <a:cubicBezTo>
                  <a:pt x="321" y="122"/>
                  <a:pt x="323" y="121"/>
                  <a:pt x="325" y="121"/>
                </a:cubicBezTo>
                <a:cubicBezTo>
                  <a:pt x="329" y="121"/>
                  <a:pt x="331" y="122"/>
                  <a:pt x="334" y="122"/>
                </a:cubicBezTo>
                <a:cubicBezTo>
                  <a:pt x="342" y="123"/>
                  <a:pt x="352" y="123"/>
                  <a:pt x="361" y="123"/>
                </a:cubicBezTo>
                <a:cubicBezTo>
                  <a:pt x="361" y="123"/>
                  <a:pt x="363" y="122"/>
                  <a:pt x="363" y="122"/>
                </a:cubicBezTo>
                <a:cubicBezTo>
                  <a:pt x="363" y="122"/>
                  <a:pt x="363" y="123"/>
                  <a:pt x="364" y="123"/>
                </a:cubicBezTo>
                <a:cubicBezTo>
                  <a:pt x="364" y="123"/>
                  <a:pt x="365" y="123"/>
                  <a:pt x="366" y="123"/>
                </a:cubicBezTo>
                <a:cubicBezTo>
                  <a:pt x="366" y="123"/>
                  <a:pt x="367" y="122"/>
                  <a:pt x="367" y="122"/>
                </a:cubicBezTo>
                <a:cubicBezTo>
                  <a:pt x="368" y="122"/>
                  <a:pt x="369" y="123"/>
                  <a:pt x="370" y="123"/>
                </a:cubicBezTo>
                <a:cubicBezTo>
                  <a:pt x="371" y="122"/>
                  <a:pt x="373" y="122"/>
                  <a:pt x="374" y="122"/>
                </a:cubicBezTo>
                <a:cubicBezTo>
                  <a:pt x="375" y="122"/>
                  <a:pt x="376" y="121"/>
                  <a:pt x="377" y="121"/>
                </a:cubicBezTo>
                <a:cubicBezTo>
                  <a:pt x="377" y="121"/>
                  <a:pt x="377" y="122"/>
                  <a:pt x="377" y="122"/>
                </a:cubicBezTo>
                <a:cubicBezTo>
                  <a:pt x="377" y="122"/>
                  <a:pt x="378" y="122"/>
                  <a:pt x="379" y="122"/>
                </a:cubicBezTo>
                <a:cubicBezTo>
                  <a:pt x="380" y="122"/>
                  <a:pt x="380" y="122"/>
                  <a:pt x="380" y="123"/>
                </a:cubicBezTo>
                <a:cubicBezTo>
                  <a:pt x="381" y="123"/>
                  <a:pt x="381" y="123"/>
                  <a:pt x="382" y="123"/>
                </a:cubicBezTo>
                <a:cubicBezTo>
                  <a:pt x="385" y="123"/>
                  <a:pt x="388" y="123"/>
                  <a:pt x="391" y="123"/>
                </a:cubicBezTo>
                <a:cubicBezTo>
                  <a:pt x="392" y="123"/>
                  <a:pt x="393" y="124"/>
                  <a:pt x="395" y="124"/>
                </a:cubicBezTo>
                <a:cubicBezTo>
                  <a:pt x="397" y="125"/>
                  <a:pt x="398" y="124"/>
                  <a:pt x="400" y="124"/>
                </a:cubicBezTo>
                <a:cubicBezTo>
                  <a:pt x="406" y="125"/>
                  <a:pt x="414" y="125"/>
                  <a:pt x="419" y="124"/>
                </a:cubicBezTo>
                <a:cubicBezTo>
                  <a:pt x="427" y="124"/>
                  <a:pt x="435" y="124"/>
                  <a:pt x="442" y="124"/>
                </a:cubicBezTo>
                <a:cubicBezTo>
                  <a:pt x="445" y="124"/>
                  <a:pt x="447" y="123"/>
                  <a:pt x="449" y="123"/>
                </a:cubicBezTo>
                <a:cubicBezTo>
                  <a:pt x="453" y="124"/>
                  <a:pt x="460" y="124"/>
                  <a:pt x="463" y="125"/>
                </a:cubicBezTo>
                <a:cubicBezTo>
                  <a:pt x="464" y="125"/>
                  <a:pt x="464" y="125"/>
                  <a:pt x="465" y="125"/>
                </a:cubicBezTo>
                <a:cubicBezTo>
                  <a:pt x="465" y="125"/>
                  <a:pt x="465" y="126"/>
                  <a:pt x="465" y="126"/>
                </a:cubicBezTo>
                <a:cubicBezTo>
                  <a:pt x="470" y="127"/>
                  <a:pt x="482" y="127"/>
                  <a:pt x="486" y="126"/>
                </a:cubicBezTo>
                <a:cubicBezTo>
                  <a:pt x="487" y="125"/>
                  <a:pt x="487" y="126"/>
                  <a:pt x="487" y="126"/>
                </a:cubicBezTo>
                <a:cubicBezTo>
                  <a:pt x="488" y="125"/>
                  <a:pt x="488" y="125"/>
                  <a:pt x="488" y="125"/>
                </a:cubicBezTo>
                <a:cubicBezTo>
                  <a:pt x="492" y="124"/>
                  <a:pt x="496" y="125"/>
                  <a:pt x="501" y="124"/>
                </a:cubicBezTo>
                <a:cubicBezTo>
                  <a:pt x="503" y="124"/>
                  <a:pt x="505" y="123"/>
                  <a:pt x="507" y="123"/>
                </a:cubicBezTo>
                <a:cubicBezTo>
                  <a:pt x="512" y="123"/>
                  <a:pt x="518" y="123"/>
                  <a:pt x="521" y="124"/>
                </a:cubicBezTo>
                <a:cubicBezTo>
                  <a:pt x="525" y="124"/>
                  <a:pt x="528" y="123"/>
                  <a:pt x="530" y="123"/>
                </a:cubicBezTo>
                <a:cubicBezTo>
                  <a:pt x="534" y="123"/>
                  <a:pt x="538" y="124"/>
                  <a:pt x="541" y="124"/>
                </a:cubicBezTo>
                <a:cubicBezTo>
                  <a:pt x="543" y="124"/>
                  <a:pt x="544" y="123"/>
                  <a:pt x="546" y="123"/>
                </a:cubicBezTo>
                <a:cubicBezTo>
                  <a:pt x="547" y="123"/>
                  <a:pt x="549" y="123"/>
                  <a:pt x="550" y="124"/>
                </a:cubicBezTo>
                <a:cubicBezTo>
                  <a:pt x="551" y="124"/>
                  <a:pt x="553" y="124"/>
                  <a:pt x="554" y="125"/>
                </a:cubicBezTo>
                <a:cubicBezTo>
                  <a:pt x="554" y="129"/>
                  <a:pt x="554" y="134"/>
                  <a:pt x="555" y="136"/>
                </a:cubicBezTo>
                <a:cubicBezTo>
                  <a:pt x="555" y="137"/>
                  <a:pt x="555" y="138"/>
                  <a:pt x="555" y="139"/>
                </a:cubicBezTo>
                <a:cubicBezTo>
                  <a:pt x="555" y="140"/>
                  <a:pt x="556" y="140"/>
                  <a:pt x="556" y="141"/>
                </a:cubicBezTo>
                <a:cubicBezTo>
                  <a:pt x="556" y="142"/>
                  <a:pt x="556" y="143"/>
                  <a:pt x="557" y="144"/>
                </a:cubicBezTo>
                <a:cubicBezTo>
                  <a:pt x="557" y="145"/>
                  <a:pt x="557" y="147"/>
                  <a:pt x="557" y="148"/>
                </a:cubicBezTo>
                <a:cubicBezTo>
                  <a:pt x="557" y="148"/>
                  <a:pt x="557" y="149"/>
                  <a:pt x="557" y="149"/>
                </a:cubicBezTo>
                <a:cubicBezTo>
                  <a:pt x="556" y="153"/>
                  <a:pt x="557" y="157"/>
                  <a:pt x="557" y="160"/>
                </a:cubicBezTo>
                <a:cubicBezTo>
                  <a:pt x="557" y="162"/>
                  <a:pt x="557" y="164"/>
                  <a:pt x="557" y="166"/>
                </a:cubicBezTo>
                <a:cubicBezTo>
                  <a:pt x="557" y="167"/>
                  <a:pt x="557" y="168"/>
                  <a:pt x="557" y="168"/>
                </a:cubicBezTo>
                <a:cubicBezTo>
                  <a:pt x="557" y="168"/>
                  <a:pt x="557" y="168"/>
                  <a:pt x="557" y="169"/>
                </a:cubicBezTo>
                <a:cubicBezTo>
                  <a:pt x="557" y="169"/>
                  <a:pt x="557" y="170"/>
                  <a:pt x="557" y="170"/>
                </a:cubicBezTo>
                <a:cubicBezTo>
                  <a:pt x="558" y="173"/>
                  <a:pt x="557" y="175"/>
                  <a:pt x="557" y="177"/>
                </a:cubicBezTo>
                <a:cubicBezTo>
                  <a:pt x="557" y="178"/>
                  <a:pt x="557" y="179"/>
                  <a:pt x="557" y="180"/>
                </a:cubicBezTo>
                <a:cubicBezTo>
                  <a:pt x="557" y="181"/>
                  <a:pt x="557" y="181"/>
                  <a:pt x="557" y="182"/>
                </a:cubicBezTo>
                <a:cubicBezTo>
                  <a:pt x="556" y="187"/>
                  <a:pt x="556" y="192"/>
                  <a:pt x="556" y="195"/>
                </a:cubicBezTo>
                <a:cubicBezTo>
                  <a:pt x="555" y="199"/>
                  <a:pt x="556" y="205"/>
                  <a:pt x="556" y="209"/>
                </a:cubicBezTo>
                <a:cubicBezTo>
                  <a:pt x="557" y="214"/>
                  <a:pt x="557" y="219"/>
                  <a:pt x="555" y="223"/>
                </a:cubicBezTo>
                <a:cubicBezTo>
                  <a:pt x="556" y="223"/>
                  <a:pt x="556" y="224"/>
                  <a:pt x="556" y="225"/>
                </a:cubicBezTo>
                <a:cubicBezTo>
                  <a:pt x="556" y="226"/>
                  <a:pt x="556" y="226"/>
                  <a:pt x="557" y="227"/>
                </a:cubicBezTo>
                <a:cubicBezTo>
                  <a:pt x="557" y="229"/>
                  <a:pt x="555" y="229"/>
                  <a:pt x="557" y="230"/>
                </a:cubicBezTo>
                <a:cubicBezTo>
                  <a:pt x="557" y="230"/>
                  <a:pt x="557" y="231"/>
                  <a:pt x="557" y="231"/>
                </a:cubicBezTo>
                <a:cubicBezTo>
                  <a:pt x="557" y="235"/>
                  <a:pt x="556" y="237"/>
                  <a:pt x="556" y="240"/>
                </a:cubicBezTo>
                <a:cubicBezTo>
                  <a:pt x="556" y="240"/>
                  <a:pt x="557" y="240"/>
                  <a:pt x="557" y="240"/>
                </a:cubicBezTo>
                <a:cubicBezTo>
                  <a:pt x="557" y="241"/>
                  <a:pt x="556" y="241"/>
                  <a:pt x="556" y="241"/>
                </a:cubicBezTo>
                <a:cubicBezTo>
                  <a:pt x="556" y="242"/>
                  <a:pt x="557" y="242"/>
                  <a:pt x="557" y="242"/>
                </a:cubicBezTo>
                <a:cubicBezTo>
                  <a:pt x="557" y="243"/>
                  <a:pt x="556" y="243"/>
                  <a:pt x="556" y="243"/>
                </a:cubicBezTo>
                <a:cubicBezTo>
                  <a:pt x="556" y="244"/>
                  <a:pt x="556" y="245"/>
                  <a:pt x="556" y="246"/>
                </a:cubicBezTo>
                <a:cubicBezTo>
                  <a:pt x="556" y="249"/>
                  <a:pt x="556" y="251"/>
                  <a:pt x="555" y="253"/>
                </a:cubicBezTo>
                <a:cubicBezTo>
                  <a:pt x="555" y="255"/>
                  <a:pt x="556" y="257"/>
                  <a:pt x="555" y="258"/>
                </a:cubicBezTo>
                <a:cubicBezTo>
                  <a:pt x="555" y="259"/>
                  <a:pt x="555" y="259"/>
                  <a:pt x="555" y="259"/>
                </a:cubicBezTo>
                <a:cubicBezTo>
                  <a:pt x="555" y="259"/>
                  <a:pt x="555" y="260"/>
                  <a:pt x="555" y="260"/>
                </a:cubicBezTo>
                <a:cubicBezTo>
                  <a:pt x="555" y="260"/>
                  <a:pt x="554" y="261"/>
                  <a:pt x="555" y="262"/>
                </a:cubicBezTo>
                <a:cubicBezTo>
                  <a:pt x="555" y="263"/>
                  <a:pt x="555" y="263"/>
                  <a:pt x="555" y="264"/>
                </a:cubicBezTo>
                <a:cubicBezTo>
                  <a:pt x="554" y="266"/>
                  <a:pt x="555" y="268"/>
                  <a:pt x="555" y="269"/>
                </a:cubicBezTo>
                <a:cubicBezTo>
                  <a:pt x="556" y="270"/>
                  <a:pt x="555" y="269"/>
                  <a:pt x="555" y="270"/>
                </a:cubicBezTo>
                <a:cubicBezTo>
                  <a:pt x="556" y="270"/>
                  <a:pt x="555" y="272"/>
                  <a:pt x="555" y="272"/>
                </a:cubicBezTo>
                <a:cubicBezTo>
                  <a:pt x="554" y="276"/>
                  <a:pt x="555" y="281"/>
                  <a:pt x="555" y="285"/>
                </a:cubicBezTo>
                <a:cubicBezTo>
                  <a:pt x="555" y="286"/>
                  <a:pt x="556" y="285"/>
                  <a:pt x="555" y="286"/>
                </a:cubicBezTo>
                <a:cubicBezTo>
                  <a:pt x="555" y="286"/>
                  <a:pt x="555" y="286"/>
                  <a:pt x="555" y="287"/>
                </a:cubicBezTo>
                <a:cubicBezTo>
                  <a:pt x="555" y="287"/>
                  <a:pt x="555" y="288"/>
                  <a:pt x="555" y="288"/>
                </a:cubicBezTo>
                <a:cubicBezTo>
                  <a:pt x="555" y="289"/>
                  <a:pt x="555" y="289"/>
                  <a:pt x="555" y="289"/>
                </a:cubicBezTo>
                <a:cubicBezTo>
                  <a:pt x="555" y="290"/>
                  <a:pt x="555" y="290"/>
                  <a:pt x="555" y="292"/>
                </a:cubicBezTo>
                <a:cubicBezTo>
                  <a:pt x="555" y="292"/>
                  <a:pt x="555" y="293"/>
                  <a:pt x="555" y="294"/>
                </a:cubicBezTo>
                <a:cubicBezTo>
                  <a:pt x="556" y="298"/>
                  <a:pt x="556" y="301"/>
                  <a:pt x="556" y="304"/>
                </a:cubicBezTo>
                <a:cubicBezTo>
                  <a:pt x="556" y="304"/>
                  <a:pt x="555" y="306"/>
                  <a:pt x="555" y="306"/>
                </a:cubicBezTo>
                <a:cubicBezTo>
                  <a:pt x="555" y="306"/>
                  <a:pt x="556" y="306"/>
                  <a:pt x="556" y="307"/>
                </a:cubicBezTo>
                <a:cubicBezTo>
                  <a:pt x="556" y="310"/>
                  <a:pt x="555" y="313"/>
                  <a:pt x="555" y="316"/>
                </a:cubicBezTo>
                <a:cubicBezTo>
                  <a:pt x="555" y="317"/>
                  <a:pt x="556" y="318"/>
                  <a:pt x="556" y="319"/>
                </a:cubicBezTo>
                <a:cubicBezTo>
                  <a:pt x="556" y="320"/>
                  <a:pt x="555" y="321"/>
                  <a:pt x="555" y="322"/>
                </a:cubicBezTo>
                <a:cubicBezTo>
                  <a:pt x="555" y="323"/>
                  <a:pt x="556" y="323"/>
                  <a:pt x="556" y="325"/>
                </a:cubicBezTo>
                <a:cubicBezTo>
                  <a:pt x="556" y="328"/>
                  <a:pt x="555" y="330"/>
                  <a:pt x="555" y="332"/>
                </a:cubicBezTo>
                <a:cubicBezTo>
                  <a:pt x="555" y="333"/>
                  <a:pt x="555" y="334"/>
                  <a:pt x="555" y="335"/>
                </a:cubicBezTo>
                <a:cubicBezTo>
                  <a:pt x="555" y="338"/>
                  <a:pt x="554" y="338"/>
                  <a:pt x="555" y="339"/>
                </a:cubicBezTo>
                <a:cubicBezTo>
                  <a:pt x="555" y="339"/>
                  <a:pt x="554" y="340"/>
                  <a:pt x="554" y="340"/>
                </a:cubicBezTo>
                <a:cubicBezTo>
                  <a:pt x="554" y="342"/>
                  <a:pt x="555" y="342"/>
                  <a:pt x="554" y="344"/>
                </a:cubicBezTo>
                <a:cubicBezTo>
                  <a:pt x="554" y="346"/>
                  <a:pt x="554" y="349"/>
                  <a:pt x="554" y="351"/>
                </a:cubicBezTo>
                <a:cubicBezTo>
                  <a:pt x="554" y="356"/>
                  <a:pt x="552" y="361"/>
                  <a:pt x="552" y="365"/>
                </a:cubicBezTo>
                <a:cubicBezTo>
                  <a:pt x="553" y="367"/>
                  <a:pt x="553" y="367"/>
                  <a:pt x="552" y="368"/>
                </a:cubicBezTo>
                <a:cubicBezTo>
                  <a:pt x="552" y="370"/>
                  <a:pt x="553" y="371"/>
                  <a:pt x="552" y="372"/>
                </a:cubicBezTo>
                <a:cubicBezTo>
                  <a:pt x="552" y="374"/>
                  <a:pt x="551" y="375"/>
                  <a:pt x="551" y="377"/>
                </a:cubicBezTo>
                <a:cubicBezTo>
                  <a:pt x="550" y="379"/>
                  <a:pt x="551" y="381"/>
                  <a:pt x="550" y="382"/>
                </a:cubicBezTo>
                <a:cubicBezTo>
                  <a:pt x="545" y="382"/>
                  <a:pt x="541" y="382"/>
                  <a:pt x="536" y="382"/>
                </a:cubicBezTo>
                <a:cubicBezTo>
                  <a:pt x="532" y="383"/>
                  <a:pt x="526" y="384"/>
                  <a:pt x="523" y="385"/>
                </a:cubicBezTo>
                <a:cubicBezTo>
                  <a:pt x="522" y="385"/>
                  <a:pt x="521" y="385"/>
                  <a:pt x="521" y="385"/>
                </a:cubicBezTo>
                <a:cubicBezTo>
                  <a:pt x="520" y="385"/>
                  <a:pt x="520" y="385"/>
                  <a:pt x="519" y="385"/>
                </a:cubicBezTo>
                <a:cubicBezTo>
                  <a:pt x="517" y="386"/>
                  <a:pt x="515" y="386"/>
                  <a:pt x="513" y="387"/>
                </a:cubicBezTo>
                <a:cubicBezTo>
                  <a:pt x="511" y="387"/>
                  <a:pt x="508" y="388"/>
                  <a:pt x="506" y="388"/>
                </a:cubicBezTo>
                <a:cubicBezTo>
                  <a:pt x="504" y="389"/>
                  <a:pt x="502" y="388"/>
                  <a:pt x="499" y="388"/>
                </a:cubicBezTo>
                <a:cubicBezTo>
                  <a:pt x="498" y="388"/>
                  <a:pt x="497" y="389"/>
                  <a:pt x="496" y="390"/>
                </a:cubicBezTo>
                <a:cubicBezTo>
                  <a:pt x="495" y="390"/>
                  <a:pt x="494" y="390"/>
                  <a:pt x="493" y="390"/>
                </a:cubicBezTo>
                <a:cubicBezTo>
                  <a:pt x="492" y="390"/>
                  <a:pt x="492" y="390"/>
                  <a:pt x="490" y="391"/>
                </a:cubicBezTo>
                <a:cubicBezTo>
                  <a:pt x="490" y="391"/>
                  <a:pt x="490" y="391"/>
                  <a:pt x="490" y="391"/>
                </a:cubicBezTo>
                <a:cubicBezTo>
                  <a:pt x="487" y="392"/>
                  <a:pt x="484" y="393"/>
                  <a:pt x="481" y="393"/>
                </a:cubicBezTo>
                <a:cubicBezTo>
                  <a:pt x="481" y="390"/>
                  <a:pt x="482" y="389"/>
                  <a:pt x="482" y="387"/>
                </a:cubicBezTo>
                <a:cubicBezTo>
                  <a:pt x="480" y="387"/>
                  <a:pt x="482" y="385"/>
                  <a:pt x="481" y="384"/>
                </a:cubicBezTo>
                <a:cubicBezTo>
                  <a:pt x="481" y="382"/>
                  <a:pt x="480" y="382"/>
                  <a:pt x="480" y="381"/>
                </a:cubicBezTo>
                <a:cubicBezTo>
                  <a:pt x="480" y="381"/>
                  <a:pt x="480" y="378"/>
                  <a:pt x="481" y="379"/>
                </a:cubicBezTo>
                <a:cubicBezTo>
                  <a:pt x="481" y="380"/>
                  <a:pt x="481" y="381"/>
                  <a:pt x="482" y="381"/>
                </a:cubicBezTo>
                <a:cubicBezTo>
                  <a:pt x="482" y="380"/>
                  <a:pt x="483" y="380"/>
                  <a:pt x="484" y="380"/>
                </a:cubicBezTo>
                <a:cubicBezTo>
                  <a:pt x="485" y="379"/>
                  <a:pt x="484" y="379"/>
                  <a:pt x="486" y="379"/>
                </a:cubicBezTo>
                <a:cubicBezTo>
                  <a:pt x="487" y="379"/>
                  <a:pt x="489" y="381"/>
                  <a:pt x="489" y="379"/>
                </a:cubicBezTo>
                <a:cubicBezTo>
                  <a:pt x="490" y="379"/>
                  <a:pt x="490" y="380"/>
                  <a:pt x="491" y="380"/>
                </a:cubicBezTo>
                <a:cubicBezTo>
                  <a:pt x="492" y="380"/>
                  <a:pt x="492" y="379"/>
                  <a:pt x="493" y="379"/>
                </a:cubicBezTo>
                <a:cubicBezTo>
                  <a:pt x="493" y="378"/>
                  <a:pt x="493" y="377"/>
                  <a:pt x="493" y="376"/>
                </a:cubicBezTo>
                <a:cubicBezTo>
                  <a:pt x="493" y="376"/>
                  <a:pt x="492" y="376"/>
                  <a:pt x="491" y="376"/>
                </a:cubicBezTo>
                <a:cubicBezTo>
                  <a:pt x="490" y="375"/>
                  <a:pt x="490" y="375"/>
                  <a:pt x="488" y="374"/>
                </a:cubicBezTo>
                <a:cubicBezTo>
                  <a:pt x="488" y="374"/>
                  <a:pt x="488" y="374"/>
                  <a:pt x="487" y="374"/>
                </a:cubicBezTo>
                <a:cubicBezTo>
                  <a:pt x="483" y="373"/>
                  <a:pt x="476" y="374"/>
                  <a:pt x="470" y="374"/>
                </a:cubicBezTo>
                <a:cubicBezTo>
                  <a:pt x="469" y="374"/>
                  <a:pt x="468" y="373"/>
                  <a:pt x="467" y="373"/>
                </a:cubicBezTo>
                <a:cubicBezTo>
                  <a:pt x="463" y="373"/>
                  <a:pt x="460" y="373"/>
                  <a:pt x="458" y="373"/>
                </a:cubicBezTo>
                <a:cubicBezTo>
                  <a:pt x="457" y="373"/>
                  <a:pt x="455" y="372"/>
                  <a:pt x="454" y="372"/>
                </a:cubicBezTo>
                <a:cubicBezTo>
                  <a:pt x="453" y="372"/>
                  <a:pt x="452" y="373"/>
                  <a:pt x="451" y="373"/>
                </a:cubicBezTo>
                <a:cubicBezTo>
                  <a:pt x="451" y="373"/>
                  <a:pt x="451" y="372"/>
                  <a:pt x="451" y="372"/>
                </a:cubicBezTo>
                <a:cubicBezTo>
                  <a:pt x="450" y="372"/>
                  <a:pt x="450" y="372"/>
                  <a:pt x="449" y="372"/>
                </a:cubicBezTo>
                <a:cubicBezTo>
                  <a:pt x="448" y="372"/>
                  <a:pt x="447" y="372"/>
                  <a:pt x="446" y="371"/>
                </a:cubicBezTo>
                <a:cubicBezTo>
                  <a:pt x="444" y="371"/>
                  <a:pt x="441" y="372"/>
                  <a:pt x="439" y="372"/>
                </a:cubicBezTo>
                <a:cubicBezTo>
                  <a:pt x="437" y="372"/>
                  <a:pt x="436" y="372"/>
                  <a:pt x="435" y="371"/>
                </a:cubicBezTo>
                <a:cubicBezTo>
                  <a:pt x="431" y="371"/>
                  <a:pt x="427" y="372"/>
                  <a:pt x="422" y="371"/>
                </a:cubicBezTo>
                <a:cubicBezTo>
                  <a:pt x="422" y="371"/>
                  <a:pt x="422" y="371"/>
                  <a:pt x="421" y="371"/>
                </a:cubicBezTo>
                <a:cubicBezTo>
                  <a:pt x="421" y="371"/>
                  <a:pt x="421" y="371"/>
                  <a:pt x="421" y="371"/>
                </a:cubicBezTo>
                <a:cubicBezTo>
                  <a:pt x="420" y="371"/>
                  <a:pt x="420" y="371"/>
                  <a:pt x="420" y="371"/>
                </a:cubicBezTo>
                <a:cubicBezTo>
                  <a:pt x="418" y="371"/>
                  <a:pt x="415" y="371"/>
                  <a:pt x="415" y="371"/>
                </a:cubicBezTo>
                <a:cubicBezTo>
                  <a:pt x="414" y="371"/>
                  <a:pt x="414" y="370"/>
                  <a:pt x="414" y="370"/>
                </a:cubicBezTo>
                <a:cubicBezTo>
                  <a:pt x="413" y="370"/>
                  <a:pt x="413" y="371"/>
                  <a:pt x="412" y="371"/>
                </a:cubicBezTo>
                <a:cubicBezTo>
                  <a:pt x="407" y="371"/>
                  <a:pt x="400" y="370"/>
                  <a:pt x="396" y="371"/>
                </a:cubicBezTo>
                <a:cubicBezTo>
                  <a:pt x="394" y="371"/>
                  <a:pt x="394" y="371"/>
                  <a:pt x="392" y="371"/>
                </a:cubicBezTo>
                <a:cubicBezTo>
                  <a:pt x="390" y="371"/>
                  <a:pt x="389" y="371"/>
                  <a:pt x="387" y="371"/>
                </a:cubicBezTo>
                <a:cubicBezTo>
                  <a:pt x="386" y="372"/>
                  <a:pt x="384" y="372"/>
                  <a:pt x="383" y="372"/>
                </a:cubicBezTo>
                <a:cubicBezTo>
                  <a:pt x="383" y="372"/>
                  <a:pt x="382" y="372"/>
                  <a:pt x="382" y="371"/>
                </a:cubicBezTo>
                <a:cubicBezTo>
                  <a:pt x="381" y="371"/>
                  <a:pt x="380" y="372"/>
                  <a:pt x="379" y="371"/>
                </a:cubicBezTo>
                <a:cubicBezTo>
                  <a:pt x="377" y="371"/>
                  <a:pt x="376" y="370"/>
                  <a:pt x="374" y="370"/>
                </a:cubicBezTo>
                <a:cubicBezTo>
                  <a:pt x="373" y="370"/>
                  <a:pt x="373" y="371"/>
                  <a:pt x="372" y="371"/>
                </a:cubicBezTo>
                <a:cubicBezTo>
                  <a:pt x="369" y="371"/>
                  <a:pt x="368" y="370"/>
                  <a:pt x="367" y="370"/>
                </a:cubicBezTo>
                <a:cubicBezTo>
                  <a:pt x="366" y="370"/>
                  <a:pt x="366" y="369"/>
                  <a:pt x="365" y="369"/>
                </a:cubicBezTo>
                <a:cubicBezTo>
                  <a:pt x="365" y="369"/>
                  <a:pt x="365" y="368"/>
                  <a:pt x="364" y="367"/>
                </a:cubicBezTo>
                <a:cubicBezTo>
                  <a:pt x="362" y="366"/>
                  <a:pt x="362" y="368"/>
                  <a:pt x="361" y="369"/>
                </a:cubicBezTo>
                <a:cubicBezTo>
                  <a:pt x="359" y="372"/>
                  <a:pt x="356" y="370"/>
                  <a:pt x="353" y="370"/>
                </a:cubicBezTo>
                <a:cubicBezTo>
                  <a:pt x="352" y="370"/>
                  <a:pt x="351" y="370"/>
                  <a:pt x="350" y="370"/>
                </a:cubicBezTo>
                <a:cubicBezTo>
                  <a:pt x="349" y="370"/>
                  <a:pt x="349" y="371"/>
                  <a:pt x="349" y="371"/>
                </a:cubicBezTo>
                <a:cubicBezTo>
                  <a:pt x="348" y="371"/>
                  <a:pt x="347" y="370"/>
                  <a:pt x="347" y="370"/>
                </a:cubicBezTo>
                <a:cubicBezTo>
                  <a:pt x="346" y="370"/>
                  <a:pt x="346" y="371"/>
                  <a:pt x="344" y="371"/>
                </a:cubicBezTo>
                <a:cubicBezTo>
                  <a:pt x="341" y="371"/>
                  <a:pt x="337" y="370"/>
                  <a:pt x="334" y="371"/>
                </a:cubicBezTo>
                <a:cubicBezTo>
                  <a:pt x="333" y="372"/>
                  <a:pt x="333" y="373"/>
                  <a:pt x="333" y="375"/>
                </a:cubicBezTo>
                <a:cubicBezTo>
                  <a:pt x="333" y="376"/>
                  <a:pt x="332" y="378"/>
                  <a:pt x="332" y="379"/>
                </a:cubicBezTo>
                <a:cubicBezTo>
                  <a:pt x="332" y="379"/>
                  <a:pt x="331" y="379"/>
                  <a:pt x="331" y="379"/>
                </a:cubicBezTo>
                <a:cubicBezTo>
                  <a:pt x="331" y="381"/>
                  <a:pt x="331" y="383"/>
                  <a:pt x="330" y="384"/>
                </a:cubicBezTo>
                <a:cubicBezTo>
                  <a:pt x="330" y="384"/>
                  <a:pt x="330" y="384"/>
                  <a:pt x="330" y="385"/>
                </a:cubicBezTo>
                <a:cubicBezTo>
                  <a:pt x="329" y="386"/>
                  <a:pt x="329" y="387"/>
                  <a:pt x="329" y="388"/>
                </a:cubicBezTo>
                <a:cubicBezTo>
                  <a:pt x="328" y="388"/>
                  <a:pt x="329" y="390"/>
                  <a:pt x="329" y="391"/>
                </a:cubicBezTo>
                <a:cubicBezTo>
                  <a:pt x="329" y="392"/>
                  <a:pt x="328" y="393"/>
                  <a:pt x="328" y="394"/>
                </a:cubicBezTo>
                <a:cubicBezTo>
                  <a:pt x="325" y="392"/>
                  <a:pt x="322" y="394"/>
                  <a:pt x="319" y="394"/>
                </a:cubicBezTo>
                <a:cubicBezTo>
                  <a:pt x="315" y="395"/>
                  <a:pt x="311" y="395"/>
                  <a:pt x="308" y="395"/>
                </a:cubicBezTo>
                <a:cubicBezTo>
                  <a:pt x="306" y="395"/>
                  <a:pt x="304" y="395"/>
                  <a:pt x="303" y="396"/>
                </a:cubicBezTo>
                <a:cubicBezTo>
                  <a:pt x="302" y="396"/>
                  <a:pt x="301" y="395"/>
                  <a:pt x="300" y="395"/>
                </a:cubicBezTo>
                <a:cubicBezTo>
                  <a:pt x="299" y="395"/>
                  <a:pt x="298" y="396"/>
                  <a:pt x="297" y="396"/>
                </a:cubicBezTo>
                <a:cubicBezTo>
                  <a:pt x="296" y="396"/>
                  <a:pt x="296" y="395"/>
                  <a:pt x="295" y="395"/>
                </a:cubicBezTo>
                <a:cubicBezTo>
                  <a:pt x="294" y="395"/>
                  <a:pt x="293" y="395"/>
                  <a:pt x="292" y="395"/>
                </a:cubicBezTo>
                <a:cubicBezTo>
                  <a:pt x="288" y="395"/>
                  <a:pt x="285" y="394"/>
                  <a:pt x="283" y="394"/>
                </a:cubicBezTo>
                <a:cubicBezTo>
                  <a:pt x="281" y="394"/>
                  <a:pt x="280" y="395"/>
                  <a:pt x="278" y="395"/>
                </a:cubicBezTo>
                <a:cubicBezTo>
                  <a:pt x="278" y="395"/>
                  <a:pt x="277" y="394"/>
                  <a:pt x="277" y="394"/>
                </a:cubicBezTo>
                <a:cubicBezTo>
                  <a:pt x="275" y="394"/>
                  <a:pt x="275" y="395"/>
                  <a:pt x="274" y="394"/>
                </a:cubicBezTo>
                <a:cubicBezTo>
                  <a:pt x="273" y="393"/>
                  <a:pt x="267" y="394"/>
                  <a:pt x="266" y="394"/>
                </a:cubicBezTo>
                <a:cubicBezTo>
                  <a:pt x="265" y="394"/>
                  <a:pt x="265" y="394"/>
                  <a:pt x="264" y="394"/>
                </a:cubicBezTo>
                <a:cubicBezTo>
                  <a:pt x="264" y="394"/>
                  <a:pt x="264" y="394"/>
                  <a:pt x="264" y="394"/>
                </a:cubicBezTo>
                <a:cubicBezTo>
                  <a:pt x="264" y="394"/>
                  <a:pt x="263" y="394"/>
                  <a:pt x="263" y="394"/>
                </a:cubicBezTo>
                <a:cubicBezTo>
                  <a:pt x="259" y="395"/>
                  <a:pt x="256" y="395"/>
                  <a:pt x="254" y="394"/>
                </a:cubicBezTo>
                <a:cubicBezTo>
                  <a:pt x="252" y="394"/>
                  <a:pt x="251" y="393"/>
                  <a:pt x="249" y="393"/>
                </a:cubicBezTo>
                <a:cubicBezTo>
                  <a:pt x="248" y="393"/>
                  <a:pt x="247" y="393"/>
                  <a:pt x="246" y="393"/>
                </a:cubicBezTo>
                <a:cubicBezTo>
                  <a:pt x="244" y="393"/>
                  <a:pt x="243" y="392"/>
                  <a:pt x="242" y="393"/>
                </a:cubicBezTo>
                <a:cubicBezTo>
                  <a:pt x="242" y="394"/>
                  <a:pt x="237" y="393"/>
                  <a:pt x="237" y="393"/>
                </a:cubicBezTo>
                <a:cubicBezTo>
                  <a:pt x="236" y="393"/>
                  <a:pt x="236" y="395"/>
                  <a:pt x="235" y="394"/>
                </a:cubicBezTo>
                <a:cubicBezTo>
                  <a:pt x="234" y="392"/>
                  <a:pt x="236" y="389"/>
                  <a:pt x="234" y="388"/>
                </a:cubicBezTo>
                <a:cubicBezTo>
                  <a:pt x="225" y="388"/>
                  <a:pt x="225" y="388"/>
                  <a:pt x="225" y="388"/>
                </a:cubicBezTo>
                <a:cubicBezTo>
                  <a:pt x="223" y="388"/>
                  <a:pt x="223" y="386"/>
                  <a:pt x="222" y="385"/>
                </a:cubicBezTo>
                <a:cubicBezTo>
                  <a:pt x="219" y="388"/>
                  <a:pt x="216" y="386"/>
                  <a:pt x="214" y="386"/>
                </a:cubicBezTo>
                <a:cubicBezTo>
                  <a:pt x="213" y="386"/>
                  <a:pt x="213" y="386"/>
                  <a:pt x="212" y="386"/>
                </a:cubicBezTo>
                <a:cubicBezTo>
                  <a:pt x="212" y="386"/>
                  <a:pt x="211" y="385"/>
                  <a:pt x="211" y="385"/>
                </a:cubicBezTo>
                <a:cubicBezTo>
                  <a:pt x="205" y="384"/>
                  <a:pt x="196" y="385"/>
                  <a:pt x="191" y="384"/>
                </a:cubicBezTo>
                <a:cubicBezTo>
                  <a:pt x="190" y="384"/>
                  <a:pt x="189" y="384"/>
                  <a:pt x="189" y="383"/>
                </a:cubicBezTo>
                <a:cubicBezTo>
                  <a:pt x="188" y="383"/>
                  <a:pt x="186" y="384"/>
                  <a:pt x="185" y="383"/>
                </a:cubicBezTo>
                <a:cubicBezTo>
                  <a:pt x="184" y="382"/>
                  <a:pt x="182" y="383"/>
                  <a:pt x="181" y="382"/>
                </a:cubicBezTo>
                <a:cubicBezTo>
                  <a:pt x="181" y="382"/>
                  <a:pt x="180" y="382"/>
                  <a:pt x="180" y="382"/>
                </a:cubicBezTo>
                <a:cubicBezTo>
                  <a:pt x="178" y="382"/>
                  <a:pt x="176" y="382"/>
                  <a:pt x="174" y="382"/>
                </a:cubicBezTo>
                <a:cubicBezTo>
                  <a:pt x="171" y="382"/>
                  <a:pt x="169" y="381"/>
                  <a:pt x="166" y="380"/>
                </a:cubicBezTo>
                <a:cubicBezTo>
                  <a:pt x="163" y="380"/>
                  <a:pt x="160" y="381"/>
                  <a:pt x="157" y="380"/>
                </a:cubicBezTo>
                <a:cubicBezTo>
                  <a:pt x="155" y="380"/>
                  <a:pt x="153" y="380"/>
                  <a:pt x="151" y="379"/>
                </a:cubicBezTo>
                <a:cubicBezTo>
                  <a:pt x="149" y="379"/>
                  <a:pt x="147" y="380"/>
                  <a:pt x="145" y="379"/>
                </a:cubicBezTo>
                <a:cubicBezTo>
                  <a:pt x="143" y="379"/>
                  <a:pt x="140" y="379"/>
                  <a:pt x="137" y="379"/>
                </a:cubicBezTo>
                <a:cubicBezTo>
                  <a:pt x="135" y="379"/>
                  <a:pt x="134" y="379"/>
                  <a:pt x="132" y="379"/>
                </a:cubicBezTo>
                <a:cubicBezTo>
                  <a:pt x="131" y="379"/>
                  <a:pt x="129" y="378"/>
                  <a:pt x="127" y="378"/>
                </a:cubicBezTo>
                <a:cubicBezTo>
                  <a:pt x="125" y="378"/>
                  <a:pt x="121" y="379"/>
                  <a:pt x="119" y="377"/>
                </a:cubicBezTo>
                <a:cubicBezTo>
                  <a:pt x="117" y="377"/>
                  <a:pt x="115" y="378"/>
                  <a:pt x="113" y="377"/>
                </a:cubicBezTo>
                <a:cubicBezTo>
                  <a:pt x="113" y="376"/>
                  <a:pt x="113" y="376"/>
                  <a:pt x="113" y="375"/>
                </a:cubicBezTo>
                <a:cubicBezTo>
                  <a:pt x="113" y="375"/>
                  <a:pt x="112" y="374"/>
                  <a:pt x="112" y="374"/>
                </a:cubicBezTo>
                <a:cubicBezTo>
                  <a:pt x="111" y="373"/>
                  <a:pt x="112" y="371"/>
                  <a:pt x="110" y="370"/>
                </a:cubicBezTo>
                <a:cubicBezTo>
                  <a:pt x="110" y="369"/>
                  <a:pt x="109" y="369"/>
                  <a:pt x="108" y="369"/>
                </a:cubicBezTo>
                <a:cubicBezTo>
                  <a:pt x="105" y="370"/>
                  <a:pt x="107" y="372"/>
                  <a:pt x="107" y="375"/>
                </a:cubicBezTo>
                <a:cubicBezTo>
                  <a:pt x="106" y="375"/>
                  <a:pt x="106" y="377"/>
                  <a:pt x="104" y="376"/>
                </a:cubicBezTo>
                <a:cubicBezTo>
                  <a:pt x="103" y="377"/>
                  <a:pt x="103" y="377"/>
                  <a:pt x="104" y="379"/>
                </a:cubicBezTo>
                <a:cubicBezTo>
                  <a:pt x="104" y="381"/>
                  <a:pt x="109" y="379"/>
                  <a:pt x="109" y="382"/>
                </a:cubicBezTo>
                <a:cubicBezTo>
                  <a:pt x="109" y="384"/>
                  <a:pt x="108" y="383"/>
                  <a:pt x="108" y="385"/>
                </a:cubicBezTo>
                <a:cubicBezTo>
                  <a:pt x="107" y="384"/>
                  <a:pt x="106" y="385"/>
                  <a:pt x="106" y="387"/>
                </a:cubicBezTo>
                <a:cubicBezTo>
                  <a:pt x="105" y="391"/>
                  <a:pt x="104" y="397"/>
                  <a:pt x="100" y="399"/>
                </a:cubicBezTo>
                <a:cubicBezTo>
                  <a:pt x="100" y="399"/>
                  <a:pt x="98" y="399"/>
                  <a:pt x="97" y="400"/>
                </a:cubicBezTo>
                <a:cubicBezTo>
                  <a:pt x="90" y="401"/>
                  <a:pt x="78" y="400"/>
                  <a:pt x="72" y="400"/>
                </a:cubicBezTo>
                <a:cubicBezTo>
                  <a:pt x="67" y="399"/>
                  <a:pt x="62" y="400"/>
                  <a:pt x="59" y="400"/>
                </a:cubicBezTo>
                <a:cubicBezTo>
                  <a:pt x="55" y="401"/>
                  <a:pt x="54" y="401"/>
                  <a:pt x="53" y="400"/>
                </a:cubicBezTo>
                <a:cubicBezTo>
                  <a:pt x="50" y="400"/>
                  <a:pt x="48" y="401"/>
                  <a:pt x="46" y="401"/>
                </a:cubicBezTo>
                <a:cubicBezTo>
                  <a:pt x="45" y="401"/>
                  <a:pt x="44" y="401"/>
                  <a:pt x="43" y="401"/>
                </a:cubicBezTo>
                <a:cubicBezTo>
                  <a:pt x="40" y="401"/>
                  <a:pt x="35" y="400"/>
                  <a:pt x="32" y="400"/>
                </a:cubicBezTo>
                <a:cubicBezTo>
                  <a:pt x="31" y="400"/>
                  <a:pt x="31" y="400"/>
                  <a:pt x="31" y="400"/>
                </a:cubicBezTo>
                <a:cubicBezTo>
                  <a:pt x="30" y="400"/>
                  <a:pt x="30" y="400"/>
                  <a:pt x="30" y="400"/>
                </a:cubicBezTo>
                <a:cubicBezTo>
                  <a:pt x="27" y="400"/>
                  <a:pt x="19" y="399"/>
                  <a:pt x="18" y="400"/>
                </a:cubicBezTo>
                <a:cubicBezTo>
                  <a:pt x="18" y="401"/>
                  <a:pt x="17" y="400"/>
                  <a:pt x="17" y="400"/>
                </a:cubicBezTo>
                <a:cubicBezTo>
                  <a:pt x="13" y="400"/>
                  <a:pt x="11" y="400"/>
                  <a:pt x="8" y="401"/>
                </a:cubicBezTo>
                <a:cubicBezTo>
                  <a:pt x="7" y="399"/>
                  <a:pt x="2" y="398"/>
                  <a:pt x="0" y="400"/>
                </a:cubicBezTo>
                <a:cubicBezTo>
                  <a:pt x="0" y="403"/>
                  <a:pt x="2" y="404"/>
                  <a:pt x="2" y="406"/>
                </a:cubicBezTo>
                <a:cubicBezTo>
                  <a:pt x="5" y="406"/>
                  <a:pt x="6" y="404"/>
                  <a:pt x="8" y="404"/>
                </a:cubicBezTo>
                <a:cubicBezTo>
                  <a:pt x="8" y="404"/>
                  <a:pt x="8" y="404"/>
                  <a:pt x="9" y="404"/>
                </a:cubicBezTo>
                <a:cubicBezTo>
                  <a:pt x="14" y="403"/>
                  <a:pt x="19" y="404"/>
                  <a:pt x="23" y="404"/>
                </a:cubicBezTo>
                <a:cubicBezTo>
                  <a:pt x="25" y="404"/>
                  <a:pt x="28" y="404"/>
                  <a:pt x="31" y="404"/>
                </a:cubicBezTo>
                <a:cubicBezTo>
                  <a:pt x="34" y="404"/>
                  <a:pt x="36" y="405"/>
                  <a:pt x="38" y="405"/>
                </a:cubicBezTo>
                <a:cubicBezTo>
                  <a:pt x="39" y="405"/>
                  <a:pt x="40" y="405"/>
                  <a:pt x="41" y="405"/>
                </a:cubicBezTo>
                <a:cubicBezTo>
                  <a:pt x="42" y="405"/>
                  <a:pt x="43" y="405"/>
                  <a:pt x="44" y="405"/>
                </a:cubicBezTo>
                <a:cubicBezTo>
                  <a:pt x="45" y="405"/>
                  <a:pt x="45" y="405"/>
                  <a:pt x="45" y="405"/>
                </a:cubicBezTo>
                <a:cubicBezTo>
                  <a:pt x="45" y="405"/>
                  <a:pt x="46" y="405"/>
                  <a:pt x="46" y="405"/>
                </a:cubicBezTo>
                <a:cubicBezTo>
                  <a:pt x="46" y="405"/>
                  <a:pt x="47" y="405"/>
                  <a:pt x="47" y="405"/>
                </a:cubicBezTo>
                <a:cubicBezTo>
                  <a:pt x="48" y="405"/>
                  <a:pt x="50" y="405"/>
                  <a:pt x="51" y="405"/>
                </a:cubicBezTo>
                <a:cubicBezTo>
                  <a:pt x="55" y="404"/>
                  <a:pt x="58" y="404"/>
                  <a:pt x="60" y="404"/>
                </a:cubicBezTo>
                <a:cubicBezTo>
                  <a:pt x="61" y="404"/>
                  <a:pt x="63" y="404"/>
                  <a:pt x="64" y="404"/>
                </a:cubicBezTo>
                <a:cubicBezTo>
                  <a:pt x="65" y="404"/>
                  <a:pt x="66" y="404"/>
                  <a:pt x="68" y="404"/>
                </a:cubicBezTo>
                <a:cubicBezTo>
                  <a:pt x="69" y="404"/>
                  <a:pt x="70" y="403"/>
                  <a:pt x="72" y="403"/>
                </a:cubicBezTo>
                <a:cubicBezTo>
                  <a:pt x="72" y="404"/>
                  <a:pt x="73" y="403"/>
                  <a:pt x="73" y="403"/>
                </a:cubicBezTo>
                <a:cubicBezTo>
                  <a:pt x="73" y="403"/>
                  <a:pt x="73" y="404"/>
                  <a:pt x="73" y="405"/>
                </a:cubicBezTo>
                <a:cubicBezTo>
                  <a:pt x="74" y="405"/>
                  <a:pt x="79" y="404"/>
                  <a:pt x="79" y="405"/>
                </a:cubicBezTo>
                <a:cubicBezTo>
                  <a:pt x="79" y="404"/>
                  <a:pt x="79" y="404"/>
                  <a:pt x="79" y="404"/>
                </a:cubicBezTo>
                <a:cubicBezTo>
                  <a:pt x="80" y="404"/>
                  <a:pt x="80" y="405"/>
                  <a:pt x="81" y="405"/>
                </a:cubicBezTo>
                <a:cubicBezTo>
                  <a:pt x="82" y="405"/>
                  <a:pt x="82" y="404"/>
                  <a:pt x="83" y="404"/>
                </a:cubicBezTo>
                <a:cubicBezTo>
                  <a:pt x="84" y="404"/>
                  <a:pt x="86" y="405"/>
                  <a:pt x="88" y="405"/>
                </a:cubicBezTo>
                <a:cubicBezTo>
                  <a:pt x="90" y="404"/>
                  <a:pt x="94" y="404"/>
                  <a:pt x="95" y="403"/>
                </a:cubicBezTo>
                <a:cubicBezTo>
                  <a:pt x="96" y="403"/>
                  <a:pt x="97" y="404"/>
                  <a:pt x="97" y="404"/>
                </a:cubicBezTo>
                <a:cubicBezTo>
                  <a:pt x="97" y="406"/>
                  <a:pt x="95" y="406"/>
                  <a:pt x="95" y="407"/>
                </a:cubicBezTo>
                <a:cubicBezTo>
                  <a:pt x="94" y="411"/>
                  <a:pt x="90" y="413"/>
                  <a:pt x="91" y="418"/>
                </a:cubicBezTo>
                <a:cubicBezTo>
                  <a:pt x="92" y="419"/>
                  <a:pt x="92" y="420"/>
                  <a:pt x="94" y="421"/>
                </a:cubicBezTo>
                <a:cubicBezTo>
                  <a:pt x="94" y="419"/>
                  <a:pt x="97" y="421"/>
                  <a:pt x="97" y="420"/>
                </a:cubicBezTo>
                <a:cubicBezTo>
                  <a:pt x="98" y="417"/>
                  <a:pt x="94" y="419"/>
                  <a:pt x="94" y="417"/>
                </a:cubicBezTo>
                <a:cubicBezTo>
                  <a:pt x="94" y="416"/>
                  <a:pt x="95" y="415"/>
                  <a:pt x="95" y="414"/>
                </a:cubicBezTo>
                <a:cubicBezTo>
                  <a:pt x="96" y="413"/>
                  <a:pt x="96" y="412"/>
                  <a:pt x="96" y="411"/>
                </a:cubicBezTo>
                <a:cubicBezTo>
                  <a:pt x="96" y="411"/>
                  <a:pt x="97" y="410"/>
                  <a:pt x="98" y="410"/>
                </a:cubicBezTo>
                <a:cubicBezTo>
                  <a:pt x="98" y="409"/>
                  <a:pt x="98" y="408"/>
                  <a:pt x="98" y="408"/>
                </a:cubicBezTo>
                <a:cubicBezTo>
                  <a:pt x="99" y="407"/>
                  <a:pt x="100" y="407"/>
                  <a:pt x="100" y="406"/>
                </a:cubicBezTo>
                <a:cubicBezTo>
                  <a:pt x="101" y="406"/>
                  <a:pt x="102" y="404"/>
                  <a:pt x="104" y="405"/>
                </a:cubicBezTo>
                <a:cubicBezTo>
                  <a:pt x="104" y="410"/>
                  <a:pt x="104" y="413"/>
                  <a:pt x="104" y="418"/>
                </a:cubicBezTo>
                <a:cubicBezTo>
                  <a:pt x="104" y="419"/>
                  <a:pt x="103" y="419"/>
                  <a:pt x="101" y="420"/>
                </a:cubicBezTo>
                <a:cubicBezTo>
                  <a:pt x="100" y="420"/>
                  <a:pt x="100" y="422"/>
                  <a:pt x="100" y="423"/>
                </a:cubicBezTo>
                <a:cubicBezTo>
                  <a:pt x="101" y="424"/>
                  <a:pt x="102" y="424"/>
                  <a:pt x="103" y="424"/>
                </a:cubicBezTo>
                <a:cubicBezTo>
                  <a:pt x="105" y="424"/>
                  <a:pt x="105" y="423"/>
                  <a:pt x="106" y="423"/>
                </a:cubicBezTo>
                <a:cubicBezTo>
                  <a:pt x="108" y="423"/>
                  <a:pt x="109" y="423"/>
                  <a:pt x="111" y="423"/>
                </a:cubicBezTo>
                <a:cubicBezTo>
                  <a:pt x="113" y="423"/>
                  <a:pt x="114" y="422"/>
                  <a:pt x="116" y="422"/>
                </a:cubicBezTo>
                <a:cubicBezTo>
                  <a:pt x="118" y="422"/>
                  <a:pt x="120" y="422"/>
                  <a:pt x="122" y="421"/>
                </a:cubicBezTo>
                <a:cubicBezTo>
                  <a:pt x="125" y="422"/>
                  <a:pt x="125" y="425"/>
                  <a:pt x="129" y="424"/>
                </a:cubicBezTo>
                <a:cubicBezTo>
                  <a:pt x="130" y="422"/>
                  <a:pt x="127" y="423"/>
                  <a:pt x="128" y="421"/>
                </a:cubicBezTo>
                <a:cubicBezTo>
                  <a:pt x="133" y="421"/>
                  <a:pt x="140" y="419"/>
                  <a:pt x="145" y="421"/>
                </a:cubicBezTo>
                <a:cubicBezTo>
                  <a:pt x="145" y="424"/>
                  <a:pt x="144" y="425"/>
                  <a:pt x="145" y="427"/>
                </a:cubicBezTo>
                <a:cubicBezTo>
                  <a:pt x="148" y="428"/>
                  <a:pt x="149" y="428"/>
                  <a:pt x="151" y="427"/>
                </a:cubicBezTo>
                <a:cubicBezTo>
                  <a:pt x="151" y="424"/>
                  <a:pt x="148" y="428"/>
                  <a:pt x="148" y="424"/>
                </a:cubicBezTo>
                <a:cubicBezTo>
                  <a:pt x="149" y="420"/>
                  <a:pt x="154" y="420"/>
                  <a:pt x="159" y="420"/>
                </a:cubicBezTo>
                <a:cubicBezTo>
                  <a:pt x="162" y="420"/>
                  <a:pt x="165" y="420"/>
                  <a:pt x="166" y="420"/>
                </a:cubicBezTo>
                <a:cubicBezTo>
                  <a:pt x="168" y="421"/>
                  <a:pt x="164" y="422"/>
                  <a:pt x="167" y="423"/>
                </a:cubicBezTo>
                <a:cubicBezTo>
                  <a:pt x="168" y="424"/>
                  <a:pt x="170" y="424"/>
                  <a:pt x="171" y="423"/>
                </a:cubicBezTo>
                <a:cubicBezTo>
                  <a:pt x="173" y="422"/>
                  <a:pt x="167" y="421"/>
                  <a:pt x="170" y="420"/>
                </a:cubicBezTo>
                <a:cubicBezTo>
                  <a:pt x="174" y="419"/>
                  <a:pt x="181" y="420"/>
                  <a:pt x="186" y="420"/>
                </a:cubicBezTo>
                <a:cubicBezTo>
                  <a:pt x="188" y="419"/>
                  <a:pt x="188" y="422"/>
                  <a:pt x="190" y="421"/>
                </a:cubicBezTo>
                <a:cubicBezTo>
                  <a:pt x="191" y="422"/>
                  <a:pt x="191" y="421"/>
                  <a:pt x="192" y="421"/>
                </a:cubicBezTo>
                <a:cubicBezTo>
                  <a:pt x="194" y="423"/>
                  <a:pt x="197" y="423"/>
                  <a:pt x="199" y="425"/>
                </a:cubicBezTo>
                <a:cubicBezTo>
                  <a:pt x="201" y="425"/>
                  <a:pt x="200" y="423"/>
                  <a:pt x="203" y="423"/>
                </a:cubicBezTo>
                <a:cubicBezTo>
                  <a:pt x="205" y="425"/>
                  <a:pt x="209" y="424"/>
                  <a:pt x="212" y="424"/>
                </a:cubicBezTo>
                <a:cubicBezTo>
                  <a:pt x="214" y="425"/>
                  <a:pt x="216" y="426"/>
                  <a:pt x="219" y="426"/>
                </a:cubicBezTo>
                <a:cubicBezTo>
                  <a:pt x="220" y="426"/>
                  <a:pt x="221" y="427"/>
                  <a:pt x="222" y="427"/>
                </a:cubicBezTo>
                <a:cubicBezTo>
                  <a:pt x="223" y="428"/>
                  <a:pt x="225" y="428"/>
                  <a:pt x="227" y="428"/>
                </a:cubicBezTo>
                <a:cubicBezTo>
                  <a:pt x="228" y="425"/>
                  <a:pt x="227" y="421"/>
                  <a:pt x="228" y="418"/>
                </a:cubicBezTo>
                <a:cubicBezTo>
                  <a:pt x="228" y="418"/>
                  <a:pt x="229" y="417"/>
                  <a:pt x="229" y="417"/>
                </a:cubicBezTo>
                <a:cubicBezTo>
                  <a:pt x="229" y="416"/>
                  <a:pt x="229" y="414"/>
                  <a:pt x="229" y="414"/>
                </a:cubicBezTo>
                <a:cubicBezTo>
                  <a:pt x="232" y="412"/>
                  <a:pt x="237" y="414"/>
                  <a:pt x="237" y="411"/>
                </a:cubicBezTo>
                <a:cubicBezTo>
                  <a:pt x="239" y="409"/>
                  <a:pt x="237" y="407"/>
                  <a:pt x="237" y="405"/>
                </a:cubicBezTo>
                <a:cubicBezTo>
                  <a:pt x="236" y="403"/>
                  <a:pt x="237" y="401"/>
                  <a:pt x="237" y="400"/>
                </a:cubicBezTo>
                <a:cubicBezTo>
                  <a:pt x="236" y="398"/>
                  <a:pt x="236" y="397"/>
                  <a:pt x="235" y="396"/>
                </a:cubicBezTo>
                <a:cubicBezTo>
                  <a:pt x="237" y="395"/>
                  <a:pt x="237" y="396"/>
                  <a:pt x="238" y="397"/>
                </a:cubicBezTo>
                <a:cubicBezTo>
                  <a:pt x="241" y="398"/>
                  <a:pt x="243" y="397"/>
                  <a:pt x="246" y="397"/>
                </a:cubicBezTo>
                <a:cubicBezTo>
                  <a:pt x="247" y="397"/>
                  <a:pt x="249" y="397"/>
                  <a:pt x="249" y="397"/>
                </a:cubicBezTo>
                <a:cubicBezTo>
                  <a:pt x="250" y="397"/>
                  <a:pt x="251" y="397"/>
                  <a:pt x="251" y="397"/>
                </a:cubicBezTo>
                <a:cubicBezTo>
                  <a:pt x="252" y="397"/>
                  <a:pt x="253" y="397"/>
                  <a:pt x="253" y="397"/>
                </a:cubicBezTo>
                <a:cubicBezTo>
                  <a:pt x="253" y="397"/>
                  <a:pt x="253" y="398"/>
                  <a:pt x="254" y="398"/>
                </a:cubicBezTo>
                <a:cubicBezTo>
                  <a:pt x="254" y="398"/>
                  <a:pt x="255" y="398"/>
                  <a:pt x="255" y="398"/>
                </a:cubicBezTo>
                <a:cubicBezTo>
                  <a:pt x="260" y="399"/>
                  <a:pt x="267" y="398"/>
                  <a:pt x="272" y="399"/>
                </a:cubicBezTo>
                <a:cubicBezTo>
                  <a:pt x="274" y="399"/>
                  <a:pt x="273" y="399"/>
                  <a:pt x="275" y="399"/>
                </a:cubicBezTo>
                <a:cubicBezTo>
                  <a:pt x="278" y="398"/>
                  <a:pt x="280" y="399"/>
                  <a:pt x="282" y="399"/>
                </a:cubicBezTo>
                <a:cubicBezTo>
                  <a:pt x="282" y="399"/>
                  <a:pt x="282" y="399"/>
                  <a:pt x="282" y="399"/>
                </a:cubicBezTo>
                <a:cubicBezTo>
                  <a:pt x="283" y="398"/>
                  <a:pt x="283" y="399"/>
                  <a:pt x="284" y="399"/>
                </a:cubicBezTo>
                <a:cubicBezTo>
                  <a:pt x="291" y="399"/>
                  <a:pt x="299" y="399"/>
                  <a:pt x="305" y="399"/>
                </a:cubicBezTo>
                <a:cubicBezTo>
                  <a:pt x="306" y="399"/>
                  <a:pt x="307" y="399"/>
                  <a:pt x="308" y="399"/>
                </a:cubicBezTo>
                <a:cubicBezTo>
                  <a:pt x="312" y="398"/>
                  <a:pt x="316" y="398"/>
                  <a:pt x="318" y="398"/>
                </a:cubicBezTo>
                <a:cubicBezTo>
                  <a:pt x="319" y="398"/>
                  <a:pt x="320" y="398"/>
                  <a:pt x="321" y="398"/>
                </a:cubicBezTo>
                <a:cubicBezTo>
                  <a:pt x="321" y="398"/>
                  <a:pt x="321" y="397"/>
                  <a:pt x="322" y="397"/>
                </a:cubicBezTo>
                <a:cubicBezTo>
                  <a:pt x="322" y="397"/>
                  <a:pt x="323" y="397"/>
                  <a:pt x="323" y="397"/>
                </a:cubicBezTo>
                <a:cubicBezTo>
                  <a:pt x="325" y="398"/>
                  <a:pt x="326" y="396"/>
                  <a:pt x="327" y="397"/>
                </a:cubicBezTo>
                <a:cubicBezTo>
                  <a:pt x="327" y="397"/>
                  <a:pt x="329" y="398"/>
                  <a:pt x="329" y="398"/>
                </a:cubicBezTo>
                <a:cubicBezTo>
                  <a:pt x="331" y="399"/>
                  <a:pt x="332" y="398"/>
                  <a:pt x="332" y="399"/>
                </a:cubicBezTo>
                <a:cubicBezTo>
                  <a:pt x="332" y="401"/>
                  <a:pt x="332" y="404"/>
                  <a:pt x="332" y="406"/>
                </a:cubicBezTo>
                <a:cubicBezTo>
                  <a:pt x="332" y="408"/>
                  <a:pt x="331" y="410"/>
                  <a:pt x="332" y="412"/>
                </a:cubicBezTo>
                <a:cubicBezTo>
                  <a:pt x="332" y="414"/>
                  <a:pt x="333" y="414"/>
                  <a:pt x="334" y="416"/>
                </a:cubicBezTo>
                <a:cubicBezTo>
                  <a:pt x="336" y="415"/>
                  <a:pt x="338" y="414"/>
                  <a:pt x="341" y="414"/>
                </a:cubicBezTo>
                <a:cubicBezTo>
                  <a:pt x="341" y="414"/>
                  <a:pt x="342" y="415"/>
                  <a:pt x="343" y="415"/>
                </a:cubicBezTo>
                <a:cubicBezTo>
                  <a:pt x="344" y="416"/>
                  <a:pt x="344" y="419"/>
                  <a:pt x="347" y="420"/>
                </a:cubicBezTo>
                <a:cubicBezTo>
                  <a:pt x="348" y="419"/>
                  <a:pt x="345" y="416"/>
                  <a:pt x="346" y="415"/>
                </a:cubicBezTo>
                <a:cubicBezTo>
                  <a:pt x="348" y="415"/>
                  <a:pt x="350" y="415"/>
                  <a:pt x="351" y="415"/>
                </a:cubicBezTo>
                <a:cubicBezTo>
                  <a:pt x="351" y="415"/>
                  <a:pt x="352" y="414"/>
                  <a:pt x="352" y="414"/>
                </a:cubicBezTo>
                <a:cubicBezTo>
                  <a:pt x="352" y="414"/>
                  <a:pt x="352" y="415"/>
                  <a:pt x="352" y="415"/>
                </a:cubicBezTo>
                <a:cubicBezTo>
                  <a:pt x="352" y="416"/>
                  <a:pt x="354" y="415"/>
                  <a:pt x="354" y="415"/>
                </a:cubicBezTo>
                <a:cubicBezTo>
                  <a:pt x="359" y="415"/>
                  <a:pt x="359" y="415"/>
                  <a:pt x="359" y="415"/>
                </a:cubicBezTo>
                <a:cubicBezTo>
                  <a:pt x="360" y="416"/>
                  <a:pt x="361" y="417"/>
                  <a:pt x="361" y="417"/>
                </a:cubicBezTo>
                <a:cubicBezTo>
                  <a:pt x="362" y="418"/>
                  <a:pt x="362" y="419"/>
                  <a:pt x="363" y="419"/>
                </a:cubicBezTo>
                <a:cubicBezTo>
                  <a:pt x="363" y="418"/>
                  <a:pt x="362" y="416"/>
                  <a:pt x="364" y="415"/>
                </a:cubicBezTo>
                <a:cubicBezTo>
                  <a:pt x="365" y="414"/>
                  <a:pt x="366" y="415"/>
                  <a:pt x="367" y="415"/>
                </a:cubicBezTo>
                <a:cubicBezTo>
                  <a:pt x="367" y="415"/>
                  <a:pt x="368" y="415"/>
                  <a:pt x="369" y="415"/>
                </a:cubicBezTo>
                <a:cubicBezTo>
                  <a:pt x="369" y="415"/>
                  <a:pt x="371" y="414"/>
                  <a:pt x="371" y="415"/>
                </a:cubicBezTo>
                <a:cubicBezTo>
                  <a:pt x="372" y="415"/>
                  <a:pt x="372" y="415"/>
                  <a:pt x="373" y="415"/>
                </a:cubicBezTo>
                <a:cubicBezTo>
                  <a:pt x="378" y="416"/>
                  <a:pt x="383" y="416"/>
                  <a:pt x="389" y="416"/>
                </a:cubicBezTo>
                <a:cubicBezTo>
                  <a:pt x="393" y="416"/>
                  <a:pt x="397" y="416"/>
                  <a:pt x="401" y="415"/>
                </a:cubicBezTo>
                <a:cubicBezTo>
                  <a:pt x="403" y="415"/>
                  <a:pt x="404" y="415"/>
                  <a:pt x="405" y="415"/>
                </a:cubicBezTo>
                <a:cubicBezTo>
                  <a:pt x="408" y="415"/>
                  <a:pt x="411" y="415"/>
                  <a:pt x="413" y="415"/>
                </a:cubicBezTo>
                <a:cubicBezTo>
                  <a:pt x="416" y="416"/>
                  <a:pt x="420" y="415"/>
                  <a:pt x="423" y="416"/>
                </a:cubicBezTo>
                <a:cubicBezTo>
                  <a:pt x="424" y="416"/>
                  <a:pt x="425" y="417"/>
                  <a:pt x="426" y="417"/>
                </a:cubicBezTo>
                <a:cubicBezTo>
                  <a:pt x="429" y="418"/>
                  <a:pt x="432" y="417"/>
                  <a:pt x="435" y="417"/>
                </a:cubicBezTo>
                <a:cubicBezTo>
                  <a:pt x="436" y="417"/>
                  <a:pt x="437" y="417"/>
                  <a:pt x="439" y="417"/>
                </a:cubicBezTo>
                <a:cubicBezTo>
                  <a:pt x="442" y="417"/>
                  <a:pt x="443" y="417"/>
                  <a:pt x="445" y="417"/>
                </a:cubicBezTo>
                <a:cubicBezTo>
                  <a:pt x="449" y="417"/>
                  <a:pt x="452" y="417"/>
                  <a:pt x="454" y="418"/>
                </a:cubicBezTo>
                <a:cubicBezTo>
                  <a:pt x="454" y="418"/>
                  <a:pt x="456" y="417"/>
                  <a:pt x="456" y="417"/>
                </a:cubicBezTo>
                <a:cubicBezTo>
                  <a:pt x="459" y="416"/>
                  <a:pt x="463" y="417"/>
                  <a:pt x="467" y="417"/>
                </a:cubicBezTo>
                <a:cubicBezTo>
                  <a:pt x="466" y="420"/>
                  <a:pt x="468" y="421"/>
                  <a:pt x="471" y="421"/>
                </a:cubicBezTo>
                <a:cubicBezTo>
                  <a:pt x="472" y="420"/>
                  <a:pt x="473" y="417"/>
                  <a:pt x="473" y="415"/>
                </a:cubicBezTo>
                <a:cubicBezTo>
                  <a:pt x="473" y="415"/>
                  <a:pt x="474" y="415"/>
                  <a:pt x="474" y="415"/>
                </a:cubicBezTo>
                <a:cubicBezTo>
                  <a:pt x="474" y="412"/>
                  <a:pt x="474" y="409"/>
                  <a:pt x="476" y="408"/>
                </a:cubicBezTo>
                <a:cubicBezTo>
                  <a:pt x="483" y="407"/>
                  <a:pt x="491" y="406"/>
                  <a:pt x="496" y="406"/>
                </a:cubicBezTo>
                <a:cubicBezTo>
                  <a:pt x="499" y="405"/>
                  <a:pt x="501" y="405"/>
                  <a:pt x="502" y="405"/>
                </a:cubicBezTo>
                <a:cubicBezTo>
                  <a:pt x="511" y="403"/>
                  <a:pt x="521" y="403"/>
                  <a:pt x="530" y="402"/>
                </a:cubicBezTo>
                <a:cubicBezTo>
                  <a:pt x="534" y="402"/>
                  <a:pt x="538" y="401"/>
                  <a:pt x="542" y="401"/>
                </a:cubicBezTo>
                <a:cubicBezTo>
                  <a:pt x="544" y="401"/>
                  <a:pt x="546" y="402"/>
                  <a:pt x="549" y="403"/>
                </a:cubicBezTo>
                <a:cubicBezTo>
                  <a:pt x="550" y="403"/>
                  <a:pt x="551" y="403"/>
                  <a:pt x="552" y="403"/>
                </a:cubicBezTo>
                <a:cubicBezTo>
                  <a:pt x="554" y="403"/>
                  <a:pt x="555" y="405"/>
                  <a:pt x="557" y="404"/>
                </a:cubicBezTo>
                <a:cubicBezTo>
                  <a:pt x="557" y="405"/>
                  <a:pt x="558" y="405"/>
                  <a:pt x="558" y="405"/>
                </a:cubicBezTo>
                <a:cubicBezTo>
                  <a:pt x="560" y="405"/>
                  <a:pt x="560" y="407"/>
                  <a:pt x="561" y="405"/>
                </a:cubicBezTo>
                <a:cubicBezTo>
                  <a:pt x="563" y="403"/>
                  <a:pt x="560" y="403"/>
                  <a:pt x="560" y="401"/>
                </a:cubicBezTo>
                <a:close/>
                <a:moveTo>
                  <a:pt x="232" y="114"/>
                </a:moveTo>
                <a:cubicBezTo>
                  <a:pt x="233" y="115"/>
                  <a:pt x="233" y="115"/>
                  <a:pt x="233" y="117"/>
                </a:cubicBezTo>
                <a:cubicBezTo>
                  <a:pt x="233" y="116"/>
                  <a:pt x="233" y="117"/>
                  <a:pt x="232" y="117"/>
                </a:cubicBezTo>
                <a:cubicBezTo>
                  <a:pt x="232" y="118"/>
                  <a:pt x="233" y="119"/>
                  <a:pt x="232" y="120"/>
                </a:cubicBezTo>
                <a:cubicBezTo>
                  <a:pt x="232" y="122"/>
                  <a:pt x="232" y="125"/>
                  <a:pt x="232" y="129"/>
                </a:cubicBezTo>
                <a:cubicBezTo>
                  <a:pt x="232" y="131"/>
                  <a:pt x="231" y="132"/>
                  <a:pt x="231" y="134"/>
                </a:cubicBezTo>
                <a:cubicBezTo>
                  <a:pt x="231" y="135"/>
                  <a:pt x="232" y="135"/>
                  <a:pt x="232" y="136"/>
                </a:cubicBezTo>
                <a:cubicBezTo>
                  <a:pt x="232" y="136"/>
                  <a:pt x="231" y="137"/>
                  <a:pt x="231" y="137"/>
                </a:cubicBezTo>
                <a:cubicBezTo>
                  <a:pt x="231" y="138"/>
                  <a:pt x="231" y="140"/>
                  <a:pt x="231" y="141"/>
                </a:cubicBezTo>
                <a:cubicBezTo>
                  <a:pt x="230" y="142"/>
                  <a:pt x="231" y="143"/>
                  <a:pt x="229" y="142"/>
                </a:cubicBezTo>
                <a:cubicBezTo>
                  <a:pt x="230" y="140"/>
                  <a:pt x="229" y="138"/>
                  <a:pt x="229" y="136"/>
                </a:cubicBezTo>
                <a:cubicBezTo>
                  <a:pt x="230" y="135"/>
                  <a:pt x="230" y="135"/>
                  <a:pt x="230" y="133"/>
                </a:cubicBezTo>
                <a:cubicBezTo>
                  <a:pt x="231" y="131"/>
                  <a:pt x="231" y="126"/>
                  <a:pt x="231" y="123"/>
                </a:cubicBezTo>
                <a:cubicBezTo>
                  <a:pt x="231" y="121"/>
                  <a:pt x="231" y="120"/>
                  <a:pt x="231" y="118"/>
                </a:cubicBezTo>
                <a:cubicBezTo>
                  <a:pt x="231" y="117"/>
                  <a:pt x="231" y="115"/>
                  <a:pt x="231" y="114"/>
                </a:cubicBezTo>
                <a:cubicBezTo>
                  <a:pt x="230" y="112"/>
                  <a:pt x="230" y="111"/>
                  <a:pt x="229" y="110"/>
                </a:cubicBezTo>
                <a:cubicBezTo>
                  <a:pt x="229" y="106"/>
                  <a:pt x="231" y="101"/>
                  <a:pt x="230" y="97"/>
                </a:cubicBezTo>
                <a:cubicBezTo>
                  <a:pt x="231" y="97"/>
                  <a:pt x="232" y="97"/>
                  <a:pt x="232" y="96"/>
                </a:cubicBezTo>
                <a:cubicBezTo>
                  <a:pt x="232" y="96"/>
                  <a:pt x="233" y="97"/>
                  <a:pt x="233" y="97"/>
                </a:cubicBezTo>
                <a:cubicBezTo>
                  <a:pt x="232" y="99"/>
                  <a:pt x="233" y="100"/>
                  <a:pt x="232" y="101"/>
                </a:cubicBezTo>
                <a:cubicBezTo>
                  <a:pt x="232" y="105"/>
                  <a:pt x="232" y="109"/>
                  <a:pt x="232" y="114"/>
                </a:cubicBezTo>
                <a:close/>
                <a:moveTo>
                  <a:pt x="101" y="422"/>
                </a:moveTo>
                <a:cubicBezTo>
                  <a:pt x="101" y="421"/>
                  <a:pt x="102" y="422"/>
                  <a:pt x="102" y="421"/>
                </a:cubicBezTo>
                <a:cubicBezTo>
                  <a:pt x="103" y="421"/>
                  <a:pt x="103" y="421"/>
                  <a:pt x="103" y="421"/>
                </a:cubicBezTo>
                <a:cubicBezTo>
                  <a:pt x="103" y="422"/>
                  <a:pt x="102" y="422"/>
                  <a:pt x="101" y="422"/>
                </a:cubicBezTo>
                <a:close/>
                <a:moveTo>
                  <a:pt x="115" y="409"/>
                </a:moveTo>
                <a:cubicBezTo>
                  <a:pt x="114" y="410"/>
                  <a:pt x="114" y="411"/>
                  <a:pt x="114" y="412"/>
                </a:cubicBezTo>
                <a:cubicBezTo>
                  <a:pt x="114" y="413"/>
                  <a:pt x="113" y="412"/>
                  <a:pt x="113" y="413"/>
                </a:cubicBezTo>
                <a:cubicBezTo>
                  <a:pt x="113" y="414"/>
                  <a:pt x="113" y="413"/>
                  <a:pt x="112" y="414"/>
                </a:cubicBezTo>
                <a:cubicBezTo>
                  <a:pt x="112" y="415"/>
                  <a:pt x="112" y="417"/>
                  <a:pt x="111" y="418"/>
                </a:cubicBezTo>
                <a:cubicBezTo>
                  <a:pt x="109" y="418"/>
                  <a:pt x="110" y="417"/>
                  <a:pt x="109" y="416"/>
                </a:cubicBezTo>
                <a:cubicBezTo>
                  <a:pt x="109" y="415"/>
                  <a:pt x="108" y="413"/>
                  <a:pt x="108" y="412"/>
                </a:cubicBezTo>
                <a:cubicBezTo>
                  <a:pt x="108" y="411"/>
                  <a:pt x="109" y="411"/>
                  <a:pt x="109" y="410"/>
                </a:cubicBezTo>
                <a:cubicBezTo>
                  <a:pt x="109" y="410"/>
                  <a:pt x="108" y="410"/>
                  <a:pt x="108" y="409"/>
                </a:cubicBezTo>
                <a:cubicBezTo>
                  <a:pt x="108" y="409"/>
                  <a:pt x="108" y="407"/>
                  <a:pt x="108" y="405"/>
                </a:cubicBezTo>
                <a:cubicBezTo>
                  <a:pt x="109" y="404"/>
                  <a:pt x="111" y="404"/>
                  <a:pt x="112" y="403"/>
                </a:cubicBezTo>
                <a:cubicBezTo>
                  <a:pt x="111" y="399"/>
                  <a:pt x="110" y="398"/>
                  <a:pt x="111" y="394"/>
                </a:cubicBezTo>
                <a:cubicBezTo>
                  <a:pt x="111" y="394"/>
                  <a:pt x="112" y="394"/>
                  <a:pt x="112" y="394"/>
                </a:cubicBezTo>
                <a:cubicBezTo>
                  <a:pt x="112" y="393"/>
                  <a:pt x="111" y="393"/>
                  <a:pt x="111" y="393"/>
                </a:cubicBezTo>
                <a:cubicBezTo>
                  <a:pt x="112" y="392"/>
                  <a:pt x="113" y="392"/>
                  <a:pt x="112" y="390"/>
                </a:cubicBezTo>
                <a:cubicBezTo>
                  <a:pt x="114" y="390"/>
                  <a:pt x="114" y="388"/>
                  <a:pt x="115" y="387"/>
                </a:cubicBezTo>
                <a:cubicBezTo>
                  <a:pt x="116" y="385"/>
                  <a:pt x="113" y="386"/>
                  <a:pt x="115" y="384"/>
                </a:cubicBezTo>
                <a:cubicBezTo>
                  <a:pt x="116" y="384"/>
                  <a:pt x="117" y="385"/>
                  <a:pt x="118" y="385"/>
                </a:cubicBezTo>
                <a:cubicBezTo>
                  <a:pt x="120" y="384"/>
                  <a:pt x="120" y="383"/>
                  <a:pt x="121" y="382"/>
                </a:cubicBezTo>
                <a:cubicBezTo>
                  <a:pt x="126" y="382"/>
                  <a:pt x="130" y="383"/>
                  <a:pt x="134" y="383"/>
                </a:cubicBezTo>
                <a:cubicBezTo>
                  <a:pt x="134" y="384"/>
                  <a:pt x="135" y="386"/>
                  <a:pt x="134" y="387"/>
                </a:cubicBezTo>
                <a:cubicBezTo>
                  <a:pt x="133" y="387"/>
                  <a:pt x="132" y="387"/>
                  <a:pt x="131" y="388"/>
                </a:cubicBezTo>
                <a:cubicBezTo>
                  <a:pt x="131" y="388"/>
                  <a:pt x="130" y="389"/>
                  <a:pt x="130" y="390"/>
                </a:cubicBezTo>
                <a:cubicBezTo>
                  <a:pt x="129" y="391"/>
                  <a:pt x="128" y="392"/>
                  <a:pt x="127" y="393"/>
                </a:cubicBezTo>
                <a:cubicBezTo>
                  <a:pt x="127" y="393"/>
                  <a:pt x="127" y="393"/>
                  <a:pt x="127" y="394"/>
                </a:cubicBezTo>
                <a:cubicBezTo>
                  <a:pt x="127" y="394"/>
                  <a:pt x="127" y="394"/>
                  <a:pt x="127" y="394"/>
                </a:cubicBezTo>
                <a:cubicBezTo>
                  <a:pt x="126" y="395"/>
                  <a:pt x="125" y="395"/>
                  <a:pt x="125" y="396"/>
                </a:cubicBezTo>
                <a:cubicBezTo>
                  <a:pt x="124" y="398"/>
                  <a:pt x="123" y="399"/>
                  <a:pt x="122" y="401"/>
                </a:cubicBezTo>
                <a:cubicBezTo>
                  <a:pt x="121" y="401"/>
                  <a:pt x="120" y="402"/>
                  <a:pt x="120" y="403"/>
                </a:cubicBezTo>
                <a:cubicBezTo>
                  <a:pt x="120" y="403"/>
                  <a:pt x="119" y="404"/>
                  <a:pt x="118" y="405"/>
                </a:cubicBezTo>
                <a:cubicBezTo>
                  <a:pt x="118" y="406"/>
                  <a:pt x="117" y="407"/>
                  <a:pt x="116" y="408"/>
                </a:cubicBezTo>
                <a:cubicBezTo>
                  <a:pt x="116" y="408"/>
                  <a:pt x="115" y="409"/>
                  <a:pt x="115" y="409"/>
                </a:cubicBezTo>
                <a:close/>
                <a:moveTo>
                  <a:pt x="128" y="410"/>
                </a:moveTo>
                <a:cubicBezTo>
                  <a:pt x="128" y="412"/>
                  <a:pt x="127" y="413"/>
                  <a:pt x="126" y="414"/>
                </a:cubicBezTo>
                <a:cubicBezTo>
                  <a:pt x="123" y="415"/>
                  <a:pt x="119" y="416"/>
                  <a:pt x="115" y="417"/>
                </a:cubicBezTo>
                <a:cubicBezTo>
                  <a:pt x="115" y="415"/>
                  <a:pt x="117" y="415"/>
                  <a:pt x="117" y="414"/>
                </a:cubicBezTo>
                <a:cubicBezTo>
                  <a:pt x="117" y="412"/>
                  <a:pt x="118" y="411"/>
                  <a:pt x="119" y="410"/>
                </a:cubicBezTo>
                <a:cubicBezTo>
                  <a:pt x="120" y="410"/>
                  <a:pt x="120" y="410"/>
                  <a:pt x="120" y="409"/>
                </a:cubicBezTo>
                <a:cubicBezTo>
                  <a:pt x="120" y="407"/>
                  <a:pt x="124" y="405"/>
                  <a:pt x="125" y="403"/>
                </a:cubicBezTo>
                <a:cubicBezTo>
                  <a:pt x="126" y="403"/>
                  <a:pt x="126" y="402"/>
                  <a:pt x="127" y="401"/>
                </a:cubicBezTo>
                <a:cubicBezTo>
                  <a:pt x="128" y="399"/>
                  <a:pt x="130" y="398"/>
                  <a:pt x="131" y="395"/>
                </a:cubicBezTo>
                <a:cubicBezTo>
                  <a:pt x="133" y="394"/>
                  <a:pt x="133" y="393"/>
                  <a:pt x="135" y="392"/>
                </a:cubicBezTo>
                <a:cubicBezTo>
                  <a:pt x="135" y="391"/>
                  <a:pt x="136" y="391"/>
                  <a:pt x="136" y="390"/>
                </a:cubicBezTo>
                <a:cubicBezTo>
                  <a:pt x="137" y="389"/>
                  <a:pt x="136" y="388"/>
                  <a:pt x="136" y="388"/>
                </a:cubicBezTo>
                <a:cubicBezTo>
                  <a:pt x="136" y="387"/>
                  <a:pt x="137" y="387"/>
                  <a:pt x="137" y="387"/>
                </a:cubicBezTo>
                <a:cubicBezTo>
                  <a:pt x="138" y="387"/>
                  <a:pt x="137" y="386"/>
                  <a:pt x="137" y="386"/>
                </a:cubicBezTo>
                <a:cubicBezTo>
                  <a:pt x="138" y="386"/>
                  <a:pt x="138" y="386"/>
                  <a:pt x="138" y="386"/>
                </a:cubicBezTo>
                <a:cubicBezTo>
                  <a:pt x="138" y="386"/>
                  <a:pt x="138" y="385"/>
                  <a:pt x="138" y="385"/>
                </a:cubicBezTo>
                <a:cubicBezTo>
                  <a:pt x="139" y="384"/>
                  <a:pt x="139" y="384"/>
                  <a:pt x="139" y="383"/>
                </a:cubicBezTo>
                <a:cubicBezTo>
                  <a:pt x="142" y="383"/>
                  <a:pt x="145" y="383"/>
                  <a:pt x="147" y="383"/>
                </a:cubicBezTo>
                <a:cubicBezTo>
                  <a:pt x="148" y="385"/>
                  <a:pt x="146" y="386"/>
                  <a:pt x="145" y="387"/>
                </a:cubicBezTo>
                <a:cubicBezTo>
                  <a:pt x="144" y="387"/>
                  <a:pt x="144" y="388"/>
                  <a:pt x="144" y="388"/>
                </a:cubicBezTo>
                <a:cubicBezTo>
                  <a:pt x="144" y="389"/>
                  <a:pt x="144" y="389"/>
                  <a:pt x="143" y="389"/>
                </a:cubicBezTo>
                <a:cubicBezTo>
                  <a:pt x="143" y="389"/>
                  <a:pt x="143" y="390"/>
                  <a:pt x="143" y="391"/>
                </a:cubicBezTo>
                <a:cubicBezTo>
                  <a:pt x="143" y="391"/>
                  <a:pt x="141" y="391"/>
                  <a:pt x="141" y="392"/>
                </a:cubicBezTo>
                <a:cubicBezTo>
                  <a:pt x="141" y="392"/>
                  <a:pt x="141" y="393"/>
                  <a:pt x="140" y="394"/>
                </a:cubicBezTo>
                <a:cubicBezTo>
                  <a:pt x="140" y="395"/>
                  <a:pt x="139" y="396"/>
                  <a:pt x="138" y="397"/>
                </a:cubicBezTo>
                <a:cubicBezTo>
                  <a:pt x="138" y="397"/>
                  <a:pt x="137" y="398"/>
                  <a:pt x="137" y="398"/>
                </a:cubicBezTo>
                <a:cubicBezTo>
                  <a:pt x="137" y="398"/>
                  <a:pt x="137" y="399"/>
                  <a:pt x="137" y="399"/>
                </a:cubicBezTo>
                <a:cubicBezTo>
                  <a:pt x="137" y="399"/>
                  <a:pt x="136" y="399"/>
                  <a:pt x="136" y="399"/>
                </a:cubicBezTo>
                <a:cubicBezTo>
                  <a:pt x="135" y="400"/>
                  <a:pt x="135" y="400"/>
                  <a:pt x="135" y="401"/>
                </a:cubicBezTo>
                <a:cubicBezTo>
                  <a:pt x="134" y="402"/>
                  <a:pt x="134" y="403"/>
                  <a:pt x="133" y="405"/>
                </a:cubicBezTo>
                <a:cubicBezTo>
                  <a:pt x="132" y="407"/>
                  <a:pt x="131" y="409"/>
                  <a:pt x="128" y="410"/>
                </a:cubicBezTo>
                <a:close/>
                <a:moveTo>
                  <a:pt x="135" y="418"/>
                </a:moveTo>
                <a:cubicBezTo>
                  <a:pt x="136" y="418"/>
                  <a:pt x="137" y="418"/>
                  <a:pt x="137" y="418"/>
                </a:cubicBezTo>
                <a:cubicBezTo>
                  <a:pt x="137" y="420"/>
                  <a:pt x="129" y="419"/>
                  <a:pt x="135" y="418"/>
                </a:cubicBezTo>
                <a:close/>
                <a:moveTo>
                  <a:pt x="140" y="418"/>
                </a:moveTo>
                <a:cubicBezTo>
                  <a:pt x="140" y="418"/>
                  <a:pt x="141" y="418"/>
                  <a:pt x="142" y="418"/>
                </a:cubicBezTo>
                <a:cubicBezTo>
                  <a:pt x="143" y="418"/>
                  <a:pt x="143" y="418"/>
                  <a:pt x="143" y="418"/>
                </a:cubicBezTo>
                <a:cubicBezTo>
                  <a:pt x="143" y="419"/>
                  <a:pt x="141" y="418"/>
                  <a:pt x="140" y="418"/>
                </a:cubicBezTo>
                <a:close/>
                <a:moveTo>
                  <a:pt x="145" y="418"/>
                </a:moveTo>
                <a:cubicBezTo>
                  <a:pt x="147" y="418"/>
                  <a:pt x="147" y="418"/>
                  <a:pt x="147" y="418"/>
                </a:cubicBezTo>
                <a:cubicBezTo>
                  <a:pt x="147" y="419"/>
                  <a:pt x="142" y="418"/>
                  <a:pt x="145" y="418"/>
                </a:cubicBezTo>
                <a:close/>
                <a:moveTo>
                  <a:pt x="151" y="412"/>
                </a:moveTo>
                <a:cubicBezTo>
                  <a:pt x="148" y="412"/>
                  <a:pt x="146" y="412"/>
                  <a:pt x="142" y="413"/>
                </a:cubicBezTo>
                <a:cubicBezTo>
                  <a:pt x="142" y="413"/>
                  <a:pt x="141" y="413"/>
                  <a:pt x="140" y="413"/>
                </a:cubicBezTo>
                <a:cubicBezTo>
                  <a:pt x="140" y="413"/>
                  <a:pt x="140" y="413"/>
                  <a:pt x="139" y="414"/>
                </a:cubicBezTo>
                <a:cubicBezTo>
                  <a:pt x="137" y="414"/>
                  <a:pt x="134" y="413"/>
                  <a:pt x="132" y="414"/>
                </a:cubicBezTo>
                <a:cubicBezTo>
                  <a:pt x="131" y="412"/>
                  <a:pt x="134" y="411"/>
                  <a:pt x="134" y="409"/>
                </a:cubicBezTo>
                <a:cubicBezTo>
                  <a:pt x="135" y="409"/>
                  <a:pt x="135" y="409"/>
                  <a:pt x="135" y="408"/>
                </a:cubicBezTo>
                <a:cubicBezTo>
                  <a:pt x="135" y="408"/>
                  <a:pt x="136" y="408"/>
                  <a:pt x="136" y="408"/>
                </a:cubicBezTo>
                <a:cubicBezTo>
                  <a:pt x="137" y="407"/>
                  <a:pt x="136" y="406"/>
                  <a:pt x="137" y="405"/>
                </a:cubicBezTo>
                <a:cubicBezTo>
                  <a:pt x="137" y="405"/>
                  <a:pt x="138" y="405"/>
                  <a:pt x="138" y="405"/>
                </a:cubicBezTo>
                <a:cubicBezTo>
                  <a:pt x="138" y="404"/>
                  <a:pt x="138" y="404"/>
                  <a:pt x="138" y="403"/>
                </a:cubicBezTo>
                <a:cubicBezTo>
                  <a:pt x="139" y="403"/>
                  <a:pt x="141" y="402"/>
                  <a:pt x="141" y="400"/>
                </a:cubicBezTo>
                <a:cubicBezTo>
                  <a:pt x="141" y="400"/>
                  <a:pt x="142" y="399"/>
                  <a:pt x="142" y="399"/>
                </a:cubicBezTo>
                <a:cubicBezTo>
                  <a:pt x="143" y="399"/>
                  <a:pt x="143" y="398"/>
                  <a:pt x="143" y="397"/>
                </a:cubicBezTo>
                <a:cubicBezTo>
                  <a:pt x="144" y="397"/>
                  <a:pt x="144" y="397"/>
                  <a:pt x="144" y="397"/>
                </a:cubicBezTo>
                <a:cubicBezTo>
                  <a:pt x="144" y="396"/>
                  <a:pt x="144" y="395"/>
                  <a:pt x="145" y="394"/>
                </a:cubicBezTo>
                <a:cubicBezTo>
                  <a:pt x="145" y="394"/>
                  <a:pt x="146" y="393"/>
                  <a:pt x="147" y="392"/>
                </a:cubicBezTo>
                <a:cubicBezTo>
                  <a:pt x="148" y="391"/>
                  <a:pt x="148" y="390"/>
                  <a:pt x="150" y="390"/>
                </a:cubicBezTo>
                <a:cubicBezTo>
                  <a:pt x="150" y="388"/>
                  <a:pt x="150" y="386"/>
                  <a:pt x="151" y="385"/>
                </a:cubicBezTo>
                <a:cubicBezTo>
                  <a:pt x="153" y="384"/>
                  <a:pt x="153" y="386"/>
                  <a:pt x="153" y="387"/>
                </a:cubicBezTo>
                <a:cubicBezTo>
                  <a:pt x="155" y="387"/>
                  <a:pt x="156" y="385"/>
                  <a:pt x="157" y="384"/>
                </a:cubicBezTo>
                <a:cubicBezTo>
                  <a:pt x="162" y="385"/>
                  <a:pt x="168" y="385"/>
                  <a:pt x="172" y="385"/>
                </a:cubicBezTo>
                <a:cubicBezTo>
                  <a:pt x="172" y="388"/>
                  <a:pt x="170" y="390"/>
                  <a:pt x="168" y="391"/>
                </a:cubicBezTo>
                <a:cubicBezTo>
                  <a:pt x="167" y="393"/>
                  <a:pt x="165" y="395"/>
                  <a:pt x="163" y="396"/>
                </a:cubicBezTo>
                <a:cubicBezTo>
                  <a:pt x="164" y="398"/>
                  <a:pt x="162" y="399"/>
                  <a:pt x="162" y="400"/>
                </a:cubicBezTo>
                <a:cubicBezTo>
                  <a:pt x="161" y="400"/>
                  <a:pt x="161" y="401"/>
                  <a:pt x="160" y="402"/>
                </a:cubicBezTo>
                <a:cubicBezTo>
                  <a:pt x="159" y="404"/>
                  <a:pt x="156" y="406"/>
                  <a:pt x="154" y="409"/>
                </a:cubicBezTo>
                <a:cubicBezTo>
                  <a:pt x="154" y="410"/>
                  <a:pt x="152" y="411"/>
                  <a:pt x="151" y="412"/>
                </a:cubicBezTo>
                <a:close/>
                <a:moveTo>
                  <a:pt x="179" y="414"/>
                </a:moveTo>
                <a:cubicBezTo>
                  <a:pt x="179" y="412"/>
                  <a:pt x="181" y="413"/>
                  <a:pt x="182" y="413"/>
                </a:cubicBezTo>
                <a:cubicBezTo>
                  <a:pt x="182" y="413"/>
                  <a:pt x="182" y="412"/>
                  <a:pt x="183" y="412"/>
                </a:cubicBezTo>
                <a:cubicBezTo>
                  <a:pt x="183" y="412"/>
                  <a:pt x="184" y="413"/>
                  <a:pt x="184" y="412"/>
                </a:cubicBezTo>
                <a:cubicBezTo>
                  <a:pt x="184" y="412"/>
                  <a:pt x="184" y="412"/>
                  <a:pt x="184" y="412"/>
                </a:cubicBezTo>
                <a:cubicBezTo>
                  <a:pt x="185" y="412"/>
                  <a:pt x="185" y="412"/>
                  <a:pt x="186" y="412"/>
                </a:cubicBezTo>
                <a:cubicBezTo>
                  <a:pt x="186" y="412"/>
                  <a:pt x="186" y="412"/>
                  <a:pt x="187" y="412"/>
                </a:cubicBezTo>
                <a:cubicBezTo>
                  <a:pt x="188" y="412"/>
                  <a:pt x="189" y="412"/>
                  <a:pt x="190" y="412"/>
                </a:cubicBezTo>
                <a:cubicBezTo>
                  <a:pt x="192" y="412"/>
                  <a:pt x="197" y="411"/>
                  <a:pt x="201" y="411"/>
                </a:cubicBezTo>
                <a:cubicBezTo>
                  <a:pt x="199" y="417"/>
                  <a:pt x="185" y="414"/>
                  <a:pt x="179" y="414"/>
                </a:cubicBezTo>
                <a:close/>
                <a:moveTo>
                  <a:pt x="194" y="407"/>
                </a:moveTo>
                <a:cubicBezTo>
                  <a:pt x="192" y="407"/>
                  <a:pt x="189" y="407"/>
                  <a:pt x="185" y="408"/>
                </a:cubicBezTo>
                <a:cubicBezTo>
                  <a:pt x="182" y="408"/>
                  <a:pt x="180" y="409"/>
                  <a:pt x="177" y="409"/>
                </a:cubicBezTo>
                <a:cubicBezTo>
                  <a:pt x="177" y="408"/>
                  <a:pt x="178" y="407"/>
                  <a:pt x="178" y="406"/>
                </a:cubicBezTo>
                <a:cubicBezTo>
                  <a:pt x="179" y="406"/>
                  <a:pt x="180" y="405"/>
                  <a:pt x="180" y="405"/>
                </a:cubicBezTo>
                <a:cubicBezTo>
                  <a:pt x="180" y="404"/>
                  <a:pt x="180" y="404"/>
                  <a:pt x="180" y="403"/>
                </a:cubicBezTo>
                <a:cubicBezTo>
                  <a:pt x="181" y="403"/>
                  <a:pt x="181" y="402"/>
                  <a:pt x="182" y="401"/>
                </a:cubicBezTo>
                <a:cubicBezTo>
                  <a:pt x="182" y="401"/>
                  <a:pt x="183" y="401"/>
                  <a:pt x="183" y="400"/>
                </a:cubicBezTo>
                <a:cubicBezTo>
                  <a:pt x="183" y="399"/>
                  <a:pt x="186" y="398"/>
                  <a:pt x="186" y="396"/>
                </a:cubicBezTo>
                <a:cubicBezTo>
                  <a:pt x="186" y="396"/>
                  <a:pt x="187" y="396"/>
                  <a:pt x="187" y="396"/>
                </a:cubicBezTo>
                <a:cubicBezTo>
                  <a:pt x="188" y="395"/>
                  <a:pt x="188" y="394"/>
                  <a:pt x="189" y="394"/>
                </a:cubicBezTo>
                <a:cubicBezTo>
                  <a:pt x="188" y="392"/>
                  <a:pt x="186" y="392"/>
                  <a:pt x="184" y="391"/>
                </a:cubicBezTo>
                <a:cubicBezTo>
                  <a:pt x="184" y="391"/>
                  <a:pt x="183" y="391"/>
                  <a:pt x="183" y="392"/>
                </a:cubicBezTo>
                <a:cubicBezTo>
                  <a:pt x="182" y="393"/>
                  <a:pt x="182" y="394"/>
                  <a:pt x="182" y="394"/>
                </a:cubicBezTo>
                <a:cubicBezTo>
                  <a:pt x="181" y="395"/>
                  <a:pt x="180" y="396"/>
                  <a:pt x="180" y="397"/>
                </a:cubicBezTo>
                <a:cubicBezTo>
                  <a:pt x="179" y="398"/>
                  <a:pt x="177" y="402"/>
                  <a:pt x="174" y="404"/>
                </a:cubicBezTo>
                <a:cubicBezTo>
                  <a:pt x="174" y="406"/>
                  <a:pt x="172" y="407"/>
                  <a:pt x="171" y="409"/>
                </a:cubicBezTo>
                <a:cubicBezTo>
                  <a:pt x="167" y="410"/>
                  <a:pt x="163" y="411"/>
                  <a:pt x="158" y="412"/>
                </a:cubicBezTo>
                <a:cubicBezTo>
                  <a:pt x="157" y="409"/>
                  <a:pt x="162" y="409"/>
                  <a:pt x="162" y="405"/>
                </a:cubicBezTo>
                <a:cubicBezTo>
                  <a:pt x="163" y="405"/>
                  <a:pt x="163" y="404"/>
                  <a:pt x="164" y="403"/>
                </a:cubicBezTo>
                <a:cubicBezTo>
                  <a:pt x="165" y="403"/>
                  <a:pt x="165" y="402"/>
                  <a:pt x="166" y="401"/>
                </a:cubicBezTo>
                <a:cubicBezTo>
                  <a:pt x="167" y="399"/>
                  <a:pt x="169" y="398"/>
                  <a:pt x="170" y="397"/>
                </a:cubicBezTo>
                <a:cubicBezTo>
                  <a:pt x="171" y="396"/>
                  <a:pt x="171" y="395"/>
                  <a:pt x="172" y="394"/>
                </a:cubicBezTo>
                <a:cubicBezTo>
                  <a:pt x="173" y="392"/>
                  <a:pt x="175" y="390"/>
                  <a:pt x="177" y="387"/>
                </a:cubicBezTo>
                <a:cubicBezTo>
                  <a:pt x="178" y="387"/>
                  <a:pt x="179" y="387"/>
                  <a:pt x="179" y="386"/>
                </a:cubicBezTo>
                <a:cubicBezTo>
                  <a:pt x="180" y="386"/>
                  <a:pt x="183" y="388"/>
                  <a:pt x="184" y="387"/>
                </a:cubicBezTo>
                <a:cubicBezTo>
                  <a:pt x="185" y="387"/>
                  <a:pt x="186" y="388"/>
                  <a:pt x="186" y="390"/>
                </a:cubicBezTo>
                <a:cubicBezTo>
                  <a:pt x="187" y="389"/>
                  <a:pt x="189" y="389"/>
                  <a:pt x="189" y="391"/>
                </a:cubicBezTo>
                <a:cubicBezTo>
                  <a:pt x="190" y="391"/>
                  <a:pt x="190" y="389"/>
                  <a:pt x="191" y="389"/>
                </a:cubicBezTo>
                <a:cubicBezTo>
                  <a:pt x="192" y="389"/>
                  <a:pt x="192" y="388"/>
                  <a:pt x="192" y="388"/>
                </a:cubicBezTo>
                <a:cubicBezTo>
                  <a:pt x="193" y="388"/>
                  <a:pt x="193" y="389"/>
                  <a:pt x="194" y="389"/>
                </a:cubicBezTo>
                <a:cubicBezTo>
                  <a:pt x="195" y="389"/>
                  <a:pt x="195" y="389"/>
                  <a:pt x="197" y="389"/>
                </a:cubicBezTo>
                <a:cubicBezTo>
                  <a:pt x="199" y="389"/>
                  <a:pt x="201" y="389"/>
                  <a:pt x="203" y="389"/>
                </a:cubicBezTo>
                <a:cubicBezTo>
                  <a:pt x="207" y="389"/>
                  <a:pt x="212" y="390"/>
                  <a:pt x="215" y="391"/>
                </a:cubicBezTo>
                <a:cubicBezTo>
                  <a:pt x="215" y="392"/>
                  <a:pt x="214" y="392"/>
                  <a:pt x="213" y="393"/>
                </a:cubicBezTo>
                <a:cubicBezTo>
                  <a:pt x="214" y="394"/>
                  <a:pt x="212" y="394"/>
                  <a:pt x="212" y="394"/>
                </a:cubicBezTo>
                <a:cubicBezTo>
                  <a:pt x="212" y="395"/>
                  <a:pt x="212" y="396"/>
                  <a:pt x="211" y="396"/>
                </a:cubicBezTo>
                <a:cubicBezTo>
                  <a:pt x="211" y="397"/>
                  <a:pt x="210" y="397"/>
                  <a:pt x="210" y="397"/>
                </a:cubicBezTo>
                <a:cubicBezTo>
                  <a:pt x="209" y="398"/>
                  <a:pt x="209" y="399"/>
                  <a:pt x="209" y="399"/>
                </a:cubicBezTo>
                <a:cubicBezTo>
                  <a:pt x="209" y="399"/>
                  <a:pt x="208" y="400"/>
                  <a:pt x="208" y="400"/>
                </a:cubicBezTo>
                <a:cubicBezTo>
                  <a:pt x="207" y="401"/>
                  <a:pt x="207" y="401"/>
                  <a:pt x="207" y="402"/>
                </a:cubicBezTo>
                <a:cubicBezTo>
                  <a:pt x="206" y="403"/>
                  <a:pt x="206" y="404"/>
                  <a:pt x="205" y="405"/>
                </a:cubicBezTo>
                <a:cubicBezTo>
                  <a:pt x="203" y="406"/>
                  <a:pt x="197" y="406"/>
                  <a:pt x="194" y="407"/>
                </a:cubicBezTo>
                <a:close/>
                <a:moveTo>
                  <a:pt x="222" y="422"/>
                </a:moveTo>
                <a:cubicBezTo>
                  <a:pt x="221" y="421"/>
                  <a:pt x="218" y="421"/>
                  <a:pt x="216" y="421"/>
                </a:cubicBezTo>
                <a:cubicBezTo>
                  <a:pt x="215" y="421"/>
                  <a:pt x="214" y="420"/>
                  <a:pt x="213" y="420"/>
                </a:cubicBezTo>
                <a:cubicBezTo>
                  <a:pt x="210" y="419"/>
                  <a:pt x="207" y="420"/>
                  <a:pt x="204" y="420"/>
                </a:cubicBezTo>
                <a:cubicBezTo>
                  <a:pt x="203" y="419"/>
                  <a:pt x="202" y="419"/>
                  <a:pt x="202" y="418"/>
                </a:cubicBezTo>
                <a:cubicBezTo>
                  <a:pt x="205" y="416"/>
                  <a:pt x="208" y="417"/>
                  <a:pt x="211" y="417"/>
                </a:cubicBezTo>
                <a:cubicBezTo>
                  <a:pt x="213" y="416"/>
                  <a:pt x="217" y="416"/>
                  <a:pt x="220" y="415"/>
                </a:cubicBezTo>
                <a:cubicBezTo>
                  <a:pt x="221" y="415"/>
                  <a:pt x="222" y="416"/>
                  <a:pt x="222" y="415"/>
                </a:cubicBezTo>
                <a:cubicBezTo>
                  <a:pt x="223" y="415"/>
                  <a:pt x="223" y="415"/>
                  <a:pt x="224" y="415"/>
                </a:cubicBezTo>
                <a:cubicBezTo>
                  <a:pt x="224" y="418"/>
                  <a:pt x="223" y="420"/>
                  <a:pt x="222" y="422"/>
                </a:cubicBezTo>
                <a:close/>
                <a:moveTo>
                  <a:pt x="216" y="412"/>
                </a:moveTo>
                <a:cubicBezTo>
                  <a:pt x="213" y="412"/>
                  <a:pt x="209" y="413"/>
                  <a:pt x="205" y="413"/>
                </a:cubicBezTo>
                <a:cubicBezTo>
                  <a:pt x="205" y="412"/>
                  <a:pt x="207" y="410"/>
                  <a:pt x="208" y="410"/>
                </a:cubicBezTo>
                <a:cubicBezTo>
                  <a:pt x="208" y="410"/>
                  <a:pt x="209" y="410"/>
                  <a:pt x="209" y="410"/>
                </a:cubicBezTo>
                <a:cubicBezTo>
                  <a:pt x="209" y="409"/>
                  <a:pt x="211" y="409"/>
                  <a:pt x="214" y="409"/>
                </a:cubicBezTo>
                <a:cubicBezTo>
                  <a:pt x="217" y="408"/>
                  <a:pt x="220" y="407"/>
                  <a:pt x="224" y="408"/>
                </a:cubicBezTo>
                <a:cubicBezTo>
                  <a:pt x="224" y="412"/>
                  <a:pt x="219" y="411"/>
                  <a:pt x="216" y="412"/>
                </a:cubicBezTo>
                <a:close/>
                <a:moveTo>
                  <a:pt x="226" y="397"/>
                </a:moveTo>
                <a:cubicBezTo>
                  <a:pt x="225" y="398"/>
                  <a:pt x="225" y="401"/>
                  <a:pt x="224" y="403"/>
                </a:cubicBezTo>
                <a:cubicBezTo>
                  <a:pt x="219" y="403"/>
                  <a:pt x="215" y="404"/>
                  <a:pt x="211" y="405"/>
                </a:cubicBezTo>
                <a:cubicBezTo>
                  <a:pt x="212" y="401"/>
                  <a:pt x="216" y="399"/>
                  <a:pt x="217" y="395"/>
                </a:cubicBezTo>
                <a:cubicBezTo>
                  <a:pt x="219" y="395"/>
                  <a:pt x="220" y="392"/>
                  <a:pt x="221" y="394"/>
                </a:cubicBezTo>
                <a:cubicBezTo>
                  <a:pt x="222" y="393"/>
                  <a:pt x="221" y="393"/>
                  <a:pt x="221" y="392"/>
                </a:cubicBezTo>
                <a:cubicBezTo>
                  <a:pt x="223" y="392"/>
                  <a:pt x="224" y="391"/>
                  <a:pt x="226" y="391"/>
                </a:cubicBezTo>
                <a:cubicBezTo>
                  <a:pt x="227" y="392"/>
                  <a:pt x="227" y="393"/>
                  <a:pt x="226" y="395"/>
                </a:cubicBezTo>
                <a:cubicBezTo>
                  <a:pt x="227" y="396"/>
                  <a:pt x="229" y="394"/>
                  <a:pt x="230" y="394"/>
                </a:cubicBezTo>
                <a:cubicBezTo>
                  <a:pt x="230" y="396"/>
                  <a:pt x="231" y="397"/>
                  <a:pt x="231" y="399"/>
                </a:cubicBezTo>
                <a:cubicBezTo>
                  <a:pt x="231" y="399"/>
                  <a:pt x="230" y="399"/>
                  <a:pt x="231" y="400"/>
                </a:cubicBezTo>
                <a:cubicBezTo>
                  <a:pt x="231" y="400"/>
                  <a:pt x="231" y="400"/>
                  <a:pt x="231" y="400"/>
                </a:cubicBezTo>
                <a:cubicBezTo>
                  <a:pt x="231" y="401"/>
                  <a:pt x="231" y="402"/>
                  <a:pt x="231" y="402"/>
                </a:cubicBezTo>
                <a:cubicBezTo>
                  <a:pt x="228" y="403"/>
                  <a:pt x="230" y="399"/>
                  <a:pt x="229" y="398"/>
                </a:cubicBezTo>
                <a:cubicBezTo>
                  <a:pt x="229" y="397"/>
                  <a:pt x="227" y="398"/>
                  <a:pt x="226" y="397"/>
                </a:cubicBezTo>
                <a:close/>
                <a:moveTo>
                  <a:pt x="232" y="409"/>
                </a:moveTo>
                <a:cubicBezTo>
                  <a:pt x="231" y="408"/>
                  <a:pt x="228" y="410"/>
                  <a:pt x="229" y="408"/>
                </a:cubicBezTo>
                <a:cubicBezTo>
                  <a:pt x="230" y="407"/>
                  <a:pt x="232" y="407"/>
                  <a:pt x="232" y="409"/>
                </a:cubicBezTo>
                <a:close/>
                <a:moveTo>
                  <a:pt x="333" y="382"/>
                </a:moveTo>
                <a:cubicBezTo>
                  <a:pt x="331" y="381"/>
                  <a:pt x="332" y="380"/>
                  <a:pt x="333" y="378"/>
                </a:cubicBezTo>
                <a:cubicBezTo>
                  <a:pt x="334" y="378"/>
                  <a:pt x="333" y="382"/>
                  <a:pt x="333" y="382"/>
                </a:cubicBezTo>
                <a:close/>
                <a:moveTo>
                  <a:pt x="373" y="377"/>
                </a:moveTo>
                <a:cubicBezTo>
                  <a:pt x="373" y="378"/>
                  <a:pt x="372" y="378"/>
                  <a:pt x="372" y="379"/>
                </a:cubicBezTo>
                <a:cubicBezTo>
                  <a:pt x="370" y="379"/>
                  <a:pt x="370" y="376"/>
                  <a:pt x="373" y="377"/>
                </a:cubicBezTo>
                <a:close/>
                <a:moveTo>
                  <a:pt x="337" y="396"/>
                </a:moveTo>
                <a:cubicBezTo>
                  <a:pt x="337" y="394"/>
                  <a:pt x="337" y="392"/>
                  <a:pt x="337" y="389"/>
                </a:cubicBezTo>
                <a:cubicBezTo>
                  <a:pt x="337" y="388"/>
                  <a:pt x="338" y="388"/>
                  <a:pt x="338" y="387"/>
                </a:cubicBezTo>
                <a:cubicBezTo>
                  <a:pt x="338" y="387"/>
                  <a:pt x="337" y="387"/>
                  <a:pt x="337" y="387"/>
                </a:cubicBezTo>
                <a:cubicBezTo>
                  <a:pt x="337" y="386"/>
                  <a:pt x="338" y="384"/>
                  <a:pt x="338" y="383"/>
                </a:cubicBezTo>
                <a:cubicBezTo>
                  <a:pt x="338" y="380"/>
                  <a:pt x="337" y="377"/>
                  <a:pt x="339" y="375"/>
                </a:cubicBezTo>
                <a:cubicBezTo>
                  <a:pt x="340" y="374"/>
                  <a:pt x="342" y="375"/>
                  <a:pt x="343" y="374"/>
                </a:cubicBezTo>
                <a:cubicBezTo>
                  <a:pt x="347" y="375"/>
                  <a:pt x="352" y="373"/>
                  <a:pt x="356" y="374"/>
                </a:cubicBezTo>
                <a:cubicBezTo>
                  <a:pt x="357" y="376"/>
                  <a:pt x="355" y="376"/>
                  <a:pt x="355" y="377"/>
                </a:cubicBezTo>
                <a:cubicBezTo>
                  <a:pt x="355" y="377"/>
                  <a:pt x="354" y="378"/>
                  <a:pt x="354" y="379"/>
                </a:cubicBezTo>
                <a:cubicBezTo>
                  <a:pt x="354" y="379"/>
                  <a:pt x="354" y="380"/>
                  <a:pt x="354" y="380"/>
                </a:cubicBezTo>
                <a:cubicBezTo>
                  <a:pt x="354" y="380"/>
                  <a:pt x="351" y="382"/>
                  <a:pt x="351" y="383"/>
                </a:cubicBezTo>
                <a:cubicBezTo>
                  <a:pt x="351" y="384"/>
                  <a:pt x="349" y="385"/>
                  <a:pt x="349" y="387"/>
                </a:cubicBezTo>
                <a:cubicBezTo>
                  <a:pt x="349" y="387"/>
                  <a:pt x="349" y="387"/>
                  <a:pt x="349" y="387"/>
                </a:cubicBezTo>
                <a:cubicBezTo>
                  <a:pt x="348" y="388"/>
                  <a:pt x="347" y="388"/>
                  <a:pt x="347" y="389"/>
                </a:cubicBezTo>
                <a:cubicBezTo>
                  <a:pt x="346" y="389"/>
                  <a:pt x="347" y="390"/>
                  <a:pt x="346" y="391"/>
                </a:cubicBezTo>
                <a:cubicBezTo>
                  <a:pt x="346" y="391"/>
                  <a:pt x="345" y="391"/>
                  <a:pt x="345" y="391"/>
                </a:cubicBezTo>
                <a:cubicBezTo>
                  <a:pt x="345" y="392"/>
                  <a:pt x="344" y="394"/>
                  <a:pt x="343" y="393"/>
                </a:cubicBezTo>
                <a:cubicBezTo>
                  <a:pt x="343" y="394"/>
                  <a:pt x="343" y="396"/>
                  <a:pt x="342" y="396"/>
                </a:cubicBezTo>
                <a:cubicBezTo>
                  <a:pt x="342" y="397"/>
                  <a:pt x="341" y="397"/>
                  <a:pt x="341" y="398"/>
                </a:cubicBezTo>
                <a:cubicBezTo>
                  <a:pt x="340" y="398"/>
                  <a:pt x="340" y="399"/>
                  <a:pt x="340" y="399"/>
                </a:cubicBezTo>
                <a:cubicBezTo>
                  <a:pt x="340" y="400"/>
                  <a:pt x="339" y="403"/>
                  <a:pt x="337" y="403"/>
                </a:cubicBezTo>
                <a:cubicBezTo>
                  <a:pt x="336" y="400"/>
                  <a:pt x="336" y="398"/>
                  <a:pt x="337" y="396"/>
                </a:cubicBezTo>
                <a:close/>
                <a:moveTo>
                  <a:pt x="347" y="406"/>
                </a:moveTo>
                <a:cubicBezTo>
                  <a:pt x="347" y="407"/>
                  <a:pt x="346" y="407"/>
                  <a:pt x="346" y="407"/>
                </a:cubicBezTo>
                <a:cubicBezTo>
                  <a:pt x="345" y="408"/>
                  <a:pt x="345" y="409"/>
                  <a:pt x="344" y="410"/>
                </a:cubicBezTo>
                <a:cubicBezTo>
                  <a:pt x="342" y="409"/>
                  <a:pt x="340" y="408"/>
                  <a:pt x="338" y="408"/>
                </a:cubicBezTo>
                <a:cubicBezTo>
                  <a:pt x="339" y="407"/>
                  <a:pt x="340" y="406"/>
                  <a:pt x="341" y="405"/>
                </a:cubicBezTo>
                <a:cubicBezTo>
                  <a:pt x="341" y="401"/>
                  <a:pt x="345" y="401"/>
                  <a:pt x="344" y="398"/>
                </a:cubicBezTo>
                <a:cubicBezTo>
                  <a:pt x="346" y="398"/>
                  <a:pt x="346" y="395"/>
                  <a:pt x="348" y="396"/>
                </a:cubicBezTo>
                <a:cubicBezTo>
                  <a:pt x="349" y="394"/>
                  <a:pt x="350" y="392"/>
                  <a:pt x="352" y="390"/>
                </a:cubicBezTo>
                <a:cubicBezTo>
                  <a:pt x="352" y="390"/>
                  <a:pt x="352" y="390"/>
                  <a:pt x="352" y="390"/>
                </a:cubicBezTo>
                <a:cubicBezTo>
                  <a:pt x="352" y="389"/>
                  <a:pt x="353" y="387"/>
                  <a:pt x="354" y="388"/>
                </a:cubicBezTo>
                <a:cubicBezTo>
                  <a:pt x="354" y="386"/>
                  <a:pt x="356" y="386"/>
                  <a:pt x="355" y="383"/>
                </a:cubicBezTo>
                <a:cubicBezTo>
                  <a:pt x="358" y="382"/>
                  <a:pt x="359" y="379"/>
                  <a:pt x="361" y="376"/>
                </a:cubicBezTo>
                <a:cubicBezTo>
                  <a:pt x="362" y="376"/>
                  <a:pt x="362" y="375"/>
                  <a:pt x="362" y="374"/>
                </a:cubicBezTo>
                <a:cubicBezTo>
                  <a:pt x="365" y="375"/>
                  <a:pt x="368" y="374"/>
                  <a:pt x="370" y="375"/>
                </a:cubicBezTo>
                <a:cubicBezTo>
                  <a:pt x="370" y="378"/>
                  <a:pt x="367" y="379"/>
                  <a:pt x="365" y="381"/>
                </a:cubicBezTo>
                <a:cubicBezTo>
                  <a:pt x="365" y="381"/>
                  <a:pt x="363" y="383"/>
                  <a:pt x="363" y="384"/>
                </a:cubicBezTo>
                <a:cubicBezTo>
                  <a:pt x="363" y="385"/>
                  <a:pt x="361" y="387"/>
                  <a:pt x="360" y="388"/>
                </a:cubicBezTo>
                <a:cubicBezTo>
                  <a:pt x="359" y="389"/>
                  <a:pt x="357" y="391"/>
                  <a:pt x="357" y="393"/>
                </a:cubicBezTo>
                <a:cubicBezTo>
                  <a:pt x="356" y="393"/>
                  <a:pt x="355" y="394"/>
                  <a:pt x="355" y="394"/>
                </a:cubicBezTo>
                <a:cubicBezTo>
                  <a:pt x="354" y="396"/>
                  <a:pt x="353" y="397"/>
                  <a:pt x="352" y="399"/>
                </a:cubicBezTo>
                <a:cubicBezTo>
                  <a:pt x="351" y="399"/>
                  <a:pt x="351" y="400"/>
                  <a:pt x="350" y="401"/>
                </a:cubicBezTo>
                <a:cubicBezTo>
                  <a:pt x="350" y="401"/>
                  <a:pt x="349" y="402"/>
                  <a:pt x="349" y="402"/>
                </a:cubicBezTo>
                <a:cubicBezTo>
                  <a:pt x="348" y="403"/>
                  <a:pt x="348" y="404"/>
                  <a:pt x="348" y="405"/>
                </a:cubicBezTo>
                <a:cubicBezTo>
                  <a:pt x="348" y="405"/>
                  <a:pt x="347" y="405"/>
                  <a:pt x="347" y="405"/>
                </a:cubicBezTo>
                <a:cubicBezTo>
                  <a:pt x="347" y="405"/>
                  <a:pt x="347" y="406"/>
                  <a:pt x="347" y="406"/>
                </a:cubicBezTo>
                <a:close/>
                <a:moveTo>
                  <a:pt x="363" y="406"/>
                </a:moveTo>
                <a:cubicBezTo>
                  <a:pt x="363" y="406"/>
                  <a:pt x="363" y="407"/>
                  <a:pt x="363" y="407"/>
                </a:cubicBezTo>
                <a:cubicBezTo>
                  <a:pt x="363" y="408"/>
                  <a:pt x="362" y="408"/>
                  <a:pt x="361" y="409"/>
                </a:cubicBezTo>
                <a:cubicBezTo>
                  <a:pt x="361" y="410"/>
                  <a:pt x="361" y="411"/>
                  <a:pt x="360" y="411"/>
                </a:cubicBezTo>
                <a:cubicBezTo>
                  <a:pt x="356" y="412"/>
                  <a:pt x="353" y="411"/>
                  <a:pt x="348" y="411"/>
                </a:cubicBezTo>
                <a:cubicBezTo>
                  <a:pt x="348" y="407"/>
                  <a:pt x="352" y="407"/>
                  <a:pt x="352" y="402"/>
                </a:cubicBezTo>
                <a:cubicBezTo>
                  <a:pt x="352" y="402"/>
                  <a:pt x="353" y="402"/>
                  <a:pt x="354" y="402"/>
                </a:cubicBezTo>
                <a:cubicBezTo>
                  <a:pt x="355" y="401"/>
                  <a:pt x="355" y="399"/>
                  <a:pt x="356" y="398"/>
                </a:cubicBezTo>
                <a:cubicBezTo>
                  <a:pt x="357" y="398"/>
                  <a:pt x="357" y="398"/>
                  <a:pt x="358" y="398"/>
                </a:cubicBezTo>
                <a:cubicBezTo>
                  <a:pt x="358" y="398"/>
                  <a:pt x="357" y="397"/>
                  <a:pt x="358" y="397"/>
                </a:cubicBezTo>
                <a:cubicBezTo>
                  <a:pt x="358" y="396"/>
                  <a:pt x="361" y="396"/>
                  <a:pt x="360" y="394"/>
                </a:cubicBezTo>
                <a:cubicBezTo>
                  <a:pt x="361" y="394"/>
                  <a:pt x="362" y="393"/>
                  <a:pt x="363" y="392"/>
                </a:cubicBezTo>
                <a:cubicBezTo>
                  <a:pt x="364" y="391"/>
                  <a:pt x="364" y="390"/>
                  <a:pt x="364" y="389"/>
                </a:cubicBezTo>
                <a:cubicBezTo>
                  <a:pt x="365" y="388"/>
                  <a:pt x="367" y="388"/>
                  <a:pt x="366" y="387"/>
                </a:cubicBezTo>
                <a:cubicBezTo>
                  <a:pt x="367" y="386"/>
                  <a:pt x="368" y="386"/>
                  <a:pt x="369" y="385"/>
                </a:cubicBezTo>
                <a:cubicBezTo>
                  <a:pt x="369" y="384"/>
                  <a:pt x="369" y="383"/>
                  <a:pt x="370" y="383"/>
                </a:cubicBezTo>
                <a:cubicBezTo>
                  <a:pt x="370" y="383"/>
                  <a:pt x="371" y="383"/>
                  <a:pt x="371" y="383"/>
                </a:cubicBezTo>
                <a:cubicBezTo>
                  <a:pt x="371" y="383"/>
                  <a:pt x="371" y="382"/>
                  <a:pt x="371" y="382"/>
                </a:cubicBezTo>
                <a:cubicBezTo>
                  <a:pt x="372" y="381"/>
                  <a:pt x="373" y="380"/>
                  <a:pt x="373" y="379"/>
                </a:cubicBezTo>
                <a:cubicBezTo>
                  <a:pt x="374" y="378"/>
                  <a:pt x="374" y="377"/>
                  <a:pt x="375" y="376"/>
                </a:cubicBezTo>
                <a:cubicBezTo>
                  <a:pt x="375" y="376"/>
                  <a:pt x="376" y="376"/>
                  <a:pt x="376" y="375"/>
                </a:cubicBezTo>
                <a:cubicBezTo>
                  <a:pt x="379" y="375"/>
                  <a:pt x="382" y="376"/>
                  <a:pt x="385" y="376"/>
                </a:cubicBezTo>
                <a:cubicBezTo>
                  <a:pt x="386" y="379"/>
                  <a:pt x="383" y="380"/>
                  <a:pt x="382" y="382"/>
                </a:cubicBezTo>
                <a:cubicBezTo>
                  <a:pt x="381" y="383"/>
                  <a:pt x="381" y="382"/>
                  <a:pt x="381" y="383"/>
                </a:cubicBezTo>
                <a:cubicBezTo>
                  <a:pt x="381" y="383"/>
                  <a:pt x="380" y="385"/>
                  <a:pt x="379" y="385"/>
                </a:cubicBezTo>
                <a:cubicBezTo>
                  <a:pt x="378" y="387"/>
                  <a:pt x="377" y="388"/>
                  <a:pt x="376" y="390"/>
                </a:cubicBezTo>
                <a:cubicBezTo>
                  <a:pt x="375" y="390"/>
                  <a:pt x="374" y="391"/>
                  <a:pt x="374" y="391"/>
                </a:cubicBezTo>
                <a:cubicBezTo>
                  <a:pt x="373" y="392"/>
                  <a:pt x="373" y="393"/>
                  <a:pt x="373" y="393"/>
                </a:cubicBezTo>
                <a:cubicBezTo>
                  <a:pt x="373" y="394"/>
                  <a:pt x="370" y="397"/>
                  <a:pt x="369" y="398"/>
                </a:cubicBezTo>
                <a:cubicBezTo>
                  <a:pt x="368" y="399"/>
                  <a:pt x="368" y="399"/>
                  <a:pt x="367" y="400"/>
                </a:cubicBezTo>
                <a:cubicBezTo>
                  <a:pt x="367" y="401"/>
                  <a:pt x="367" y="401"/>
                  <a:pt x="366" y="402"/>
                </a:cubicBezTo>
                <a:cubicBezTo>
                  <a:pt x="365" y="403"/>
                  <a:pt x="365" y="403"/>
                  <a:pt x="364" y="405"/>
                </a:cubicBezTo>
                <a:cubicBezTo>
                  <a:pt x="364" y="405"/>
                  <a:pt x="363" y="406"/>
                  <a:pt x="363" y="406"/>
                </a:cubicBezTo>
                <a:close/>
                <a:moveTo>
                  <a:pt x="385" y="412"/>
                </a:moveTo>
                <a:cubicBezTo>
                  <a:pt x="384" y="412"/>
                  <a:pt x="382" y="413"/>
                  <a:pt x="380" y="412"/>
                </a:cubicBezTo>
                <a:cubicBezTo>
                  <a:pt x="376" y="412"/>
                  <a:pt x="370" y="411"/>
                  <a:pt x="365" y="412"/>
                </a:cubicBezTo>
                <a:cubicBezTo>
                  <a:pt x="364" y="411"/>
                  <a:pt x="365" y="411"/>
                  <a:pt x="365" y="409"/>
                </a:cubicBezTo>
                <a:cubicBezTo>
                  <a:pt x="366" y="410"/>
                  <a:pt x="365" y="408"/>
                  <a:pt x="366" y="408"/>
                </a:cubicBezTo>
                <a:cubicBezTo>
                  <a:pt x="367" y="407"/>
                  <a:pt x="367" y="407"/>
                  <a:pt x="367" y="406"/>
                </a:cubicBezTo>
                <a:cubicBezTo>
                  <a:pt x="368" y="406"/>
                  <a:pt x="369" y="405"/>
                  <a:pt x="369" y="404"/>
                </a:cubicBezTo>
                <a:cubicBezTo>
                  <a:pt x="369" y="403"/>
                  <a:pt x="374" y="398"/>
                  <a:pt x="376" y="397"/>
                </a:cubicBezTo>
                <a:cubicBezTo>
                  <a:pt x="377" y="395"/>
                  <a:pt x="378" y="393"/>
                  <a:pt x="380" y="391"/>
                </a:cubicBezTo>
                <a:cubicBezTo>
                  <a:pt x="380" y="391"/>
                  <a:pt x="382" y="390"/>
                  <a:pt x="382" y="389"/>
                </a:cubicBezTo>
                <a:cubicBezTo>
                  <a:pt x="382" y="388"/>
                  <a:pt x="385" y="386"/>
                  <a:pt x="386" y="385"/>
                </a:cubicBezTo>
                <a:cubicBezTo>
                  <a:pt x="387" y="384"/>
                  <a:pt x="387" y="383"/>
                  <a:pt x="388" y="382"/>
                </a:cubicBezTo>
                <a:cubicBezTo>
                  <a:pt x="388" y="382"/>
                  <a:pt x="389" y="381"/>
                  <a:pt x="389" y="381"/>
                </a:cubicBezTo>
                <a:cubicBezTo>
                  <a:pt x="390" y="379"/>
                  <a:pt x="391" y="377"/>
                  <a:pt x="392" y="376"/>
                </a:cubicBezTo>
                <a:cubicBezTo>
                  <a:pt x="397" y="375"/>
                  <a:pt x="404" y="374"/>
                  <a:pt x="409" y="376"/>
                </a:cubicBezTo>
                <a:cubicBezTo>
                  <a:pt x="410" y="377"/>
                  <a:pt x="408" y="378"/>
                  <a:pt x="407" y="379"/>
                </a:cubicBezTo>
                <a:cubicBezTo>
                  <a:pt x="407" y="379"/>
                  <a:pt x="407" y="380"/>
                  <a:pt x="407" y="380"/>
                </a:cubicBezTo>
                <a:cubicBezTo>
                  <a:pt x="407" y="381"/>
                  <a:pt x="406" y="381"/>
                  <a:pt x="406" y="381"/>
                </a:cubicBezTo>
                <a:cubicBezTo>
                  <a:pt x="405" y="382"/>
                  <a:pt x="405" y="382"/>
                  <a:pt x="405" y="383"/>
                </a:cubicBezTo>
                <a:cubicBezTo>
                  <a:pt x="404" y="384"/>
                  <a:pt x="403" y="384"/>
                  <a:pt x="401" y="385"/>
                </a:cubicBezTo>
                <a:cubicBezTo>
                  <a:pt x="401" y="387"/>
                  <a:pt x="400" y="389"/>
                  <a:pt x="398" y="390"/>
                </a:cubicBezTo>
                <a:cubicBezTo>
                  <a:pt x="397" y="391"/>
                  <a:pt x="396" y="392"/>
                  <a:pt x="395" y="394"/>
                </a:cubicBezTo>
                <a:cubicBezTo>
                  <a:pt x="394" y="394"/>
                  <a:pt x="395" y="395"/>
                  <a:pt x="394" y="396"/>
                </a:cubicBezTo>
                <a:cubicBezTo>
                  <a:pt x="394" y="396"/>
                  <a:pt x="392" y="397"/>
                  <a:pt x="391" y="398"/>
                </a:cubicBezTo>
                <a:cubicBezTo>
                  <a:pt x="391" y="398"/>
                  <a:pt x="391" y="399"/>
                  <a:pt x="391" y="399"/>
                </a:cubicBezTo>
                <a:cubicBezTo>
                  <a:pt x="390" y="400"/>
                  <a:pt x="388" y="401"/>
                  <a:pt x="389" y="403"/>
                </a:cubicBezTo>
                <a:cubicBezTo>
                  <a:pt x="386" y="404"/>
                  <a:pt x="386" y="407"/>
                  <a:pt x="385" y="408"/>
                </a:cubicBezTo>
                <a:cubicBezTo>
                  <a:pt x="384" y="410"/>
                  <a:pt x="385" y="411"/>
                  <a:pt x="386" y="412"/>
                </a:cubicBezTo>
                <a:cubicBezTo>
                  <a:pt x="386" y="413"/>
                  <a:pt x="385" y="412"/>
                  <a:pt x="385" y="412"/>
                </a:cubicBezTo>
                <a:close/>
                <a:moveTo>
                  <a:pt x="413" y="405"/>
                </a:moveTo>
                <a:cubicBezTo>
                  <a:pt x="413" y="406"/>
                  <a:pt x="412" y="406"/>
                  <a:pt x="412" y="408"/>
                </a:cubicBezTo>
                <a:cubicBezTo>
                  <a:pt x="412" y="409"/>
                  <a:pt x="411" y="410"/>
                  <a:pt x="410" y="412"/>
                </a:cubicBezTo>
                <a:cubicBezTo>
                  <a:pt x="402" y="411"/>
                  <a:pt x="394" y="413"/>
                  <a:pt x="387" y="412"/>
                </a:cubicBezTo>
                <a:cubicBezTo>
                  <a:pt x="387" y="411"/>
                  <a:pt x="388" y="411"/>
                  <a:pt x="389" y="411"/>
                </a:cubicBezTo>
                <a:cubicBezTo>
                  <a:pt x="389" y="411"/>
                  <a:pt x="390" y="410"/>
                  <a:pt x="390" y="410"/>
                </a:cubicBezTo>
                <a:cubicBezTo>
                  <a:pt x="391" y="410"/>
                  <a:pt x="393" y="409"/>
                  <a:pt x="394" y="409"/>
                </a:cubicBezTo>
                <a:cubicBezTo>
                  <a:pt x="394" y="409"/>
                  <a:pt x="394" y="409"/>
                  <a:pt x="394" y="408"/>
                </a:cubicBezTo>
                <a:cubicBezTo>
                  <a:pt x="394" y="406"/>
                  <a:pt x="391" y="407"/>
                  <a:pt x="390" y="408"/>
                </a:cubicBezTo>
                <a:cubicBezTo>
                  <a:pt x="389" y="406"/>
                  <a:pt x="392" y="406"/>
                  <a:pt x="392" y="405"/>
                </a:cubicBezTo>
                <a:cubicBezTo>
                  <a:pt x="393" y="403"/>
                  <a:pt x="395" y="401"/>
                  <a:pt x="397" y="400"/>
                </a:cubicBezTo>
                <a:cubicBezTo>
                  <a:pt x="397" y="398"/>
                  <a:pt x="398" y="398"/>
                  <a:pt x="398" y="397"/>
                </a:cubicBezTo>
                <a:cubicBezTo>
                  <a:pt x="399" y="396"/>
                  <a:pt x="399" y="394"/>
                  <a:pt x="401" y="394"/>
                </a:cubicBezTo>
                <a:cubicBezTo>
                  <a:pt x="402" y="393"/>
                  <a:pt x="402" y="393"/>
                  <a:pt x="402" y="392"/>
                </a:cubicBezTo>
                <a:cubicBezTo>
                  <a:pt x="402" y="392"/>
                  <a:pt x="403" y="392"/>
                  <a:pt x="403" y="391"/>
                </a:cubicBezTo>
                <a:cubicBezTo>
                  <a:pt x="403" y="391"/>
                  <a:pt x="403" y="390"/>
                  <a:pt x="403" y="390"/>
                </a:cubicBezTo>
                <a:cubicBezTo>
                  <a:pt x="404" y="390"/>
                  <a:pt x="405" y="390"/>
                  <a:pt x="405" y="390"/>
                </a:cubicBezTo>
                <a:cubicBezTo>
                  <a:pt x="405" y="389"/>
                  <a:pt x="405" y="389"/>
                  <a:pt x="406" y="388"/>
                </a:cubicBezTo>
                <a:cubicBezTo>
                  <a:pt x="407" y="387"/>
                  <a:pt x="408" y="386"/>
                  <a:pt x="409" y="385"/>
                </a:cubicBezTo>
                <a:cubicBezTo>
                  <a:pt x="410" y="384"/>
                  <a:pt x="410" y="384"/>
                  <a:pt x="411" y="383"/>
                </a:cubicBezTo>
                <a:cubicBezTo>
                  <a:pt x="411" y="380"/>
                  <a:pt x="411" y="380"/>
                  <a:pt x="411" y="380"/>
                </a:cubicBezTo>
                <a:cubicBezTo>
                  <a:pt x="412" y="380"/>
                  <a:pt x="411" y="380"/>
                  <a:pt x="411" y="380"/>
                </a:cubicBezTo>
                <a:cubicBezTo>
                  <a:pt x="411" y="379"/>
                  <a:pt x="412" y="379"/>
                  <a:pt x="413" y="379"/>
                </a:cubicBezTo>
                <a:cubicBezTo>
                  <a:pt x="413" y="378"/>
                  <a:pt x="414" y="377"/>
                  <a:pt x="415" y="376"/>
                </a:cubicBezTo>
                <a:cubicBezTo>
                  <a:pt x="415" y="376"/>
                  <a:pt x="416" y="376"/>
                  <a:pt x="416" y="375"/>
                </a:cubicBezTo>
                <a:cubicBezTo>
                  <a:pt x="418" y="375"/>
                  <a:pt x="420" y="375"/>
                  <a:pt x="422" y="375"/>
                </a:cubicBezTo>
                <a:cubicBezTo>
                  <a:pt x="424" y="375"/>
                  <a:pt x="424" y="376"/>
                  <a:pt x="425" y="376"/>
                </a:cubicBezTo>
                <a:cubicBezTo>
                  <a:pt x="429" y="376"/>
                  <a:pt x="434" y="375"/>
                  <a:pt x="438" y="376"/>
                </a:cubicBezTo>
                <a:cubicBezTo>
                  <a:pt x="437" y="378"/>
                  <a:pt x="435" y="378"/>
                  <a:pt x="434" y="379"/>
                </a:cubicBezTo>
                <a:cubicBezTo>
                  <a:pt x="433" y="380"/>
                  <a:pt x="432" y="381"/>
                  <a:pt x="431" y="382"/>
                </a:cubicBezTo>
                <a:cubicBezTo>
                  <a:pt x="431" y="384"/>
                  <a:pt x="433" y="383"/>
                  <a:pt x="433" y="384"/>
                </a:cubicBezTo>
                <a:cubicBezTo>
                  <a:pt x="434" y="386"/>
                  <a:pt x="432" y="385"/>
                  <a:pt x="432" y="387"/>
                </a:cubicBezTo>
                <a:cubicBezTo>
                  <a:pt x="432" y="387"/>
                  <a:pt x="432" y="389"/>
                  <a:pt x="430" y="389"/>
                </a:cubicBezTo>
                <a:cubicBezTo>
                  <a:pt x="430" y="389"/>
                  <a:pt x="430" y="389"/>
                  <a:pt x="430" y="389"/>
                </a:cubicBezTo>
                <a:cubicBezTo>
                  <a:pt x="429" y="389"/>
                  <a:pt x="429" y="390"/>
                  <a:pt x="428" y="391"/>
                </a:cubicBezTo>
                <a:cubicBezTo>
                  <a:pt x="428" y="391"/>
                  <a:pt x="427" y="391"/>
                  <a:pt x="427" y="391"/>
                </a:cubicBezTo>
                <a:cubicBezTo>
                  <a:pt x="427" y="391"/>
                  <a:pt x="427" y="391"/>
                  <a:pt x="427" y="391"/>
                </a:cubicBezTo>
                <a:cubicBezTo>
                  <a:pt x="426" y="391"/>
                  <a:pt x="426" y="391"/>
                  <a:pt x="426" y="391"/>
                </a:cubicBezTo>
                <a:cubicBezTo>
                  <a:pt x="425" y="392"/>
                  <a:pt x="424" y="393"/>
                  <a:pt x="423" y="393"/>
                </a:cubicBezTo>
                <a:cubicBezTo>
                  <a:pt x="422" y="393"/>
                  <a:pt x="423" y="395"/>
                  <a:pt x="421" y="396"/>
                </a:cubicBezTo>
                <a:cubicBezTo>
                  <a:pt x="420" y="395"/>
                  <a:pt x="421" y="397"/>
                  <a:pt x="420" y="397"/>
                </a:cubicBezTo>
                <a:cubicBezTo>
                  <a:pt x="420" y="398"/>
                  <a:pt x="419" y="397"/>
                  <a:pt x="419" y="397"/>
                </a:cubicBezTo>
                <a:cubicBezTo>
                  <a:pt x="418" y="398"/>
                  <a:pt x="418" y="399"/>
                  <a:pt x="417" y="400"/>
                </a:cubicBezTo>
                <a:cubicBezTo>
                  <a:pt x="417" y="401"/>
                  <a:pt x="416" y="401"/>
                  <a:pt x="415" y="402"/>
                </a:cubicBezTo>
                <a:cubicBezTo>
                  <a:pt x="415" y="402"/>
                  <a:pt x="415" y="403"/>
                  <a:pt x="415" y="403"/>
                </a:cubicBezTo>
                <a:cubicBezTo>
                  <a:pt x="414" y="404"/>
                  <a:pt x="414" y="404"/>
                  <a:pt x="413" y="405"/>
                </a:cubicBezTo>
                <a:close/>
                <a:moveTo>
                  <a:pt x="432" y="407"/>
                </a:moveTo>
                <a:cubicBezTo>
                  <a:pt x="432" y="409"/>
                  <a:pt x="430" y="411"/>
                  <a:pt x="429" y="412"/>
                </a:cubicBezTo>
                <a:cubicBezTo>
                  <a:pt x="424" y="412"/>
                  <a:pt x="420" y="412"/>
                  <a:pt x="415" y="411"/>
                </a:cubicBezTo>
                <a:cubicBezTo>
                  <a:pt x="415" y="410"/>
                  <a:pt x="416" y="410"/>
                  <a:pt x="418" y="410"/>
                </a:cubicBezTo>
                <a:cubicBezTo>
                  <a:pt x="417" y="408"/>
                  <a:pt x="419" y="409"/>
                  <a:pt x="419" y="408"/>
                </a:cubicBezTo>
                <a:cubicBezTo>
                  <a:pt x="421" y="407"/>
                  <a:pt x="417" y="407"/>
                  <a:pt x="419" y="406"/>
                </a:cubicBezTo>
                <a:cubicBezTo>
                  <a:pt x="419" y="404"/>
                  <a:pt x="421" y="402"/>
                  <a:pt x="423" y="400"/>
                </a:cubicBezTo>
                <a:cubicBezTo>
                  <a:pt x="425" y="397"/>
                  <a:pt x="428" y="396"/>
                  <a:pt x="430" y="393"/>
                </a:cubicBezTo>
                <a:cubicBezTo>
                  <a:pt x="430" y="393"/>
                  <a:pt x="431" y="392"/>
                  <a:pt x="431" y="392"/>
                </a:cubicBezTo>
                <a:cubicBezTo>
                  <a:pt x="432" y="391"/>
                  <a:pt x="432" y="390"/>
                  <a:pt x="433" y="389"/>
                </a:cubicBezTo>
                <a:cubicBezTo>
                  <a:pt x="434" y="387"/>
                  <a:pt x="437" y="386"/>
                  <a:pt x="439" y="384"/>
                </a:cubicBezTo>
                <a:cubicBezTo>
                  <a:pt x="440" y="383"/>
                  <a:pt x="440" y="382"/>
                  <a:pt x="441" y="380"/>
                </a:cubicBezTo>
                <a:cubicBezTo>
                  <a:pt x="442" y="380"/>
                  <a:pt x="442" y="381"/>
                  <a:pt x="442" y="382"/>
                </a:cubicBezTo>
                <a:cubicBezTo>
                  <a:pt x="441" y="383"/>
                  <a:pt x="442" y="385"/>
                  <a:pt x="442" y="386"/>
                </a:cubicBezTo>
                <a:cubicBezTo>
                  <a:pt x="442" y="388"/>
                  <a:pt x="442" y="389"/>
                  <a:pt x="442" y="391"/>
                </a:cubicBezTo>
                <a:cubicBezTo>
                  <a:pt x="442" y="392"/>
                  <a:pt x="443" y="394"/>
                  <a:pt x="442" y="396"/>
                </a:cubicBezTo>
                <a:cubicBezTo>
                  <a:pt x="442" y="398"/>
                  <a:pt x="439" y="400"/>
                  <a:pt x="438" y="402"/>
                </a:cubicBezTo>
                <a:cubicBezTo>
                  <a:pt x="437" y="403"/>
                  <a:pt x="436" y="404"/>
                  <a:pt x="435" y="405"/>
                </a:cubicBezTo>
                <a:cubicBezTo>
                  <a:pt x="434" y="406"/>
                  <a:pt x="434" y="407"/>
                  <a:pt x="432" y="407"/>
                </a:cubicBezTo>
                <a:close/>
                <a:moveTo>
                  <a:pt x="445" y="414"/>
                </a:moveTo>
                <a:cubicBezTo>
                  <a:pt x="442" y="414"/>
                  <a:pt x="441" y="413"/>
                  <a:pt x="437" y="414"/>
                </a:cubicBezTo>
                <a:cubicBezTo>
                  <a:pt x="437" y="412"/>
                  <a:pt x="435" y="413"/>
                  <a:pt x="436" y="411"/>
                </a:cubicBezTo>
                <a:cubicBezTo>
                  <a:pt x="437" y="410"/>
                  <a:pt x="436" y="411"/>
                  <a:pt x="438" y="411"/>
                </a:cubicBezTo>
                <a:cubicBezTo>
                  <a:pt x="438" y="410"/>
                  <a:pt x="437" y="410"/>
                  <a:pt x="437" y="410"/>
                </a:cubicBezTo>
                <a:cubicBezTo>
                  <a:pt x="437" y="409"/>
                  <a:pt x="437" y="408"/>
                  <a:pt x="438" y="408"/>
                </a:cubicBezTo>
                <a:cubicBezTo>
                  <a:pt x="438" y="407"/>
                  <a:pt x="439" y="407"/>
                  <a:pt x="439" y="407"/>
                </a:cubicBezTo>
                <a:cubicBezTo>
                  <a:pt x="439" y="406"/>
                  <a:pt x="439" y="405"/>
                  <a:pt x="441" y="405"/>
                </a:cubicBezTo>
                <a:cubicBezTo>
                  <a:pt x="441" y="403"/>
                  <a:pt x="444" y="403"/>
                  <a:pt x="444" y="400"/>
                </a:cubicBezTo>
                <a:cubicBezTo>
                  <a:pt x="446" y="401"/>
                  <a:pt x="446" y="404"/>
                  <a:pt x="444" y="405"/>
                </a:cubicBezTo>
                <a:cubicBezTo>
                  <a:pt x="444" y="405"/>
                  <a:pt x="445" y="405"/>
                  <a:pt x="446" y="405"/>
                </a:cubicBezTo>
                <a:cubicBezTo>
                  <a:pt x="446" y="406"/>
                  <a:pt x="446" y="406"/>
                  <a:pt x="447" y="406"/>
                </a:cubicBezTo>
                <a:cubicBezTo>
                  <a:pt x="447" y="409"/>
                  <a:pt x="444" y="410"/>
                  <a:pt x="445" y="414"/>
                </a:cubicBezTo>
                <a:close/>
                <a:moveTo>
                  <a:pt x="470" y="379"/>
                </a:moveTo>
                <a:cubicBezTo>
                  <a:pt x="470" y="379"/>
                  <a:pt x="468" y="378"/>
                  <a:pt x="469" y="378"/>
                </a:cubicBezTo>
                <a:cubicBezTo>
                  <a:pt x="472" y="377"/>
                  <a:pt x="475" y="378"/>
                  <a:pt x="480" y="378"/>
                </a:cubicBezTo>
                <a:cubicBezTo>
                  <a:pt x="479" y="379"/>
                  <a:pt x="479" y="380"/>
                  <a:pt x="478" y="380"/>
                </a:cubicBezTo>
                <a:cubicBezTo>
                  <a:pt x="476" y="380"/>
                  <a:pt x="476" y="379"/>
                  <a:pt x="475" y="379"/>
                </a:cubicBezTo>
                <a:cubicBezTo>
                  <a:pt x="474" y="380"/>
                  <a:pt x="474" y="380"/>
                  <a:pt x="473" y="380"/>
                </a:cubicBezTo>
                <a:cubicBezTo>
                  <a:pt x="472" y="381"/>
                  <a:pt x="472" y="382"/>
                  <a:pt x="471" y="382"/>
                </a:cubicBezTo>
                <a:cubicBezTo>
                  <a:pt x="471" y="383"/>
                  <a:pt x="472" y="384"/>
                  <a:pt x="472" y="386"/>
                </a:cubicBezTo>
                <a:cubicBezTo>
                  <a:pt x="467" y="388"/>
                  <a:pt x="467" y="394"/>
                  <a:pt x="462" y="396"/>
                </a:cubicBezTo>
                <a:cubicBezTo>
                  <a:pt x="462" y="394"/>
                  <a:pt x="462" y="394"/>
                  <a:pt x="463" y="393"/>
                </a:cubicBezTo>
                <a:cubicBezTo>
                  <a:pt x="463" y="393"/>
                  <a:pt x="464" y="392"/>
                  <a:pt x="464" y="392"/>
                </a:cubicBezTo>
                <a:cubicBezTo>
                  <a:pt x="464" y="392"/>
                  <a:pt x="464" y="391"/>
                  <a:pt x="464" y="391"/>
                </a:cubicBezTo>
                <a:cubicBezTo>
                  <a:pt x="465" y="390"/>
                  <a:pt x="465" y="390"/>
                  <a:pt x="466" y="388"/>
                </a:cubicBezTo>
                <a:cubicBezTo>
                  <a:pt x="466" y="388"/>
                  <a:pt x="466" y="388"/>
                  <a:pt x="466" y="388"/>
                </a:cubicBezTo>
                <a:cubicBezTo>
                  <a:pt x="466" y="387"/>
                  <a:pt x="468" y="386"/>
                  <a:pt x="468" y="385"/>
                </a:cubicBezTo>
                <a:cubicBezTo>
                  <a:pt x="469" y="384"/>
                  <a:pt x="469" y="383"/>
                  <a:pt x="470" y="382"/>
                </a:cubicBezTo>
                <a:cubicBezTo>
                  <a:pt x="470" y="381"/>
                  <a:pt x="470" y="380"/>
                  <a:pt x="470" y="379"/>
                </a:cubicBezTo>
                <a:close/>
                <a:moveTo>
                  <a:pt x="450" y="412"/>
                </a:moveTo>
                <a:cubicBezTo>
                  <a:pt x="450" y="411"/>
                  <a:pt x="451" y="410"/>
                  <a:pt x="453" y="411"/>
                </a:cubicBezTo>
                <a:cubicBezTo>
                  <a:pt x="452" y="412"/>
                  <a:pt x="451" y="414"/>
                  <a:pt x="450" y="412"/>
                </a:cubicBezTo>
                <a:close/>
                <a:moveTo>
                  <a:pt x="456" y="380"/>
                </a:moveTo>
                <a:cubicBezTo>
                  <a:pt x="454" y="380"/>
                  <a:pt x="453" y="380"/>
                  <a:pt x="453" y="381"/>
                </a:cubicBezTo>
                <a:cubicBezTo>
                  <a:pt x="452" y="382"/>
                  <a:pt x="452" y="383"/>
                  <a:pt x="451" y="383"/>
                </a:cubicBezTo>
                <a:cubicBezTo>
                  <a:pt x="451" y="384"/>
                  <a:pt x="450" y="384"/>
                  <a:pt x="450" y="384"/>
                </a:cubicBezTo>
                <a:cubicBezTo>
                  <a:pt x="449" y="383"/>
                  <a:pt x="449" y="382"/>
                  <a:pt x="449" y="381"/>
                </a:cubicBezTo>
                <a:cubicBezTo>
                  <a:pt x="449" y="381"/>
                  <a:pt x="450" y="381"/>
                  <a:pt x="450" y="380"/>
                </a:cubicBezTo>
                <a:cubicBezTo>
                  <a:pt x="448" y="380"/>
                  <a:pt x="449" y="378"/>
                  <a:pt x="450" y="376"/>
                </a:cubicBezTo>
                <a:cubicBezTo>
                  <a:pt x="456" y="377"/>
                  <a:pt x="462" y="377"/>
                  <a:pt x="468" y="378"/>
                </a:cubicBezTo>
                <a:cubicBezTo>
                  <a:pt x="467" y="379"/>
                  <a:pt x="467" y="380"/>
                  <a:pt x="465" y="380"/>
                </a:cubicBezTo>
                <a:cubicBezTo>
                  <a:pt x="466" y="382"/>
                  <a:pt x="464" y="382"/>
                  <a:pt x="463" y="384"/>
                </a:cubicBezTo>
                <a:cubicBezTo>
                  <a:pt x="461" y="383"/>
                  <a:pt x="459" y="381"/>
                  <a:pt x="456" y="380"/>
                </a:cubicBezTo>
                <a:close/>
                <a:moveTo>
                  <a:pt x="462" y="405"/>
                </a:moveTo>
                <a:cubicBezTo>
                  <a:pt x="463" y="405"/>
                  <a:pt x="463" y="406"/>
                  <a:pt x="464" y="406"/>
                </a:cubicBezTo>
                <a:cubicBezTo>
                  <a:pt x="464" y="408"/>
                  <a:pt x="460" y="406"/>
                  <a:pt x="462" y="405"/>
                </a:cubicBezTo>
                <a:close/>
                <a:moveTo>
                  <a:pt x="466" y="411"/>
                </a:moveTo>
                <a:cubicBezTo>
                  <a:pt x="464" y="413"/>
                  <a:pt x="464" y="409"/>
                  <a:pt x="466" y="411"/>
                </a:cubicBezTo>
                <a:close/>
                <a:moveTo>
                  <a:pt x="465" y="402"/>
                </a:moveTo>
                <a:cubicBezTo>
                  <a:pt x="465" y="399"/>
                  <a:pt x="471" y="399"/>
                  <a:pt x="473" y="400"/>
                </a:cubicBezTo>
                <a:cubicBezTo>
                  <a:pt x="472" y="403"/>
                  <a:pt x="468" y="403"/>
                  <a:pt x="465" y="402"/>
                </a:cubicBezTo>
                <a:close/>
                <a:moveTo>
                  <a:pt x="477" y="391"/>
                </a:moveTo>
                <a:cubicBezTo>
                  <a:pt x="477" y="392"/>
                  <a:pt x="476" y="392"/>
                  <a:pt x="476" y="392"/>
                </a:cubicBezTo>
                <a:cubicBezTo>
                  <a:pt x="476" y="393"/>
                  <a:pt x="476" y="394"/>
                  <a:pt x="475" y="394"/>
                </a:cubicBezTo>
                <a:cubicBezTo>
                  <a:pt x="474" y="395"/>
                  <a:pt x="472" y="395"/>
                  <a:pt x="471" y="396"/>
                </a:cubicBezTo>
                <a:cubicBezTo>
                  <a:pt x="471" y="393"/>
                  <a:pt x="473" y="392"/>
                  <a:pt x="473" y="390"/>
                </a:cubicBezTo>
                <a:cubicBezTo>
                  <a:pt x="473" y="388"/>
                  <a:pt x="471" y="388"/>
                  <a:pt x="472" y="387"/>
                </a:cubicBezTo>
                <a:cubicBezTo>
                  <a:pt x="473" y="386"/>
                  <a:pt x="474" y="384"/>
                  <a:pt x="475" y="383"/>
                </a:cubicBezTo>
                <a:cubicBezTo>
                  <a:pt x="476" y="383"/>
                  <a:pt x="477" y="383"/>
                  <a:pt x="477" y="385"/>
                </a:cubicBezTo>
                <a:cubicBezTo>
                  <a:pt x="477" y="386"/>
                  <a:pt x="479" y="386"/>
                  <a:pt x="480" y="387"/>
                </a:cubicBezTo>
                <a:cubicBezTo>
                  <a:pt x="480" y="388"/>
                  <a:pt x="478" y="388"/>
                  <a:pt x="477" y="389"/>
                </a:cubicBezTo>
                <a:cubicBezTo>
                  <a:pt x="477" y="390"/>
                  <a:pt x="477" y="391"/>
                  <a:pt x="477" y="391"/>
                </a:cubicBezTo>
                <a:close/>
                <a:moveTo>
                  <a:pt x="478" y="391"/>
                </a:moveTo>
                <a:cubicBezTo>
                  <a:pt x="477" y="390"/>
                  <a:pt x="479" y="390"/>
                  <a:pt x="480" y="390"/>
                </a:cubicBezTo>
                <a:cubicBezTo>
                  <a:pt x="480" y="390"/>
                  <a:pt x="480" y="390"/>
                  <a:pt x="480" y="390"/>
                </a:cubicBezTo>
                <a:cubicBezTo>
                  <a:pt x="482" y="390"/>
                  <a:pt x="479" y="391"/>
                  <a:pt x="478" y="391"/>
                </a:cubicBezTo>
                <a:close/>
                <a:moveTo>
                  <a:pt x="502" y="397"/>
                </a:moveTo>
                <a:cubicBezTo>
                  <a:pt x="500" y="397"/>
                  <a:pt x="499" y="399"/>
                  <a:pt x="499" y="400"/>
                </a:cubicBezTo>
                <a:cubicBezTo>
                  <a:pt x="493" y="402"/>
                  <a:pt x="486" y="402"/>
                  <a:pt x="478" y="402"/>
                </a:cubicBezTo>
                <a:cubicBezTo>
                  <a:pt x="478" y="400"/>
                  <a:pt x="479" y="399"/>
                  <a:pt x="480" y="399"/>
                </a:cubicBezTo>
                <a:cubicBezTo>
                  <a:pt x="482" y="398"/>
                  <a:pt x="484" y="399"/>
                  <a:pt x="486" y="399"/>
                </a:cubicBezTo>
                <a:cubicBezTo>
                  <a:pt x="487" y="398"/>
                  <a:pt x="488" y="398"/>
                  <a:pt x="489" y="398"/>
                </a:cubicBezTo>
                <a:cubicBezTo>
                  <a:pt x="491" y="398"/>
                  <a:pt x="493" y="396"/>
                  <a:pt x="494" y="396"/>
                </a:cubicBezTo>
                <a:cubicBezTo>
                  <a:pt x="495" y="396"/>
                  <a:pt x="497" y="397"/>
                  <a:pt x="498" y="396"/>
                </a:cubicBezTo>
                <a:cubicBezTo>
                  <a:pt x="499" y="396"/>
                  <a:pt x="499" y="396"/>
                  <a:pt x="499" y="396"/>
                </a:cubicBezTo>
                <a:cubicBezTo>
                  <a:pt x="500" y="395"/>
                  <a:pt x="501" y="396"/>
                  <a:pt x="502" y="396"/>
                </a:cubicBezTo>
                <a:cubicBezTo>
                  <a:pt x="504" y="396"/>
                  <a:pt x="506" y="395"/>
                  <a:pt x="507" y="396"/>
                </a:cubicBezTo>
                <a:cubicBezTo>
                  <a:pt x="506" y="397"/>
                  <a:pt x="503" y="396"/>
                  <a:pt x="502" y="397"/>
                </a:cubicBezTo>
                <a:close/>
                <a:moveTo>
                  <a:pt x="547" y="396"/>
                </a:moveTo>
                <a:cubicBezTo>
                  <a:pt x="545" y="396"/>
                  <a:pt x="542" y="396"/>
                  <a:pt x="539" y="396"/>
                </a:cubicBezTo>
                <a:cubicBezTo>
                  <a:pt x="533" y="395"/>
                  <a:pt x="527" y="395"/>
                  <a:pt x="521" y="394"/>
                </a:cubicBezTo>
                <a:cubicBezTo>
                  <a:pt x="520" y="394"/>
                  <a:pt x="520" y="394"/>
                  <a:pt x="519" y="394"/>
                </a:cubicBezTo>
                <a:cubicBezTo>
                  <a:pt x="517" y="394"/>
                  <a:pt x="513" y="393"/>
                  <a:pt x="510" y="393"/>
                </a:cubicBezTo>
                <a:cubicBezTo>
                  <a:pt x="511" y="391"/>
                  <a:pt x="513" y="391"/>
                  <a:pt x="514" y="391"/>
                </a:cubicBezTo>
                <a:cubicBezTo>
                  <a:pt x="514" y="391"/>
                  <a:pt x="515" y="391"/>
                  <a:pt x="515" y="391"/>
                </a:cubicBezTo>
                <a:cubicBezTo>
                  <a:pt x="516" y="390"/>
                  <a:pt x="516" y="390"/>
                  <a:pt x="517" y="390"/>
                </a:cubicBezTo>
                <a:cubicBezTo>
                  <a:pt x="517" y="390"/>
                  <a:pt x="518" y="390"/>
                  <a:pt x="518" y="390"/>
                </a:cubicBezTo>
                <a:cubicBezTo>
                  <a:pt x="518" y="390"/>
                  <a:pt x="518" y="390"/>
                  <a:pt x="518" y="390"/>
                </a:cubicBezTo>
                <a:cubicBezTo>
                  <a:pt x="521" y="389"/>
                  <a:pt x="525" y="389"/>
                  <a:pt x="528" y="388"/>
                </a:cubicBezTo>
                <a:cubicBezTo>
                  <a:pt x="528" y="388"/>
                  <a:pt x="528" y="388"/>
                  <a:pt x="529" y="388"/>
                </a:cubicBezTo>
                <a:cubicBezTo>
                  <a:pt x="529" y="388"/>
                  <a:pt x="531" y="388"/>
                  <a:pt x="531" y="388"/>
                </a:cubicBezTo>
                <a:cubicBezTo>
                  <a:pt x="531" y="387"/>
                  <a:pt x="532" y="387"/>
                  <a:pt x="533" y="387"/>
                </a:cubicBezTo>
                <a:cubicBezTo>
                  <a:pt x="533" y="387"/>
                  <a:pt x="534" y="387"/>
                  <a:pt x="534" y="387"/>
                </a:cubicBezTo>
                <a:cubicBezTo>
                  <a:pt x="534" y="387"/>
                  <a:pt x="534" y="386"/>
                  <a:pt x="535" y="387"/>
                </a:cubicBezTo>
                <a:cubicBezTo>
                  <a:pt x="535" y="387"/>
                  <a:pt x="536" y="387"/>
                  <a:pt x="537" y="387"/>
                </a:cubicBezTo>
                <a:cubicBezTo>
                  <a:pt x="537" y="387"/>
                  <a:pt x="538" y="387"/>
                  <a:pt x="540" y="387"/>
                </a:cubicBezTo>
                <a:cubicBezTo>
                  <a:pt x="540" y="386"/>
                  <a:pt x="541" y="387"/>
                  <a:pt x="541" y="387"/>
                </a:cubicBezTo>
                <a:cubicBezTo>
                  <a:pt x="542" y="386"/>
                  <a:pt x="548" y="385"/>
                  <a:pt x="551" y="387"/>
                </a:cubicBezTo>
                <a:cubicBezTo>
                  <a:pt x="550" y="388"/>
                  <a:pt x="550" y="389"/>
                  <a:pt x="550" y="391"/>
                </a:cubicBezTo>
                <a:cubicBezTo>
                  <a:pt x="549" y="392"/>
                  <a:pt x="551" y="392"/>
                  <a:pt x="552" y="393"/>
                </a:cubicBezTo>
                <a:cubicBezTo>
                  <a:pt x="552" y="394"/>
                  <a:pt x="552" y="395"/>
                  <a:pt x="553" y="396"/>
                </a:cubicBezTo>
                <a:cubicBezTo>
                  <a:pt x="552" y="398"/>
                  <a:pt x="549" y="396"/>
                  <a:pt x="547" y="396"/>
                </a:cubicBezTo>
                <a:close/>
                <a:moveTo>
                  <a:pt x="4" y="204"/>
                </a:moveTo>
                <a:cubicBezTo>
                  <a:pt x="4" y="204"/>
                  <a:pt x="5" y="205"/>
                  <a:pt x="5" y="206"/>
                </a:cubicBezTo>
                <a:cubicBezTo>
                  <a:pt x="7" y="206"/>
                  <a:pt x="9" y="206"/>
                  <a:pt x="10" y="207"/>
                </a:cubicBezTo>
                <a:cubicBezTo>
                  <a:pt x="10" y="207"/>
                  <a:pt x="11" y="207"/>
                  <a:pt x="11" y="208"/>
                </a:cubicBezTo>
                <a:cubicBezTo>
                  <a:pt x="12" y="208"/>
                  <a:pt x="13" y="208"/>
                  <a:pt x="14" y="209"/>
                </a:cubicBezTo>
                <a:cubicBezTo>
                  <a:pt x="14" y="209"/>
                  <a:pt x="16" y="208"/>
                  <a:pt x="16" y="209"/>
                </a:cubicBezTo>
                <a:cubicBezTo>
                  <a:pt x="14" y="209"/>
                  <a:pt x="12" y="209"/>
                  <a:pt x="11" y="210"/>
                </a:cubicBezTo>
                <a:cubicBezTo>
                  <a:pt x="12" y="212"/>
                  <a:pt x="16" y="210"/>
                  <a:pt x="16" y="212"/>
                </a:cubicBezTo>
                <a:cubicBezTo>
                  <a:pt x="15" y="213"/>
                  <a:pt x="14" y="214"/>
                  <a:pt x="14" y="215"/>
                </a:cubicBezTo>
                <a:cubicBezTo>
                  <a:pt x="13" y="215"/>
                  <a:pt x="14" y="216"/>
                  <a:pt x="14" y="216"/>
                </a:cubicBezTo>
                <a:cubicBezTo>
                  <a:pt x="13" y="216"/>
                  <a:pt x="12" y="216"/>
                  <a:pt x="12" y="217"/>
                </a:cubicBezTo>
                <a:cubicBezTo>
                  <a:pt x="11" y="218"/>
                  <a:pt x="12" y="219"/>
                  <a:pt x="11" y="219"/>
                </a:cubicBezTo>
                <a:cubicBezTo>
                  <a:pt x="10" y="218"/>
                  <a:pt x="9" y="216"/>
                  <a:pt x="9" y="214"/>
                </a:cubicBezTo>
                <a:cubicBezTo>
                  <a:pt x="8" y="212"/>
                  <a:pt x="9" y="209"/>
                  <a:pt x="7" y="209"/>
                </a:cubicBezTo>
                <a:cubicBezTo>
                  <a:pt x="7" y="207"/>
                  <a:pt x="6" y="207"/>
                  <a:pt x="4" y="207"/>
                </a:cubicBezTo>
                <a:cubicBezTo>
                  <a:pt x="5" y="208"/>
                  <a:pt x="3" y="208"/>
                  <a:pt x="3" y="209"/>
                </a:cubicBezTo>
                <a:cubicBezTo>
                  <a:pt x="3" y="210"/>
                  <a:pt x="4" y="210"/>
                  <a:pt x="4" y="211"/>
                </a:cubicBezTo>
                <a:cubicBezTo>
                  <a:pt x="4" y="212"/>
                  <a:pt x="4" y="213"/>
                  <a:pt x="5" y="214"/>
                </a:cubicBezTo>
                <a:cubicBezTo>
                  <a:pt x="5" y="215"/>
                  <a:pt x="6" y="215"/>
                  <a:pt x="6" y="216"/>
                </a:cubicBezTo>
                <a:cubicBezTo>
                  <a:pt x="6" y="218"/>
                  <a:pt x="6" y="220"/>
                  <a:pt x="6" y="221"/>
                </a:cubicBezTo>
                <a:cubicBezTo>
                  <a:pt x="6" y="221"/>
                  <a:pt x="7" y="221"/>
                  <a:pt x="7" y="222"/>
                </a:cubicBezTo>
                <a:cubicBezTo>
                  <a:pt x="7" y="222"/>
                  <a:pt x="7" y="223"/>
                  <a:pt x="7" y="223"/>
                </a:cubicBezTo>
                <a:cubicBezTo>
                  <a:pt x="7" y="225"/>
                  <a:pt x="9" y="227"/>
                  <a:pt x="9" y="228"/>
                </a:cubicBezTo>
                <a:cubicBezTo>
                  <a:pt x="9" y="229"/>
                  <a:pt x="9" y="230"/>
                  <a:pt x="9" y="230"/>
                </a:cubicBezTo>
                <a:cubicBezTo>
                  <a:pt x="10" y="232"/>
                  <a:pt x="10" y="234"/>
                  <a:pt x="11" y="234"/>
                </a:cubicBezTo>
                <a:cubicBezTo>
                  <a:pt x="11" y="235"/>
                  <a:pt x="11" y="236"/>
                  <a:pt x="12" y="236"/>
                </a:cubicBezTo>
                <a:cubicBezTo>
                  <a:pt x="12" y="237"/>
                  <a:pt x="12" y="237"/>
                  <a:pt x="12" y="239"/>
                </a:cubicBezTo>
                <a:cubicBezTo>
                  <a:pt x="13" y="239"/>
                  <a:pt x="13" y="239"/>
                  <a:pt x="13" y="239"/>
                </a:cubicBezTo>
                <a:cubicBezTo>
                  <a:pt x="14" y="241"/>
                  <a:pt x="14" y="242"/>
                  <a:pt x="14" y="243"/>
                </a:cubicBezTo>
                <a:cubicBezTo>
                  <a:pt x="14" y="243"/>
                  <a:pt x="15" y="244"/>
                  <a:pt x="15" y="244"/>
                </a:cubicBezTo>
                <a:cubicBezTo>
                  <a:pt x="15" y="245"/>
                  <a:pt x="16" y="246"/>
                  <a:pt x="16" y="246"/>
                </a:cubicBezTo>
                <a:cubicBezTo>
                  <a:pt x="16" y="247"/>
                  <a:pt x="16" y="246"/>
                  <a:pt x="17" y="247"/>
                </a:cubicBezTo>
                <a:cubicBezTo>
                  <a:pt x="17" y="249"/>
                  <a:pt x="17" y="249"/>
                  <a:pt x="17" y="250"/>
                </a:cubicBezTo>
                <a:cubicBezTo>
                  <a:pt x="18" y="251"/>
                  <a:pt x="18" y="250"/>
                  <a:pt x="18" y="252"/>
                </a:cubicBezTo>
                <a:cubicBezTo>
                  <a:pt x="19" y="253"/>
                  <a:pt x="18" y="253"/>
                  <a:pt x="18" y="253"/>
                </a:cubicBezTo>
                <a:cubicBezTo>
                  <a:pt x="17" y="256"/>
                  <a:pt x="19" y="257"/>
                  <a:pt x="18" y="258"/>
                </a:cubicBezTo>
                <a:cubicBezTo>
                  <a:pt x="16" y="260"/>
                  <a:pt x="19" y="259"/>
                  <a:pt x="18" y="261"/>
                </a:cubicBezTo>
                <a:cubicBezTo>
                  <a:pt x="18" y="262"/>
                  <a:pt x="17" y="262"/>
                  <a:pt x="17" y="262"/>
                </a:cubicBezTo>
                <a:cubicBezTo>
                  <a:pt x="17" y="263"/>
                  <a:pt x="17" y="264"/>
                  <a:pt x="17" y="265"/>
                </a:cubicBezTo>
                <a:cubicBezTo>
                  <a:pt x="16" y="264"/>
                  <a:pt x="16" y="263"/>
                  <a:pt x="15" y="265"/>
                </a:cubicBezTo>
                <a:cubicBezTo>
                  <a:pt x="16" y="265"/>
                  <a:pt x="16" y="266"/>
                  <a:pt x="16" y="266"/>
                </a:cubicBezTo>
                <a:cubicBezTo>
                  <a:pt x="17" y="266"/>
                  <a:pt x="17" y="265"/>
                  <a:pt x="17" y="266"/>
                </a:cubicBezTo>
                <a:cubicBezTo>
                  <a:pt x="16" y="267"/>
                  <a:pt x="17" y="268"/>
                  <a:pt x="17" y="269"/>
                </a:cubicBezTo>
                <a:cubicBezTo>
                  <a:pt x="17" y="269"/>
                  <a:pt x="16" y="270"/>
                  <a:pt x="16" y="270"/>
                </a:cubicBezTo>
                <a:cubicBezTo>
                  <a:pt x="16" y="270"/>
                  <a:pt x="17" y="270"/>
                  <a:pt x="17" y="270"/>
                </a:cubicBezTo>
                <a:cubicBezTo>
                  <a:pt x="17" y="271"/>
                  <a:pt x="16" y="271"/>
                  <a:pt x="16" y="272"/>
                </a:cubicBezTo>
                <a:cubicBezTo>
                  <a:pt x="16" y="273"/>
                  <a:pt x="17" y="273"/>
                  <a:pt x="17" y="275"/>
                </a:cubicBezTo>
                <a:cubicBezTo>
                  <a:pt x="17" y="275"/>
                  <a:pt x="16" y="275"/>
                  <a:pt x="16" y="275"/>
                </a:cubicBezTo>
                <a:cubicBezTo>
                  <a:pt x="16" y="276"/>
                  <a:pt x="16" y="277"/>
                  <a:pt x="15" y="278"/>
                </a:cubicBezTo>
                <a:cubicBezTo>
                  <a:pt x="14" y="281"/>
                  <a:pt x="17" y="282"/>
                  <a:pt x="17" y="285"/>
                </a:cubicBezTo>
                <a:cubicBezTo>
                  <a:pt x="16" y="286"/>
                  <a:pt x="16" y="286"/>
                  <a:pt x="15" y="285"/>
                </a:cubicBezTo>
                <a:cubicBezTo>
                  <a:pt x="15" y="288"/>
                  <a:pt x="17" y="288"/>
                  <a:pt x="17" y="290"/>
                </a:cubicBezTo>
                <a:cubicBezTo>
                  <a:pt x="15" y="290"/>
                  <a:pt x="16" y="293"/>
                  <a:pt x="15" y="294"/>
                </a:cubicBezTo>
                <a:cubicBezTo>
                  <a:pt x="15" y="296"/>
                  <a:pt x="16" y="300"/>
                  <a:pt x="17" y="301"/>
                </a:cubicBezTo>
                <a:cubicBezTo>
                  <a:pt x="16" y="302"/>
                  <a:pt x="16" y="303"/>
                  <a:pt x="15" y="304"/>
                </a:cubicBezTo>
                <a:cubicBezTo>
                  <a:pt x="17" y="305"/>
                  <a:pt x="16" y="306"/>
                  <a:pt x="16" y="307"/>
                </a:cubicBezTo>
                <a:cubicBezTo>
                  <a:pt x="16" y="309"/>
                  <a:pt x="17" y="310"/>
                  <a:pt x="17" y="311"/>
                </a:cubicBezTo>
                <a:cubicBezTo>
                  <a:pt x="17" y="312"/>
                  <a:pt x="16" y="312"/>
                  <a:pt x="16" y="312"/>
                </a:cubicBezTo>
                <a:cubicBezTo>
                  <a:pt x="16" y="313"/>
                  <a:pt x="17" y="313"/>
                  <a:pt x="17" y="314"/>
                </a:cubicBezTo>
                <a:cubicBezTo>
                  <a:pt x="16" y="314"/>
                  <a:pt x="16" y="314"/>
                  <a:pt x="15" y="315"/>
                </a:cubicBezTo>
                <a:cubicBezTo>
                  <a:pt x="17" y="315"/>
                  <a:pt x="15" y="316"/>
                  <a:pt x="16" y="316"/>
                </a:cubicBezTo>
                <a:cubicBezTo>
                  <a:pt x="16" y="318"/>
                  <a:pt x="17" y="318"/>
                  <a:pt x="17" y="319"/>
                </a:cubicBezTo>
                <a:cubicBezTo>
                  <a:pt x="15" y="319"/>
                  <a:pt x="15" y="321"/>
                  <a:pt x="15" y="322"/>
                </a:cubicBezTo>
                <a:cubicBezTo>
                  <a:pt x="15" y="324"/>
                  <a:pt x="16" y="327"/>
                  <a:pt x="17" y="328"/>
                </a:cubicBezTo>
                <a:cubicBezTo>
                  <a:pt x="16" y="328"/>
                  <a:pt x="17" y="329"/>
                  <a:pt x="17" y="330"/>
                </a:cubicBezTo>
                <a:cubicBezTo>
                  <a:pt x="16" y="331"/>
                  <a:pt x="16" y="331"/>
                  <a:pt x="15" y="332"/>
                </a:cubicBezTo>
                <a:cubicBezTo>
                  <a:pt x="15" y="332"/>
                  <a:pt x="16" y="333"/>
                  <a:pt x="16" y="333"/>
                </a:cubicBezTo>
                <a:cubicBezTo>
                  <a:pt x="16" y="334"/>
                  <a:pt x="15" y="334"/>
                  <a:pt x="15" y="334"/>
                </a:cubicBezTo>
                <a:cubicBezTo>
                  <a:pt x="15" y="338"/>
                  <a:pt x="15" y="340"/>
                  <a:pt x="15" y="343"/>
                </a:cubicBezTo>
                <a:cubicBezTo>
                  <a:pt x="14" y="343"/>
                  <a:pt x="15" y="343"/>
                  <a:pt x="15" y="344"/>
                </a:cubicBezTo>
                <a:cubicBezTo>
                  <a:pt x="15" y="345"/>
                  <a:pt x="14" y="345"/>
                  <a:pt x="14" y="346"/>
                </a:cubicBezTo>
                <a:cubicBezTo>
                  <a:pt x="14" y="346"/>
                  <a:pt x="15" y="347"/>
                  <a:pt x="14" y="347"/>
                </a:cubicBezTo>
                <a:cubicBezTo>
                  <a:pt x="11" y="346"/>
                  <a:pt x="15" y="342"/>
                  <a:pt x="13" y="341"/>
                </a:cubicBezTo>
                <a:cubicBezTo>
                  <a:pt x="12" y="344"/>
                  <a:pt x="11" y="348"/>
                  <a:pt x="11" y="352"/>
                </a:cubicBezTo>
                <a:cubicBezTo>
                  <a:pt x="11" y="353"/>
                  <a:pt x="10" y="358"/>
                  <a:pt x="11" y="358"/>
                </a:cubicBezTo>
                <a:cubicBezTo>
                  <a:pt x="12" y="357"/>
                  <a:pt x="11" y="357"/>
                  <a:pt x="11" y="356"/>
                </a:cubicBezTo>
                <a:cubicBezTo>
                  <a:pt x="11" y="355"/>
                  <a:pt x="12" y="354"/>
                  <a:pt x="12" y="353"/>
                </a:cubicBezTo>
                <a:cubicBezTo>
                  <a:pt x="12" y="353"/>
                  <a:pt x="11" y="350"/>
                  <a:pt x="13" y="351"/>
                </a:cubicBezTo>
                <a:cubicBezTo>
                  <a:pt x="15" y="352"/>
                  <a:pt x="13" y="355"/>
                  <a:pt x="12" y="356"/>
                </a:cubicBezTo>
                <a:cubicBezTo>
                  <a:pt x="13" y="356"/>
                  <a:pt x="13" y="357"/>
                  <a:pt x="12" y="357"/>
                </a:cubicBezTo>
                <a:cubicBezTo>
                  <a:pt x="12" y="359"/>
                  <a:pt x="14" y="358"/>
                  <a:pt x="14" y="360"/>
                </a:cubicBezTo>
                <a:cubicBezTo>
                  <a:pt x="12" y="360"/>
                  <a:pt x="13" y="361"/>
                  <a:pt x="12" y="362"/>
                </a:cubicBezTo>
                <a:cubicBezTo>
                  <a:pt x="12" y="363"/>
                  <a:pt x="13" y="365"/>
                  <a:pt x="12" y="367"/>
                </a:cubicBezTo>
                <a:cubicBezTo>
                  <a:pt x="12" y="368"/>
                  <a:pt x="11" y="369"/>
                  <a:pt x="12" y="370"/>
                </a:cubicBezTo>
                <a:cubicBezTo>
                  <a:pt x="13" y="370"/>
                  <a:pt x="12" y="370"/>
                  <a:pt x="12" y="370"/>
                </a:cubicBezTo>
                <a:cubicBezTo>
                  <a:pt x="12" y="371"/>
                  <a:pt x="12" y="372"/>
                  <a:pt x="12" y="373"/>
                </a:cubicBezTo>
                <a:cubicBezTo>
                  <a:pt x="13" y="373"/>
                  <a:pt x="12" y="374"/>
                  <a:pt x="12" y="374"/>
                </a:cubicBezTo>
                <a:cubicBezTo>
                  <a:pt x="12" y="374"/>
                  <a:pt x="12" y="375"/>
                  <a:pt x="12" y="374"/>
                </a:cubicBezTo>
                <a:cubicBezTo>
                  <a:pt x="12" y="375"/>
                  <a:pt x="12" y="375"/>
                  <a:pt x="12" y="376"/>
                </a:cubicBezTo>
                <a:cubicBezTo>
                  <a:pt x="12" y="376"/>
                  <a:pt x="13" y="377"/>
                  <a:pt x="12" y="377"/>
                </a:cubicBezTo>
                <a:cubicBezTo>
                  <a:pt x="11" y="377"/>
                  <a:pt x="11" y="373"/>
                  <a:pt x="11" y="376"/>
                </a:cubicBezTo>
                <a:cubicBezTo>
                  <a:pt x="10" y="376"/>
                  <a:pt x="10" y="377"/>
                  <a:pt x="10" y="377"/>
                </a:cubicBezTo>
                <a:cubicBezTo>
                  <a:pt x="10" y="379"/>
                  <a:pt x="11" y="377"/>
                  <a:pt x="11" y="377"/>
                </a:cubicBezTo>
                <a:cubicBezTo>
                  <a:pt x="12" y="378"/>
                  <a:pt x="12" y="379"/>
                  <a:pt x="13" y="380"/>
                </a:cubicBezTo>
                <a:cubicBezTo>
                  <a:pt x="11" y="381"/>
                  <a:pt x="12" y="384"/>
                  <a:pt x="12" y="385"/>
                </a:cubicBezTo>
                <a:cubicBezTo>
                  <a:pt x="12" y="385"/>
                  <a:pt x="11" y="386"/>
                  <a:pt x="11" y="386"/>
                </a:cubicBezTo>
                <a:cubicBezTo>
                  <a:pt x="10" y="386"/>
                  <a:pt x="11" y="387"/>
                  <a:pt x="11" y="387"/>
                </a:cubicBezTo>
                <a:cubicBezTo>
                  <a:pt x="11" y="388"/>
                  <a:pt x="11" y="389"/>
                  <a:pt x="10" y="389"/>
                </a:cubicBezTo>
                <a:cubicBezTo>
                  <a:pt x="10" y="388"/>
                  <a:pt x="11" y="386"/>
                  <a:pt x="9" y="386"/>
                </a:cubicBezTo>
                <a:cubicBezTo>
                  <a:pt x="9" y="393"/>
                  <a:pt x="9" y="393"/>
                  <a:pt x="9" y="393"/>
                </a:cubicBezTo>
                <a:cubicBezTo>
                  <a:pt x="10" y="393"/>
                  <a:pt x="10" y="393"/>
                  <a:pt x="11" y="393"/>
                </a:cubicBezTo>
                <a:cubicBezTo>
                  <a:pt x="13" y="395"/>
                  <a:pt x="10" y="394"/>
                  <a:pt x="11" y="396"/>
                </a:cubicBezTo>
                <a:cubicBezTo>
                  <a:pt x="12" y="396"/>
                  <a:pt x="12" y="396"/>
                  <a:pt x="14" y="396"/>
                </a:cubicBezTo>
                <a:cubicBezTo>
                  <a:pt x="16" y="394"/>
                  <a:pt x="14" y="391"/>
                  <a:pt x="14" y="389"/>
                </a:cubicBezTo>
                <a:cubicBezTo>
                  <a:pt x="14" y="384"/>
                  <a:pt x="15" y="379"/>
                  <a:pt x="15" y="374"/>
                </a:cubicBezTo>
                <a:cubicBezTo>
                  <a:pt x="16" y="368"/>
                  <a:pt x="15" y="361"/>
                  <a:pt x="15" y="355"/>
                </a:cubicBezTo>
                <a:cubicBezTo>
                  <a:pt x="16" y="351"/>
                  <a:pt x="17" y="348"/>
                  <a:pt x="17" y="345"/>
                </a:cubicBezTo>
                <a:cubicBezTo>
                  <a:pt x="18" y="342"/>
                  <a:pt x="17" y="339"/>
                  <a:pt x="18" y="337"/>
                </a:cubicBezTo>
                <a:cubicBezTo>
                  <a:pt x="18" y="335"/>
                  <a:pt x="18" y="332"/>
                  <a:pt x="18" y="329"/>
                </a:cubicBezTo>
                <a:cubicBezTo>
                  <a:pt x="20" y="317"/>
                  <a:pt x="19" y="300"/>
                  <a:pt x="19" y="287"/>
                </a:cubicBezTo>
                <a:cubicBezTo>
                  <a:pt x="19" y="287"/>
                  <a:pt x="20" y="287"/>
                  <a:pt x="19" y="287"/>
                </a:cubicBezTo>
                <a:cubicBezTo>
                  <a:pt x="18" y="286"/>
                  <a:pt x="20" y="280"/>
                  <a:pt x="20" y="279"/>
                </a:cubicBezTo>
                <a:cubicBezTo>
                  <a:pt x="20" y="277"/>
                  <a:pt x="19" y="273"/>
                  <a:pt x="20" y="270"/>
                </a:cubicBezTo>
                <a:cubicBezTo>
                  <a:pt x="20" y="269"/>
                  <a:pt x="21" y="265"/>
                  <a:pt x="21" y="264"/>
                </a:cubicBezTo>
                <a:cubicBezTo>
                  <a:pt x="22" y="262"/>
                  <a:pt x="20" y="261"/>
                  <a:pt x="21" y="260"/>
                </a:cubicBezTo>
                <a:cubicBezTo>
                  <a:pt x="22" y="259"/>
                  <a:pt x="21" y="258"/>
                  <a:pt x="21" y="258"/>
                </a:cubicBezTo>
                <a:cubicBezTo>
                  <a:pt x="21" y="257"/>
                  <a:pt x="21" y="256"/>
                  <a:pt x="21" y="255"/>
                </a:cubicBezTo>
                <a:cubicBezTo>
                  <a:pt x="21" y="255"/>
                  <a:pt x="21" y="254"/>
                  <a:pt x="21" y="254"/>
                </a:cubicBezTo>
                <a:cubicBezTo>
                  <a:pt x="21" y="253"/>
                  <a:pt x="22" y="253"/>
                  <a:pt x="22" y="253"/>
                </a:cubicBezTo>
                <a:cubicBezTo>
                  <a:pt x="22" y="252"/>
                  <a:pt x="21" y="251"/>
                  <a:pt x="21" y="250"/>
                </a:cubicBezTo>
                <a:cubicBezTo>
                  <a:pt x="21" y="250"/>
                  <a:pt x="22" y="250"/>
                  <a:pt x="22" y="249"/>
                </a:cubicBezTo>
                <a:cubicBezTo>
                  <a:pt x="22" y="248"/>
                  <a:pt x="22" y="247"/>
                  <a:pt x="23" y="246"/>
                </a:cubicBezTo>
                <a:cubicBezTo>
                  <a:pt x="23" y="244"/>
                  <a:pt x="23" y="243"/>
                  <a:pt x="24" y="242"/>
                </a:cubicBezTo>
                <a:cubicBezTo>
                  <a:pt x="24" y="242"/>
                  <a:pt x="24" y="241"/>
                  <a:pt x="24" y="241"/>
                </a:cubicBezTo>
                <a:cubicBezTo>
                  <a:pt x="24" y="241"/>
                  <a:pt x="25" y="240"/>
                  <a:pt x="25" y="240"/>
                </a:cubicBezTo>
                <a:cubicBezTo>
                  <a:pt x="25" y="239"/>
                  <a:pt x="25" y="239"/>
                  <a:pt x="26" y="239"/>
                </a:cubicBezTo>
                <a:cubicBezTo>
                  <a:pt x="26" y="238"/>
                  <a:pt x="27" y="237"/>
                  <a:pt x="27" y="237"/>
                </a:cubicBezTo>
                <a:cubicBezTo>
                  <a:pt x="27" y="235"/>
                  <a:pt x="28" y="235"/>
                  <a:pt x="29" y="234"/>
                </a:cubicBezTo>
                <a:cubicBezTo>
                  <a:pt x="29" y="234"/>
                  <a:pt x="29" y="233"/>
                  <a:pt x="29" y="233"/>
                </a:cubicBezTo>
                <a:cubicBezTo>
                  <a:pt x="29" y="232"/>
                  <a:pt x="30" y="231"/>
                  <a:pt x="30" y="230"/>
                </a:cubicBezTo>
                <a:cubicBezTo>
                  <a:pt x="31" y="229"/>
                  <a:pt x="31" y="229"/>
                  <a:pt x="31" y="229"/>
                </a:cubicBezTo>
                <a:cubicBezTo>
                  <a:pt x="32" y="228"/>
                  <a:pt x="32" y="227"/>
                  <a:pt x="32" y="226"/>
                </a:cubicBezTo>
                <a:cubicBezTo>
                  <a:pt x="33" y="224"/>
                  <a:pt x="33" y="222"/>
                  <a:pt x="34" y="221"/>
                </a:cubicBezTo>
                <a:cubicBezTo>
                  <a:pt x="35" y="219"/>
                  <a:pt x="35" y="218"/>
                  <a:pt x="35" y="216"/>
                </a:cubicBezTo>
                <a:cubicBezTo>
                  <a:pt x="36" y="213"/>
                  <a:pt x="37" y="210"/>
                  <a:pt x="38" y="208"/>
                </a:cubicBezTo>
                <a:cubicBezTo>
                  <a:pt x="38" y="208"/>
                  <a:pt x="38" y="208"/>
                  <a:pt x="38" y="207"/>
                </a:cubicBezTo>
                <a:cubicBezTo>
                  <a:pt x="38" y="207"/>
                  <a:pt x="39" y="206"/>
                  <a:pt x="39" y="206"/>
                </a:cubicBezTo>
                <a:cubicBezTo>
                  <a:pt x="39" y="205"/>
                  <a:pt x="38" y="205"/>
                  <a:pt x="38" y="204"/>
                </a:cubicBezTo>
                <a:cubicBezTo>
                  <a:pt x="35" y="204"/>
                  <a:pt x="30" y="204"/>
                  <a:pt x="26" y="203"/>
                </a:cubicBezTo>
                <a:cubicBezTo>
                  <a:pt x="26" y="199"/>
                  <a:pt x="25" y="194"/>
                  <a:pt x="25" y="190"/>
                </a:cubicBezTo>
                <a:cubicBezTo>
                  <a:pt x="25" y="188"/>
                  <a:pt x="26" y="186"/>
                  <a:pt x="26" y="184"/>
                </a:cubicBezTo>
                <a:cubicBezTo>
                  <a:pt x="26" y="184"/>
                  <a:pt x="25" y="185"/>
                  <a:pt x="25" y="184"/>
                </a:cubicBezTo>
                <a:cubicBezTo>
                  <a:pt x="25" y="184"/>
                  <a:pt x="26" y="183"/>
                  <a:pt x="26" y="183"/>
                </a:cubicBezTo>
                <a:cubicBezTo>
                  <a:pt x="26" y="179"/>
                  <a:pt x="25" y="177"/>
                  <a:pt x="25" y="175"/>
                </a:cubicBezTo>
                <a:cubicBezTo>
                  <a:pt x="25" y="174"/>
                  <a:pt x="26" y="173"/>
                  <a:pt x="26" y="172"/>
                </a:cubicBezTo>
                <a:cubicBezTo>
                  <a:pt x="26" y="167"/>
                  <a:pt x="25" y="160"/>
                  <a:pt x="26" y="155"/>
                </a:cubicBezTo>
                <a:cubicBezTo>
                  <a:pt x="26" y="154"/>
                  <a:pt x="26" y="154"/>
                  <a:pt x="26" y="153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2"/>
                  <a:pt x="26" y="152"/>
                  <a:pt x="26" y="152"/>
                </a:cubicBezTo>
                <a:cubicBezTo>
                  <a:pt x="27" y="147"/>
                  <a:pt x="26" y="144"/>
                  <a:pt x="29" y="141"/>
                </a:cubicBezTo>
                <a:cubicBezTo>
                  <a:pt x="26" y="140"/>
                  <a:pt x="28" y="139"/>
                  <a:pt x="28" y="139"/>
                </a:cubicBezTo>
                <a:cubicBezTo>
                  <a:pt x="28" y="139"/>
                  <a:pt x="28" y="137"/>
                  <a:pt x="28" y="136"/>
                </a:cubicBezTo>
                <a:cubicBezTo>
                  <a:pt x="28" y="130"/>
                  <a:pt x="28" y="123"/>
                  <a:pt x="28" y="118"/>
                </a:cubicBezTo>
                <a:cubicBezTo>
                  <a:pt x="28" y="117"/>
                  <a:pt x="29" y="118"/>
                  <a:pt x="28" y="117"/>
                </a:cubicBezTo>
                <a:cubicBezTo>
                  <a:pt x="27" y="116"/>
                  <a:pt x="28" y="109"/>
                  <a:pt x="28" y="108"/>
                </a:cubicBezTo>
                <a:cubicBezTo>
                  <a:pt x="28" y="108"/>
                  <a:pt x="27" y="107"/>
                  <a:pt x="27" y="108"/>
                </a:cubicBezTo>
                <a:cubicBezTo>
                  <a:pt x="27" y="107"/>
                  <a:pt x="28" y="107"/>
                  <a:pt x="28" y="106"/>
                </a:cubicBezTo>
                <a:cubicBezTo>
                  <a:pt x="29" y="102"/>
                  <a:pt x="27" y="97"/>
                  <a:pt x="29" y="92"/>
                </a:cubicBezTo>
                <a:cubicBezTo>
                  <a:pt x="31" y="93"/>
                  <a:pt x="33" y="92"/>
                  <a:pt x="35" y="92"/>
                </a:cubicBezTo>
                <a:cubicBezTo>
                  <a:pt x="35" y="92"/>
                  <a:pt x="35" y="93"/>
                  <a:pt x="35" y="92"/>
                </a:cubicBezTo>
                <a:cubicBezTo>
                  <a:pt x="36" y="92"/>
                  <a:pt x="35" y="92"/>
                  <a:pt x="36" y="92"/>
                </a:cubicBezTo>
                <a:cubicBezTo>
                  <a:pt x="36" y="93"/>
                  <a:pt x="37" y="92"/>
                  <a:pt x="37" y="92"/>
                </a:cubicBezTo>
                <a:cubicBezTo>
                  <a:pt x="41" y="94"/>
                  <a:pt x="48" y="93"/>
                  <a:pt x="51" y="92"/>
                </a:cubicBezTo>
                <a:cubicBezTo>
                  <a:pt x="56" y="92"/>
                  <a:pt x="60" y="90"/>
                  <a:pt x="65" y="90"/>
                </a:cubicBezTo>
                <a:cubicBezTo>
                  <a:pt x="70" y="90"/>
                  <a:pt x="80" y="90"/>
                  <a:pt x="85" y="91"/>
                </a:cubicBezTo>
                <a:cubicBezTo>
                  <a:pt x="88" y="91"/>
                  <a:pt x="90" y="91"/>
                  <a:pt x="92" y="91"/>
                </a:cubicBezTo>
                <a:cubicBezTo>
                  <a:pt x="95" y="92"/>
                  <a:pt x="99" y="92"/>
                  <a:pt x="101" y="92"/>
                </a:cubicBezTo>
                <a:cubicBezTo>
                  <a:pt x="102" y="93"/>
                  <a:pt x="103" y="93"/>
                  <a:pt x="104" y="93"/>
                </a:cubicBezTo>
                <a:cubicBezTo>
                  <a:pt x="104" y="93"/>
                  <a:pt x="104" y="94"/>
                  <a:pt x="104" y="94"/>
                </a:cubicBezTo>
                <a:cubicBezTo>
                  <a:pt x="104" y="94"/>
                  <a:pt x="106" y="94"/>
                  <a:pt x="106" y="94"/>
                </a:cubicBezTo>
                <a:cubicBezTo>
                  <a:pt x="107" y="94"/>
                  <a:pt x="108" y="94"/>
                  <a:pt x="109" y="94"/>
                </a:cubicBezTo>
                <a:cubicBezTo>
                  <a:pt x="111" y="94"/>
                  <a:pt x="113" y="94"/>
                  <a:pt x="113" y="95"/>
                </a:cubicBezTo>
                <a:cubicBezTo>
                  <a:pt x="114" y="95"/>
                  <a:pt x="114" y="94"/>
                  <a:pt x="114" y="94"/>
                </a:cubicBezTo>
                <a:cubicBezTo>
                  <a:pt x="116" y="94"/>
                  <a:pt x="117" y="95"/>
                  <a:pt x="118" y="95"/>
                </a:cubicBezTo>
                <a:cubicBezTo>
                  <a:pt x="119" y="95"/>
                  <a:pt x="120" y="95"/>
                  <a:pt x="121" y="95"/>
                </a:cubicBezTo>
                <a:cubicBezTo>
                  <a:pt x="123" y="95"/>
                  <a:pt x="124" y="96"/>
                  <a:pt x="125" y="96"/>
                </a:cubicBezTo>
                <a:cubicBezTo>
                  <a:pt x="127" y="96"/>
                  <a:pt x="129" y="96"/>
                  <a:pt x="130" y="96"/>
                </a:cubicBezTo>
                <a:cubicBezTo>
                  <a:pt x="131" y="96"/>
                  <a:pt x="131" y="97"/>
                  <a:pt x="131" y="97"/>
                </a:cubicBezTo>
                <a:cubicBezTo>
                  <a:pt x="132" y="97"/>
                  <a:pt x="133" y="97"/>
                  <a:pt x="134" y="97"/>
                </a:cubicBezTo>
                <a:cubicBezTo>
                  <a:pt x="137" y="97"/>
                  <a:pt x="138" y="97"/>
                  <a:pt x="141" y="97"/>
                </a:cubicBezTo>
                <a:cubicBezTo>
                  <a:pt x="145" y="96"/>
                  <a:pt x="148" y="97"/>
                  <a:pt x="151" y="97"/>
                </a:cubicBezTo>
                <a:cubicBezTo>
                  <a:pt x="152" y="98"/>
                  <a:pt x="154" y="98"/>
                  <a:pt x="156" y="98"/>
                </a:cubicBezTo>
                <a:cubicBezTo>
                  <a:pt x="156" y="98"/>
                  <a:pt x="155" y="98"/>
                  <a:pt x="156" y="98"/>
                </a:cubicBezTo>
                <a:cubicBezTo>
                  <a:pt x="156" y="98"/>
                  <a:pt x="157" y="98"/>
                  <a:pt x="157" y="98"/>
                </a:cubicBezTo>
                <a:cubicBezTo>
                  <a:pt x="158" y="98"/>
                  <a:pt x="158" y="98"/>
                  <a:pt x="159" y="98"/>
                </a:cubicBezTo>
                <a:cubicBezTo>
                  <a:pt x="161" y="99"/>
                  <a:pt x="162" y="99"/>
                  <a:pt x="163" y="100"/>
                </a:cubicBezTo>
                <a:cubicBezTo>
                  <a:pt x="163" y="102"/>
                  <a:pt x="163" y="102"/>
                  <a:pt x="163" y="103"/>
                </a:cubicBezTo>
                <a:cubicBezTo>
                  <a:pt x="163" y="104"/>
                  <a:pt x="164" y="105"/>
                  <a:pt x="164" y="106"/>
                </a:cubicBezTo>
                <a:cubicBezTo>
                  <a:pt x="164" y="107"/>
                  <a:pt x="165" y="108"/>
                  <a:pt x="165" y="109"/>
                </a:cubicBezTo>
                <a:cubicBezTo>
                  <a:pt x="166" y="113"/>
                  <a:pt x="165" y="117"/>
                  <a:pt x="165" y="119"/>
                </a:cubicBezTo>
                <a:cubicBezTo>
                  <a:pt x="165" y="121"/>
                  <a:pt x="166" y="123"/>
                  <a:pt x="166" y="124"/>
                </a:cubicBezTo>
                <a:cubicBezTo>
                  <a:pt x="166" y="125"/>
                  <a:pt x="165" y="124"/>
                  <a:pt x="166" y="125"/>
                </a:cubicBezTo>
                <a:cubicBezTo>
                  <a:pt x="166" y="125"/>
                  <a:pt x="165" y="126"/>
                  <a:pt x="165" y="126"/>
                </a:cubicBezTo>
                <a:cubicBezTo>
                  <a:pt x="165" y="127"/>
                  <a:pt x="166" y="127"/>
                  <a:pt x="166" y="127"/>
                </a:cubicBezTo>
                <a:cubicBezTo>
                  <a:pt x="166" y="127"/>
                  <a:pt x="165" y="127"/>
                  <a:pt x="165" y="128"/>
                </a:cubicBezTo>
                <a:cubicBezTo>
                  <a:pt x="165" y="129"/>
                  <a:pt x="165" y="130"/>
                  <a:pt x="165" y="132"/>
                </a:cubicBezTo>
                <a:cubicBezTo>
                  <a:pt x="165" y="133"/>
                  <a:pt x="166" y="135"/>
                  <a:pt x="166" y="136"/>
                </a:cubicBezTo>
                <a:cubicBezTo>
                  <a:pt x="166" y="137"/>
                  <a:pt x="166" y="137"/>
                  <a:pt x="166" y="137"/>
                </a:cubicBezTo>
                <a:cubicBezTo>
                  <a:pt x="166" y="138"/>
                  <a:pt x="166" y="138"/>
                  <a:pt x="166" y="138"/>
                </a:cubicBezTo>
                <a:cubicBezTo>
                  <a:pt x="167" y="142"/>
                  <a:pt x="167" y="147"/>
                  <a:pt x="167" y="151"/>
                </a:cubicBezTo>
                <a:cubicBezTo>
                  <a:pt x="167" y="153"/>
                  <a:pt x="166" y="154"/>
                  <a:pt x="166" y="155"/>
                </a:cubicBezTo>
                <a:cubicBezTo>
                  <a:pt x="166" y="157"/>
                  <a:pt x="167" y="158"/>
                  <a:pt x="167" y="160"/>
                </a:cubicBezTo>
                <a:cubicBezTo>
                  <a:pt x="167" y="164"/>
                  <a:pt x="167" y="169"/>
                  <a:pt x="168" y="173"/>
                </a:cubicBezTo>
                <a:cubicBezTo>
                  <a:pt x="168" y="175"/>
                  <a:pt x="168" y="175"/>
                  <a:pt x="168" y="176"/>
                </a:cubicBezTo>
                <a:cubicBezTo>
                  <a:pt x="167" y="178"/>
                  <a:pt x="168" y="180"/>
                  <a:pt x="168" y="181"/>
                </a:cubicBezTo>
                <a:cubicBezTo>
                  <a:pt x="167" y="183"/>
                  <a:pt x="167" y="183"/>
                  <a:pt x="168" y="184"/>
                </a:cubicBezTo>
                <a:cubicBezTo>
                  <a:pt x="168" y="184"/>
                  <a:pt x="168" y="185"/>
                  <a:pt x="168" y="186"/>
                </a:cubicBezTo>
                <a:cubicBezTo>
                  <a:pt x="167" y="187"/>
                  <a:pt x="167" y="188"/>
                  <a:pt x="166" y="189"/>
                </a:cubicBezTo>
                <a:cubicBezTo>
                  <a:pt x="166" y="189"/>
                  <a:pt x="166" y="190"/>
                  <a:pt x="166" y="190"/>
                </a:cubicBezTo>
                <a:cubicBezTo>
                  <a:pt x="166" y="193"/>
                  <a:pt x="165" y="195"/>
                  <a:pt x="169" y="196"/>
                </a:cubicBezTo>
                <a:cubicBezTo>
                  <a:pt x="172" y="195"/>
                  <a:pt x="171" y="191"/>
                  <a:pt x="172" y="190"/>
                </a:cubicBezTo>
                <a:cubicBezTo>
                  <a:pt x="172" y="190"/>
                  <a:pt x="172" y="189"/>
                  <a:pt x="172" y="189"/>
                </a:cubicBezTo>
                <a:cubicBezTo>
                  <a:pt x="172" y="186"/>
                  <a:pt x="172" y="184"/>
                  <a:pt x="172" y="183"/>
                </a:cubicBezTo>
                <a:cubicBezTo>
                  <a:pt x="173" y="178"/>
                  <a:pt x="172" y="172"/>
                  <a:pt x="172" y="168"/>
                </a:cubicBezTo>
                <a:cubicBezTo>
                  <a:pt x="172" y="166"/>
                  <a:pt x="173" y="167"/>
                  <a:pt x="172" y="166"/>
                </a:cubicBezTo>
                <a:cubicBezTo>
                  <a:pt x="171" y="165"/>
                  <a:pt x="172" y="158"/>
                  <a:pt x="172" y="157"/>
                </a:cubicBezTo>
                <a:cubicBezTo>
                  <a:pt x="172" y="156"/>
                  <a:pt x="171" y="155"/>
                  <a:pt x="171" y="154"/>
                </a:cubicBezTo>
                <a:cubicBezTo>
                  <a:pt x="171" y="153"/>
                  <a:pt x="172" y="152"/>
                  <a:pt x="172" y="151"/>
                </a:cubicBezTo>
                <a:cubicBezTo>
                  <a:pt x="172" y="151"/>
                  <a:pt x="171" y="150"/>
                  <a:pt x="171" y="150"/>
                </a:cubicBezTo>
                <a:cubicBezTo>
                  <a:pt x="171" y="150"/>
                  <a:pt x="172" y="149"/>
                  <a:pt x="172" y="149"/>
                </a:cubicBezTo>
                <a:cubicBezTo>
                  <a:pt x="172" y="147"/>
                  <a:pt x="171" y="146"/>
                  <a:pt x="171" y="144"/>
                </a:cubicBezTo>
                <a:cubicBezTo>
                  <a:pt x="171" y="144"/>
                  <a:pt x="172" y="144"/>
                  <a:pt x="172" y="144"/>
                </a:cubicBezTo>
                <a:cubicBezTo>
                  <a:pt x="173" y="140"/>
                  <a:pt x="171" y="137"/>
                  <a:pt x="171" y="135"/>
                </a:cubicBezTo>
                <a:cubicBezTo>
                  <a:pt x="171" y="134"/>
                  <a:pt x="172" y="133"/>
                  <a:pt x="172" y="132"/>
                </a:cubicBezTo>
                <a:cubicBezTo>
                  <a:pt x="172" y="128"/>
                  <a:pt x="171" y="124"/>
                  <a:pt x="172" y="120"/>
                </a:cubicBezTo>
                <a:cubicBezTo>
                  <a:pt x="172" y="119"/>
                  <a:pt x="172" y="118"/>
                  <a:pt x="172" y="117"/>
                </a:cubicBezTo>
                <a:cubicBezTo>
                  <a:pt x="173" y="114"/>
                  <a:pt x="173" y="110"/>
                  <a:pt x="173" y="108"/>
                </a:cubicBezTo>
                <a:cubicBezTo>
                  <a:pt x="173" y="106"/>
                  <a:pt x="173" y="105"/>
                  <a:pt x="173" y="103"/>
                </a:cubicBezTo>
                <a:cubicBezTo>
                  <a:pt x="173" y="103"/>
                  <a:pt x="173" y="103"/>
                  <a:pt x="174" y="102"/>
                </a:cubicBezTo>
                <a:cubicBezTo>
                  <a:pt x="174" y="98"/>
                  <a:pt x="174" y="92"/>
                  <a:pt x="175" y="90"/>
                </a:cubicBezTo>
                <a:cubicBezTo>
                  <a:pt x="175" y="90"/>
                  <a:pt x="175" y="90"/>
                  <a:pt x="175" y="89"/>
                </a:cubicBezTo>
                <a:cubicBezTo>
                  <a:pt x="175" y="89"/>
                  <a:pt x="176" y="89"/>
                  <a:pt x="176" y="89"/>
                </a:cubicBezTo>
                <a:cubicBezTo>
                  <a:pt x="178" y="85"/>
                  <a:pt x="176" y="81"/>
                  <a:pt x="178" y="77"/>
                </a:cubicBezTo>
                <a:cubicBezTo>
                  <a:pt x="177" y="77"/>
                  <a:pt x="177" y="77"/>
                  <a:pt x="177" y="77"/>
                </a:cubicBezTo>
                <a:cubicBezTo>
                  <a:pt x="177" y="75"/>
                  <a:pt x="176" y="74"/>
                  <a:pt x="176" y="73"/>
                </a:cubicBezTo>
                <a:cubicBezTo>
                  <a:pt x="176" y="68"/>
                  <a:pt x="176" y="64"/>
                  <a:pt x="176" y="59"/>
                </a:cubicBezTo>
                <a:cubicBezTo>
                  <a:pt x="176" y="57"/>
                  <a:pt x="177" y="55"/>
                  <a:pt x="177" y="53"/>
                </a:cubicBezTo>
                <a:cubicBezTo>
                  <a:pt x="176" y="50"/>
                  <a:pt x="176" y="50"/>
                  <a:pt x="177" y="48"/>
                </a:cubicBezTo>
                <a:cubicBezTo>
                  <a:pt x="177" y="45"/>
                  <a:pt x="177" y="42"/>
                  <a:pt x="177" y="39"/>
                </a:cubicBezTo>
                <a:cubicBezTo>
                  <a:pt x="176" y="38"/>
                  <a:pt x="176" y="37"/>
                  <a:pt x="176" y="36"/>
                </a:cubicBezTo>
                <a:cubicBezTo>
                  <a:pt x="176" y="35"/>
                  <a:pt x="176" y="34"/>
                  <a:pt x="177" y="32"/>
                </a:cubicBezTo>
                <a:cubicBezTo>
                  <a:pt x="177" y="27"/>
                  <a:pt x="177" y="22"/>
                  <a:pt x="177" y="17"/>
                </a:cubicBezTo>
                <a:cubicBezTo>
                  <a:pt x="176" y="13"/>
                  <a:pt x="176" y="9"/>
                  <a:pt x="176" y="5"/>
                </a:cubicBezTo>
                <a:cubicBezTo>
                  <a:pt x="175" y="5"/>
                  <a:pt x="175" y="4"/>
                  <a:pt x="175" y="3"/>
                </a:cubicBezTo>
                <a:cubicBezTo>
                  <a:pt x="174" y="3"/>
                  <a:pt x="172" y="3"/>
                  <a:pt x="172" y="2"/>
                </a:cubicBezTo>
                <a:cubicBezTo>
                  <a:pt x="171" y="1"/>
                  <a:pt x="171" y="0"/>
                  <a:pt x="168" y="0"/>
                </a:cubicBezTo>
                <a:cubicBezTo>
                  <a:pt x="166" y="1"/>
                  <a:pt x="167" y="3"/>
                  <a:pt x="167" y="5"/>
                </a:cubicBezTo>
                <a:cubicBezTo>
                  <a:pt x="168" y="9"/>
                  <a:pt x="167" y="14"/>
                  <a:pt x="168" y="17"/>
                </a:cubicBezTo>
                <a:cubicBezTo>
                  <a:pt x="168" y="18"/>
                  <a:pt x="168" y="20"/>
                  <a:pt x="169" y="20"/>
                </a:cubicBezTo>
                <a:cubicBezTo>
                  <a:pt x="169" y="17"/>
                  <a:pt x="169" y="17"/>
                  <a:pt x="169" y="17"/>
                </a:cubicBezTo>
                <a:cubicBezTo>
                  <a:pt x="171" y="18"/>
                  <a:pt x="167" y="16"/>
                  <a:pt x="169" y="16"/>
                </a:cubicBezTo>
                <a:cubicBezTo>
                  <a:pt x="170" y="18"/>
                  <a:pt x="171" y="18"/>
                  <a:pt x="171" y="21"/>
                </a:cubicBezTo>
                <a:cubicBezTo>
                  <a:pt x="170" y="21"/>
                  <a:pt x="170" y="22"/>
                  <a:pt x="169" y="22"/>
                </a:cubicBezTo>
                <a:cubicBezTo>
                  <a:pt x="169" y="22"/>
                  <a:pt x="169" y="23"/>
                  <a:pt x="168" y="23"/>
                </a:cubicBezTo>
                <a:cubicBezTo>
                  <a:pt x="169" y="28"/>
                  <a:pt x="169" y="34"/>
                  <a:pt x="169" y="37"/>
                </a:cubicBezTo>
                <a:cubicBezTo>
                  <a:pt x="169" y="38"/>
                  <a:pt x="170" y="38"/>
                  <a:pt x="170" y="38"/>
                </a:cubicBezTo>
                <a:cubicBezTo>
                  <a:pt x="170" y="38"/>
                  <a:pt x="169" y="39"/>
                  <a:pt x="169" y="39"/>
                </a:cubicBezTo>
                <a:cubicBezTo>
                  <a:pt x="169" y="40"/>
                  <a:pt x="170" y="40"/>
                  <a:pt x="170" y="41"/>
                </a:cubicBezTo>
                <a:cubicBezTo>
                  <a:pt x="170" y="42"/>
                  <a:pt x="170" y="43"/>
                  <a:pt x="171" y="44"/>
                </a:cubicBezTo>
                <a:cubicBezTo>
                  <a:pt x="170" y="44"/>
                  <a:pt x="170" y="44"/>
                  <a:pt x="169" y="44"/>
                </a:cubicBezTo>
                <a:cubicBezTo>
                  <a:pt x="169" y="44"/>
                  <a:pt x="170" y="45"/>
                  <a:pt x="170" y="44"/>
                </a:cubicBezTo>
                <a:cubicBezTo>
                  <a:pt x="168" y="52"/>
                  <a:pt x="169" y="64"/>
                  <a:pt x="168" y="71"/>
                </a:cubicBezTo>
                <a:cubicBezTo>
                  <a:pt x="166" y="71"/>
                  <a:pt x="165" y="69"/>
                  <a:pt x="163" y="70"/>
                </a:cubicBezTo>
                <a:cubicBezTo>
                  <a:pt x="160" y="72"/>
                  <a:pt x="163" y="74"/>
                  <a:pt x="163" y="76"/>
                </a:cubicBezTo>
                <a:cubicBezTo>
                  <a:pt x="163" y="76"/>
                  <a:pt x="162" y="77"/>
                  <a:pt x="162" y="77"/>
                </a:cubicBezTo>
                <a:cubicBezTo>
                  <a:pt x="162" y="77"/>
                  <a:pt x="162" y="78"/>
                  <a:pt x="162" y="79"/>
                </a:cubicBezTo>
                <a:cubicBezTo>
                  <a:pt x="162" y="81"/>
                  <a:pt x="162" y="81"/>
                  <a:pt x="162" y="82"/>
                </a:cubicBezTo>
                <a:cubicBezTo>
                  <a:pt x="162" y="82"/>
                  <a:pt x="162" y="83"/>
                  <a:pt x="162" y="83"/>
                </a:cubicBezTo>
                <a:cubicBezTo>
                  <a:pt x="162" y="87"/>
                  <a:pt x="162" y="90"/>
                  <a:pt x="161" y="94"/>
                </a:cubicBezTo>
                <a:cubicBezTo>
                  <a:pt x="157" y="92"/>
                  <a:pt x="152" y="92"/>
                  <a:pt x="147" y="92"/>
                </a:cubicBezTo>
                <a:cubicBezTo>
                  <a:pt x="146" y="92"/>
                  <a:pt x="145" y="91"/>
                  <a:pt x="143" y="91"/>
                </a:cubicBezTo>
                <a:cubicBezTo>
                  <a:pt x="143" y="91"/>
                  <a:pt x="141" y="92"/>
                  <a:pt x="140" y="92"/>
                </a:cubicBezTo>
                <a:cubicBezTo>
                  <a:pt x="137" y="92"/>
                  <a:pt x="133" y="92"/>
                  <a:pt x="131" y="91"/>
                </a:cubicBezTo>
                <a:cubicBezTo>
                  <a:pt x="128" y="91"/>
                  <a:pt x="125" y="90"/>
                  <a:pt x="122" y="89"/>
                </a:cubicBezTo>
                <a:cubicBezTo>
                  <a:pt x="118" y="89"/>
                  <a:pt x="113" y="89"/>
                  <a:pt x="108" y="89"/>
                </a:cubicBezTo>
                <a:cubicBezTo>
                  <a:pt x="107" y="89"/>
                  <a:pt x="106" y="88"/>
                  <a:pt x="105" y="88"/>
                </a:cubicBezTo>
                <a:cubicBezTo>
                  <a:pt x="104" y="87"/>
                  <a:pt x="102" y="87"/>
                  <a:pt x="101" y="87"/>
                </a:cubicBezTo>
                <a:cubicBezTo>
                  <a:pt x="100" y="87"/>
                  <a:pt x="98" y="87"/>
                  <a:pt x="97" y="86"/>
                </a:cubicBezTo>
                <a:cubicBezTo>
                  <a:pt x="95" y="86"/>
                  <a:pt x="93" y="86"/>
                  <a:pt x="92" y="86"/>
                </a:cubicBezTo>
                <a:cubicBezTo>
                  <a:pt x="85" y="85"/>
                  <a:pt x="69" y="83"/>
                  <a:pt x="62" y="85"/>
                </a:cubicBezTo>
                <a:cubicBezTo>
                  <a:pt x="60" y="86"/>
                  <a:pt x="56" y="86"/>
                  <a:pt x="54" y="86"/>
                </a:cubicBezTo>
                <a:cubicBezTo>
                  <a:pt x="49" y="87"/>
                  <a:pt x="45" y="88"/>
                  <a:pt x="40" y="88"/>
                </a:cubicBezTo>
                <a:cubicBezTo>
                  <a:pt x="37" y="87"/>
                  <a:pt x="30" y="87"/>
                  <a:pt x="27" y="86"/>
                </a:cubicBezTo>
                <a:cubicBezTo>
                  <a:pt x="27" y="86"/>
                  <a:pt x="26" y="86"/>
                  <a:pt x="25" y="86"/>
                </a:cubicBezTo>
                <a:cubicBezTo>
                  <a:pt x="24" y="86"/>
                  <a:pt x="22" y="84"/>
                  <a:pt x="21" y="86"/>
                </a:cubicBezTo>
                <a:cubicBezTo>
                  <a:pt x="19" y="86"/>
                  <a:pt x="20" y="88"/>
                  <a:pt x="19" y="88"/>
                </a:cubicBezTo>
                <a:cubicBezTo>
                  <a:pt x="19" y="90"/>
                  <a:pt x="22" y="91"/>
                  <a:pt x="23" y="94"/>
                </a:cubicBezTo>
                <a:cubicBezTo>
                  <a:pt x="23" y="94"/>
                  <a:pt x="23" y="96"/>
                  <a:pt x="23" y="97"/>
                </a:cubicBezTo>
                <a:cubicBezTo>
                  <a:pt x="24" y="99"/>
                  <a:pt x="24" y="101"/>
                  <a:pt x="24" y="103"/>
                </a:cubicBezTo>
                <a:cubicBezTo>
                  <a:pt x="24" y="105"/>
                  <a:pt x="24" y="104"/>
                  <a:pt x="24" y="105"/>
                </a:cubicBezTo>
                <a:cubicBezTo>
                  <a:pt x="24" y="107"/>
                  <a:pt x="23" y="107"/>
                  <a:pt x="23" y="108"/>
                </a:cubicBezTo>
                <a:cubicBezTo>
                  <a:pt x="23" y="109"/>
                  <a:pt x="24" y="109"/>
                  <a:pt x="24" y="109"/>
                </a:cubicBezTo>
                <a:cubicBezTo>
                  <a:pt x="24" y="110"/>
                  <a:pt x="24" y="116"/>
                  <a:pt x="24" y="116"/>
                </a:cubicBezTo>
                <a:cubicBezTo>
                  <a:pt x="24" y="117"/>
                  <a:pt x="24" y="117"/>
                  <a:pt x="24" y="118"/>
                </a:cubicBezTo>
                <a:cubicBezTo>
                  <a:pt x="24" y="119"/>
                  <a:pt x="24" y="120"/>
                  <a:pt x="23" y="120"/>
                </a:cubicBezTo>
                <a:cubicBezTo>
                  <a:pt x="25" y="120"/>
                  <a:pt x="25" y="123"/>
                  <a:pt x="26" y="124"/>
                </a:cubicBezTo>
                <a:cubicBezTo>
                  <a:pt x="25" y="124"/>
                  <a:pt x="24" y="124"/>
                  <a:pt x="24" y="125"/>
                </a:cubicBezTo>
                <a:cubicBezTo>
                  <a:pt x="24" y="125"/>
                  <a:pt x="25" y="125"/>
                  <a:pt x="24" y="126"/>
                </a:cubicBezTo>
                <a:cubicBezTo>
                  <a:pt x="24" y="127"/>
                  <a:pt x="25" y="127"/>
                  <a:pt x="26" y="127"/>
                </a:cubicBezTo>
                <a:cubicBezTo>
                  <a:pt x="26" y="128"/>
                  <a:pt x="24" y="128"/>
                  <a:pt x="24" y="129"/>
                </a:cubicBezTo>
                <a:cubicBezTo>
                  <a:pt x="24" y="129"/>
                  <a:pt x="25" y="129"/>
                  <a:pt x="25" y="130"/>
                </a:cubicBezTo>
                <a:cubicBezTo>
                  <a:pt x="25" y="130"/>
                  <a:pt x="24" y="130"/>
                  <a:pt x="24" y="131"/>
                </a:cubicBezTo>
                <a:cubicBezTo>
                  <a:pt x="24" y="132"/>
                  <a:pt x="25" y="132"/>
                  <a:pt x="24" y="133"/>
                </a:cubicBezTo>
                <a:cubicBezTo>
                  <a:pt x="22" y="135"/>
                  <a:pt x="23" y="138"/>
                  <a:pt x="23" y="141"/>
                </a:cubicBezTo>
                <a:cubicBezTo>
                  <a:pt x="22" y="142"/>
                  <a:pt x="22" y="144"/>
                  <a:pt x="21" y="145"/>
                </a:cubicBezTo>
                <a:cubicBezTo>
                  <a:pt x="21" y="146"/>
                  <a:pt x="22" y="146"/>
                  <a:pt x="21" y="147"/>
                </a:cubicBezTo>
                <a:cubicBezTo>
                  <a:pt x="21" y="148"/>
                  <a:pt x="21" y="149"/>
                  <a:pt x="21" y="150"/>
                </a:cubicBezTo>
                <a:cubicBezTo>
                  <a:pt x="21" y="150"/>
                  <a:pt x="21" y="150"/>
                  <a:pt x="21" y="150"/>
                </a:cubicBezTo>
                <a:cubicBezTo>
                  <a:pt x="21" y="151"/>
                  <a:pt x="21" y="151"/>
                  <a:pt x="21" y="151"/>
                </a:cubicBezTo>
                <a:cubicBezTo>
                  <a:pt x="21" y="152"/>
                  <a:pt x="21" y="152"/>
                  <a:pt x="21" y="153"/>
                </a:cubicBezTo>
                <a:cubicBezTo>
                  <a:pt x="22" y="154"/>
                  <a:pt x="23" y="156"/>
                  <a:pt x="21" y="157"/>
                </a:cubicBezTo>
                <a:cubicBezTo>
                  <a:pt x="21" y="156"/>
                  <a:pt x="22" y="154"/>
                  <a:pt x="20" y="154"/>
                </a:cubicBezTo>
                <a:cubicBezTo>
                  <a:pt x="19" y="157"/>
                  <a:pt x="21" y="158"/>
                  <a:pt x="21" y="158"/>
                </a:cubicBezTo>
                <a:cubicBezTo>
                  <a:pt x="22" y="158"/>
                  <a:pt x="21" y="159"/>
                  <a:pt x="21" y="160"/>
                </a:cubicBezTo>
                <a:cubicBezTo>
                  <a:pt x="22" y="163"/>
                  <a:pt x="22" y="167"/>
                  <a:pt x="21" y="171"/>
                </a:cubicBezTo>
                <a:cubicBezTo>
                  <a:pt x="21" y="172"/>
                  <a:pt x="22" y="172"/>
                  <a:pt x="22" y="172"/>
                </a:cubicBezTo>
                <a:cubicBezTo>
                  <a:pt x="21" y="173"/>
                  <a:pt x="22" y="174"/>
                  <a:pt x="22" y="175"/>
                </a:cubicBezTo>
                <a:cubicBezTo>
                  <a:pt x="22" y="175"/>
                  <a:pt x="22" y="176"/>
                  <a:pt x="21" y="176"/>
                </a:cubicBezTo>
                <a:cubicBezTo>
                  <a:pt x="21" y="176"/>
                  <a:pt x="21" y="177"/>
                  <a:pt x="21" y="177"/>
                </a:cubicBezTo>
                <a:cubicBezTo>
                  <a:pt x="21" y="177"/>
                  <a:pt x="21" y="177"/>
                  <a:pt x="21" y="177"/>
                </a:cubicBezTo>
                <a:cubicBezTo>
                  <a:pt x="21" y="178"/>
                  <a:pt x="22" y="179"/>
                  <a:pt x="21" y="180"/>
                </a:cubicBezTo>
                <a:cubicBezTo>
                  <a:pt x="21" y="181"/>
                  <a:pt x="21" y="181"/>
                  <a:pt x="21" y="181"/>
                </a:cubicBezTo>
                <a:cubicBezTo>
                  <a:pt x="21" y="181"/>
                  <a:pt x="22" y="183"/>
                  <a:pt x="22" y="183"/>
                </a:cubicBezTo>
                <a:cubicBezTo>
                  <a:pt x="22" y="184"/>
                  <a:pt x="21" y="184"/>
                  <a:pt x="21" y="185"/>
                </a:cubicBezTo>
                <a:cubicBezTo>
                  <a:pt x="22" y="186"/>
                  <a:pt x="22" y="186"/>
                  <a:pt x="22" y="186"/>
                </a:cubicBezTo>
                <a:cubicBezTo>
                  <a:pt x="23" y="188"/>
                  <a:pt x="22" y="187"/>
                  <a:pt x="21" y="187"/>
                </a:cubicBezTo>
                <a:cubicBezTo>
                  <a:pt x="21" y="188"/>
                  <a:pt x="21" y="190"/>
                  <a:pt x="21" y="190"/>
                </a:cubicBezTo>
                <a:cubicBezTo>
                  <a:pt x="21" y="190"/>
                  <a:pt x="22" y="190"/>
                  <a:pt x="22" y="190"/>
                </a:cubicBezTo>
                <a:cubicBezTo>
                  <a:pt x="22" y="191"/>
                  <a:pt x="21" y="192"/>
                  <a:pt x="21" y="192"/>
                </a:cubicBezTo>
                <a:cubicBezTo>
                  <a:pt x="22" y="193"/>
                  <a:pt x="22" y="194"/>
                  <a:pt x="23" y="195"/>
                </a:cubicBezTo>
                <a:cubicBezTo>
                  <a:pt x="20" y="197"/>
                  <a:pt x="23" y="200"/>
                  <a:pt x="20" y="203"/>
                </a:cubicBezTo>
                <a:cubicBezTo>
                  <a:pt x="16" y="203"/>
                  <a:pt x="13" y="202"/>
                  <a:pt x="11" y="200"/>
                </a:cubicBezTo>
                <a:cubicBezTo>
                  <a:pt x="7" y="201"/>
                  <a:pt x="5" y="198"/>
                  <a:pt x="2" y="200"/>
                </a:cubicBezTo>
                <a:cubicBezTo>
                  <a:pt x="2" y="204"/>
                  <a:pt x="2" y="204"/>
                  <a:pt x="2" y="204"/>
                </a:cubicBezTo>
                <a:cubicBezTo>
                  <a:pt x="3" y="204"/>
                  <a:pt x="3" y="204"/>
                  <a:pt x="4" y="204"/>
                </a:cubicBezTo>
                <a:close/>
                <a:moveTo>
                  <a:pt x="13" y="350"/>
                </a:moveTo>
                <a:cubicBezTo>
                  <a:pt x="13" y="349"/>
                  <a:pt x="13" y="349"/>
                  <a:pt x="13" y="349"/>
                </a:cubicBezTo>
                <a:cubicBezTo>
                  <a:pt x="14" y="348"/>
                  <a:pt x="14" y="349"/>
                  <a:pt x="14" y="350"/>
                </a:cubicBezTo>
                <a:cubicBezTo>
                  <a:pt x="14" y="350"/>
                  <a:pt x="14" y="350"/>
                  <a:pt x="13" y="350"/>
                </a:cubicBezTo>
                <a:close/>
                <a:moveTo>
                  <a:pt x="169" y="23"/>
                </a:moveTo>
                <a:cubicBezTo>
                  <a:pt x="171" y="23"/>
                  <a:pt x="171" y="23"/>
                  <a:pt x="171" y="23"/>
                </a:cubicBezTo>
                <a:cubicBezTo>
                  <a:pt x="171" y="25"/>
                  <a:pt x="170" y="25"/>
                  <a:pt x="171" y="28"/>
                </a:cubicBezTo>
                <a:cubicBezTo>
                  <a:pt x="169" y="27"/>
                  <a:pt x="169" y="25"/>
                  <a:pt x="169" y="23"/>
                </a:cubicBezTo>
                <a:close/>
                <a:moveTo>
                  <a:pt x="170" y="28"/>
                </a:moveTo>
                <a:cubicBezTo>
                  <a:pt x="171" y="28"/>
                  <a:pt x="171" y="30"/>
                  <a:pt x="171" y="31"/>
                </a:cubicBezTo>
                <a:cubicBezTo>
                  <a:pt x="170" y="31"/>
                  <a:pt x="170" y="30"/>
                  <a:pt x="170" y="28"/>
                </a:cubicBezTo>
                <a:close/>
                <a:moveTo>
                  <a:pt x="170" y="65"/>
                </a:moveTo>
                <a:cubicBezTo>
                  <a:pt x="171" y="66"/>
                  <a:pt x="171" y="73"/>
                  <a:pt x="170" y="71"/>
                </a:cubicBezTo>
                <a:cubicBezTo>
                  <a:pt x="171" y="68"/>
                  <a:pt x="169" y="67"/>
                  <a:pt x="170" y="65"/>
                </a:cubicBezTo>
                <a:close/>
                <a:moveTo>
                  <a:pt x="171" y="74"/>
                </a:moveTo>
                <a:cubicBezTo>
                  <a:pt x="170" y="74"/>
                  <a:pt x="169" y="73"/>
                  <a:pt x="169" y="72"/>
                </a:cubicBezTo>
                <a:cubicBezTo>
                  <a:pt x="171" y="71"/>
                  <a:pt x="170" y="73"/>
                  <a:pt x="171" y="74"/>
                </a:cubicBezTo>
                <a:close/>
                <a:moveTo>
                  <a:pt x="169" y="78"/>
                </a:moveTo>
                <a:cubicBezTo>
                  <a:pt x="171" y="78"/>
                  <a:pt x="170" y="79"/>
                  <a:pt x="171" y="80"/>
                </a:cubicBezTo>
                <a:cubicBezTo>
                  <a:pt x="171" y="81"/>
                  <a:pt x="171" y="81"/>
                  <a:pt x="171" y="82"/>
                </a:cubicBezTo>
                <a:cubicBezTo>
                  <a:pt x="171" y="84"/>
                  <a:pt x="169" y="85"/>
                  <a:pt x="170" y="86"/>
                </a:cubicBezTo>
                <a:cubicBezTo>
                  <a:pt x="169" y="86"/>
                  <a:pt x="170" y="85"/>
                  <a:pt x="169" y="85"/>
                </a:cubicBezTo>
                <a:cubicBezTo>
                  <a:pt x="170" y="84"/>
                  <a:pt x="170" y="80"/>
                  <a:pt x="169" y="78"/>
                </a:cubicBezTo>
                <a:close/>
                <a:moveTo>
                  <a:pt x="23" y="231"/>
                </a:moveTo>
                <a:cubicBezTo>
                  <a:pt x="23" y="230"/>
                  <a:pt x="23" y="228"/>
                  <a:pt x="24" y="227"/>
                </a:cubicBezTo>
                <a:cubicBezTo>
                  <a:pt x="24" y="227"/>
                  <a:pt x="24" y="227"/>
                  <a:pt x="24" y="227"/>
                </a:cubicBezTo>
                <a:cubicBezTo>
                  <a:pt x="24" y="226"/>
                  <a:pt x="26" y="225"/>
                  <a:pt x="26" y="224"/>
                </a:cubicBezTo>
                <a:cubicBezTo>
                  <a:pt x="27" y="222"/>
                  <a:pt x="28" y="221"/>
                  <a:pt x="29" y="220"/>
                </a:cubicBezTo>
                <a:cubicBezTo>
                  <a:pt x="29" y="219"/>
                  <a:pt x="28" y="219"/>
                  <a:pt x="28" y="218"/>
                </a:cubicBezTo>
                <a:cubicBezTo>
                  <a:pt x="28" y="218"/>
                  <a:pt x="27" y="218"/>
                  <a:pt x="26" y="218"/>
                </a:cubicBezTo>
                <a:cubicBezTo>
                  <a:pt x="26" y="217"/>
                  <a:pt x="26" y="215"/>
                  <a:pt x="24" y="215"/>
                </a:cubicBezTo>
                <a:cubicBezTo>
                  <a:pt x="25" y="214"/>
                  <a:pt x="25" y="210"/>
                  <a:pt x="26" y="209"/>
                </a:cubicBezTo>
                <a:cubicBezTo>
                  <a:pt x="34" y="209"/>
                  <a:pt x="34" y="209"/>
                  <a:pt x="34" y="209"/>
                </a:cubicBezTo>
                <a:cubicBezTo>
                  <a:pt x="33" y="211"/>
                  <a:pt x="33" y="213"/>
                  <a:pt x="32" y="215"/>
                </a:cubicBezTo>
                <a:cubicBezTo>
                  <a:pt x="32" y="215"/>
                  <a:pt x="32" y="216"/>
                  <a:pt x="32" y="216"/>
                </a:cubicBezTo>
                <a:cubicBezTo>
                  <a:pt x="32" y="216"/>
                  <a:pt x="31" y="216"/>
                  <a:pt x="31" y="216"/>
                </a:cubicBezTo>
                <a:cubicBezTo>
                  <a:pt x="31" y="218"/>
                  <a:pt x="31" y="220"/>
                  <a:pt x="30" y="222"/>
                </a:cubicBezTo>
                <a:cubicBezTo>
                  <a:pt x="29" y="222"/>
                  <a:pt x="29" y="224"/>
                  <a:pt x="29" y="225"/>
                </a:cubicBezTo>
                <a:cubicBezTo>
                  <a:pt x="29" y="226"/>
                  <a:pt x="28" y="225"/>
                  <a:pt x="28" y="226"/>
                </a:cubicBezTo>
                <a:cubicBezTo>
                  <a:pt x="28" y="226"/>
                  <a:pt x="28" y="227"/>
                  <a:pt x="27" y="227"/>
                </a:cubicBezTo>
                <a:cubicBezTo>
                  <a:pt x="27" y="228"/>
                  <a:pt x="27" y="228"/>
                  <a:pt x="27" y="229"/>
                </a:cubicBezTo>
                <a:cubicBezTo>
                  <a:pt x="27" y="229"/>
                  <a:pt x="26" y="229"/>
                  <a:pt x="26" y="230"/>
                </a:cubicBezTo>
                <a:cubicBezTo>
                  <a:pt x="25" y="230"/>
                  <a:pt x="26" y="230"/>
                  <a:pt x="26" y="231"/>
                </a:cubicBezTo>
                <a:cubicBezTo>
                  <a:pt x="25" y="232"/>
                  <a:pt x="24" y="234"/>
                  <a:pt x="23" y="236"/>
                </a:cubicBezTo>
                <a:cubicBezTo>
                  <a:pt x="22" y="234"/>
                  <a:pt x="23" y="233"/>
                  <a:pt x="23" y="231"/>
                </a:cubicBezTo>
                <a:close/>
                <a:moveTo>
                  <a:pt x="18" y="236"/>
                </a:moveTo>
                <a:cubicBezTo>
                  <a:pt x="19" y="237"/>
                  <a:pt x="18" y="239"/>
                  <a:pt x="19" y="239"/>
                </a:cubicBezTo>
                <a:cubicBezTo>
                  <a:pt x="18" y="240"/>
                  <a:pt x="17" y="237"/>
                  <a:pt x="17" y="236"/>
                </a:cubicBezTo>
                <a:cubicBezTo>
                  <a:pt x="18" y="236"/>
                  <a:pt x="18" y="235"/>
                  <a:pt x="20" y="235"/>
                </a:cubicBezTo>
                <a:cubicBezTo>
                  <a:pt x="20" y="236"/>
                  <a:pt x="19" y="236"/>
                  <a:pt x="18" y="236"/>
                </a:cubicBezTo>
                <a:close/>
                <a:moveTo>
                  <a:pt x="17" y="218"/>
                </a:moveTo>
                <a:cubicBezTo>
                  <a:pt x="18" y="217"/>
                  <a:pt x="17" y="216"/>
                  <a:pt x="18" y="216"/>
                </a:cubicBezTo>
                <a:cubicBezTo>
                  <a:pt x="18" y="215"/>
                  <a:pt x="19" y="215"/>
                  <a:pt x="20" y="215"/>
                </a:cubicBezTo>
                <a:cubicBezTo>
                  <a:pt x="20" y="214"/>
                  <a:pt x="20" y="212"/>
                  <a:pt x="21" y="213"/>
                </a:cubicBezTo>
                <a:cubicBezTo>
                  <a:pt x="21" y="216"/>
                  <a:pt x="18" y="217"/>
                  <a:pt x="18" y="221"/>
                </a:cubicBezTo>
                <a:cubicBezTo>
                  <a:pt x="16" y="220"/>
                  <a:pt x="17" y="223"/>
                  <a:pt x="15" y="222"/>
                </a:cubicBezTo>
                <a:cubicBezTo>
                  <a:pt x="14" y="221"/>
                  <a:pt x="15" y="221"/>
                  <a:pt x="15" y="221"/>
                </a:cubicBezTo>
                <a:cubicBezTo>
                  <a:pt x="16" y="220"/>
                  <a:pt x="16" y="219"/>
                  <a:pt x="16" y="219"/>
                </a:cubicBezTo>
                <a:cubicBezTo>
                  <a:pt x="16" y="218"/>
                  <a:pt x="17" y="218"/>
                  <a:pt x="17" y="218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57" name="Freeform 23"/>
          <p:cNvSpPr>
            <a:spLocks noEditPoints="1"/>
          </p:cNvSpPr>
          <p:nvPr userDrawn="1"/>
        </p:nvSpPr>
        <p:spPr bwMode="auto">
          <a:xfrm rot="929543" flipH="1">
            <a:off x="3010707" y="2460559"/>
            <a:ext cx="473627" cy="671809"/>
          </a:xfrm>
          <a:custGeom>
            <a:avLst/>
            <a:gdLst>
              <a:gd name="T0" fmla="*/ 253 w 270"/>
              <a:gd name="T1" fmla="*/ 272 h 384"/>
              <a:gd name="T2" fmla="*/ 230 w 270"/>
              <a:gd name="T3" fmla="*/ 296 h 384"/>
              <a:gd name="T4" fmla="*/ 242 w 270"/>
              <a:gd name="T5" fmla="*/ 318 h 384"/>
              <a:gd name="T6" fmla="*/ 72 w 270"/>
              <a:gd name="T7" fmla="*/ 373 h 384"/>
              <a:gd name="T8" fmla="*/ 78 w 270"/>
              <a:gd name="T9" fmla="*/ 357 h 384"/>
              <a:gd name="T10" fmla="*/ 113 w 270"/>
              <a:gd name="T11" fmla="*/ 329 h 384"/>
              <a:gd name="T12" fmla="*/ 117 w 270"/>
              <a:gd name="T13" fmla="*/ 340 h 384"/>
              <a:gd name="T14" fmla="*/ 201 w 270"/>
              <a:gd name="T15" fmla="*/ 117 h 384"/>
              <a:gd name="T16" fmla="*/ 176 w 270"/>
              <a:gd name="T17" fmla="*/ 57 h 384"/>
              <a:gd name="T18" fmla="*/ 154 w 270"/>
              <a:gd name="T19" fmla="*/ 28 h 384"/>
              <a:gd name="T20" fmla="*/ 116 w 270"/>
              <a:gd name="T21" fmla="*/ 4 h 384"/>
              <a:gd name="T22" fmla="*/ 62 w 270"/>
              <a:gd name="T23" fmla="*/ 7 h 384"/>
              <a:gd name="T24" fmla="*/ 24 w 270"/>
              <a:gd name="T25" fmla="*/ 36 h 384"/>
              <a:gd name="T26" fmla="*/ 3 w 270"/>
              <a:gd name="T27" fmla="*/ 85 h 384"/>
              <a:gd name="T28" fmla="*/ 2 w 270"/>
              <a:gd name="T29" fmla="*/ 148 h 384"/>
              <a:gd name="T30" fmla="*/ 16 w 270"/>
              <a:gd name="T31" fmla="*/ 204 h 384"/>
              <a:gd name="T32" fmla="*/ 43 w 270"/>
              <a:gd name="T33" fmla="*/ 267 h 384"/>
              <a:gd name="T34" fmla="*/ 101 w 270"/>
              <a:gd name="T35" fmla="*/ 299 h 384"/>
              <a:gd name="T36" fmla="*/ 99 w 270"/>
              <a:gd name="T37" fmla="*/ 260 h 384"/>
              <a:gd name="T38" fmla="*/ 60 w 270"/>
              <a:gd name="T39" fmla="*/ 169 h 384"/>
              <a:gd name="T40" fmla="*/ 61 w 270"/>
              <a:gd name="T41" fmla="*/ 118 h 384"/>
              <a:gd name="T42" fmla="*/ 79 w 270"/>
              <a:gd name="T43" fmla="*/ 86 h 384"/>
              <a:gd name="T44" fmla="*/ 111 w 270"/>
              <a:gd name="T45" fmla="*/ 76 h 384"/>
              <a:gd name="T46" fmla="*/ 149 w 270"/>
              <a:gd name="T47" fmla="*/ 125 h 384"/>
              <a:gd name="T48" fmla="*/ 169 w 270"/>
              <a:gd name="T49" fmla="*/ 213 h 384"/>
              <a:gd name="T50" fmla="*/ 173 w 270"/>
              <a:gd name="T51" fmla="*/ 262 h 384"/>
              <a:gd name="T52" fmla="*/ 217 w 270"/>
              <a:gd name="T53" fmla="*/ 240 h 384"/>
              <a:gd name="T54" fmla="*/ 215 w 270"/>
              <a:gd name="T55" fmla="*/ 188 h 384"/>
              <a:gd name="T56" fmla="*/ 54 w 270"/>
              <a:gd name="T57" fmla="*/ 117 h 384"/>
              <a:gd name="T58" fmla="*/ 58 w 270"/>
              <a:gd name="T59" fmla="*/ 107 h 384"/>
              <a:gd name="T60" fmla="*/ 75 w 270"/>
              <a:gd name="T61" fmla="*/ 80 h 384"/>
              <a:gd name="T62" fmla="*/ 75 w 270"/>
              <a:gd name="T63" fmla="*/ 85 h 384"/>
              <a:gd name="T64" fmla="*/ 163 w 270"/>
              <a:gd name="T65" fmla="*/ 164 h 384"/>
              <a:gd name="T66" fmla="*/ 134 w 270"/>
              <a:gd name="T67" fmla="*/ 87 h 384"/>
              <a:gd name="T68" fmla="*/ 102 w 270"/>
              <a:gd name="T69" fmla="*/ 71 h 384"/>
              <a:gd name="T70" fmla="*/ 137 w 270"/>
              <a:gd name="T71" fmla="*/ 80 h 384"/>
              <a:gd name="T72" fmla="*/ 165 w 270"/>
              <a:gd name="T73" fmla="*/ 161 h 384"/>
              <a:gd name="T74" fmla="*/ 203 w 270"/>
              <a:gd name="T75" fmla="*/ 147 h 384"/>
              <a:gd name="T76" fmla="*/ 213 w 270"/>
              <a:gd name="T77" fmla="*/ 211 h 384"/>
              <a:gd name="T78" fmla="*/ 191 w 270"/>
              <a:gd name="T79" fmla="*/ 252 h 384"/>
              <a:gd name="T80" fmla="*/ 175 w 270"/>
              <a:gd name="T81" fmla="*/ 232 h 384"/>
              <a:gd name="T82" fmla="*/ 171 w 270"/>
              <a:gd name="T83" fmla="*/ 180 h 384"/>
              <a:gd name="T84" fmla="*/ 152 w 270"/>
              <a:gd name="T85" fmla="*/ 105 h 384"/>
              <a:gd name="T86" fmla="*/ 128 w 270"/>
              <a:gd name="T87" fmla="*/ 66 h 384"/>
              <a:gd name="T88" fmla="*/ 71 w 270"/>
              <a:gd name="T89" fmla="*/ 69 h 384"/>
              <a:gd name="T90" fmla="*/ 49 w 270"/>
              <a:gd name="T91" fmla="*/ 111 h 384"/>
              <a:gd name="T92" fmla="*/ 56 w 270"/>
              <a:gd name="T93" fmla="*/ 160 h 384"/>
              <a:gd name="T94" fmla="*/ 77 w 270"/>
              <a:gd name="T95" fmla="*/ 231 h 384"/>
              <a:gd name="T96" fmla="*/ 101 w 270"/>
              <a:gd name="T97" fmla="*/ 295 h 384"/>
              <a:gd name="T98" fmla="*/ 44 w 270"/>
              <a:gd name="T99" fmla="*/ 262 h 384"/>
              <a:gd name="T100" fmla="*/ 14 w 270"/>
              <a:gd name="T101" fmla="*/ 188 h 384"/>
              <a:gd name="T102" fmla="*/ 4 w 270"/>
              <a:gd name="T103" fmla="*/ 138 h 384"/>
              <a:gd name="T104" fmla="*/ 4 w 270"/>
              <a:gd name="T105" fmla="*/ 100 h 384"/>
              <a:gd name="T106" fmla="*/ 14 w 270"/>
              <a:gd name="T107" fmla="*/ 65 h 384"/>
              <a:gd name="T108" fmla="*/ 28 w 270"/>
              <a:gd name="T109" fmla="*/ 36 h 384"/>
              <a:gd name="T110" fmla="*/ 90 w 270"/>
              <a:gd name="T111" fmla="*/ 5 h 384"/>
              <a:gd name="T112" fmla="*/ 142 w 270"/>
              <a:gd name="T113" fmla="*/ 23 h 384"/>
              <a:gd name="T114" fmla="*/ 178 w 270"/>
              <a:gd name="T115" fmla="*/ 68 h 384"/>
              <a:gd name="T116" fmla="*/ 71 w 270"/>
              <a:gd name="T117" fmla="*/ 213 h 384"/>
              <a:gd name="T118" fmla="*/ 95 w 270"/>
              <a:gd name="T119" fmla="*/ 371 h 384"/>
              <a:gd name="T120" fmla="*/ 98 w 270"/>
              <a:gd name="T121" fmla="*/ 346 h 384"/>
              <a:gd name="T122" fmla="*/ 199 w 270"/>
              <a:gd name="T123" fmla="*/ 321 h 384"/>
              <a:gd name="T124" fmla="*/ 201 w 270"/>
              <a:gd name="T125" fmla="*/ 29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0" h="384">
                <a:moveTo>
                  <a:pt x="4" y="113"/>
                </a:moveTo>
                <a:cubicBezTo>
                  <a:pt x="5" y="113"/>
                  <a:pt x="6" y="113"/>
                  <a:pt x="6" y="112"/>
                </a:cubicBezTo>
                <a:cubicBezTo>
                  <a:pt x="5" y="111"/>
                  <a:pt x="4" y="112"/>
                  <a:pt x="4" y="113"/>
                </a:cubicBezTo>
                <a:close/>
                <a:moveTo>
                  <a:pt x="105" y="262"/>
                </a:moveTo>
                <a:cubicBezTo>
                  <a:pt x="105" y="263"/>
                  <a:pt x="104" y="263"/>
                  <a:pt x="104" y="264"/>
                </a:cubicBezTo>
                <a:cubicBezTo>
                  <a:pt x="105" y="264"/>
                  <a:pt x="106" y="264"/>
                  <a:pt x="106" y="263"/>
                </a:cubicBezTo>
                <a:cubicBezTo>
                  <a:pt x="104" y="264"/>
                  <a:pt x="106" y="262"/>
                  <a:pt x="105" y="262"/>
                </a:cubicBezTo>
                <a:close/>
                <a:moveTo>
                  <a:pt x="218" y="277"/>
                </a:moveTo>
                <a:cubicBezTo>
                  <a:pt x="218" y="277"/>
                  <a:pt x="218" y="278"/>
                  <a:pt x="218" y="279"/>
                </a:cubicBezTo>
                <a:cubicBezTo>
                  <a:pt x="220" y="279"/>
                  <a:pt x="219" y="276"/>
                  <a:pt x="218" y="277"/>
                </a:cubicBezTo>
                <a:close/>
                <a:moveTo>
                  <a:pt x="268" y="300"/>
                </a:moveTo>
                <a:cubicBezTo>
                  <a:pt x="268" y="300"/>
                  <a:pt x="268" y="300"/>
                  <a:pt x="267" y="299"/>
                </a:cubicBezTo>
                <a:cubicBezTo>
                  <a:pt x="267" y="298"/>
                  <a:pt x="266" y="297"/>
                  <a:pt x="266" y="296"/>
                </a:cubicBezTo>
                <a:cubicBezTo>
                  <a:pt x="266" y="296"/>
                  <a:pt x="265" y="296"/>
                  <a:pt x="265" y="296"/>
                </a:cubicBezTo>
                <a:cubicBezTo>
                  <a:pt x="264" y="294"/>
                  <a:pt x="263" y="290"/>
                  <a:pt x="261" y="288"/>
                </a:cubicBezTo>
                <a:cubicBezTo>
                  <a:pt x="261" y="288"/>
                  <a:pt x="261" y="287"/>
                  <a:pt x="260" y="286"/>
                </a:cubicBezTo>
                <a:cubicBezTo>
                  <a:pt x="260" y="286"/>
                  <a:pt x="259" y="286"/>
                  <a:pt x="259" y="286"/>
                </a:cubicBezTo>
                <a:cubicBezTo>
                  <a:pt x="258" y="284"/>
                  <a:pt x="257" y="282"/>
                  <a:pt x="257" y="281"/>
                </a:cubicBezTo>
                <a:cubicBezTo>
                  <a:pt x="256" y="280"/>
                  <a:pt x="256" y="280"/>
                  <a:pt x="256" y="280"/>
                </a:cubicBezTo>
                <a:cubicBezTo>
                  <a:pt x="256" y="279"/>
                  <a:pt x="256" y="279"/>
                  <a:pt x="256" y="279"/>
                </a:cubicBezTo>
                <a:cubicBezTo>
                  <a:pt x="255" y="279"/>
                  <a:pt x="255" y="278"/>
                  <a:pt x="255" y="278"/>
                </a:cubicBezTo>
                <a:cubicBezTo>
                  <a:pt x="254" y="276"/>
                  <a:pt x="253" y="274"/>
                  <a:pt x="253" y="272"/>
                </a:cubicBezTo>
                <a:cubicBezTo>
                  <a:pt x="252" y="272"/>
                  <a:pt x="252" y="271"/>
                  <a:pt x="252" y="270"/>
                </a:cubicBezTo>
                <a:cubicBezTo>
                  <a:pt x="251" y="269"/>
                  <a:pt x="249" y="271"/>
                  <a:pt x="249" y="269"/>
                </a:cubicBezTo>
                <a:cubicBezTo>
                  <a:pt x="249" y="268"/>
                  <a:pt x="251" y="269"/>
                  <a:pt x="250" y="267"/>
                </a:cubicBezTo>
                <a:cubicBezTo>
                  <a:pt x="249" y="267"/>
                  <a:pt x="249" y="268"/>
                  <a:pt x="248" y="268"/>
                </a:cubicBezTo>
                <a:cubicBezTo>
                  <a:pt x="249" y="269"/>
                  <a:pt x="249" y="269"/>
                  <a:pt x="249" y="269"/>
                </a:cubicBezTo>
                <a:cubicBezTo>
                  <a:pt x="249" y="270"/>
                  <a:pt x="249" y="270"/>
                  <a:pt x="248" y="270"/>
                </a:cubicBezTo>
                <a:cubicBezTo>
                  <a:pt x="250" y="272"/>
                  <a:pt x="250" y="275"/>
                  <a:pt x="251" y="277"/>
                </a:cubicBezTo>
                <a:cubicBezTo>
                  <a:pt x="251" y="278"/>
                  <a:pt x="252" y="278"/>
                  <a:pt x="252" y="279"/>
                </a:cubicBezTo>
                <a:cubicBezTo>
                  <a:pt x="253" y="282"/>
                  <a:pt x="254" y="286"/>
                  <a:pt x="255" y="286"/>
                </a:cubicBezTo>
                <a:cubicBezTo>
                  <a:pt x="255" y="286"/>
                  <a:pt x="255" y="287"/>
                  <a:pt x="255" y="287"/>
                </a:cubicBezTo>
                <a:cubicBezTo>
                  <a:pt x="256" y="288"/>
                  <a:pt x="257" y="290"/>
                  <a:pt x="258" y="290"/>
                </a:cubicBezTo>
                <a:cubicBezTo>
                  <a:pt x="258" y="291"/>
                  <a:pt x="258" y="291"/>
                  <a:pt x="258" y="291"/>
                </a:cubicBezTo>
                <a:cubicBezTo>
                  <a:pt x="259" y="293"/>
                  <a:pt x="260" y="295"/>
                  <a:pt x="261" y="296"/>
                </a:cubicBezTo>
                <a:cubicBezTo>
                  <a:pt x="263" y="299"/>
                  <a:pt x="265" y="302"/>
                  <a:pt x="265" y="306"/>
                </a:cubicBezTo>
                <a:cubicBezTo>
                  <a:pt x="266" y="306"/>
                  <a:pt x="267" y="308"/>
                  <a:pt x="269" y="306"/>
                </a:cubicBezTo>
                <a:cubicBezTo>
                  <a:pt x="270" y="305"/>
                  <a:pt x="269" y="301"/>
                  <a:pt x="268" y="300"/>
                </a:cubicBezTo>
                <a:close/>
                <a:moveTo>
                  <a:pt x="241" y="316"/>
                </a:moveTo>
                <a:cubicBezTo>
                  <a:pt x="240" y="316"/>
                  <a:pt x="240" y="314"/>
                  <a:pt x="239" y="315"/>
                </a:cubicBezTo>
                <a:cubicBezTo>
                  <a:pt x="237" y="310"/>
                  <a:pt x="235" y="306"/>
                  <a:pt x="233" y="302"/>
                </a:cubicBezTo>
                <a:cubicBezTo>
                  <a:pt x="233" y="300"/>
                  <a:pt x="232" y="298"/>
                  <a:pt x="231" y="297"/>
                </a:cubicBezTo>
                <a:cubicBezTo>
                  <a:pt x="231" y="297"/>
                  <a:pt x="231" y="297"/>
                  <a:pt x="231" y="296"/>
                </a:cubicBezTo>
                <a:cubicBezTo>
                  <a:pt x="231" y="296"/>
                  <a:pt x="230" y="296"/>
                  <a:pt x="230" y="296"/>
                </a:cubicBezTo>
                <a:cubicBezTo>
                  <a:pt x="230" y="296"/>
                  <a:pt x="230" y="295"/>
                  <a:pt x="229" y="294"/>
                </a:cubicBezTo>
                <a:cubicBezTo>
                  <a:pt x="228" y="293"/>
                  <a:pt x="228" y="290"/>
                  <a:pt x="227" y="288"/>
                </a:cubicBezTo>
                <a:cubicBezTo>
                  <a:pt x="226" y="286"/>
                  <a:pt x="224" y="282"/>
                  <a:pt x="223" y="281"/>
                </a:cubicBezTo>
                <a:cubicBezTo>
                  <a:pt x="223" y="281"/>
                  <a:pt x="223" y="280"/>
                  <a:pt x="222" y="280"/>
                </a:cubicBezTo>
                <a:cubicBezTo>
                  <a:pt x="222" y="280"/>
                  <a:pt x="222" y="279"/>
                  <a:pt x="222" y="279"/>
                </a:cubicBezTo>
                <a:cubicBezTo>
                  <a:pt x="221" y="280"/>
                  <a:pt x="221" y="278"/>
                  <a:pt x="220" y="278"/>
                </a:cubicBezTo>
                <a:cubicBezTo>
                  <a:pt x="220" y="278"/>
                  <a:pt x="220" y="278"/>
                  <a:pt x="220" y="278"/>
                </a:cubicBezTo>
                <a:cubicBezTo>
                  <a:pt x="219" y="279"/>
                  <a:pt x="219" y="280"/>
                  <a:pt x="219" y="280"/>
                </a:cubicBezTo>
                <a:cubicBezTo>
                  <a:pt x="219" y="282"/>
                  <a:pt x="220" y="282"/>
                  <a:pt x="221" y="284"/>
                </a:cubicBezTo>
                <a:cubicBezTo>
                  <a:pt x="221" y="285"/>
                  <a:pt x="221" y="286"/>
                  <a:pt x="222" y="287"/>
                </a:cubicBezTo>
                <a:cubicBezTo>
                  <a:pt x="222" y="288"/>
                  <a:pt x="223" y="289"/>
                  <a:pt x="223" y="289"/>
                </a:cubicBezTo>
                <a:cubicBezTo>
                  <a:pt x="224" y="291"/>
                  <a:pt x="224" y="292"/>
                  <a:pt x="225" y="294"/>
                </a:cubicBezTo>
                <a:cubicBezTo>
                  <a:pt x="226" y="296"/>
                  <a:pt x="228" y="299"/>
                  <a:pt x="229" y="301"/>
                </a:cubicBezTo>
                <a:cubicBezTo>
                  <a:pt x="230" y="303"/>
                  <a:pt x="231" y="305"/>
                  <a:pt x="231" y="306"/>
                </a:cubicBezTo>
                <a:cubicBezTo>
                  <a:pt x="232" y="308"/>
                  <a:pt x="232" y="308"/>
                  <a:pt x="232" y="309"/>
                </a:cubicBezTo>
                <a:cubicBezTo>
                  <a:pt x="232" y="310"/>
                  <a:pt x="233" y="311"/>
                  <a:pt x="233" y="311"/>
                </a:cubicBezTo>
                <a:cubicBezTo>
                  <a:pt x="234" y="312"/>
                  <a:pt x="234" y="313"/>
                  <a:pt x="234" y="313"/>
                </a:cubicBezTo>
                <a:cubicBezTo>
                  <a:pt x="235" y="313"/>
                  <a:pt x="235" y="314"/>
                  <a:pt x="235" y="315"/>
                </a:cubicBezTo>
                <a:cubicBezTo>
                  <a:pt x="235" y="315"/>
                  <a:pt x="236" y="315"/>
                  <a:pt x="236" y="315"/>
                </a:cubicBezTo>
                <a:cubicBezTo>
                  <a:pt x="237" y="317"/>
                  <a:pt x="238" y="318"/>
                  <a:pt x="238" y="320"/>
                </a:cubicBezTo>
                <a:cubicBezTo>
                  <a:pt x="239" y="320"/>
                  <a:pt x="239" y="320"/>
                  <a:pt x="240" y="320"/>
                </a:cubicBezTo>
                <a:cubicBezTo>
                  <a:pt x="241" y="320"/>
                  <a:pt x="241" y="319"/>
                  <a:pt x="242" y="318"/>
                </a:cubicBezTo>
                <a:cubicBezTo>
                  <a:pt x="242" y="317"/>
                  <a:pt x="241" y="316"/>
                  <a:pt x="241" y="316"/>
                </a:cubicBezTo>
                <a:close/>
                <a:moveTo>
                  <a:pt x="77" y="331"/>
                </a:moveTo>
                <a:cubicBezTo>
                  <a:pt x="77" y="332"/>
                  <a:pt x="78" y="333"/>
                  <a:pt x="78" y="333"/>
                </a:cubicBezTo>
                <a:cubicBezTo>
                  <a:pt x="78" y="334"/>
                  <a:pt x="77" y="333"/>
                  <a:pt x="76" y="334"/>
                </a:cubicBezTo>
                <a:cubicBezTo>
                  <a:pt x="77" y="336"/>
                  <a:pt x="76" y="337"/>
                  <a:pt x="77" y="338"/>
                </a:cubicBezTo>
                <a:cubicBezTo>
                  <a:pt x="77" y="339"/>
                  <a:pt x="76" y="339"/>
                  <a:pt x="76" y="339"/>
                </a:cubicBezTo>
                <a:cubicBezTo>
                  <a:pt x="76" y="340"/>
                  <a:pt x="76" y="341"/>
                  <a:pt x="76" y="342"/>
                </a:cubicBezTo>
                <a:cubicBezTo>
                  <a:pt x="76" y="343"/>
                  <a:pt x="76" y="344"/>
                  <a:pt x="76" y="344"/>
                </a:cubicBezTo>
                <a:cubicBezTo>
                  <a:pt x="76" y="346"/>
                  <a:pt x="76" y="347"/>
                  <a:pt x="76" y="348"/>
                </a:cubicBezTo>
                <a:cubicBezTo>
                  <a:pt x="76" y="350"/>
                  <a:pt x="76" y="354"/>
                  <a:pt x="75" y="356"/>
                </a:cubicBezTo>
                <a:cubicBezTo>
                  <a:pt x="75" y="356"/>
                  <a:pt x="75" y="357"/>
                  <a:pt x="75" y="357"/>
                </a:cubicBezTo>
                <a:cubicBezTo>
                  <a:pt x="74" y="359"/>
                  <a:pt x="74" y="360"/>
                  <a:pt x="74" y="362"/>
                </a:cubicBezTo>
                <a:cubicBezTo>
                  <a:pt x="73" y="364"/>
                  <a:pt x="73" y="366"/>
                  <a:pt x="73" y="368"/>
                </a:cubicBezTo>
                <a:cubicBezTo>
                  <a:pt x="73" y="368"/>
                  <a:pt x="73" y="368"/>
                  <a:pt x="73" y="368"/>
                </a:cubicBezTo>
                <a:cubicBezTo>
                  <a:pt x="73" y="368"/>
                  <a:pt x="73" y="368"/>
                  <a:pt x="73" y="369"/>
                </a:cubicBezTo>
                <a:cubicBezTo>
                  <a:pt x="73" y="369"/>
                  <a:pt x="73" y="369"/>
                  <a:pt x="73" y="369"/>
                </a:cubicBezTo>
                <a:cubicBezTo>
                  <a:pt x="72" y="369"/>
                  <a:pt x="73" y="369"/>
                  <a:pt x="73" y="370"/>
                </a:cubicBezTo>
                <a:cubicBezTo>
                  <a:pt x="73" y="370"/>
                  <a:pt x="73" y="370"/>
                  <a:pt x="72" y="371"/>
                </a:cubicBezTo>
                <a:cubicBezTo>
                  <a:pt x="72" y="371"/>
                  <a:pt x="73" y="371"/>
                  <a:pt x="73" y="372"/>
                </a:cubicBezTo>
                <a:cubicBezTo>
                  <a:pt x="73" y="372"/>
                  <a:pt x="72" y="372"/>
                  <a:pt x="72" y="372"/>
                </a:cubicBezTo>
                <a:cubicBezTo>
                  <a:pt x="72" y="372"/>
                  <a:pt x="72" y="372"/>
                  <a:pt x="72" y="373"/>
                </a:cubicBezTo>
                <a:cubicBezTo>
                  <a:pt x="72" y="373"/>
                  <a:pt x="72" y="373"/>
                  <a:pt x="72" y="373"/>
                </a:cubicBezTo>
                <a:cubicBezTo>
                  <a:pt x="72" y="373"/>
                  <a:pt x="72" y="373"/>
                  <a:pt x="72" y="373"/>
                </a:cubicBezTo>
                <a:cubicBezTo>
                  <a:pt x="72" y="374"/>
                  <a:pt x="72" y="374"/>
                  <a:pt x="72" y="374"/>
                </a:cubicBezTo>
                <a:cubicBezTo>
                  <a:pt x="72" y="374"/>
                  <a:pt x="72" y="374"/>
                  <a:pt x="72" y="374"/>
                </a:cubicBezTo>
                <a:cubicBezTo>
                  <a:pt x="72" y="375"/>
                  <a:pt x="72" y="375"/>
                  <a:pt x="72" y="375"/>
                </a:cubicBezTo>
                <a:cubicBezTo>
                  <a:pt x="72" y="375"/>
                  <a:pt x="72" y="377"/>
                  <a:pt x="72" y="377"/>
                </a:cubicBezTo>
                <a:cubicBezTo>
                  <a:pt x="72" y="377"/>
                  <a:pt x="72" y="377"/>
                  <a:pt x="72" y="377"/>
                </a:cubicBezTo>
                <a:cubicBezTo>
                  <a:pt x="72" y="378"/>
                  <a:pt x="73" y="379"/>
                  <a:pt x="73" y="380"/>
                </a:cubicBezTo>
                <a:cubicBezTo>
                  <a:pt x="72" y="381"/>
                  <a:pt x="73" y="383"/>
                  <a:pt x="74" y="384"/>
                </a:cubicBezTo>
                <a:cubicBezTo>
                  <a:pt x="77" y="384"/>
                  <a:pt x="76" y="382"/>
                  <a:pt x="77" y="381"/>
                </a:cubicBezTo>
                <a:cubicBezTo>
                  <a:pt x="77" y="379"/>
                  <a:pt x="76" y="379"/>
                  <a:pt x="75" y="377"/>
                </a:cubicBezTo>
                <a:cubicBezTo>
                  <a:pt x="75" y="377"/>
                  <a:pt x="76" y="377"/>
                  <a:pt x="75" y="376"/>
                </a:cubicBezTo>
                <a:cubicBezTo>
                  <a:pt x="75" y="376"/>
                  <a:pt x="76" y="376"/>
                  <a:pt x="76" y="376"/>
                </a:cubicBezTo>
                <a:cubicBezTo>
                  <a:pt x="76" y="374"/>
                  <a:pt x="76" y="373"/>
                  <a:pt x="76" y="373"/>
                </a:cubicBezTo>
                <a:cubicBezTo>
                  <a:pt x="76" y="372"/>
                  <a:pt x="76" y="372"/>
                  <a:pt x="76" y="371"/>
                </a:cubicBezTo>
                <a:cubicBezTo>
                  <a:pt x="76" y="371"/>
                  <a:pt x="76" y="371"/>
                  <a:pt x="76" y="371"/>
                </a:cubicBezTo>
                <a:cubicBezTo>
                  <a:pt x="76" y="370"/>
                  <a:pt x="76" y="370"/>
                  <a:pt x="76" y="369"/>
                </a:cubicBezTo>
                <a:cubicBezTo>
                  <a:pt x="76" y="369"/>
                  <a:pt x="77" y="368"/>
                  <a:pt x="76" y="368"/>
                </a:cubicBezTo>
                <a:cubicBezTo>
                  <a:pt x="76" y="367"/>
                  <a:pt x="77" y="368"/>
                  <a:pt x="77" y="367"/>
                </a:cubicBezTo>
                <a:cubicBezTo>
                  <a:pt x="77" y="366"/>
                  <a:pt x="77" y="365"/>
                  <a:pt x="77" y="364"/>
                </a:cubicBezTo>
                <a:cubicBezTo>
                  <a:pt x="77" y="364"/>
                  <a:pt x="78" y="363"/>
                  <a:pt x="78" y="363"/>
                </a:cubicBezTo>
                <a:cubicBezTo>
                  <a:pt x="77" y="361"/>
                  <a:pt x="78" y="359"/>
                  <a:pt x="79" y="358"/>
                </a:cubicBezTo>
                <a:cubicBezTo>
                  <a:pt x="79" y="358"/>
                  <a:pt x="78" y="357"/>
                  <a:pt x="78" y="357"/>
                </a:cubicBezTo>
                <a:cubicBezTo>
                  <a:pt x="79" y="356"/>
                  <a:pt x="79" y="356"/>
                  <a:pt x="79" y="355"/>
                </a:cubicBezTo>
                <a:cubicBezTo>
                  <a:pt x="79" y="354"/>
                  <a:pt x="80" y="354"/>
                  <a:pt x="79" y="353"/>
                </a:cubicBezTo>
                <a:cubicBezTo>
                  <a:pt x="79" y="352"/>
                  <a:pt x="79" y="353"/>
                  <a:pt x="80" y="352"/>
                </a:cubicBezTo>
                <a:cubicBezTo>
                  <a:pt x="80" y="351"/>
                  <a:pt x="79" y="349"/>
                  <a:pt x="81" y="348"/>
                </a:cubicBezTo>
                <a:cubicBezTo>
                  <a:pt x="80" y="346"/>
                  <a:pt x="81" y="345"/>
                  <a:pt x="81" y="344"/>
                </a:cubicBezTo>
                <a:cubicBezTo>
                  <a:pt x="80" y="344"/>
                  <a:pt x="81" y="344"/>
                  <a:pt x="81" y="344"/>
                </a:cubicBezTo>
                <a:cubicBezTo>
                  <a:pt x="81" y="342"/>
                  <a:pt x="80" y="342"/>
                  <a:pt x="80" y="341"/>
                </a:cubicBezTo>
                <a:cubicBezTo>
                  <a:pt x="80" y="341"/>
                  <a:pt x="81" y="340"/>
                  <a:pt x="81" y="340"/>
                </a:cubicBezTo>
                <a:cubicBezTo>
                  <a:pt x="81" y="340"/>
                  <a:pt x="81" y="340"/>
                  <a:pt x="81" y="340"/>
                </a:cubicBezTo>
                <a:cubicBezTo>
                  <a:pt x="81" y="339"/>
                  <a:pt x="80" y="339"/>
                  <a:pt x="80" y="339"/>
                </a:cubicBezTo>
                <a:cubicBezTo>
                  <a:pt x="80" y="339"/>
                  <a:pt x="80" y="338"/>
                  <a:pt x="80" y="338"/>
                </a:cubicBezTo>
                <a:cubicBezTo>
                  <a:pt x="81" y="336"/>
                  <a:pt x="81" y="333"/>
                  <a:pt x="79" y="330"/>
                </a:cubicBezTo>
                <a:lnTo>
                  <a:pt x="77" y="331"/>
                </a:lnTo>
                <a:close/>
                <a:moveTo>
                  <a:pt x="79" y="337"/>
                </a:moveTo>
                <a:cubicBezTo>
                  <a:pt x="78" y="335"/>
                  <a:pt x="78" y="335"/>
                  <a:pt x="78" y="335"/>
                </a:cubicBezTo>
                <a:cubicBezTo>
                  <a:pt x="80" y="334"/>
                  <a:pt x="80" y="337"/>
                  <a:pt x="79" y="337"/>
                </a:cubicBezTo>
                <a:close/>
                <a:moveTo>
                  <a:pt x="114" y="320"/>
                </a:moveTo>
                <a:cubicBezTo>
                  <a:pt x="113" y="320"/>
                  <a:pt x="114" y="319"/>
                  <a:pt x="113" y="319"/>
                </a:cubicBezTo>
                <a:cubicBezTo>
                  <a:pt x="113" y="319"/>
                  <a:pt x="112" y="320"/>
                  <a:pt x="112" y="319"/>
                </a:cubicBezTo>
                <a:cubicBezTo>
                  <a:pt x="111" y="319"/>
                  <a:pt x="111" y="320"/>
                  <a:pt x="110" y="320"/>
                </a:cubicBezTo>
                <a:cubicBezTo>
                  <a:pt x="110" y="321"/>
                  <a:pt x="111" y="322"/>
                  <a:pt x="112" y="322"/>
                </a:cubicBezTo>
                <a:cubicBezTo>
                  <a:pt x="111" y="325"/>
                  <a:pt x="113" y="327"/>
                  <a:pt x="113" y="329"/>
                </a:cubicBezTo>
                <a:cubicBezTo>
                  <a:pt x="113" y="329"/>
                  <a:pt x="113" y="330"/>
                  <a:pt x="113" y="330"/>
                </a:cubicBezTo>
                <a:cubicBezTo>
                  <a:pt x="113" y="330"/>
                  <a:pt x="113" y="331"/>
                  <a:pt x="113" y="331"/>
                </a:cubicBezTo>
                <a:cubicBezTo>
                  <a:pt x="113" y="332"/>
                  <a:pt x="113" y="332"/>
                  <a:pt x="113" y="332"/>
                </a:cubicBezTo>
                <a:cubicBezTo>
                  <a:pt x="113" y="332"/>
                  <a:pt x="113" y="333"/>
                  <a:pt x="112" y="333"/>
                </a:cubicBezTo>
                <a:cubicBezTo>
                  <a:pt x="112" y="334"/>
                  <a:pt x="113" y="335"/>
                  <a:pt x="113" y="336"/>
                </a:cubicBezTo>
                <a:cubicBezTo>
                  <a:pt x="113" y="337"/>
                  <a:pt x="113" y="338"/>
                  <a:pt x="113" y="338"/>
                </a:cubicBezTo>
                <a:cubicBezTo>
                  <a:pt x="113" y="340"/>
                  <a:pt x="113" y="342"/>
                  <a:pt x="113" y="344"/>
                </a:cubicBezTo>
                <a:cubicBezTo>
                  <a:pt x="113" y="345"/>
                  <a:pt x="113" y="346"/>
                  <a:pt x="113" y="347"/>
                </a:cubicBezTo>
                <a:cubicBezTo>
                  <a:pt x="114" y="347"/>
                  <a:pt x="113" y="347"/>
                  <a:pt x="113" y="348"/>
                </a:cubicBezTo>
                <a:cubicBezTo>
                  <a:pt x="113" y="349"/>
                  <a:pt x="114" y="352"/>
                  <a:pt x="114" y="353"/>
                </a:cubicBezTo>
                <a:cubicBezTo>
                  <a:pt x="114" y="353"/>
                  <a:pt x="114" y="353"/>
                  <a:pt x="114" y="353"/>
                </a:cubicBezTo>
                <a:cubicBezTo>
                  <a:pt x="114" y="354"/>
                  <a:pt x="113" y="354"/>
                  <a:pt x="113" y="354"/>
                </a:cubicBezTo>
                <a:cubicBezTo>
                  <a:pt x="114" y="356"/>
                  <a:pt x="114" y="357"/>
                  <a:pt x="114" y="358"/>
                </a:cubicBezTo>
                <a:cubicBezTo>
                  <a:pt x="114" y="360"/>
                  <a:pt x="115" y="362"/>
                  <a:pt x="115" y="363"/>
                </a:cubicBezTo>
                <a:cubicBezTo>
                  <a:pt x="116" y="366"/>
                  <a:pt x="115" y="368"/>
                  <a:pt x="117" y="370"/>
                </a:cubicBezTo>
                <a:cubicBezTo>
                  <a:pt x="117" y="371"/>
                  <a:pt x="118" y="371"/>
                  <a:pt x="119" y="371"/>
                </a:cubicBezTo>
                <a:cubicBezTo>
                  <a:pt x="119" y="372"/>
                  <a:pt x="120" y="370"/>
                  <a:pt x="121" y="370"/>
                </a:cubicBezTo>
                <a:cubicBezTo>
                  <a:pt x="121" y="369"/>
                  <a:pt x="119" y="369"/>
                  <a:pt x="119" y="367"/>
                </a:cubicBezTo>
                <a:cubicBezTo>
                  <a:pt x="119" y="364"/>
                  <a:pt x="119" y="360"/>
                  <a:pt x="118" y="357"/>
                </a:cubicBezTo>
                <a:cubicBezTo>
                  <a:pt x="118" y="353"/>
                  <a:pt x="117" y="350"/>
                  <a:pt x="117" y="346"/>
                </a:cubicBezTo>
                <a:cubicBezTo>
                  <a:pt x="117" y="345"/>
                  <a:pt x="117" y="342"/>
                  <a:pt x="117" y="341"/>
                </a:cubicBezTo>
                <a:cubicBezTo>
                  <a:pt x="117" y="341"/>
                  <a:pt x="117" y="340"/>
                  <a:pt x="117" y="340"/>
                </a:cubicBezTo>
                <a:cubicBezTo>
                  <a:pt x="117" y="339"/>
                  <a:pt x="117" y="339"/>
                  <a:pt x="117" y="338"/>
                </a:cubicBezTo>
                <a:cubicBezTo>
                  <a:pt x="117" y="338"/>
                  <a:pt x="117" y="337"/>
                  <a:pt x="117" y="337"/>
                </a:cubicBezTo>
                <a:cubicBezTo>
                  <a:pt x="117" y="336"/>
                  <a:pt x="117" y="335"/>
                  <a:pt x="117" y="333"/>
                </a:cubicBezTo>
                <a:cubicBezTo>
                  <a:pt x="117" y="333"/>
                  <a:pt x="117" y="332"/>
                  <a:pt x="117" y="331"/>
                </a:cubicBezTo>
                <a:cubicBezTo>
                  <a:pt x="117" y="328"/>
                  <a:pt x="117" y="324"/>
                  <a:pt x="115" y="321"/>
                </a:cubicBezTo>
                <a:cubicBezTo>
                  <a:pt x="115" y="321"/>
                  <a:pt x="114" y="321"/>
                  <a:pt x="114" y="320"/>
                </a:cubicBezTo>
                <a:close/>
                <a:moveTo>
                  <a:pt x="77" y="379"/>
                </a:moveTo>
                <a:cubicBezTo>
                  <a:pt x="78" y="379"/>
                  <a:pt x="78" y="378"/>
                  <a:pt x="78" y="377"/>
                </a:cubicBezTo>
                <a:cubicBezTo>
                  <a:pt x="78" y="377"/>
                  <a:pt x="80" y="376"/>
                  <a:pt x="79" y="375"/>
                </a:cubicBezTo>
                <a:cubicBezTo>
                  <a:pt x="78" y="376"/>
                  <a:pt x="76" y="377"/>
                  <a:pt x="77" y="379"/>
                </a:cubicBezTo>
                <a:close/>
                <a:moveTo>
                  <a:pt x="210" y="156"/>
                </a:moveTo>
                <a:cubicBezTo>
                  <a:pt x="210" y="155"/>
                  <a:pt x="209" y="155"/>
                  <a:pt x="209" y="154"/>
                </a:cubicBezTo>
                <a:cubicBezTo>
                  <a:pt x="209" y="154"/>
                  <a:pt x="209" y="153"/>
                  <a:pt x="209" y="153"/>
                </a:cubicBezTo>
                <a:cubicBezTo>
                  <a:pt x="209" y="152"/>
                  <a:pt x="208" y="152"/>
                  <a:pt x="208" y="151"/>
                </a:cubicBezTo>
                <a:cubicBezTo>
                  <a:pt x="208" y="150"/>
                  <a:pt x="207" y="149"/>
                  <a:pt x="207" y="147"/>
                </a:cubicBezTo>
                <a:cubicBezTo>
                  <a:pt x="207" y="147"/>
                  <a:pt x="207" y="147"/>
                  <a:pt x="207" y="147"/>
                </a:cubicBezTo>
                <a:cubicBezTo>
                  <a:pt x="207" y="146"/>
                  <a:pt x="207" y="146"/>
                  <a:pt x="207" y="145"/>
                </a:cubicBezTo>
                <a:cubicBezTo>
                  <a:pt x="206" y="145"/>
                  <a:pt x="207" y="145"/>
                  <a:pt x="207" y="145"/>
                </a:cubicBezTo>
                <a:cubicBezTo>
                  <a:pt x="207" y="144"/>
                  <a:pt x="206" y="143"/>
                  <a:pt x="206" y="142"/>
                </a:cubicBezTo>
                <a:cubicBezTo>
                  <a:pt x="206" y="140"/>
                  <a:pt x="206" y="138"/>
                  <a:pt x="205" y="136"/>
                </a:cubicBezTo>
                <a:cubicBezTo>
                  <a:pt x="204" y="131"/>
                  <a:pt x="202" y="126"/>
                  <a:pt x="201" y="122"/>
                </a:cubicBezTo>
                <a:cubicBezTo>
                  <a:pt x="201" y="120"/>
                  <a:pt x="201" y="119"/>
                  <a:pt x="201" y="117"/>
                </a:cubicBezTo>
                <a:cubicBezTo>
                  <a:pt x="200" y="115"/>
                  <a:pt x="199" y="113"/>
                  <a:pt x="199" y="111"/>
                </a:cubicBezTo>
                <a:cubicBezTo>
                  <a:pt x="198" y="110"/>
                  <a:pt x="198" y="110"/>
                  <a:pt x="198" y="110"/>
                </a:cubicBezTo>
                <a:cubicBezTo>
                  <a:pt x="197" y="109"/>
                  <a:pt x="197" y="108"/>
                  <a:pt x="197" y="107"/>
                </a:cubicBezTo>
                <a:cubicBezTo>
                  <a:pt x="197" y="107"/>
                  <a:pt x="196" y="107"/>
                  <a:pt x="196" y="107"/>
                </a:cubicBezTo>
                <a:cubicBezTo>
                  <a:pt x="196" y="107"/>
                  <a:pt x="197" y="106"/>
                  <a:pt x="197" y="107"/>
                </a:cubicBezTo>
                <a:cubicBezTo>
                  <a:pt x="196" y="106"/>
                  <a:pt x="196" y="106"/>
                  <a:pt x="196" y="105"/>
                </a:cubicBezTo>
                <a:cubicBezTo>
                  <a:pt x="195" y="104"/>
                  <a:pt x="196" y="104"/>
                  <a:pt x="196" y="103"/>
                </a:cubicBezTo>
                <a:cubicBezTo>
                  <a:pt x="195" y="101"/>
                  <a:pt x="195" y="101"/>
                  <a:pt x="195" y="99"/>
                </a:cubicBezTo>
                <a:cubicBezTo>
                  <a:pt x="194" y="94"/>
                  <a:pt x="191" y="86"/>
                  <a:pt x="189" y="81"/>
                </a:cubicBezTo>
                <a:cubicBezTo>
                  <a:pt x="189" y="81"/>
                  <a:pt x="189" y="81"/>
                  <a:pt x="188" y="81"/>
                </a:cubicBezTo>
                <a:cubicBezTo>
                  <a:pt x="188" y="80"/>
                  <a:pt x="189" y="80"/>
                  <a:pt x="189" y="80"/>
                </a:cubicBezTo>
                <a:cubicBezTo>
                  <a:pt x="188" y="79"/>
                  <a:pt x="188" y="79"/>
                  <a:pt x="188" y="78"/>
                </a:cubicBezTo>
                <a:cubicBezTo>
                  <a:pt x="188" y="78"/>
                  <a:pt x="188" y="78"/>
                  <a:pt x="188" y="78"/>
                </a:cubicBezTo>
                <a:cubicBezTo>
                  <a:pt x="188" y="77"/>
                  <a:pt x="187" y="77"/>
                  <a:pt x="187" y="77"/>
                </a:cubicBezTo>
                <a:cubicBezTo>
                  <a:pt x="186" y="75"/>
                  <a:pt x="186" y="74"/>
                  <a:pt x="185" y="72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4" y="71"/>
                  <a:pt x="184" y="70"/>
                  <a:pt x="184" y="70"/>
                </a:cubicBezTo>
                <a:cubicBezTo>
                  <a:pt x="184" y="69"/>
                  <a:pt x="183" y="69"/>
                  <a:pt x="183" y="69"/>
                </a:cubicBezTo>
                <a:cubicBezTo>
                  <a:pt x="182" y="68"/>
                  <a:pt x="182" y="65"/>
                  <a:pt x="181" y="65"/>
                </a:cubicBezTo>
                <a:cubicBezTo>
                  <a:pt x="181" y="65"/>
                  <a:pt x="180" y="64"/>
                  <a:pt x="180" y="64"/>
                </a:cubicBezTo>
                <a:cubicBezTo>
                  <a:pt x="180" y="62"/>
                  <a:pt x="179" y="62"/>
                  <a:pt x="178" y="61"/>
                </a:cubicBezTo>
                <a:cubicBezTo>
                  <a:pt x="178" y="59"/>
                  <a:pt x="177" y="58"/>
                  <a:pt x="176" y="57"/>
                </a:cubicBezTo>
                <a:cubicBezTo>
                  <a:pt x="175" y="55"/>
                  <a:pt x="174" y="54"/>
                  <a:pt x="174" y="53"/>
                </a:cubicBezTo>
                <a:cubicBezTo>
                  <a:pt x="172" y="51"/>
                  <a:pt x="171" y="48"/>
                  <a:pt x="170" y="47"/>
                </a:cubicBezTo>
                <a:cubicBezTo>
                  <a:pt x="170" y="47"/>
                  <a:pt x="169" y="47"/>
                  <a:pt x="169" y="46"/>
                </a:cubicBezTo>
                <a:cubicBezTo>
                  <a:pt x="169" y="46"/>
                  <a:pt x="169" y="45"/>
                  <a:pt x="168" y="45"/>
                </a:cubicBezTo>
                <a:cubicBezTo>
                  <a:pt x="168" y="44"/>
                  <a:pt x="168" y="45"/>
                  <a:pt x="168" y="44"/>
                </a:cubicBezTo>
                <a:cubicBezTo>
                  <a:pt x="167" y="44"/>
                  <a:pt x="166" y="42"/>
                  <a:pt x="166" y="42"/>
                </a:cubicBezTo>
                <a:cubicBezTo>
                  <a:pt x="166" y="42"/>
                  <a:pt x="165" y="41"/>
                  <a:pt x="165" y="41"/>
                </a:cubicBezTo>
                <a:cubicBezTo>
                  <a:pt x="165" y="40"/>
                  <a:pt x="165" y="41"/>
                  <a:pt x="165" y="40"/>
                </a:cubicBezTo>
                <a:cubicBezTo>
                  <a:pt x="164" y="39"/>
                  <a:pt x="163" y="38"/>
                  <a:pt x="162" y="38"/>
                </a:cubicBezTo>
                <a:cubicBezTo>
                  <a:pt x="162" y="38"/>
                  <a:pt x="162" y="37"/>
                  <a:pt x="162" y="37"/>
                </a:cubicBezTo>
                <a:cubicBezTo>
                  <a:pt x="161" y="37"/>
                  <a:pt x="161" y="37"/>
                  <a:pt x="161" y="36"/>
                </a:cubicBezTo>
                <a:cubicBezTo>
                  <a:pt x="160" y="36"/>
                  <a:pt x="160" y="36"/>
                  <a:pt x="160" y="36"/>
                </a:cubicBezTo>
                <a:cubicBezTo>
                  <a:pt x="160" y="35"/>
                  <a:pt x="160" y="35"/>
                  <a:pt x="160" y="35"/>
                </a:cubicBezTo>
                <a:cubicBezTo>
                  <a:pt x="159" y="35"/>
                  <a:pt x="159" y="35"/>
                  <a:pt x="159" y="35"/>
                </a:cubicBezTo>
                <a:cubicBezTo>
                  <a:pt x="159" y="35"/>
                  <a:pt x="159" y="34"/>
                  <a:pt x="159" y="34"/>
                </a:cubicBezTo>
                <a:cubicBezTo>
                  <a:pt x="159" y="34"/>
                  <a:pt x="158" y="34"/>
                  <a:pt x="158" y="34"/>
                </a:cubicBezTo>
                <a:cubicBezTo>
                  <a:pt x="158" y="34"/>
                  <a:pt x="158" y="33"/>
                  <a:pt x="158" y="33"/>
                </a:cubicBezTo>
                <a:cubicBezTo>
                  <a:pt x="158" y="33"/>
                  <a:pt x="157" y="33"/>
                  <a:pt x="157" y="33"/>
                </a:cubicBezTo>
                <a:cubicBezTo>
                  <a:pt x="157" y="32"/>
                  <a:pt x="157" y="32"/>
                  <a:pt x="157" y="32"/>
                </a:cubicBezTo>
                <a:cubicBezTo>
                  <a:pt x="157" y="32"/>
                  <a:pt x="156" y="32"/>
                  <a:pt x="156" y="32"/>
                </a:cubicBezTo>
                <a:cubicBezTo>
                  <a:pt x="155" y="31"/>
                  <a:pt x="155" y="30"/>
                  <a:pt x="155" y="30"/>
                </a:cubicBezTo>
                <a:cubicBezTo>
                  <a:pt x="155" y="29"/>
                  <a:pt x="154" y="29"/>
                  <a:pt x="154" y="28"/>
                </a:cubicBezTo>
                <a:cubicBezTo>
                  <a:pt x="153" y="28"/>
                  <a:pt x="152" y="27"/>
                  <a:pt x="152" y="27"/>
                </a:cubicBezTo>
                <a:cubicBezTo>
                  <a:pt x="151" y="26"/>
                  <a:pt x="151" y="24"/>
                  <a:pt x="150" y="24"/>
                </a:cubicBezTo>
                <a:cubicBezTo>
                  <a:pt x="150" y="24"/>
                  <a:pt x="149" y="23"/>
                  <a:pt x="149" y="23"/>
                </a:cubicBezTo>
                <a:cubicBezTo>
                  <a:pt x="148" y="23"/>
                  <a:pt x="148" y="23"/>
                  <a:pt x="148" y="23"/>
                </a:cubicBezTo>
                <a:cubicBezTo>
                  <a:pt x="146" y="22"/>
                  <a:pt x="145" y="20"/>
                  <a:pt x="143" y="19"/>
                </a:cubicBezTo>
                <a:cubicBezTo>
                  <a:pt x="143" y="19"/>
                  <a:pt x="143" y="19"/>
                  <a:pt x="142" y="19"/>
                </a:cubicBezTo>
                <a:cubicBezTo>
                  <a:pt x="142" y="19"/>
                  <a:pt x="142" y="18"/>
                  <a:pt x="142" y="18"/>
                </a:cubicBezTo>
                <a:cubicBezTo>
                  <a:pt x="142" y="18"/>
                  <a:pt x="141" y="18"/>
                  <a:pt x="141" y="18"/>
                </a:cubicBezTo>
                <a:cubicBezTo>
                  <a:pt x="139" y="17"/>
                  <a:pt x="138" y="16"/>
                  <a:pt x="137" y="15"/>
                </a:cubicBezTo>
                <a:cubicBezTo>
                  <a:pt x="136" y="14"/>
                  <a:pt x="136" y="14"/>
                  <a:pt x="135" y="14"/>
                </a:cubicBezTo>
                <a:cubicBezTo>
                  <a:pt x="135" y="14"/>
                  <a:pt x="135" y="13"/>
                  <a:pt x="135" y="13"/>
                </a:cubicBezTo>
                <a:cubicBezTo>
                  <a:pt x="134" y="13"/>
                  <a:pt x="133" y="12"/>
                  <a:pt x="133" y="12"/>
                </a:cubicBezTo>
                <a:cubicBezTo>
                  <a:pt x="133" y="12"/>
                  <a:pt x="133" y="12"/>
                  <a:pt x="132" y="11"/>
                </a:cubicBezTo>
                <a:cubicBezTo>
                  <a:pt x="132" y="11"/>
                  <a:pt x="131" y="12"/>
                  <a:pt x="131" y="11"/>
                </a:cubicBezTo>
                <a:cubicBezTo>
                  <a:pt x="131" y="11"/>
                  <a:pt x="131" y="11"/>
                  <a:pt x="131" y="11"/>
                </a:cubicBezTo>
                <a:cubicBezTo>
                  <a:pt x="130" y="10"/>
                  <a:pt x="129" y="10"/>
                  <a:pt x="129" y="10"/>
                </a:cubicBezTo>
                <a:cubicBezTo>
                  <a:pt x="127" y="9"/>
                  <a:pt x="126" y="9"/>
                  <a:pt x="125" y="8"/>
                </a:cubicBezTo>
                <a:cubicBezTo>
                  <a:pt x="124" y="7"/>
                  <a:pt x="122" y="7"/>
                  <a:pt x="122" y="7"/>
                </a:cubicBezTo>
                <a:cubicBezTo>
                  <a:pt x="122" y="7"/>
                  <a:pt x="122" y="6"/>
                  <a:pt x="121" y="6"/>
                </a:cubicBezTo>
                <a:cubicBezTo>
                  <a:pt x="121" y="6"/>
                  <a:pt x="120" y="5"/>
                  <a:pt x="119" y="5"/>
                </a:cubicBezTo>
                <a:cubicBezTo>
                  <a:pt x="118" y="5"/>
                  <a:pt x="118" y="4"/>
                  <a:pt x="117" y="4"/>
                </a:cubicBezTo>
                <a:cubicBezTo>
                  <a:pt x="117" y="4"/>
                  <a:pt x="116" y="4"/>
                  <a:pt x="116" y="4"/>
                </a:cubicBezTo>
                <a:cubicBezTo>
                  <a:pt x="116" y="4"/>
                  <a:pt x="115" y="4"/>
                  <a:pt x="115" y="4"/>
                </a:cubicBezTo>
                <a:cubicBezTo>
                  <a:pt x="115" y="3"/>
                  <a:pt x="114" y="3"/>
                  <a:pt x="114" y="3"/>
                </a:cubicBezTo>
                <a:cubicBezTo>
                  <a:pt x="113" y="3"/>
                  <a:pt x="113" y="3"/>
                  <a:pt x="112" y="3"/>
                </a:cubicBezTo>
                <a:cubicBezTo>
                  <a:pt x="111" y="2"/>
                  <a:pt x="108" y="2"/>
                  <a:pt x="107" y="2"/>
                </a:cubicBezTo>
                <a:cubicBezTo>
                  <a:pt x="107" y="2"/>
                  <a:pt x="107" y="2"/>
                  <a:pt x="107" y="2"/>
                </a:cubicBezTo>
                <a:cubicBezTo>
                  <a:pt x="106" y="2"/>
                  <a:pt x="104" y="1"/>
                  <a:pt x="103" y="1"/>
                </a:cubicBezTo>
                <a:cubicBezTo>
                  <a:pt x="102" y="2"/>
                  <a:pt x="101" y="1"/>
                  <a:pt x="101" y="1"/>
                </a:cubicBezTo>
                <a:cubicBezTo>
                  <a:pt x="101" y="1"/>
                  <a:pt x="100" y="2"/>
                  <a:pt x="100" y="2"/>
                </a:cubicBezTo>
                <a:cubicBezTo>
                  <a:pt x="100" y="2"/>
                  <a:pt x="100" y="1"/>
                  <a:pt x="100" y="1"/>
                </a:cubicBezTo>
                <a:cubicBezTo>
                  <a:pt x="99" y="1"/>
                  <a:pt x="98" y="2"/>
                  <a:pt x="97" y="2"/>
                </a:cubicBezTo>
                <a:cubicBezTo>
                  <a:pt x="97" y="2"/>
                  <a:pt x="97" y="1"/>
                  <a:pt x="97" y="1"/>
                </a:cubicBezTo>
                <a:cubicBezTo>
                  <a:pt x="96" y="1"/>
                  <a:pt x="95" y="1"/>
                  <a:pt x="94" y="1"/>
                </a:cubicBezTo>
                <a:cubicBezTo>
                  <a:pt x="92" y="1"/>
                  <a:pt x="90" y="1"/>
                  <a:pt x="89" y="1"/>
                </a:cubicBezTo>
                <a:cubicBezTo>
                  <a:pt x="88" y="1"/>
                  <a:pt x="87" y="1"/>
                  <a:pt x="86" y="1"/>
                </a:cubicBezTo>
                <a:cubicBezTo>
                  <a:pt x="86" y="1"/>
                  <a:pt x="86" y="1"/>
                  <a:pt x="86" y="1"/>
                </a:cubicBezTo>
                <a:cubicBezTo>
                  <a:pt x="85" y="0"/>
                  <a:pt x="85" y="1"/>
                  <a:pt x="84" y="1"/>
                </a:cubicBezTo>
                <a:cubicBezTo>
                  <a:pt x="84" y="1"/>
                  <a:pt x="83" y="1"/>
                  <a:pt x="83" y="1"/>
                </a:cubicBezTo>
                <a:cubicBezTo>
                  <a:pt x="83" y="1"/>
                  <a:pt x="82" y="1"/>
                  <a:pt x="82" y="1"/>
                </a:cubicBezTo>
                <a:cubicBezTo>
                  <a:pt x="82" y="1"/>
                  <a:pt x="81" y="2"/>
                  <a:pt x="80" y="2"/>
                </a:cubicBezTo>
                <a:cubicBezTo>
                  <a:pt x="76" y="3"/>
                  <a:pt x="72" y="3"/>
                  <a:pt x="68" y="5"/>
                </a:cubicBezTo>
                <a:cubicBezTo>
                  <a:pt x="67" y="5"/>
                  <a:pt x="67" y="6"/>
                  <a:pt x="66" y="6"/>
                </a:cubicBezTo>
                <a:cubicBezTo>
                  <a:pt x="65" y="6"/>
                  <a:pt x="64" y="7"/>
                  <a:pt x="62" y="7"/>
                </a:cubicBezTo>
                <a:cubicBezTo>
                  <a:pt x="61" y="8"/>
                  <a:pt x="59" y="9"/>
                  <a:pt x="58" y="10"/>
                </a:cubicBezTo>
                <a:cubicBezTo>
                  <a:pt x="56" y="11"/>
                  <a:pt x="53" y="11"/>
                  <a:pt x="51" y="12"/>
                </a:cubicBezTo>
                <a:cubicBezTo>
                  <a:pt x="49" y="13"/>
                  <a:pt x="47" y="14"/>
                  <a:pt x="46" y="15"/>
                </a:cubicBezTo>
                <a:cubicBezTo>
                  <a:pt x="44" y="16"/>
                  <a:pt x="44" y="16"/>
                  <a:pt x="44" y="17"/>
                </a:cubicBezTo>
                <a:cubicBezTo>
                  <a:pt x="44" y="17"/>
                  <a:pt x="43" y="17"/>
                  <a:pt x="43" y="17"/>
                </a:cubicBezTo>
                <a:cubicBezTo>
                  <a:pt x="42" y="17"/>
                  <a:pt x="42" y="17"/>
                  <a:pt x="41" y="18"/>
                </a:cubicBezTo>
                <a:cubicBezTo>
                  <a:pt x="41" y="18"/>
                  <a:pt x="41" y="19"/>
                  <a:pt x="41" y="19"/>
                </a:cubicBezTo>
                <a:cubicBezTo>
                  <a:pt x="41" y="19"/>
                  <a:pt x="40" y="19"/>
                  <a:pt x="40" y="19"/>
                </a:cubicBezTo>
                <a:cubicBezTo>
                  <a:pt x="40" y="19"/>
                  <a:pt x="40" y="19"/>
                  <a:pt x="40" y="19"/>
                </a:cubicBezTo>
                <a:cubicBezTo>
                  <a:pt x="39" y="20"/>
                  <a:pt x="38" y="21"/>
                  <a:pt x="37" y="21"/>
                </a:cubicBezTo>
                <a:cubicBezTo>
                  <a:pt x="37" y="22"/>
                  <a:pt x="36" y="22"/>
                  <a:pt x="36" y="22"/>
                </a:cubicBezTo>
                <a:cubicBezTo>
                  <a:pt x="34" y="23"/>
                  <a:pt x="33" y="25"/>
                  <a:pt x="31" y="26"/>
                </a:cubicBezTo>
                <a:cubicBezTo>
                  <a:pt x="31" y="27"/>
                  <a:pt x="31" y="28"/>
                  <a:pt x="30" y="28"/>
                </a:cubicBezTo>
                <a:cubicBezTo>
                  <a:pt x="30" y="29"/>
                  <a:pt x="30" y="29"/>
                  <a:pt x="30" y="29"/>
                </a:cubicBezTo>
                <a:cubicBezTo>
                  <a:pt x="29" y="30"/>
                  <a:pt x="29" y="30"/>
                  <a:pt x="28" y="30"/>
                </a:cubicBezTo>
                <a:cubicBezTo>
                  <a:pt x="28" y="30"/>
                  <a:pt x="28" y="31"/>
                  <a:pt x="28" y="32"/>
                </a:cubicBezTo>
                <a:cubicBezTo>
                  <a:pt x="27" y="32"/>
                  <a:pt x="27" y="32"/>
                  <a:pt x="26" y="33"/>
                </a:cubicBezTo>
                <a:cubicBezTo>
                  <a:pt x="26" y="33"/>
                  <a:pt x="26" y="34"/>
                  <a:pt x="26" y="34"/>
                </a:cubicBezTo>
                <a:cubicBezTo>
                  <a:pt x="25" y="35"/>
                  <a:pt x="25" y="35"/>
                  <a:pt x="24" y="35"/>
                </a:cubicBezTo>
                <a:cubicBezTo>
                  <a:pt x="24" y="35"/>
                  <a:pt x="25" y="35"/>
                  <a:pt x="25" y="35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3" y="36"/>
                  <a:pt x="23" y="36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38"/>
                  <a:pt x="22" y="38"/>
                  <a:pt x="22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0"/>
                  <a:pt x="21" y="40"/>
                  <a:pt x="21" y="40"/>
                </a:cubicBezTo>
                <a:cubicBezTo>
                  <a:pt x="20" y="43"/>
                  <a:pt x="18" y="46"/>
                  <a:pt x="17" y="48"/>
                </a:cubicBezTo>
                <a:cubicBezTo>
                  <a:pt x="17" y="49"/>
                  <a:pt x="17" y="50"/>
                  <a:pt x="17" y="50"/>
                </a:cubicBezTo>
                <a:cubicBezTo>
                  <a:pt x="16" y="51"/>
                  <a:pt x="15" y="52"/>
                  <a:pt x="16" y="52"/>
                </a:cubicBezTo>
                <a:cubicBezTo>
                  <a:pt x="16" y="53"/>
                  <a:pt x="14" y="53"/>
                  <a:pt x="14" y="54"/>
                </a:cubicBezTo>
                <a:cubicBezTo>
                  <a:pt x="14" y="55"/>
                  <a:pt x="13" y="56"/>
                  <a:pt x="13" y="57"/>
                </a:cubicBezTo>
                <a:cubicBezTo>
                  <a:pt x="13" y="57"/>
                  <a:pt x="12" y="57"/>
                  <a:pt x="12" y="58"/>
                </a:cubicBezTo>
                <a:cubicBezTo>
                  <a:pt x="12" y="58"/>
                  <a:pt x="12" y="59"/>
                  <a:pt x="12" y="59"/>
                </a:cubicBezTo>
                <a:cubicBezTo>
                  <a:pt x="12" y="59"/>
                  <a:pt x="12" y="60"/>
                  <a:pt x="11" y="60"/>
                </a:cubicBezTo>
                <a:cubicBezTo>
                  <a:pt x="11" y="61"/>
                  <a:pt x="11" y="61"/>
                  <a:pt x="11" y="62"/>
                </a:cubicBezTo>
                <a:cubicBezTo>
                  <a:pt x="11" y="62"/>
                  <a:pt x="11" y="63"/>
                  <a:pt x="11" y="63"/>
                </a:cubicBezTo>
                <a:cubicBezTo>
                  <a:pt x="11" y="63"/>
                  <a:pt x="10" y="64"/>
                  <a:pt x="10" y="64"/>
                </a:cubicBezTo>
                <a:cubicBezTo>
                  <a:pt x="8" y="68"/>
                  <a:pt x="7" y="72"/>
                  <a:pt x="5" y="75"/>
                </a:cubicBezTo>
                <a:cubicBezTo>
                  <a:pt x="6" y="77"/>
                  <a:pt x="5" y="79"/>
                  <a:pt x="5" y="80"/>
                </a:cubicBezTo>
                <a:cubicBezTo>
                  <a:pt x="4" y="80"/>
                  <a:pt x="4" y="81"/>
                  <a:pt x="4" y="81"/>
                </a:cubicBezTo>
                <a:cubicBezTo>
                  <a:pt x="4" y="82"/>
                  <a:pt x="4" y="82"/>
                  <a:pt x="4" y="82"/>
                </a:cubicBezTo>
                <a:cubicBezTo>
                  <a:pt x="4" y="83"/>
                  <a:pt x="3" y="83"/>
                  <a:pt x="4" y="83"/>
                </a:cubicBezTo>
                <a:cubicBezTo>
                  <a:pt x="4" y="84"/>
                  <a:pt x="3" y="84"/>
                  <a:pt x="3" y="85"/>
                </a:cubicBezTo>
                <a:cubicBezTo>
                  <a:pt x="3" y="85"/>
                  <a:pt x="3" y="86"/>
                  <a:pt x="3" y="86"/>
                </a:cubicBezTo>
                <a:cubicBezTo>
                  <a:pt x="3" y="87"/>
                  <a:pt x="2" y="86"/>
                  <a:pt x="2" y="87"/>
                </a:cubicBezTo>
                <a:cubicBezTo>
                  <a:pt x="2" y="87"/>
                  <a:pt x="3" y="88"/>
                  <a:pt x="2" y="88"/>
                </a:cubicBezTo>
                <a:cubicBezTo>
                  <a:pt x="2" y="91"/>
                  <a:pt x="1" y="94"/>
                  <a:pt x="1" y="96"/>
                </a:cubicBezTo>
                <a:cubicBezTo>
                  <a:pt x="1" y="96"/>
                  <a:pt x="1" y="97"/>
                  <a:pt x="2" y="97"/>
                </a:cubicBezTo>
                <a:cubicBezTo>
                  <a:pt x="2" y="97"/>
                  <a:pt x="1" y="97"/>
                  <a:pt x="1" y="97"/>
                </a:cubicBezTo>
                <a:cubicBezTo>
                  <a:pt x="1" y="98"/>
                  <a:pt x="2" y="99"/>
                  <a:pt x="2" y="99"/>
                </a:cubicBezTo>
                <a:cubicBezTo>
                  <a:pt x="2" y="100"/>
                  <a:pt x="2" y="101"/>
                  <a:pt x="2" y="101"/>
                </a:cubicBezTo>
                <a:cubicBezTo>
                  <a:pt x="2" y="103"/>
                  <a:pt x="2" y="104"/>
                  <a:pt x="2" y="105"/>
                </a:cubicBezTo>
                <a:cubicBezTo>
                  <a:pt x="2" y="106"/>
                  <a:pt x="1" y="106"/>
                  <a:pt x="1" y="107"/>
                </a:cubicBezTo>
                <a:cubicBezTo>
                  <a:pt x="1" y="111"/>
                  <a:pt x="1" y="115"/>
                  <a:pt x="1" y="118"/>
                </a:cubicBezTo>
                <a:cubicBezTo>
                  <a:pt x="1" y="118"/>
                  <a:pt x="1" y="119"/>
                  <a:pt x="1" y="119"/>
                </a:cubicBezTo>
                <a:cubicBezTo>
                  <a:pt x="0" y="120"/>
                  <a:pt x="1" y="122"/>
                  <a:pt x="1" y="123"/>
                </a:cubicBezTo>
                <a:cubicBezTo>
                  <a:pt x="0" y="124"/>
                  <a:pt x="1" y="125"/>
                  <a:pt x="1" y="126"/>
                </a:cubicBezTo>
                <a:cubicBezTo>
                  <a:pt x="1" y="129"/>
                  <a:pt x="2" y="131"/>
                  <a:pt x="2" y="134"/>
                </a:cubicBezTo>
                <a:cubicBezTo>
                  <a:pt x="2" y="134"/>
                  <a:pt x="1" y="134"/>
                  <a:pt x="1" y="135"/>
                </a:cubicBezTo>
                <a:cubicBezTo>
                  <a:pt x="1" y="136"/>
                  <a:pt x="1" y="137"/>
                  <a:pt x="1" y="138"/>
                </a:cubicBezTo>
                <a:cubicBezTo>
                  <a:pt x="2" y="140"/>
                  <a:pt x="2" y="141"/>
                  <a:pt x="1" y="142"/>
                </a:cubicBezTo>
                <a:cubicBezTo>
                  <a:pt x="1" y="143"/>
                  <a:pt x="2" y="143"/>
                  <a:pt x="2" y="144"/>
                </a:cubicBezTo>
                <a:cubicBezTo>
                  <a:pt x="2" y="144"/>
                  <a:pt x="2" y="145"/>
                  <a:pt x="2" y="145"/>
                </a:cubicBezTo>
                <a:cubicBezTo>
                  <a:pt x="2" y="146"/>
                  <a:pt x="2" y="146"/>
                  <a:pt x="2" y="146"/>
                </a:cubicBezTo>
                <a:cubicBezTo>
                  <a:pt x="2" y="147"/>
                  <a:pt x="2" y="147"/>
                  <a:pt x="2" y="148"/>
                </a:cubicBezTo>
                <a:cubicBezTo>
                  <a:pt x="2" y="148"/>
                  <a:pt x="2" y="149"/>
                  <a:pt x="3" y="149"/>
                </a:cubicBezTo>
                <a:cubicBezTo>
                  <a:pt x="3" y="150"/>
                  <a:pt x="2" y="150"/>
                  <a:pt x="2" y="150"/>
                </a:cubicBezTo>
                <a:cubicBezTo>
                  <a:pt x="2" y="151"/>
                  <a:pt x="3" y="151"/>
                  <a:pt x="3" y="152"/>
                </a:cubicBezTo>
                <a:cubicBezTo>
                  <a:pt x="3" y="154"/>
                  <a:pt x="4" y="156"/>
                  <a:pt x="4" y="158"/>
                </a:cubicBezTo>
                <a:cubicBezTo>
                  <a:pt x="5" y="160"/>
                  <a:pt x="5" y="162"/>
                  <a:pt x="5" y="164"/>
                </a:cubicBezTo>
                <a:cubicBezTo>
                  <a:pt x="5" y="164"/>
                  <a:pt x="6" y="165"/>
                  <a:pt x="6" y="166"/>
                </a:cubicBezTo>
                <a:cubicBezTo>
                  <a:pt x="6" y="166"/>
                  <a:pt x="5" y="166"/>
                  <a:pt x="5" y="166"/>
                </a:cubicBezTo>
                <a:cubicBezTo>
                  <a:pt x="6" y="170"/>
                  <a:pt x="8" y="174"/>
                  <a:pt x="8" y="177"/>
                </a:cubicBezTo>
                <a:cubicBezTo>
                  <a:pt x="8" y="178"/>
                  <a:pt x="9" y="179"/>
                  <a:pt x="9" y="180"/>
                </a:cubicBezTo>
                <a:cubicBezTo>
                  <a:pt x="9" y="182"/>
                  <a:pt x="9" y="183"/>
                  <a:pt x="9" y="184"/>
                </a:cubicBezTo>
                <a:cubicBezTo>
                  <a:pt x="9" y="184"/>
                  <a:pt x="10" y="184"/>
                  <a:pt x="10" y="184"/>
                </a:cubicBezTo>
                <a:cubicBezTo>
                  <a:pt x="10" y="184"/>
                  <a:pt x="10" y="185"/>
                  <a:pt x="10" y="185"/>
                </a:cubicBezTo>
                <a:cubicBezTo>
                  <a:pt x="10" y="186"/>
                  <a:pt x="10" y="185"/>
                  <a:pt x="11" y="186"/>
                </a:cubicBezTo>
                <a:cubicBezTo>
                  <a:pt x="11" y="186"/>
                  <a:pt x="10" y="186"/>
                  <a:pt x="10" y="186"/>
                </a:cubicBezTo>
                <a:cubicBezTo>
                  <a:pt x="11" y="187"/>
                  <a:pt x="11" y="187"/>
                  <a:pt x="11" y="187"/>
                </a:cubicBezTo>
                <a:cubicBezTo>
                  <a:pt x="11" y="188"/>
                  <a:pt x="11" y="188"/>
                  <a:pt x="11" y="188"/>
                </a:cubicBezTo>
                <a:cubicBezTo>
                  <a:pt x="11" y="190"/>
                  <a:pt x="13" y="192"/>
                  <a:pt x="12" y="193"/>
                </a:cubicBezTo>
                <a:cubicBezTo>
                  <a:pt x="12" y="193"/>
                  <a:pt x="12" y="193"/>
                  <a:pt x="12" y="193"/>
                </a:cubicBezTo>
                <a:cubicBezTo>
                  <a:pt x="13" y="197"/>
                  <a:pt x="14" y="200"/>
                  <a:pt x="15" y="201"/>
                </a:cubicBezTo>
                <a:cubicBezTo>
                  <a:pt x="15" y="202"/>
                  <a:pt x="15" y="202"/>
                  <a:pt x="15" y="202"/>
                </a:cubicBezTo>
                <a:cubicBezTo>
                  <a:pt x="15" y="203"/>
                  <a:pt x="15" y="203"/>
                  <a:pt x="15" y="203"/>
                </a:cubicBezTo>
                <a:cubicBezTo>
                  <a:pt x="15" y="203"/>
                  <a:pt x="16" y="203"/>
                  <a:pt x="16" y="204"/>
                </a:cubicBezTo>
                <a:cubicBezTo>
                  <a:pt x="16" y="204"/>
                  <a:pt x="16" y="205"/>
                  <a:pt x="16" y="205"/>
                </a:cubicBezTo>
                <a:cubicBezTo>
                  <a:pt x="16" y="206"/>
                  <a:pt x="17" y="206"/>
                  <a:pt x="17" y="206"/>
                </a:cubicBezTo>
                <a:cubicBezTo>
                  <a:pt x="18" y="209"/>
                  <a:pt x="19" y="212"/>
                  <a:pt x="20" y="215"/>
                </a:cubicBezTo>
                <a:cubicBezTo>
                  <a:pt x="21" y="217"/>
                  <a:pt x="22" y="218"/>
                  <a:pt x="23" y="220"/>
                </a:cubicBezTo>
                <a:cubicBezTo>
                  <a:pt x="23" y="220"/>
                  <a:pt x="23" y="220"/>
                  <a:pt x="23" y="221"/>
                </a:cubicBezTo>
                <a:cubicBezTo>
                  <a:pt x="23" y="223"/>
                  <a:pt x="24" y="223"/>
                  <a:pt x="25" y="224"/>
                </a:cubicBezTo>
                <a:cubicBezTo>
                  <a:pt x="25" y="225"/>
                  <a:pt x="25" y="226"/>
                  <a:pt x="25" y="227"/>
                </a:cubicBezTo>
                <a:cubicBezTo>
                  <a:pt x="25" y="227"/>
                  <a:pt x="26" y="228"/>
                  <a:pt x="26" y="228"/>
                </a:cubicBezTo>
                <a:cubicBezTo>
                  <a:pt x="27" y="230"/>
                  <a:pt x="27" y="231"/>
                  <a:pt x="28" y="233"/>
                </a:cubicBezTo>
                <a:cubicBezTo>
                  <a:pt x="28" y="233"/>
                  <a:pt x="28" y="233"/>
                  <a:pt x="28" y="233"/>
                </a:cubicBezTo>
                <a:cubicBezTo>
                  <a:pt x="28" y="233"/>
                  <a:pt x="28" y="234"/>
                  <a:pt x="29" y="234"/>
                </a:cubicBezTo>
                <a:cubicBezTo>
                  <a:pt x="29" y="235"/>
                  <a:pt x="30" y="236"/>
                  <a:pt x="30" y="236"/>
                </a:cubicBezTo>
                <a:cubicBezTo>
                  <a:pt x="31" y="237"/>
                  <a:pt x="31" y="238"/>
                  <a:pt x="31" y="239"/>
                </a:cubicBezTo>
                <a:cubicBezTo>
                  <a:pt x="33" y="242"/>
                  <a:pt x="33" y="245"/>
                  <a:pt x="34" y="247"/>
                </a:cubicBezTo>
                <a:cubicBezTo>
                  <a:pt x="35" y="248"/>
                  <a:pt x="36" y="249"/>
                  <a:pt x="36" y="251"/>
                </a:cubicBezTo>
                <a:cubicBezTo>
                  <a:pt x="36" y="251"/>
                  <a:pt x="36" y="251"/>
                  <a:pt x="36" y="251"/>
                </a:cubicBezTo>
                <a:cubicBezTo>
                  <a:pt x="35" y="251"/>
                  <a:pt x="37" y="254"/>
                  <a:pt x="37" y="254"/>
                </a:cubicBezTo>
                <a:cubicBezTo>
                  <a:pt x="37" y="254"/>
                  <a:pt x="37" y="254"/>
                  <a:pt x="37" y="254"/>
                </a:cubicBezTo>
                <a:cubicBezTo>
                  <a:pt x="38" y="256"/>
                  <a:pt x="38" y="257"/>
                  <a:pt x="38" y="259"/>
                </a:cubicBezTo>
                <a:cubicBezTo>
                  <a:pt x="39" y="260"/>
                  <a:pt x="39" y="260"/>
                  <a:pt x="40" y="261"/>
                </a:cubicBezTo>
                <a:cubicBezTo>
                  <a:pt x="40" y="262"/>
                  <a:pt x="40" y="264"/>
                  <a:pt x="41" y="264"/>
                </a:cubicBezTo>
                <a:cubicBezTo>
                  <a:pt x="41" y="265"/>
                  <a:pt x="42" y="266"/>
                  <a:pt x="43" y="267"/>
                </a:cubicBezTo>
                <a:cubicBezTo>
                  <a:pt x="44" y="268"/>
                  <a:pt x="44" y="269"/>
                  <a:pt x="44" y="270"/>
                </a:cubicBezTo>
                <a:cubicBezTo>
                  <a:pt x="45" y="270"/>
                  <a:pt x="45" y="270"/>
                  <a:pt x="45" y="270"/>
                </a:cubicBezTo>
                <a:cubicBezTo>
                  <a:pt x="45" y="271"/>
                  <a:pt x="45" y="272"/>
                  <a:pt x="46" y="272"/>
                </a:cubicBezTo>
                <a:cubicBezTo>
                  <a:pt x="46" y="273"/>
                  <a:pt x="46" y="273"/>
                  <a:pt x="47" y="274"/>
                </a:cubicBezTo>
                <a:cubicBezTo>
                  <a:pt x="48" y="276"/>
                  <a:pt x="48" y="278"/>
                  <a:pt x="49" y="280"/>
                </a:cubicBezTo>
                <a:cubicBezTo>
                  <a:pt x="51" y="284"/>
                  <a:pt x="52" y="288"/>
                  <a:pt x="54" y="291"/>
                </a:cubicBezTo>
                <a:cubicBezTo>
                  <a:pt x="54" y="292"/>
                  <a:pt x="55" y="293"/>
                  <a:pt x="55" y="293"/>
                </a:cubicBezTo>
                <a:cubicBezTo>
                  <a:pt x="56" y="295"/>
                  <a:pt x="57" y="297"/>
                  <a:pt x="58" y="299"/>
                </a:cubicBezTo>
                <a:cubicBezTo>
                  <a:pt x="58" y="300"/>
                  <a:pt x="59" y="300"/>
                  <a:pt x="59" y="301"/>
                </a:cubicBezTo>
                <a:cubicBezTo>
                  <a:pt x="59" y="301"/>
                  <a:pt x="59" y="302"/>
                  <a:pt x="59" y="302"/>
                </a:cubicBezTo>
                <a:cubicBezTo>
                  <a:pt x="59" y="302"/>
                  <a:pt x="60" y="302"/>
                  <a:pt x="60" y="302"/>
                </a:cubicBezTo>
                <a:cubicBezTo>
                  <a:pt x="61" y="303"/>
                  <a:pt x="61" y="305"/>
                  <a:pt x="62" y="306"/>
                </a:cubicBezTo>
                <a:cubicBezTo>
                  <a:pt x="63" y="306"/>
                  <a:pt x="63" y="307"/>
                  <a:pt x="64" y="307"/>
                </a:cubicBezTo>
                <a:cubicBezTo>
                  <a:pt x="65" y="310"/>
                  <a:pt x="66" y="311"/>
                  <a:pt x="68" y="312"/>
                </a:cubicBezTo>
                <a:cubicBezTo>
                  <a:pt x="70" y="311"/>
                  <a:pt x="70" y="310"/>
                  <a:pt x="72" y="309"/>
                </a:cubicBezTo>
                <a:cubicBezTo>
                  <a:pt x="75" y="309"/>
                  <a:pt x="77" y="308"/>
                  <a:pt x="80" y="307"/>
                </a:cubicBezTo>
                <a:cubicBezTo>
                  <a:pt x="83" y="306"/>
                  <a:pt x="86" y="305"/>
                  <a:pt x="90" y="303"/>
                </a:cubicBezTo>
                <a:cubicBezTo>
                  <a:pt x="91" y="303"/>
                  <a:pt x="92" y="302"/>
                  <a:pt x="93" y="302"/>
                </a:cubicBezTo>
                <a:cubicBezTo>
                  <a:pt x="94" y="302"/>
                  <a:pt x="94" y="301"/>
                  <a:pt x="95" y="301"/>
                </a:cubicBezTo>
                <a:cubicBezTo>
                  <a:pt x="96" y="301"/>
                  <a:pt x="98" y="301"/>
                  <a:pt x="99" y="300"/>
                </a:cubicBezTo>
                <a:cubicBezTo>
                  <a:pt x="99" y="300"/>
                  <a:pt x="99" y="300"/>
                  <a:pt x="99" y="300"/>
                </a:cubicBezTo>
                <a:cubicBezTo>
                  <a:pt x="100" y="299"/>
                  <a:pt x="101" y="299"/>
                  <a:pt x="101" y="299"/>
                </a:cubicBezTo>
                <a:cubicBezTo>
                  <a:pt x="101" y="299"/>
                  <a:pt x="101" y="299"/>
                  <a:pt x="102" y="298"/>
                </a:cubicBezTo>
                <a:cubicBezTo>
                  <a:pt x="102" y="298"/>
                  <a:pt x="103" y="298"/>
                  <a:pt x="103" y="298"/>
                </a:cubicBezTo>
                <a:cubicBezTo>
                  <a:pt x="105" y="297"/>
                  <a:pt x="106" y="296"/>
                  <a:pt x="108" y="295"/>
                </a:cubicBezTo>
                <a:cubicBezTo>
                  <a:pt x="109" y="294"/>
                  <a:pt x="111" y="293"/>
                  <a:pt x="113" y="292"/>
                </a:cubicBezTo>
                <a:cubicBezTo>
                  <a:pt x="114" y="292"/>
                  <a:pt x="114" y="292"/>
                  <a:pt x="114" y="291"/>
                </a:cubicBezTo>
                <a:cubicBezTo>
                  <a:pt x="116" y="290"/>
                  <a:pt x="117" y="290"/>
                  <a:pt x="118" y="289"/>
                </a:cubicBezTo>
                <a:cubicBezTo>
                  <a:pt x="118" y="286"/>
                  <a:pt x="116" y="287"/>
                  <a:pt x="115" y="285"/>
                </a:cubicBezTo>
                <a:cubicBezTo>
                  <a:pt x="114" y="284"/>
                  <a:pt x="113" y="283"/>
                  <a:pt x="112" y="281"/>
                </a:cubicBezTo>
                <a:cubicBezTo>
                  <a:pt x="111" y="279"/>
                  <a:pt x="110" y="278"/>
                  <a:pt x="109" y="276"/>
                </a:cubicBezTo>
                <a:cubicBezTo>
                  <a:pt x="109" y="275"/>
                  <a:pt x="108" y="273"/>
                  <a:pt x="108" y="272"/>
                </a:cubicBezTo>
                <a:cubicBezTo>
                  <a:pt x="109" y="272"/>
                  <a:pt x="110" y="273"/>
                  <a:pt x="110" y="273"/>
                </a:cubicBezTo>
                <a:cubicBezTo>
                  <a:pt x="111" y="273"/>
                  <a:pt x="112" y="273"/>
                  <a:pt x="112" y="273"/>
                </a:cubicBezTo>
                <a:cubicBezTo>
                  <a:pt x="113" y="273"/>
                  <a:pt x="112" y="274"/>
                  <a:pt x="113" y="274"/>
                </a:cubicBezTo>
                <a:cubicBezTo>
                  <a:pt x="113" y="273"/>
                  <a:pt x="113" y="274"/>
                  <a:pt x="113" y="274"/>
                </a:cubicBezTo>
                <a:cubicBezTo>
                  <a:pt x="115" y="274"/>
                  <a:pt x="115" y="276"/>
                  <a:pt x="117" y="275"/>
                </a:cubicBezTo>
                <a:cubicBezTo>
                  <a:pt x="117" y="273"/>
                  <a:pt x="116" y="273"/>
                  <a:pt x="116" y="271"/>
                </a:cubicBezTo>
                <a:cubicBezTo>
                  <a:pt x="114" y="270"/>
                  <a:pt x="116" y="273"/>
                  <a:pt x="114" y="273"/>
                </a:cubicBezTo>
                <a:cubicBezTo>
                  <a:pt x="113" y="272"/>
                  <a:pt x="112" y="270"/>
                  <a:pt x="111" y="270"/>
                </a:cubicBezTo>
                <a:cubicBezTo>
                  <a:pt x="110" y="269"/>
                  <a:pt x="109" y="269"/>
                  <a:pt x="108" y="268"/>
                </a:cubicBezTo>
                <a:cubicBezTo>
                  <a:pt x="107" y="267"/>
                  <a:pt x="106" y="265"/>
                  <a:pt x="104" y="265"/>
                </a:cubicBezTo>
                <a:cubicBezTo>
                  <a:pt x="104" y="264"/>
                  <a:pt x="102" y="263"/>
                  <a:pt x="102" y="262"/>
                </a:cubicBezTo>
                <a:cubicBezTo>
                  <a:pt x="101" y="262"/>
                  <a:pt x="100" y="260"/>
                  <a:pt x="99" y="260"/>
                </a:cubicBezTo>
                <a:cubicBezTo>
                  <a:pt x="99" y="259"/>
                  <a:pt x="98" y="259"/>
                  <a:pt x="98" y="258"/>
                </a:cubicBezTo>
                <a:cubicBezTo>
                  <a:pt x="98" y="258"/>
                  <a:pt x="98" y="258"/>
                  <a:pt x="97" y="258"/>
                </a:cubicBezTo>
                <a:cubicBezTo>
                  <a:pt x="96" y="257"/>
                  <a:pt x="94" y="255"/>
                  <a:pt x="94" y="252"/>
                </a:cubicBezTo>
                <a:cubicBezTo>
                  <a:pt x="92" y="251"/>
                  <a:pt x="91" y="249"/>
                  <a:pt x="90" y="247"/>
                </a:cubicBezTo>
                <a:cubicBezTo>
                  <a:pt x="89" y="246"/>
                  <a:pt x="88" y="244"/>
                  <a:pt x="87" y="243"/>
                </a:cubicBezTo>
                <a:cubicBezTo>
                  <a:pt x="86" y="242"/>
                  <a:pt x="86" y="240"/>
                  <a:pt x="86" y="239"/>
                </a:cubicBezTo>
                <a:cubicBezTo>
                  <a:pt x="85" y="239"/>
                  <a:pt x="84" y="238"/>
                  <a:pt x="84" y="238"/>
                </a:cubicBezTo>
                <a:cubicBezTo>
                  <a:pt x="83" y="236"/>
                  <a:pt x="84" y="234"/>
                  <a:pt x="82" y="233"/>
                </a:cubicBezTo>
                <a:cubicBezTo>
                  <a:pt x="82" y="233"/>
                  <a:pt x="82" y="232"/>
                  <a:pt x="83" y="232"/>
                </a:cubicBezTo>
                <a:cubicBezTo>
                  <a:pt x="84" y="230"/>
                  <a:pt x="80" y="227"/>
                  <a:pt x="81" y="226"/>
                </a:cubicBezTo>
                <a:cubicBezTo>
                  <a:pt x="81" y="226"/>
                  <a:pt x="81" y="226"/>
                  <a:pt x="81" y="226"/>
                </a:cubicBezTo>
                <a:cubicBezTo>
                  <a:pt x="79" y="223"/>
                  <a:pt x="78" y="220"/>
                  <a:pt x="77" y="217"/>
                </a:cubicBezTo>
                <a:cubicBezTo>
                  <a:pt x="76" y="215"/>
                  <a:pt x="75" y="213"/>
                  <a:pt x="75" y="212"/>
                </a:cubicBezTo>
                <a:cubicBezTo>
                  <a:pt x="74" y="210"/>
                  <a:pt x="74" y="209"/>
                  <a:pt x="73" y="208"/>
                </a:cubicBezTo>
                <a:cubicBezTo>
                  <a:pt x="73" y="207"/>
                  <a:pt x="72" y="205"/>
                  <a:pt x="71" y="205"/>
                </a:cubicBezTo>
                <a:cubicBezTo>
                  <a:pt x="71" y="205"/>
                  <a:pt x="71" y="204"/>
                  <a:pt x="71" y="203"/>
                </a:cubicBezTo>
                <a:cubicBezTo>
                  <a:pt x="70" y="202"/>
                  <a:pt x="69" y="201"/>
                  <a:pt x="68" y="200"/>
                </a:cubicBezTo>
                <a:cubicBezTo>
                  <a:pt x="67" y="198"/>
                  <a:pt x="67" y="197"/>
                  <a:pt x="66" y="195"/>
                </a:cubicBezTo>
                <a:cubicBezTo>
                  <a:pt x="64" y="190"/>
                  <a:pt x="63" y="184"/>
                  <a:pt x="62" y="179"/>
                </a:cubicBezTo>
                <a:cubicBezTo>
                  <a:pt x="61" y="177"/>
                  <a:pt x="61" y="175"/>
                  <a:pt x="61" y="173"/>
                </a:cubicBezTo>
                <a:cubicBezTo>
                  <a:pt x="61" y="173"/>
                  <a:pt x="61" y="173"/>
                  <a:pt x="61" y="172"/>
                </a:cubicBezTo>
                <a:cubicBezTo>
                  <a:pt x="61" y="171"/>
                  <a:pt x="60" y="170"/>
                  <a:pt x="60" y="169"/>
                </a:cubicBezTo>
                <a:cubicBezTo>
                  <a:pt x="60" y="169"/>
                  <a:pt x="60" y="169"/>
                  <a:pt x="60" y="169"/>
                </a:cubicBezTo>
                <a:cubicBezTo>
                  <a:pt x="60" y="167"/>
                  <a:pt x="60" y="166"/>
                  <a:pt x="60" y="164"/>
                </a:cubicBezTo>
                <a:cubicBezTo>
                  <a:pt x="60" y="164"/>
                  <a:pt x="60" y="164"/>
                  <a:pt x="60" y="164"/>
                </a:cubicBezTo>
                <a:cubicBezTo>
                  <a:pt x="60" y="162"/>
                  <a:pt x="59" y="162"/>
                  <a:pt x="60" y="161"/>
                </a:cubicBezTo>
                <a:cubicBezTo>
                  <a:pt x="60" y="161"/>
                  <a:pt x="59" y="160"/>
                  <a:pt x="59" y="160"/>
                </a:cubicBezTo>
                <a:cubicBezTo>
                  <a:pt x="60" y="159"/>
                  <a:pt x="60" y="157"/>
                  <a:pt x="59" y="156"/>
                </a:cubicBezTo>
                <a:cubicBezTo>
                  <a:pt x="60" y="155"/>
                  <a:pt x="59" y="155"/>
                  <a:pt x="59" y="155"/>
                </a:cubicBezTo>
                <a:cubicBezTo>
                  <a:pt x="60" y="154"/>
                  <a:pt x="59" y="154"/>
                  <a:pt x="59" y="154"/>
                </a:cubicBezTo>
                <a:cubicBezTo>
                  <a:pt x="59" y="152"/>
                  <a:pt x="59" y="150"/>
                  <a:pt x="59" y="148"/>
                </a:cubicBezTo>
                <a:cubicBezTo>
                  <a:pt x="59" y="148"/>
                  <a:pt x="59" y="148"/>
                  <a:pt x="59" y="148"/>
                </a:cubicBezTo>
                <a:cubicBezTo>
                  <a:pt x="59" y="148"/>
                  <a:pt x="59" y="147"/>
                  <a:pt x="59" y="147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59" y="146"/>
                  <a:pt x="59" y="145"/>
                  <a:pt x="59" y="144"/>
                </a:cubicBezTo>
                <a:cubicBezTo>
                  <a:pt x="59" y="143"/>
                  <a:pt x="59" y="142"/>
                  <a:pt x="59" y="140"/>
                </a:cubicBezTo>
                <a:cubicBezTo>
                  <a:pt x="60" y="140"/>
                  <a:pt x="62" y="140"/>
                  <a:pt x="63" y="139"/>
                </a:cubicBezTo>
                <a:cubicBezTo>
                  <a:pt x="63" y="136"/>
                  <a:pt x="62" y="132"/>
                  <a:pt x="60" y="130"/>
                </a:cubicBezTo>
                <a:cubicBezTo>
                  <a:pt x="61" y="129"/>
                  <a:pt x="60" y="128"/>
                  <a:pt x="60" y="127"/>
                </a:cubicBezTo>
                <a:cubicBezTo>
                  <a:pt x="60" y="127"/>
                  <a:pt x="60" y="127"/>
                  <a:pt x="60" y="127"/>
                </a:cubicBezTo>
                <a:cubicBezTo>
                  <a:pt x="60" y="127"/>
                  <a:pt x="60" y="126"/>
                  <a:pt x="60" y="126"/>
                </a:cubicBezTo>
                <a:cubicBezTo>
                  <a:pt x="60" y="124"/>
                  <a:pt x="60" y="121"/>
                  <a:pt x="61" y="120"/>
                </a:cubicBezTo>
                <a:cubicBezTo>
                  <a:pt x="61" y="120"/>
                  <a:pt x="60" y="119"/>
                  <a:pt x="60" y="119"/>
                </a:cubicBezTo>
                <a:cubicBezTo>
                  <a:pt x="61" y="119"/>
                  <a:pt x="61" y="118"/>
                  <a:pt x="61" y="118"/>
                </a:cubicBezTo>
                <a:cubicBezTo>
                  <a:pt x="61" y="117"/>
                  <a:pt x="61" y="117"/>
                  <a:pt x="61" y="116"/>
                </a:cubicBezTo>
                <a:cubicBezTo>
                  <a:pt x="61" y="116"/>
                  <a:pt x="61" y="116"/>
                  <a:pt x="61" y="116"/>
                </a:cubicBezTo>
                <a:cubicBezTo>
                  <a:pt x="61" y="114"/>
                  <a:pt x="62" y="113"/>
                  <a:pt x="62" y="111"/>
                </a:cubicBezTo>
                <a:cubicBezTo>
                  <a:pt x="62" y="111"/>
                  <a:pt x="63" y="110"/>
                  <a:pt x="63" y="109"/>
                </a:cubicBezTo>
                <a:cubicBezTo>
                  <a:pt x="63" y="109"/>
                  <a:pt x="64" y="109"/>
                  <a:pt x="64" y="108"/>
                </a:cubicBezTo>
                <a:cubicBezTo>
                  <a:pt x="64" y="108"/>
                  <a:pt x="64" y="108"/>
                  <a:pt x="64" y="108"/>
                </a:cubicBezTo>
                <a:cubicBezTo>
                  <a:pt x="65" y="106"/>
                  <a:pt x="65" y="107"/>
                  <a:pt x="65" y="105"/>
                </a:cubicBezTo>
                <a:cubicBezTo>
                  <a:pt x="65" y="105"/>
                  <a:pt x="64" y="105"/>
                  <a:pt x="64" y="105"/>
                </a:cubicBezTo>
                <a:cubicBezTo>
                  <a:pt x="64" y="105"/>
                  <a:pt x="65" y="104"/>
                  <a:pt x="65" y="104"/>
                </a:cubicBezTo>
                <a:cubicBezTo>
                  <a:pt x="65" y="103"/>
                  <a:pt x="67" y="102"/>
                  <a:pt x="67" y="101"/>
                </a:cubicBezTo>
                <a:cubicBezTo>
                  <a:pt x="68" y="100"/>
                  <a:pt x="69" y="101"/>
                  <a:pt x="70" y="100"/>
                </a:cubicBezTo>
                <a:cubicBezTo>
                  <a:pt x="70" y="99"/>
                  <a:pt x="71" y="98"/>
                  <a:pt x="71" y="97"/>
                </a:cubicBezTo>
                <a:cubicBezTo>
                  <a:pt x="71" y="97"/>
                  <a:pt x="70" y="96"/>
                  <a:pt x="71" y="95"/>
                </a:cubicBezTo>
                <a:cubicBezTo>
                  <a:pt x="72" y="95"/>
                  <a:pt x="72" y="94"/>
                  <a:pt x="72" y="94"/>
                </a:cubicBezTo>
                <a:cubicBezTo>
                  <a:pt x="73" y="94"/>
                  <a:pt x="73" y="94"/>
                  <a:pt x="73" y="93"/>
                </a:cubicBezTo>
                <a:cubicBezTo>
                  <a:pt x="73" y="93"/>
                  <a:pt x="74" y="92"/>
                  <a:pt x="74" y="92"/>
                </a:cubicBezTo>
                <a:cubicBezTo>
                  <a:pt x="75" y="92"/>
                  <a:pt x="74" y="92"/>
                  <a:pt x="74" y="91"/>
                </a:cubicBezTo>
                <a:cubicBezTo>
                  <a:pt x="75" y="90"/>
                  <a:pt x="75" y="90"/>
                  <a:pt x="76" y="89"/>
                </a:cubicBezTo>
                <a:cubicBezTo>
                  <a:pt x="77" y="89"/>
                  <a:pt x="77" y="89"/>
                  <a:pt x="76" y="89"/>
                </a:cubicBezTo>
                <a:cubicBezTo>
                  <a:pt x="77" y="90"/>
                  <a:pt x="77" y="90"/>
                  <a:pt x="78" y="90"/>
                </a:cubicBezTo>
                <a:cubicBezTo>
                  <a:pt x="78" y="89"/>
                  <a:pt x="77" y="88"/>
                  <a:pt x="78" y="87"/>
                </a:cubicBezTo>
                <a:cubicBezTo>
                  <a:pt x="78" y="86"/>
                  <a:pt x="79" y="87"/>
                  <a:pt x="79" y="86"/>
                </a:cubicBezTo>
                <a:cubicBezTo>
                  <a:pt x="80" y="86"/>
                  <a:pt x="80" y="86"/>
                  <a:pt x="80" y="86"/>
                </a:cubicBezTo>
                <a:cubicBezTo>
                  <a:pt x="80" y="85"/>
                  <a:pt x="80" y="84"/>
                  <a:pt x="80" y="84"/>
                </a:cubicBezTo>
                <a:cubicBezTo>
                  <a:pt x="80" y="85"/>
                  <a:pt x="81" y="85"/>
                  <a:pt x="81" y="84"/>
                </a:cubicBezTo>
                <a:cubicBezTo>
                  <a:pt x="82" y="84"/>
                  <a:pt x="81" y="84"/>
                  <a:pt x="81" y="84"/>
                </a:cubicBezTo>
                <a:cubicBezTo>
                  <a:pt x="82" y="83"/>
                  <a:pt x="83" y="84"/>
                  <a:pt x="84" y="83"/>
                </a:cubicBezTo>
                <a:cubicBezTo>
                  <a:pt x="85" y="82"/>
                  <a:pt x="86" y="80"/>
                  <a:pt x="88" y="79"/>
                </a:cubicBezTo>
                <a:cubicBezTo>
                  <a:pt x="88" y="79"/>
                  <a:pt x="89" y="78"/>
                  <a:pt x="90" y="78"/>
                </a:cubicBezTo>
                <a:cubicBezTo>
                  <a:pt x="91" y="77"/>
                  <a:pt x="92" y="77"/>
                  <a:pt x="92" y="76"/>
                </a:cubicBezTo>
                <a:cubicBezTo>
                  <a:pt x="94" y="75"/>
                  <a:pt x="96" y="74"/>
                  <a:pt x="97" y="74"/>
                </a:cubicBezTo>
                <a:cubicBezTo>
                  <a:pt x="98" y="74"/>
                  <a:pt x="98" y="76"/>
                  <a:pt x="99" y="77"/>
                </a:cubicBezTo>
                <a:cubicBezTo>
                  <a:pt x="99" y="78"/>
                  <a:pt x="99" y="78"/>
                  <a:pt x="100" y="78"/>
                </a:cubicBezTo>
                <a:cubicBezTo>
                  <a:pt x="100" y="79"/>
                  <a:pt x="100" y="79"/>
                  <a:pt x="101" y="79"/>
                </a:cubicBezTo>
                <a:cubicBezTo>
                  <a:pt x="101" y="78"/>
                  <a:pt x="99" y="75"/>
                  <a:pt x="101" y="75"/>
                </a:cubicBezTo>
                <a:cubicBezTo>
                  <a:pt x="101" y="75"/>
                  <a:pt x="102" y="74"/>
                  <a:pt x="102" y="74"/>
                </a:cubicBezTo>
                <a:cubicBezTo>
                  <a:pt x="103" y="75"/>
                  <a:pt x="104" y="75"/>
                  <a:pt x="104" y="75"/>
                </a:cubicBezTo>
                <a:cubicBezTo>
                  <a:pt x="105" y="75"/>
                  <a:pt x="105" y="75"/>
                  <a:pt x="106" y="76"/>
                </a:cubicBezTo>
                <a:cubicBezTo>
                  <a:pt x="106" y="76"/>
                  <a:pt x="106" y="76"/>
                  <a:pt x="106" y="76"/>
                </a:cubicBezTo>
                <a:cubicBezTo>
                  <a:pt x="106" y="76"/>
                  <a:pt x="107" y="76"/>
                  <a:pt x="107" y="76"/>
                </a:cubicBezTo>
                <a:cubicBezTo>
                  <a:pt x="107" y="76"/>
                  <a:pt x="107" y="76"/>
                  <a:pt x="108" y="76"/>
                </a:cubicBezTo>
                <a:cubicBezTo>
                  <a:pt x="108" y="77"/>
                  <a:pt x="109" y="76"/>
                  <a:pt x="110" y="76"/>
                </a:cubicBezTo>
                <a:cubicBezTo>
                  <a:pt x="110" y="76"/>
                  <a:pt x="110" y="77"/>
                  <a:pt x="110" y="77"/>
                </a:cubicBezTo>
                <a:cubicBezTo>
                  <a:pt x="110" y="77"/>
                  <a:pt x="110" y="76"/>
                  <a:pt x="111" y="76"/>
                </a:cubicBezTo>
                <a:cubicBezTo>
                  <a:pt x="111" y="76"/>
                  <a:pt x="111" y="77"/>
                  <a:pt x="111" y="77"/>
                </a:cubicBezTo>
                <a:cubicBezTo>
                  <a:pt x="111" y="77"/>
                  <a:pt x="112" y="77"/>
                  <a:pt x="112" y="77"/>
                </a:cubicBezTo>
                <a:cubicBezTo>
                  <a:pt x="113" y="77"/>
                  <a:pt x="113" y="77"/>
                  <a:pt x="113" y="77"/>
                </a:cubicBezTo>
                <a:cubicBezTo>
                  <a:pt x="113" y="78"/>
                  <a:pt x="114" y="77"/>
                  <a:pt x="114" y="77"/>
                </a:cubicBezTo>
                <a:cubicBezTo>
                  <a:pt x="114" y="77"/>
                  <a:pt x="114" y="78"/>
                  <a:pt x="114" y="78"/>
                </a:cubicBezTo>
                <a:cubicBezTo>
                  <a:pt x="114" y="78"/>
                  <a:pt x="115" y="77"/>
                  <a:pt x="115" y="77"/>
                </a:cubicBezTo>
                <a:cubicBezTo>
                  <a:pt x="116" y="77"/>
                  <a:pt x="116" y="78"/>
                  <a:pt x="117" y="79"/>
                </a:cubicBezTo>
                <a:cubicBezTo>
                  <a:pt x="118" y="79"/>
                  <a:pt x="119" y="79"/>
                  <a:pt x="119" y="79"/>
                </a:cubicBezTo>
                <a:cubicBezTo>
                  <a:pt x="120" y="80"/>
                  <a:pt x="121" y="81"/>
                  <a:pt x="123" y="82"/>
                </a:cubicBezTo>
                <a:cubicBezTo>
                  <a:pt x="124" y="83"/>
                  <a:pt x="126" y="85"/>
                  <a:pt x="127" y="86"/>
                </a:cubicBezTo>
                <a:cubicBezTo>
                  <a:pt x="128" y="86"/>
                  <a:pt x="128" y="87"/>
                  <a:pt x="129" y="88"/>
                </a:cubicBezTo>
                <a:cubicBezTo>
                  <a:pt x="130" y="89"/>
                  <a:pt x="131" y="89"/>
                  <a:pt x="132" y="90"/>
                </a:cubicBezTo>
                <a:cubicBezTo>
                  <a:pt x="133" y="91"/>
                  <a:pt x="133" y="92"/>
                  <a:pt x="133" y="92"/>
                </a:cubicBezTo>
                <a:cubicBezTo>
                  <a:pt x="134" y="92"/>
                  <a:pt x="134" y="93"/>
                  <a:pt x="134" y="93"/>
                </a:cubicBezTo>
                <a:cubicBezTo>
                  <a:pt x="135" y="94"/>
                  <a:pt x="136" y="95"/>
                  <a:pt x="136" y="96"/>
                </a:cubicBezTo>
                <a:cubicBezTo>
                  <a:pt x="136" y="96"/>
                  <a:pt x="137" y="96"/>
                  <a:pt x="137" y="96"/>
                </a:cubicBezTo>
                <a:cubicBezTo>
                  <a:pt x="138" y="97"/>
                  <a:pt x="138" y="98"/>
                  <a:pt x="138" y="99"/>
                </a:cubicBezTo>
                <a:cubicBezTo>
                  <a:pt x="138" y="99"/>
                  <a:pt x="139" y="99"/>
                  <a:pt x="139" y="99"/>
                </a:cubicBezTo>
                <a:cubicBezTo>
                  <a:pt x="139" y="100"/>
                  <a:pt x="139" y="101"/>
                  <a:pt x="140" y="102"/>
                </a:cubicBezTo>
                <a:cubicBezTo>
                  <a:pt x="141" y="103"/>
                  <a:pt x="142" y="105"/>
                  <a:pt x="142" y="107"/>
                </a:cubicBezTo>
                <a:cubicBezTo>
                  <a:pt x="144" y="110"/>
                  <a:pt x="144" y="113"/>
                  <a:pt x="145" y="116"/>
                </a:cubicBezTo>
                <a:cubicBezTo>
                  <a:pt x="146" y="119"/>
                  <a:pt x="148" y="122"/>
                  <a:pt x="149" y="125"/>
                </a:cubicBezTo>
                <a:cubicBezTo>
                  <a:pt x="150" y="129"/>
                  <a:pt x="151" y="132"/>
                  <a:pt x="153" y="135"/>
                </a:cubicBezTo>
                <a:cubicBezTo>
                  <a:pt x="153" y="137"/>
                  <a:pt x="153" y="138"/>
                  <a:pt x="154" y="138"/>
                </a:cubicBezTo>
                <a:cubicBezTo>
                  <a:pt x="154" y="138"/>
                  <a:pt x="154" y="139"/>
                  <a:pt x="154" y="139"/>
                </a:cubicBezTo>
                <a:cubicBezTo>
                  <a:pt x="154" y="139"/>
                  <a:pt x="154" y="139"/>
                  <a:pt x="154" y="140"/>
                </a:cubicBezTo>
                <a:cubicBezTo>
                  <a:pt x="155" y="140"/>
                  <a:pt x="154" y="140"/>
                  <a:pt x="154" y="141"/>
                </a:cubicBezTo>
                <a:cubicBezTo>
                  <a:pt x="155" y="143"/>
                  <a:pt x="155" y="144"/>
                  <a:pt x="155" y="146"/>
                </a:cubicBezTo>
                <a:cubicBezTo>
                  <a:pt x="155" y="148"/>
                  <a:pt x="155" y="151"/>
                  <a:pt x="156" y="153"/>
                </a:cubicBezTo>
                <a:cubicBezTo>
                  <a:pt x="157" y="154"/>
                  <a:pt x="158" y="155"/>
                  <a:pt x="158" y="157"/>
                </a:cubicBezTo>
                <a:cubicBezTo>
                  <a:pt x="158" y="159"/>
                  <a:pt x="159" y="161"/>
                  <a:pt x="159" y="162"/>
                </a:cubicBezTo>
                <a:cubicBezTo>
                  <a:pt x="159" y="162"/>
                  <a:pt x="159" y="162"/>
                  <a:pt x="159" y="163"/>
                </a:cubicBezTo>
                <a:cubicBezTo>
                  <a:pt x="160" y="166"/>
                  <a:pt x="159" y="170"/>
                  <a:pt x="160" y="173"/>
                </a:cubicBezTo>
                <a:cubicBezTo>
                  <a:pt x="161" y="174"/>
                  <a:pt x="161" y="176"/>
                  <a:pt x="162" y="177"/>
                </a:cubicBezTo>
                <a:cubicBezTo>
                  <a:pt x="162" y="178"/>
                  <a:pt x="162" y="179"/>
                  <a:pt x="162" y="180"/>
                </a:cubicBezTo>
                <a:cubicBezTo>
                  <a:pt x="163" y="182"/>
                  <a:pt x="164" y="185"/>
                  <a:pt x="164" y="186"/>
                </a:cubicBezTo>
                <a:cubicBezTo>
                  <a:pt x="164" y="186"/>
                  <a:pt x="164" y="187"/>
                  <a:pt x="164" y="187"/>
                </a:cubicBezTo>
                <a:cubicBezTo>
                  <a:pt x="164" y="187"/>
                  <a:pt x="164" y="187"/>
                  <a:pt x="164" y="187"/>
                </a:cubicBezTo>
                <a:cubicBezTo>
                  <a:pt x="165" y="187"/>
                  <a:pt x="164" y="188"/>
                  <a:pt x="164" y="188"/>
                </a:cubicBezTo>
                <a:cubicBezTo>
                  <a:pt x="165" y="190"/>
                  <a:pt x="165" y="192"/>
                  <a:pt x="166" y="194"/>
                </a:cubicBezTo>
                <a:cubicBezTo>
                  <a:pt x="166" y="195"/>
                  <a:pt x="166" y="196"/>
                  <a:pt x="166" y="198"/>
                </a:cubicBezTo>
                <a:cubicBezTo>
                  <a:pt x="167" y="200"/>
                  <a:pt x="167" y="202"/>
                  <a:pt x="168" y="205"/>
                </a:cubicBezTo>
                <a:cubicBezTo>
                  <a:pt x="168" y="207"/>
                  <a:pt x="168" y="209"/>
                  <a:pt x="169" y="211"/>
                </a:cubicBezTo>
                <a:cubicBezTo>
                  <a:pt x="169" y="212"/>
                  <a:pt x="169" y="213"/>
                  <a:pt x="169" y="213"/>
                </a:cubicBezTo>
                <a:cubicBezTo>
                  <a:pt x="169" y="214"/>
                  <a:pt x="169" y="216"/>
                  <a:pt x="169" y="217"/>
                </a:cubicBezTo>
                <a:cubicBezTo>
                  <a:pt x="169" y="217"/>
                  <a:pt x="169" y="217"/>
                  <a:pt x="169" y="218"/>
                </a:cubicBezTo>
                <a:cubicBezTo>
                  <a:pt x="169" y="219"/>
                  <a:pt x="169" y="219"/>
                  <a:pt x="169" y="220"/>
                </a:cubicBezTo>
                <a:cubicBezTo>
                  <a:pt x="169" y="220"/>
                  <a:pt x="169" y="220"/>
                  <a:pt x="169" y="221"/>
                </a:cubicBezTo>
                <a:cubicBezTo>
                  <a:pt x="169" y="222"/>
                  <a:pt x="170" y="223"/>
                  <a:pt x="169" y="223"/>
                </a:cubicBezTo>
                <a:cubicBezTo>
                  <a:pt x="169" y="223"/>
                  <a:pt x="169" y="224"/>
                  <a:pt x="169" y="224"/>
                </a:cubicBezTo>
                <a:cubicBezTo>
                  <a:pt x="169" y="225"/>
                  <a:pt x="170" y="227"/>
                  <a:pt x="170" y="228"/>
                </a:cubicBezTo>
                <a:cubicBezTo>
                  <a:pt x="171" y="229"/>
                  <a:pt x="170" y="229"/>
                  <a:pt x="170" y="229"/>
                </a:cubicBezTo>
                <a:cubicBezTo>
                  <a:pt x="170" y="229"/>
                  <a:pt x="171" y="229"/>
                  <a:pt x="171" y="229"/>
                </a:cubicBezTo>
                <a:cubicBezTo>
                  <a:pt x="172" y="231"/>
                  <a:pt x="172" y="233"/>
                  <a:pt x="172" y="234"/>
                </a:cubicBezTo>
                <a:cubicBezTo>
                  <a:pt x="172" y="235"/>
                  <a:pt x="172" y="235"/>
                  <a:pt x="172" y="235"/>
                </a:cubicBezTo>
                <a:cubicBezTo>
                  <a:pt x="172" y="236"/>
                  <a:pt x="172" y="236"/>
                  <a:pt x="172" y="237"/>
                </a:cubicBezTo>
                <a:cubicBezTo>
                  <a:pt x="173" y="238"/>
                  <a:pt x="172" y="238"/>
                  <a:pt x="172" y="239"/>
                </a:cubicBezTo>
                <a:cubicBezTo>
                  <a:pt x="173" y="239"/>
                  <a:pt x="172" y="239"/>
                  <a:pt x="172" y="239"/>
                </a:cubicBezTo>
                <a:cubicBezTo>
                  <a:pt x="172" y="242"/>
                  <a:pt x="173" y="245"/>
                  <a:pt x="173" y="247"/>
                </a:cubicBezTo>
                <a:cubicBezTo>
                  <a:pt x="173" y="249"/>
                  <a:pt x="173" y="252"/>
                  <a:pt x="173" y="253"/>
                </a:cubicBezTo>
                <a:cubicBezTo>
                  <a:pt x="173" y="254"/>
                  <a:pt x="173" y="254"/>
                  <a:pt x="173" y="254"/>
                </a:cubicBezTo>
                <a:cubicBezTo>
                  <a:pt x="173" y="255"/>
                  <a:pt x="173" y="258"/>
                  <a:pt x="172" y="259"/>
                </a:cubicBezTo>
                <a:cubicBezTo>
                  <a:pt x="172" y="259"/>
                  <a:pt x="173" y="259"/>
                  <a:pt x="173" y="260"/>
                </a:cubicBezTo>
                <a:cubicBezTo>
                  <a:pt x="173" y="260"/>
                  <a:pt x="172" y="260"/>
                  <a:pt x="172" y="260"/>
                </a:cubicBezTo>
                <a:cubicBezTo>
                  <a:pt x="172" y="260"/>
                  <a:pt x="172" y="260"/>
                  <a:pt x="172" y="261"/>
                </a:cubicBezTo>
                <a:cubicBezTo>
                  <a:pt x="172" y="261"/>
                  <a:pt x="172" y="262"/>
                  <a:pt x="173" y="262"/>
                </a:cubicBezTo>
                <a:cubicBezTo>
                  <a:pt x="174" y="263"/>
                  <a:pt x="175" y="262"/>
                  <a:pt x="176" y="262"/>
                </a:cubicBezTo>
                <a:cubicBezTo>
                  <a:pt x="176" y="262"/>
                  <a:pt x="177" y="262"/>
                  <a:pt x="177" y="262"/>
                </a:cubicBezTo>
                <a:cubicBezTo>
                  <a:pt x="177" y="262"/>
                  <a:pt x="178" y="262"/>
                  <a:pt x="179" y="261"/>
                </a:cubicBezTo>
                <a:cubicBezTo>
                  <a:pt x="180" y="261"/>
                  <a:pt x="181" y="260"/>
                  <a:pt x="181" y="260"/>
                </a:cubicBezTo>
                <a:cubicBezTo>
                  <a:pt x="183" y="259"/>
                  <a:pt x="185" y="258"/>
                  <a:pt x="186" y="257"/>
                </a:cubicBezTo>
                <a:cubicBezTo>
                  <a:pt x="188" y="257"/>
                  <a:pt x="188" y="257"/>
                  <a:pt x="189" y="257"/>
                </a:cubicBezTo>
                <a:cubicBezTo>
                  <a:pt x="189" y="256"/>
                  <a:pt x="191" y="256"/>
                  <a:pt x="191" y="256"/>
                </a:cubicBezTo>
                <a:cubicBezTo>
                  <a:pt x="193" y="255"/>
                  <a:pt x="197" y="254"/>
                  <a:pt x="198" y="254"/>
                </a:cubicBezTo>
                <a:cubicBezTo>
                  <a:pt x="200" y="254"/>
                  <a:pt x="202" y="254"/>
                  <a:pt x="203" y="253"/>
                </a:cubicBezTo>
                <a:cubicBezTo>
                  <a:pt x="204" y="253"/>
                  <a:pt x="204" y="254"/>
                  <a:pt x="204" y="254"/>
                </a:cubicBezTo>
                <a:cubicBezTo>
                  <a:pt x="207" y="253"/>
                  <a:pt x="210" y="252"/>
                  <a:pt x="213" y="252"/>
                </a:cubicBezTo>
                <a:cubicBezTo>
                  <a:pt x="213" y="254"/>
                  <a:pt x="212" y="256"/>
                  <a:pt x="213" y="259"/>
                </a:cubicBezTo>
                <a:cubicBezTo>
                  <a:pt x="213" y="259"/>
                  <a:pt x="214" y="258"/>
                  <a:pt x="214" y="258"/>
                </a:cubicBezTo>
                <a:cubicBezTo>
                  <a:pt x="214" y="258"/>
                  <a:pt x="215" y="258"/>
                  <a:pt x="215" y="259"/>
                </a:cubicBezTo>
                <a:cubicBezTo>
                  <a:pt x="216" y="258"/>
                  <a:pt x="216" y="257"/>
                  <a:pt x="217" y="256"/>
                </a:cubicBezTo>
                <a:cubicBezTo>
                  <a:pt x="216" y="255"/>
                  <a:pt x="216" y="253"/>
                  <a:pt x="216" y="252"/>
                </a:cubicBezTo>
                <a:cubicBezTo>
                  <a:pt x="216" y="251"/>
                  <a:pt x="216" y="251"/>
                  <a:pt x="216" y="251"/>
                </a:cubicBezTo>
                <a:cubicBezTo>
                  <a:pt x="216" y="251"/>
                  <a:pt x="217" y="250"/>
                  <a:pt x="217" y="250"/>
                </a:cubicBezTo>
                <a:cubicBezTo>
                  <a:pt x="217" y="249"/>
                  <a:pt x="217" y="249"/>
                  <a:pt x="217" y="248"/>
                </a:cubicBezTo>
                <a:cubicBezTo>
                  <a:pt x="216" y="247"/>
                  <a:pt x="216" y="246"/>
                  <a:pt x="216" y="245"/>
                </a:cubicBezTo>
                <a:cubicBezTo>
                  <a:pt x="217" y="244"/>
                  <a:pt x="217" y="243"/>
                  <a:pt x="217" y="242"/>
                </a:cubicBezTo>
                <a:cubicBezTo>
                  <a:pt x="217" y="241"/>
                  <a:pt x="217" y="240"/>
                  <a:pt x="217" y="240"/>
                </a:cubicBezTo>
                <a:cubicBezTo>
                  <a:pt x="217" y="239"/>
                  <a:pt x="217" y="239"/>
                  <a:pt x="217" y="239"/>
                </a:cubicBezTo>
                <a:cubicBezTo>
                  <a:pt x="217" y="238"/>
                  <a:pt x="217" y="237"/>
                  <a:pt x="217" y="237"/>
                </a:cubicBezTo>
                <a:cubicBezTo>
                  <a:pt x="217" y="235"/>
                  <a:pt x="216" y="233"/>
                  <a:pt x="216" y="232"/>
                </a:cubicBezTo>
                <a:cubicBezTo>
                  <a:pt x="216" y="231"/>
                  <a:pt x="217" y="231"/>
                  <a:pt x="217" y="230"/>
                </a:cubicBezTo>
                <a:cubicBezTo>
                  <a:pt x="217" y="229"/>
                  <a:pt x="216" y="229"/>
                  <a:pt x="216" y="228"/>
                </a:cubicBezTo>
                <a:cubicBezTo>
                  <a:pt x="216" y="228"/>
                  <a:pt x="217" y="228"/>
                  <a:pt x="217" y="227"/>
                </a:cubicBezTo>
                <a:cubicBezTo>
                  <a:pt x="217" y="227"/>
                  <a:pt x="216" y="226"/>
                  <a:pt x="216" y="225"/>
                </a:cubicBezTo>
                <a:cubicBezTo>
                  <a:pt x="216" y="225"/>
                  <a:pt x="217" y="224"/>
                  <a:pt x="217" y="224"/>
                </a:cubicBezTo>
                <a:cubicBezTo>
                  <a:pt x="217" y="224"/>
                  <a:pt x="217" y="223"/>
                  <a:pt x="217" y="223"/>
                </a:cubicBezTo>
                <a:cubicBezTo>
                  <a:pt x="217" y="223"/>
                  <a:pt x="217" y="223"/>
                  <a:pt x="217" y="223"/>
                </a:cubicBezTo>
                <a:cubicBezTo>
                  <a:pt x="217" y="221"/>
                  <a:pt x="217" y="219"/>
                  <a:pt x="217" y="218"/>
                </a:cubicBezTo>
                <a:cubicBezTo>
                  <a:pt x="217" y="216"/>
                  <a:pt x="217" y="214"/>
                  <a:pt x="217" y="213"/>
                </a:cubicBezTo>
                <a:cubicBezTo>
                  <a:pt x="217" y="212"/>
                  <a:pt x="217" y="211"/>
                  <a:pt x="216" y="210"/>
                </a:cubicBezTo>
                <a:cubicBezTo>
                  <a:pt x="216" y="207"/>
                  <a:pt x="216" y="206"/>
                  <a:pt x="216" y="203"/>
                </a:cubicBezTo>
                <a:cubicBezTo>
                  <a:pt x="216" y="202"/>
                  <a:pt x="215" y="200"/>
                  <a:pt x="215" y="199"/>
                </a:cubicBezTo>
                <a:cubicBezTo>
                  <a:pt x="215" y="199"/>
                  <a:pt x="215" y="199"/>
                  <a:pt x="215" y="198"/>
                </a:cubicBezTo>
                <a:cubicBezTo>
                  <a:pt x="215" y="198"/>
                  <a:pt x="215" y="197"/>
                  <a:pt x="215" y="196"/>
                </a:cubicBezTo>
                <a:cubicBezTo>
                  <a:pt x="215" y="196"/>
                  <a:pt x="215" y="195"/>
                  <a:pt x="215" y="195"/>
                </a:cubicBezTo>
                <a:cubicBezTo>
                  <a:pt x="215" y="195"/>
                  <a:pt x="215" y="194"/>
                  <a:pt x="215" y="194"/>
                </a:cubicBezTo>
                <a:cubicBezTo>
                  <a:pt x="215" y="194"/>
                  <a:pt x="215" y="194"/>
                  <a:pt x="215" y="193"/>
                </a:cubicBezTo>
                <a:cubicBezTo>
                  <a:pt x="215" y="192"/>
                  <a:pt x="216" y="191"/>
                  <a:pt x="216" y="190"/>
                </a:cubicBezTo>
                <a:cubicBezTo>
                  <a:pt x="215" y="190"/>
                  <a:pt x="215" y="189"/>
                  <a:pt x="215" y="188"/>
                </a:cubicBezTo>
                <a:cubicBezTo>
                  <a:pt x="215" y="188"/>
                  <a:pt x="216" y="188"/>
                  <a:pt x="216" y="188"/>
                </a:cubicBezTo>
                <a:cubicBezTo>
                  <a:pt x="216" y="187"/>
                  <a:pt x="215" y="185"/>
                  <a:pt x="215" y="184"/>
                </a:cubicBezTo>
                <a:cubicBezTo>
                  <a:pt x="215" y="183"/>
                  <a:pt x="214" y="182"/>
                  <a:pt x="214" y="180"/>
                </a:cubicBezTo>
                <a:cubicBezTo>
                  <a:pt x="214" y="180"/>
                  <a:pt x="214" y="178"/>
                  <a:pt x="214" y="178"/>
                </a:cubicBezTo>
                <a:cubicBezTo>
                  <a:pt x="214" y="176"/>
                  <a:pt x="213" y="174"/>
                  <a:pt x="213" y="173"/>
                </a:cubicBezTo>
                <a:cubicBezTo>
                  <a:pt x="213" y="172"/>
                  <a:pt x="213" y="171"/>
                  <a:pt x="213" y="170"/>
                </a:cubicBezTo>
                <a:cubicBezTo>
                  <a:pt x="213" y="168"/>
                  <a:pt x="212" y="166"/>
                  <a:pt x="212" y="165"/>
                </a:cubicBezTo>
                <a:cubicBezTo>
                  <a:pt x="212" y="164"/>
                  <a:pt x="212" y="164"/>
                  <a:pt x="212" y="164"/>
                </a:cubicBezTo>
                <a:cubicBezTo>
                  <a:pt x="212" y="163"/>
                  <a:pt x="212" y="163"/>
                  <a:pt x="212" y="162"/>
                </a:cubicBezTo>
                <a:cubicBezTo>
                  <a:pt x="211" y="160"/>
                  <a:pt x="211" y="158"/>
                  <a:pt x="210" y="156"/>
                </a:cubicBezTo>
                <a:close/>
                <a:moveTo>
                  <a:pt x="70" y="307"/>
                </a:moveTo>
                <a:cubicBezTo>
                  <a:pt x="71" y="307"/>
                  <a:pt x="71" y="307"/>
                  <a:pt x="72" y="308"/>
                </a:cubicBezTo>
                <a:cubicBezTo>
                  <a:pt x="71" y="308"/>
                  <a:pt x="70" y="308"/>
                  <a:pt x="70" y="307"/>
                </a:cubicBezTo>
                <a:close/>
                <a:moveTo>
                  <a:pt x="59" y="133"/>
                </a:moveTo>
                <a:cubicBezTo>
                  <a:pt x="61" y="132"/>
                  <a:pt x="60" y="135"/>
                  <a:pt x="59" y="133"/>
                </a:cubicBezTo>
                <a:close/>
                <a:moveTo>
                  <a:pt x="56" y="111"/>
                </a:moveTo>
                <a:cubicBezTo>
                  <a:pt x="56" y="113"/>
                  <a:pt x="57" y="116"/>
                  <a:pt x="57" y="118"/>
                </a:cubicBezTo>
                <a:cubicBezTo>
                  <a:pt x="57" y="119"/>
                  <a:pt x="57" y="120"/>
                  <a:pt x="57" y="121"/>
                </a:cubicBezTo>
                <a:cubicBezTo>
                  <a:pt x="57" y="121"/>
                  <a:pt x="57" y="122"/>
                  <a:pt x="56" y="122"/>
                </a:cubicBezTo>
                <a:cubicBezTo>
                  <a:pt x="56" y="123"/>
                  <a:pt x="57" y="124"/>
                  <a:pt x="56" y="124"/>
                </a:cubicBezTo>
                <a:cubicBezTo>
                  <a:pt x="56" y="122"/>
                  <a:pt x="55" y="121"/>
                  <a:pt x="54" y="118"/>
                </a:cubicBezTo>
                <a:cubicBezTo>
                  <a:pt x="54" y="118"/>
                  <a:pt x="55" y="118"/>
                  <a:pt x="54" y="117"/>
                </a:cubicBezTo>
                <a:cubicBezTo>
                  <a:pt x="54" y="117"/>
                  <a:pt x="54" y="118"/>
                  <a:pt x="54" y="118"/>
                </a:cubicBezTo>
                <a:cubicBezTo>
                  <a:pt x="54" y="116"/>
                  <a:pt x="54" y="115"/>
                  <a:pt x="54" y="115"/>
                </a:cubicBezTo>
                <a:cubicBezTo>
                  <a:pt x="54" y="113"/>
                  <a:pt x="54" y="112"/>
                  <a:pt x="54" y="110"/>
                </a:cubicBezTo>
                <a:cubicBezTo>
                  <a:pt x="54" y="110"/>
                  <a:pt x="53" y="109"/>
                  <a:pt x="53" y="109"/>
                </a:cubicBezTo>
                <a:cubicBezTo>
                  <a:pt x="54" y="108"/>
                  <a:pt x="53" y="105"/>
                  <a:pt x="53" y="104"/>
                </a:cubicBezTo>
                <a:cubicBezTo>
                  <a:pt x="54" y="103"/>
                  <a:pt x="54" y="104"/>
                  <a:pt x="54" y="104"/>
                </a:cubicBezTo>
                <a:cubicBezTo>
                  <a:pt x="54" y="106"/>
                  <a:pt x="55" y="109"/>
                  <a:pt x="56" y="111"/>
                </a:cubicBezTo>
                <a:close/>
                <a:moveTo>
                  <a:pt x="71" y="86"/>
                </a:moveTo>
                <a:cubicBezTo>
                  <a:pt x="70" y="87"/>
                  <a:pt x="69" y="88"/>
                  <a:pt x="69" y="91"/>
                </a:cubicBezTo>
                <a:cubicBezTo>
                  <a:pt x="68" y="91"/>
                  <a:pt x="68" y="93"/>
                  <a:pt x="68" y="94"/>
                </a:cubicBezTo>
                <a:cubicBezTo>
                  <a:pt x="67" y="94"/>
                  <a:pt x="67" y="95"/>
                  <a:pt x="67" y="95"/>
                </a:cubicBezTo>
                <a:cubicBezTo>
                  <a:pt x="67" y="96"/>
                  <a:pt x="66" y="95"/>
                  <a:pt x="66" y="96"/>
                </a:cubicBezTo>
                <a:cubicBezTo>
                  <a:pt x="66" y="96"/>
                  <a:pt x="66" y="96"/>
                  <a:pt x="66" y="97"/>
                </a:cubicBezTo>
                <a:cubicBezTo>
                  <a:pt x="65" y="97"/>
                  <a:pt x="64" y="98"/>
                  <a:pt x="64" y="99"/>
                </a:cubicBezTo>
                <a:cubicBezTo>
                  <a:pt x="63" y="100"/>
                  <a:pt x="64" y="100"/>
                  <a:pt x="63" y="100"/>
                </a:cubicBezTo>
                <a:cubicBezTo>
                  <a:pt x="63" y="100"/>
                  <a:pt x="63" y="100"/>
                  <a:pt x="63" y="101"/>
                </a:cubicBezTo>
                <a:cubicBezTo>
                  <a:pt x="62" y="101"/>
                  <a:pt x="63" y="101"/>
                  <a:pt x="62" y="102"/>
                </a:cubicBezTo>
                <a:cubicBezTo>
                  <a:pt x="62" y="102"/>
                  <a:pt x="62" y="102"/>
                  <a:pt x="62" y="102"/>
                </a:cubicBezTo>
                <a:cubicBezTo>
                  <a:pt x="61" y="103"/>
                  <a:pt x="62" y="104"/>
                  <a:pt x="61" y="104"/>
                </a:cubicBezTo>
                <a:cubicBezTo>
                  <a:pt x="61" y="106"/>
                  <a:pt x="60" y="107"/>
                  <a:pt x="59" y="109"/>
                </a:cubicBezTo>
                <a:cubicBezTo>
                  <a:pt x="59" y="109"/>
                  <a:pt x="58" y="108"/>
                  <a:pt x="58" y="107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7" y="104"/>
                  <a:pt x="57" y="101"/>
                  <a:pt x="56" y="98"/>
                </a:cubicBezTo>
                <a:cubicBezTo>
                  <a:pt x="55" y="97"/>
                  <a:pt x="57" y="97"/>
                  <a:pt x="57" y="96"/>
                </a:cubicBezTo>
                <a:cubicBezTo>
                  <a:pt x="56" y="93"/>
                  <a:pt x="56" y="93"/>
                  <a:pt x="56" y="93"/>
                </a:cubicBezTo>
                <a:cubicBezTo>
                  <a:pt x="55" y="92"/>
                  <a:pt x="57" y="92"/>
                  <a:pt x="57" y="91"/>
                </a:cubicBezTo>
                <a:cubicBezTo>
                  <a:pt x="56" y="87"/>
                  <a:pt x="59" y="83"/>
                  <a:pt x="62" y="81"/>
                </a:cubicBezTo>
                <a:cubicBezTo>
                  <a:pt x="62" y="81"/>
                  <a:pt x="63" y="81"/>
                  <a:pt x="63" y="81"/>
                </a:cubicBezTo>
                <a:cubicBezTo>
                  <a:pt x="63" y="81"/>
                  <a:pt x="63" y="80"/>
                  <a:pt x="64" y="80"/>
                </a:cubicBezTo>
                <a:cubicBezTo>
                  <a:pt x="64" y="80"/>
                  <a:pt x="65" y="79"/>
                  <a:pt x="65" y="78"/>
                </a:cubicBezTo>
                <a:cubicBezTo>
                  <a:pt x="65" y="78"/>
                  <a:pt x="66" y="78"/>
                  <a:pt x="66" y="78"/>
                </a:cubicBezTo>
                <a:cubicBezTo>
                  <a:pt x="66" y="78"/>
                  <a:pt x="66" y="77"/>
                  <a:pt x="67" y="77"/>
                </a:cubicBezTo>
                <a:cubicBezTo>
                  <a:pt x="67" y="77"/>
                  <a:pt x="67" y="77"/>
                  <a:pt x="68" y="77"/>
                </a:cubicBezTo>
                <a:cubicBezTo>
                  <a:pt x="68" y="76"/>
                  <a:pt x="69" y="76"/>
                  <a:pt x="69" y="75"/>
                </a:cubicBezTo>
                <a:cubicBezTo>
                  <a:pt x="70" y="75"/>
                  <a:pt x="72" y="73"/>
                  <a:pt x="73" y="74"/>
                </a:cubicBezTo>
                <a:cubicBezTo>
                  <a:pt x="74" y="73"/>
                  <a:pt x="75" y="73"/>
                  <a:pt x="77" y="73"/>
                </a:cubicBezTo>
                <a:cubicBezTo>
                  <a:pt x="78" y="73"/>
                  <a:pt x="78" y="73"/>
                  <a:pt x="78" y="73"/>
                </a:cubicBezTo>
                <a:cubicBezTo>
                  <a:pt x="79" y="73"/>
                  <a:pt x="79" y="72"/>
                  <a:pt x="80" y="72"/>
                </a:cubicBezTo>
                <a:cubicBezTo>
                  <a:pt x="80" y="72"/>
                  <a:pt x="81" y="72"/>
                  <a:pt x="81" y="72"/>
                </a:cubicBezTo>
                <a:cubicBezTo>
                  <a:pt x="81" y="72"/>
                  <a:pt x="81" y="71"/>
                  <a:pt x="82" y="71"/>
                </a:cubicBezTo>
                <a:cubicBezTo>
                  <a:pt x="83" y="71"/>
                  <a:pt x="84" y="71"/>
                  <a:pt x="85" y="71"/>
                </a:cubicBezTo>
                <a:cubicBezTo>
                  <a:pt x="85" y="73"/>
                  <a:pt x="83" y="72"/>
                  <a:pt x="82" y="73"/>
                </a:cubicBezTo>
                <a:cubicBezTo>
                  <a:pt x="81" y="73"/>
                  <a:pt x="81" y="74"/>
                  <a:pt x="80" y="75"/>
                </a:cubicBezTo>
                <a:cubicBezTo>
                  <a:pt x="78" y="75"/>
                  <a:pt x="76" y="78"/>
                  <a:pt x="75" y="80"/>
                </a:cubicBezTo>
                <a:cubicBezTo>
                  <a:pt x="74" y="80"/>
                  <a:pt x="75" y="81"/>
                  <a:pt x="74" y="81"/>
                </a:cubicBezTo>
                <a:cubicBezTo>
                  <a:pt x="74" y="81"/>
                  <a:pt x="74" y="81"/>
                  <a:pt x="74" y="81"/>
                </a:cubicBezTo>
                <a:cubicBezTo>
                  <a:pt x="73" y="81"/>
                  <a:pt x="73" y="82"/>
                  <a:pt x="73" y="82"/>
                </a:cubicBezTo>
                <a:cubicBezTo>
                  <a:pt x="73" y="83"/>
                  <a:pt x="72" y="83"/>
                  <a:pt x="72" y="83"/>
                </a:cubicBezTo>
                <a:cubicBezTo>
                  <a:pt x="72" y="84"/>
                  <a:pt x="72" y="85"/>
                  <a:pt x="71" y="86"/>
                </a:cubicBezTo>
                <a:close/>
                <a:moveTo>
                  <a:pt x="91" y="73"/>
                </a:moveTo>
                <a:cubicBezTo>
                  <a:pt x="91" y="73"/>
                  <a:pt x="91" y="73"/>
                  <a:pt x="91" y="73"/>
                </a:cubicBezTo>
                <a:cubicBezTo>
                  <a:pt x="91" y="73"/>
                  <a:pt x="91" y="73"/>
                  <a:pt x="91" y="73"/>
                </a:cubicBezTo>
                <a:cubicBezTo>
                  <a:pt x="90" y="74"/>
                  <a:pt x="90" y="74"/>
                  <a:pt x="89" y="74"/>
                </a:cubicBezTo>
                <a:cubicBezTo>
                  <a:pt x="88" y="75"/>
                  <a:pt x="88" y="75"/>
                  <a:pt x="87" y="75"/>
                </a:cubicBezTo>
                <a:cubicBezTo>
                  <a:pt x="86" y="76"/>
                  <a:pt x="86" y="75"/>
                  <a:pt x="85" y="76"/>
                </a:cubicBezTo>
                <a:cubicBezTo>
                  <a:pt x="85" y="76"/>
                  <a:pt x="85" y="77"/>
                  <a:pt x="85" y="77"/>
                </a:cubicBezTo>
                <a:cubicBezTo>
                  <a:pt x="84" y="77"/>
                  <a:pt x="83" y="78"/>
                  <a:pt x="83" y="79"/>
                </a:cubicBezTo>
                <a:cubicBezTo>
                  <a:pt x="82" y="80"/>
                  <a:pt x="80" y="80"/>
                  <a:pt x="79" y="81"/>
                </a:cubicBezTo>
                <a:cubicBezTo>
                  <a:pt x="79" y="82"/>
                  <a:pt x="79" y="82"/>
                  <a:pt x="79" y="82"/>
                </a:cubicBezTo>
                <a:cubicBezTo>
                  <a:pt x="78" y="83"/>
                  <a:pt x="78" y="83"/>
                  <a:pt x="78" y="83"/>
                </a:cubicBezTo>
                <a:cubicBezTo>
                  <a:pt x="77" y="84"/>
                  <a:pt x="77" y="84"/>
                  <a:pt x="77" y="84"/>
                </a:cubicBezTo>
                <a:cubicBezTo>
                  <a:pt x="76" y="85"/>
                  <a:pt x="75" y="86"/>
                  <a:pt x="75" y="86"/>
                </a:cubicBezTo>
                <a:cubicBezTo>
                  <a:pt x="74" y="87"/>
                  <a:pt x="75" y="88"/>
                  <a:pt x="73" y="87"/>
                </a:cubicBezTo>
                <a:cubicBezTo>
                  <a:pt x="73" y="87"/>
                  <a:pt x="74" y="87"/>
                  <a:pt x="74" y="87"/>
                </a:cubicBezTo>
                <a:cubicBezTo>
                  <a:pt x="74" y="87"/>
                  <a:pt x="74" y="86"/>
                  <a:pt x="74" y="86"/>
                </a:cubicBezTo>
                <a:cubicBezTo>
                  <a:pt x="74" y="86"/>
                  <a:pt x="75" y="85"/>
                  <a:pt x="75" y="85"/>
                </a:cubicBezTo>
                <a:cubicBezTo>
                  <a:pt x="75" y="85"/>
                  <a:pt x="74" y="85"/>
                  <a:pt x="74" y="84"/>
                </a:cubicBezTo>
                <a:cubicBezTo>
                  <a:pt x="74" y="84"/>
                  <a:pt x="75" y="84"/>
                  <a:pt x="75" y="84"/>
                </a:cubicBezTo>
                <a:cubicBezTo>
                  <a:pt x="76" y="83"/>
                  <a:pt x="75" y="83"/>
                  <a:pt x="76" y="83"/>
                </a:cubicBezTo>
                <a:cubicBezTo>
                  <a:pt x="76" y="82"/>
                  <a:pt x="76" y="82"/>
                  <a:pt x="76" y="82"/>
                </a:cubicBezTo>
                <a:cubicBezTo>
                  <a:pt x="77" y="81"/>
                  <a:pt x="78" y="79"/>
                  <a:pt x="79" y="78"/>
                </a:cubicBezTo>
                <a:cubicBezTo>
                  <a:pt x="80" y="77"/>
                  <a:pt x="82" y="76"/>
                  <a:pt x="83" y="75"/>
                </a:cubicBezTo>
                <a:cubicBezTo>
                  <a:pt x="85" y="74"/>
                  <a:pt x="85" y="74"/>
                  <a:pt x="85" y="74"/>
                </a:cubicBezTo>
                <a:cubicBezTo>
                  <a:pt x="85" y="74"/>
                  <a:pt x="84" y="74"/>
                  <a:pt x="84" y="75"/>
                </a:cubicBezTo>
                <a:cubicBezTo>
                  <a:pt x="83" y="75"/>
                  <a:pt x="83" y="76"/>
                  <a:pt x="82" y="76"/>
                </a:cubicBezTo>
                <a:cubicBezTo>
                  <a:pt x="82" y="77"/>
                  <a:pt x="84" y="76"/>
                  <a:pt x="85" y="75"/>
                </a:cubicBezTo>
                <a:cubicBezTo>
                  <a:pt x="86" y="75"/>
                  <a:pt x="86" y="73"/>
                  <a:pt x="87" y="74"/>
                </a:cubicBezTo>
                <a:cubicBezTo>
                  <a:pt x="86" y="73"/>
                  <a:pt x="86" y="72"/>
                  <a:pt x="87" y="71"/>
                </a:cubicBezTo>
                <a:cubicBezTo>
                  <a:pt x="88" y="72"/>
                  <a:pt x="88" y="72"/>
                  <a:pt x="89" y="72"/>
                </a:cubicBezTo>
                <a:cubicBezTo>
                  <a:pt x="90" y="72"/>
                  <a:pt x="90" y="72"/>
                  <a:pt x="90" y="71"/>
                </a:cubicBezTo>
                <a:cubicBezTo>
                  <a:pt x="91" y="72"/>
                  <a:pt x="92" y="70"/>
                  <a:pt x="94" y="69"/>
                </a:cubicBezTo>
                <a:cubicBezTo>
                  <a:pt x="94" y="69"/>
                  <a:pt x="95" y="69"/>
                  <a:pt x="95" y="69"/>
                </a:cubicBezTo>
                <a:cubicBezTo>
                  <a:pt x="95" y="69"/>
                  <a:pt x="95" y="70"/>
                  <a:pt x="95" y="70"/>
                </a:cubicBezTo>
                <a:cubicBezTo>
                  <a:pt x="95" y="70"/>
                  <a:pt x="95" y="69"/>
                  <a:pt x="96" y="69"/>
                </a:cubicBezTo>
                <a:cubicBezTo>
                  <a:pt x="96" y="69"/>
                  <a:pt x="97" y="70"/>
                  <a:pt x="97" y="71"/>
                </a:cubicBezTo>
                <a:cubicBezTo>
                  <a:pt x="95" y="71"/>
                  <a:pt x="93" y="71"/>
                  <a:pt x="91" y="73"/>
                </a:cubicBezTo>
                <a:close/>
                <a:moveTo>
                  <a:pt x="164" y="173"/>
                </a:moveTo>
                <a:cubicBezTo>
                  <a:pt x="164" y="170"/>
                  <a:pt x="163" y="167"/>
                  <a:pt x="163" y="164"/>
                </a:cubicBezTo>
                <a:cubicBezTo>
                  <a:pt x="163" y="163"/>
                  <a:pt x="163" y="162"/>
                  <a:pt x="163" y="161"/>
                </a:cubicBezTo>
                <a:cubicBezTo>
                  <a:pt x="163" y="161"/>
                  <a:pt x="162" y="161"/>
                  <a:pt x="162" y="160"/>
                </a:cubicBezTo>
                <a:cubicBezTo>
                  <a:pt x="162" y="158"/>
                  <a:pt x="162" y="156"/>
                  <a:pt x="161" y="152"/>
                </a:cubicBezTo>
                <a:cubicBezTo>
                  <a:pt x="161" y="152"/>
                  <a:pt x="160" y="152"/>
                  <a:pt x="160" y="152"/>
                </a:cubicBezTo>
                <a:cubicBezTo>
                  <a:pt x="160" y="151"/>
                  <a:pt x="160" y="151"/>
                  <a:pt x="160" y="149"/>
                </a:cubicBezTo>
                <a:cubicBezTo>
                  <a:pt x="159" y="147"/>
                  <a:pt x="159" y="146"/>
                  <a:pt x="159" y="144"/>
                </a:cubicBezTo>
                <a:cubicBezTo>
                  <a:pt x="159" y="142"/>
                  <a:pt x="158" y="141"/>
                  <a:pt x="158" y="140"/>
                </a:cubicBezTo>
                <a:cubicBezTo>
                  <a:pt x="158" y="139"/>
                  <a:pt x="158" y="139"/>
                  <a:pt x="158" y="139"/>
                </a:cubicBezTo>
                <a:cubicBezTo>
                  <a:pt x="158" y="138"/>
                  <a:pt x="158" y="138"/>
                  <a:pt x="158" y="138"/>
                </a:cubicBezTo>
                <a:cubicBezTo>
                  <a:pt x="155" y="134"/>
                  <a:pt x="154" y="129"/>
                  <a:pt x="152" y="124"/>
                </a:cubicBezTo>
                <a:cubicBezTo>
                  <a:pt x="151" y="122"/>
                  <a:pt x="150" y="119"/>
                  <a:pt x="149" y="118"/>
                </a:cubicBezTo>
                <a:cubicBezTo>
                  <a:pt x="148" y="115"/>
                  <a:pt x="148" y="110"/>
                  <a:pt x="147" y="107"/>
                </a:cubicBezTo>
                <a:cubicBezTo>
                  <a:pt x="147" y="106"/>
                  <a:pt x="146" y="104"/>
                  <a:pt x="146" y="104"/>
                </a:cubicBezTo>
                <a:cubicBezTo>
                  <a:pt x="145" y="104"/>
                  <a:pt x="145" y="103"/>
                  <a:pt x="144" y="101"/>
                </a:cubicBezTo>
                <a:cubicBezTo>
                  <a:pt x="144" y="100"/>
                  <a:pt x="142" y="98"/>
                  <a:pt x="141" y="97"/>
                </a:cubicBezTo>
                <a:cubicBezTo>
                  <a:pt x="141" y="96"/>
                  <a:pt x="141" y="96"/>
                  <a:pt x="141" y="96"/>
                </a:cubicBezTo>
                <a:cubicBezTo>
                  <a:pt x="141" y="95"/>
                  <a:pt x="141" y="96"/>
                  <a:pt x="141" y="95"/>
                </a:cubicBezTo>
                <a:cubicBezTo>
                  <a:pt x="140" y="94"/>
                  <a:pt x="139" y="93"/>
                  <a:pt x="139" y="92"/>
                </a:cubicBezTo>
                <a:cubicBezTo>
                  <a:pt x="138" y="92"/>
                  <a:pt x="137" y="92"/>
                  <a:pt x="137" y="90"/>
                </a:cubicBezTo>
                <a:cubicBezTo>
                  <a:pt x="136" y="89"/>
                  <a:pt x="136" y="89"/>
                  <a:pt x="135" y="88"/>
                </a:cubicBezTo>
                <a:cubicBezTo>
                  <a:pt x="135" y="88"/>
                  <a:pt x="135" y="88"/>
                  <a:pt x="134" y="88"/>
                </a:cubicBezTo>
                <a:cubicBezTo>
                  <a:pt x="134" y="88"/>
                  <a:pt x="134" y="87"/>
                  <a:pt x="134" y="87"/>
                </a:cubicBezTo>
                <a:cubicBezTo>
                  <a:pt x="134" y="87"/>
                  <a:pt x="133" y="86"/>
                  <a:pt x="132" y="85"/>
                </a:cubicBezTo>
                <a:cubicBezTo>
                  <a:pt x="132" y="85"/>
                  <a:pt x="131" y="84"/>
                  <a:pt x="131" y="84"/>
                </a:cubicBezTo>
                <a:cubicBezTo>
                  <a:pt x="131" y="84"/>
                  <a:pt x="131" y="84"/>
                  <a:pt x="131" y="84"/>
                </a:cubicBezTo>
                <a:cubicBezTo>
                  <a:pt x="131" y="84"/>
                  <a:pt x="131" y="83"/>
                  <a:pt x="130" y="83"/>
                </a:cubicBezTo>
                <a:cubicBezTo>
                  <a:pt x="130" y="83"/>
                  <a:pt x="130" y="83"/>
                  <a:pt x="129" y="83"/>
                </a:cubicBezTo>
                <a:cubicBezTo>
                  <a:pt x="129" y="83"/>
                  <a:pt x="129" y="82"/>
                  <a:pt x="129" y="82"/>
                </a:cubicBezTo>
                <a:cubicBezTo>
                  <a:pt x="128" y="82"/>
                  <a:pt x="128" y="82"/>
                  <a:pt x="128" y="82"/>
                </a:cubicBezTo>
                <a:cubicBezTo>
                  <a:pt x="128" y="82"/>
                  <a:pt x="128" y="81"/>
                  <a:pt x="128" y="81"/>
                </a:cubicBezTo>
                <a:cubicBezTo>
                  <a:pt x="128" y="81"/>
                  <a:pt x="127" y="81"/>
                  <a:pt x="127" y="81"/>
                </a:cubicBezTo>
                <a:cubicBezTo>
                  <a:pt x="127" y="81"/>
                  <a:pt x="127" y="80"/>
                  <a:pt x="126" y="80"/>
                </a:cubicBezTo>
                <a:cubicBezTo>
                  <a:pt x="124" y="78"/>
                  <a:pt x="121" y="77"/>
                  <a:pt x="118" y="75"/>
                </a:cubicBezTo>
                <a:cubicBezTo>
                  <a:pt x="117" y="74"/>
                  <a:pt x="117" y="74"/>
                  <a:pt x="115" y="74"/>
                </a:cubicBezTo>
                <a:cubicBezTo>
                  <a:pt x="114" y="74"/>
                  <a:pt x="114" y="73"/>
                  <a:pt x="113" y="73"/>
                </a:cubicBezTo>
                <a:cubicBezTo>
                  <a:pt x="112" y="73"/>
                  <a:pt x="112" y="73"/>
                  <a:pt x="111" y="73"/>
                </a:cubicBezTo>
                <a:cubicBezTo>
                  <a:pt x="111" y="72"/>
                  <a:pt x="110" y="73"/>
                  <a:pt x="110" y="73"/>
                </a:cubicBezTo>
                <a:cubicBezTo>
                  <a:pt x="110" y="73"/>
                  <a:pt x="110" y="72"/>
                  <a:pt x="110" y="72"/>
                </a:cubicBezTo>
                <a:cubicBezTo>
                  <a:pt x="110" y="72"/>
                  <a:pt x="109" y="73"/>
                  <a:pt x="109" y="73"/>
                </a:cubicBezTo>
                <a:cubicBezTo>
                  <a:pt x="109" y="72"/>
                  <a:pt x="109" y="72"/>
                  <a:pt x="108" y="72"/>
                </a:cubicBezTo>
                <a:cubicBezTo>
                  <a:pt x="108" y="72"/>
                  <a:pt x="107" y="72"/>
                  <a:pt x="107" y="72"/>
                </a:cubicBezTo>
                <a:cubicBezTo>
                  <a:pt x="107" y="71"/>
                  <a:pt x="106" y="72"/>
                  <a:pt x="106" y="72"/>
                </a:cubicBezTo>
                <a:cubicBezTo>
                  <a:pt x="106" y="72"/>
                  <a:pt x="106" y="71"/>
                  <a:pt x="106" y="71"/>
                </a:cubicBezTo>
                <a:cubicBezTo>
                  <a:pt x="105" y="71"/>
                  <a:pt x="103" y="71"/>
                  <a:pt x="102" y="71"/>
                </a:cubicBezTo>
                <a:cubicBezTo>
                  <a:pt x="102" y="71"/>
                  <a:pt x="102" y="70"/>
                  <a:pt x="101" y="70"/>
                </a:cubicBezTo>
                <a:cubicBezTo>
                  <a:pt x="101" y="70"/>
                  <a:pt x="100" y="70"/>
                  <a:pt x="100" y="68"/>
                </a:cubicBezTo>
                <a:cubicBezTo>
                  <a:pt x="101" y="68"/>
                  <a:pt x="102" y="69"/>
                  <a:pt x="103" y="68"/>
                </a:cubicBezTo>
                <a:cubicBezTo>
                  <a:pt x="103" y="68"/>
                  <a:pt x="104" y="68"/>
                  <a:pt x="104" y="68"/>
                </a:cubicBezTo>
                <a:cubicBezTo>
                  <a:pt x="104" y="69"/>
                  <a:pt x="104" y="70"/>
                  <a:pt x="105" y="69"/>
                </a:cubicBezTo>
                <a:cubicBezTo>
                  <a:pt x="108" y="70"/>
                  <a:pt x="111" y="70"/>
                  <a:pt x="115" y="70"/>
                </a:cubicBezTo>
                <a:cubicBezTo>
                  <a:pt x="115" y="70"/>
                  <a:pt x="116" y="70"/>
                  <a:pt x="117" y="69"/>
                </a:cubicBezTo>
                <a:cubicBezTo>
                  <a:pt x="117" y="69"/>
                  <a:pt x="117" y="69"/>
                  <a:pt x="117" y="69"/>
                </a:cubicBezTo>
                <a:cubicBezTo>
                  <a:pt x="118" y="68"/>
                  <a:pt x="119" y="68"/>
                  <a:pt x="120" y="68"/>
                </a:cubicBezTo>
                <a:cubicBezTo>
                  <a:pt x="121" y="68"/>
                  <a:pt x="122" y="69"/>
                  <a:pt x="123" y="69"/>
                </a:cubicBezTo>
                <a:cubicBezTo>
                  <a:pt x="123" y="69"/>
                  <a:pt x="124" y="69"/>
                  <a:pt x="125" y="69"/>
                </a:cubicBezTo>
                <a:cubicBezTo>
                  <a:pt x="125" y="69"/>
                  <a:pt x="125" y="70"/>
                  <a:pt x="125" y="70"/>
                </a:cubicBezTo>
                <a:cubicBezTo>
                  <a:pt x="125" y="70"/>
                  <a:pt x="126" y="70"/>
                  <a:pt x="126" y="70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8" y="72"/>
                  <a:pt x="129" y="72"/>
                  <a:pt x="129" y="73"/>
                </a:cubicBezTo>
                <a:cubicBezTo>
                  <a:pt x="130" y="73"/>
                  <a:pt x="131" y="74"/>
                  <a:pt x="131" y="75"/>
                </a:cubicBezTo>
                <a:cubicBezTo>
                  <a:pt x="132" y="75"/>
                  <a:pt x="132" y="75"/>
                  <a:pt x="132" y="76"/>
                </a:cubicBezTo>
                <a:cubicBezTo>
                  <a:pt x="132" y="76"/>
                  <a:pt x="133" y="76"/>
                  <a:pt x="133" y="76"/>
                </a:cubicBezTo>
                <a:cubicBezTo>
                  <a:pt x="134" y="77"/>
                  <a:pt x="134" y="77"/>
                  <a:pt x="134" y="78"/>
                </a:cubicBezTo>
                <a:cubicBezTo>
                  <a:pt x="135" y="78"/>
                  <a:pt x="135" y="78"/>
                  <a:pt x="136" y="79"/>
                </a:cubicBezTo>
                <a:cubicBezTo>
                  <a:pt x="136" y="79"/>
                  <a:pt x="136" y="79"/>
                  <a:pt x="136" y="80"/>
                </a:cubicBezTo>
                <a:cubicBezTo>
                  <a:pt x="136" y="80"/>
                  <a:pt x="137" y="80"/>
                  <a:pt x="137" y="80"/>
                </a:cubicBezTo>
                <a:cubicBezTo>
                  <a:pt x="137" y="80"/>
                  <a:pt x="138" y="82"/>
                  <a:pt x="138" y="83"/>
                </a:cubicBezTo>
                <a:cubicBezTo>
                  <a:pt x="139" y="83"/>
                  <a:pt x="140" y="85"/>
                  <a:pt x="141" y="87"/>
                </a:cubicBezTo>
                <a:cubicBezTo>
                  <a:pt x="141" y="87"/>
                  <a:pt x="141" y="88"/>
                  <a:pt x="141" y="88"/>
                </a:cubicBezTo>
                <a:cubicBezTo>
                  <a:pt x="141" y="88"/>
                  <a:pt x="141" y="88"/>
                  <a:pt x="141" y="88"/>
                </a:cubicBezTo>
                <a:cubicBezTo>
                  <a:pt x="142" y="91"/>
                  <a:pt x="144" y="96"/>
                  <a:pt x="145" y="99"/>
                </a:cubicBezTo>
                <a:cubicBezTo>
                  <a:pt x="146" y="101"/>
                  <a:pt x="148" y="103"/>
                  <a:pt x="149" y="107"/>
                </a:cubicBezTo>
                <a:cubicBezTo>
                  <a:pt x="149" y="107"/>
                  <a:pt x="148" y="107"/>
                  <a:pt x="149" y="107"/>
                </a:cubicBezTo>
                <a:cubicBezTo>
                  <a:pt x="150" y="108"/>
                  <a:pt x="150" y="110"/>
                  <a:pt x="151" y="112"/>
                </a:cubicBezTo>
                <a:cubicBezTo>
                  <a:pt x="152" y="114"/>
                  <a:pt x="153" y="115"/>
                  <a:pt x="153" y="117"/>
                </a:cubicBezTo>
                <a:cubicBezTo>
                  <a:pt x="155" y="120"/>
                  <a:pt x="156" y="122"/>
                  <a:pt x="157" y="126"/>
                </a:cubicBezTo>
                <a:cubicBezTo>
                  <a:pt x="157" y="127"/>
                  <a:pt x="157" y="127"/>
                  <a:pt x="157" y="128"/>
                </a:cubicBezTo>
                <a:cubicBezTo>
                  <a:pt x="157" y="128"/>
                  <a:pt x="158" y="129"/>
                  <a:pt x="158" y="129"/>
                </a:cubicBezTo>
                <a:cubicBezTo>
                  <a:pt x="157" y="130"/>
                  <a:pt x="159" y="131"/>
                  <a:pt x="159" y="133"/>
                </a:cubicBezTo>
                <a:cubicBezTo>
                  <a:pt x="159" y="134"/>
                  <a:pt x="159" y="137"/>
                  <a:pt x="160" y="140"/>
                </a:cubicBezTo>
                <a:cubicBezTo>
                  <a:pt x="161" y="142"/>
                  <a:pt x="160" y="141"/>
                  <a:pt x="161" y="142"/>
                </a:cubicBezTo>
                <a:cubicBezTo>
                  <a:pt x="161" y="143"/>
                  <a:pt x="161" y="143"/>
                  <a:pt x="161" y="144"/>
                </a:cubicBezTo>
                <a:cubicBezTo>
                  <a:pt x="162" y="147"/>
                  <a:pt x="162" y="149"/>
                  <a:pt x="163" y="152"/>
                </a:cubicBezTo>
                <a:cubicBezTo>
                  <a:pt x="163" y="153"/>
                  <a:pt x="164" y="153"/>
                  <a:pt x="164" y="153"/>
                </a:cubicBezTo>
                <a:cubicBezTo>
                  <a:pt x="164" y="153"/>
                  <a:pt x="164" y="153"/>
                  <a:pt x="164" y="154"/>
                </a:cubicBezTo>
                <a:cubicBezTo>
                  <a:pt x="164" y="155"/>
                  <a:pt x="165" y="157"/>
                  <a:pt x="165" y="159"/>
                </a:cubicBezTo>
                <a:cubicBezTo>
                  <a:pt x="165" y="159"/>
                  <a:pt x="165" y="159"/>
                  <a:pt x="165" y="160"/>
                </a:cubicBezTo>
                <a:cubicBezTo>
                  <a:pt x="165" y="160"/>
                  <a:pt x="165" y="160"/>
                  <a:pt x="165" y="161"/>
                </a:cubicBezTo>
                <a:cubicBezTo>
                  <a:pt x="165" y="161"/>
                  <a:pt x="165" y="162"/>
                  <a:pt x="166" y="163"/>
                </a:cubicBezTo>
                <a:cubicBezTo>
                  <a:pt x="166" y="163"/>
                  <a:pt x="166" y="164"/>
                  <a:pt x="166" y="164"/>
                </a:cubicBezTo>
                <a:cubicBezTo>
                  <a:pt x="166" y="164"/>
                  <a:pt x="166" y="164"/>
                  <a:pt x="166" y="164"/>
                </a:cubicBezTo>
                <a:cubicBezTo>
                  <a:pt x="166" y="165"/>
                  <a:pt x="166" y="166"/>
                  <a:pt x="165" y="167"/>
                </a:cubicBezTo>
                <a:cubicBezTo>
                  <a:pt x="167" y="167"/>
                  <a:pt x="166" y="168"/>
                  <a:pt x="166" y="169"/>
                </a:cubicBezTo>
                <a:cubicBezTo>
                  <a:pt x="167" y="171"/>
                  <a:pt x="166" y="173"/>
                  <a:pt x="167" y="175"/>
                </a:cubicBezTo>
                <a:cubicBezTo>
                  <a:pt x="167" y="177"/>
                  <a:pt x="168" y="178"/>
                  <a:pt x="168" y="180"/>
                </a:cubicBezTo>
                <a:cubicBezTo>
                  <a:pt x="168" y="180"/>
                  <a:pt x="167" y="181"/>
                  <a:pt x="167" y="181"/>
                </a:cubicBezTo>
                <a:cubicBezTo>
                  <a:pt x="167" y="182"/>
                  <a:pt x="168" y="182"/>
                  <a:pt x="168" y="183"/>
                </a:cubicBezTo>
                <a:cubicBezTo>
                  <a:pt x="166" y="183"/>
                  <a:pt x="167" y="182"/>
                  <a:pt x="167" y="181"/>
                </a:cubicBezTo>
                <a:cubicBezTo>
                  <a:pt x="167" y="179"/>
                  <a:pt x="165" y="176"/>
                  <a:pt x="164" y="173"/>
                </a:cubicBezTo>
                <a:close/>
                <a:moveTo>
                  <a:pt x="183" y="258"/>
                </a:moveTo>
                <a:cubicBezTo>
                  <a:pt x="182" y="259"/>
                  <a:pt x="182" y="259"/>
                  <a:pt x="182" y="259"/>
                </a:cubicBezTo>
                <a:cubicBezTo>
                  <a:pt x="181" y="259"/>
                  <a:pt x="182" y="258"/>
                  <a:pt x="183" y="258"/>
                </a:cubicBezTo>
                <a:cubicBezTo>
                  <a:pt x="183" y="257"/>
                  <a:pt x="185" y="257"/>
                  <a:pt x="185" y="256"/>
                </a:cubicBezTo>
                <a:cubicBezTo>
                  <a:pt x="186" y="256"/>
                  <a:pt x="186" y="256"/>
                  <a:pt x="187" y="256"/>
                </a:cubicBezTo>
                <a:cubicBezTo>
                  <a:pt x="187" y="257"/>
                  <a:pt x="185" y="258"/>
                  <a:pt x="183" y="258"/>
                </a:cubicBezTo>
                <a:close/>
                <a:moveTo>
                  <a:pt x="198" y="125"/>
                </a:moveTo>
                <a:cubicBezTo>
                  <a:pt x="199" y="129"/>
                  <a:pt x="201" y="133"/>
                  <a:pt x="202" y="136"/>
                </a:cubicBezTo>
                <a:cubicBezTo>
                  <a:pt x="202" y="138"/>
                  <a:pt x="202" y="140"/>
                  <a:pt x="202" y="142"/>
                </a:cubicBezTo>
                <a:cubicBezTo>
                  <a:pt x="202" y="142"/>
                  <a:pt x="203" y="143"/>
                  <a:pt x="203" y="144"/>
                </a:cubicBezTo>
                <a:cubicBezTo>
                  <a:pt x="203" y="144"/>
                  <a:pt x="203" y="146"/>
                  <a:pt x="203" y="147"/>
                </a:cubicBezTo>
                <a:cubicBezTo>
                  <a:pt x="203" y="149"/>
                  <a:pt x="205" y="151"/>
                  <a:pt x="205" y="154"/>
                </a:cubicBezTo>
                <a:cubicBezTo>
                  <a:pt x="205" y="155"/>
                  <a:pt x="206" y="156"/>
                  <a:pt x="207" y="159"/>
                </a:cubicBezTo>
                <a:cubicBezTo>
                  <a:pt x="207" y="160"/>
                  <a:pt x="208" y="161"/>
                  <a:pt x="208" y="162"/>
                </a:cubicBezTo>
                <a:cubicBezTo>
                  <a:pt x="208" y="164"/>
                  <a:pt x="208" y="165"/>
                  <a:pt x="209" y="167"/>
                </a:cubicBezTo>
                <a:cubicBezTo>
                  <a:pt x="209" y="168"/>
                  <a:pt x="209" y="170"/>
                  <a:pt x="210" y="171"/>
                </a:cubicBezTo>
                <a:cubicBezTo>
                  <a:pt x="210" y="173"/>
                  <a:pt x="209" y="174"/>
                  <a:pt x="210" y="175"/>
                </a:cubicBezTo>
                <a:cubicBezTo>
                  <a:pt x="210" y="176"/>
                  <a:pt x="210" y="177"/>
                  <a:pt x="210" y="178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210" y="179"/>
                  <a:pt x="210" y="179"/>
                  <a:pt x="210" y="180"/>
                </a:cubicBezTo>
                <a:cubicBezTo>
                  <a:pt x="210" y="180"/>
                  <a:pt x="211" y="181"/>
                  <a:pt x="211" y="181"/>
                </a:cubicBezTo>
                <a:cubicBezTo>
                  <a:pt x="211" y="182"/>
                  <a:pt x="211" y="182"/>
                  <a:pt x="211" y="183"/>
                </a:cubicBezTo>
                <a:cubicBezTo>
                  <a:pt x="211" y="184"/>
                  <a:pt x="211" y="184"/>
                  <a:pt x="211" y="184"/>
                </a:cubicBezTo>
                <a:cubicBezTo>
                  <a:pt x="211" y="185"/>
                  <a:pt x="212" y="187"/>
                  <a:pt x="212" y="189"/>
                </a:cubicBezTo>
                <a:cubicBezTo>
                  <a:pt x="212" y="189"/>
                  <a:pt x="211" y="189"/>
                  <a:pt x="211" y="189"/>
                </a:cubicBezTo>
                <a:cubicBezTo>
                  <a:pt x="212" y="191"/>
                  <a:pt x="211" y="194"/>
                  <a:pt x="211" y="197"/>
                </a:cubicBezTo>
                <a:cubicBezTo>
                  <a:pt x="211" y="197"/>
                  <a:pt x="212" y="198"/>
                  <a:pt x="212" y="198"/>
                </a:cubicBezTo>
                <a:cubicBezTo>
                  <a:pt x="211" y="198"/>
                  <a:pt x="212" y="200"/>
                  <a:pt x="212" y="201"/>
                </a:cubicBezTo>
                <a:cubicBezTo>
                  <a:pt x="212" y="202"/>
                  <a:pt x="212" y="204"/>
                  <a:pt x="212" y="205"/>
                </a:cubicBezTo>
                <a:cubicBezTo>
                  <a:pt x="212" y="205"/>
                  <a:pt x="213" y="206"/>
                  <a:pt x="213" y="206"/>
                </a:cubicBezTo>
                <a:cubicBezTo>
                  <a:pt x="212" y="207"/>
                  <a:pt x="212" y="207"/>
                  <a:pt x="212" y="207"/>
                </a:cubicBezTo>
                <a:cubicBezTo>
                  <a:pt x="212" y="208"/>
                  <a:pt x="212" y="208"/>
                  <a:pt x="212" y="208"/>
                </a:cubicBezTo>
                <a:cubicBezTo>
                  <a:pt x="212" y="209"/>
                  <a:pt x="213" y="210"/>
                  <a:pt x="213" y="211"/>
                </a:cubicBezTo>
                <a:cubicBezTo>
                  <a:pt x="213" y="213"/>
                  <a:pt x="213" y="215"/>
                  <a:pt x="213" y="217"/>
                </a:cubicBezTo>
                <a:cubicBezTo>
                  <a:pt x="213" y="218"/>
                  <a:pt x="213" y="220"/>
                  <a:pt x="213" y="221"/>
                </a:cubicBezTo>
                <a:cubicBezTo>
                  <a:pt x="213" y="221"/>
                  <a:pt x="213" y="222"/>
                  <a:pt x="213" y="222"/>
                </a:cubicBezTo>
                <a:cubicBezTo>
                  <a:pt x="213" y="222"/>
                  <a:pt x="213" y="223"/>
                  <a:pt x="213" y="223"/>
                </a:cubicBezTo>
                <a:cubicBezTo>
                  <a:pt x="213" y="224"/>
                  <a:pt x="213" y="224"/>
                  <a:pt x="213" y="224"/>
                </a:cubicBezTo>
                <a:cubicBezTo>
                  <a:pt x="213" y="224"/>
                  <a:pt x="213" y="225"/>
                  <a:pt x="213" y="226"/>
                </a:cubicBezTo>
                <a:cubicBezTo>
                  <a:pt x="213" y="227"/>
                  <a:pt x="213" y="228"/>
                  <a:pt x="213" y="230"/>
                </a:cubicBezTo>
                <a:cubicBezTo>
                  <a:pt x="213" y="230"/>
                  <a:pt x="213" y="230"/>
                  <a:pt x="213" y="230"/>
                </a:cubicBezTo>
                <a:cubicBezTo>
                  <a:pt x="213" y="231"/>
                  <a:pt x="213" y="231"/>
                  <a:pt x="213" y="233"/>
                </a:cubicBezTo>
                <a:cubicBezTo>
                  <a:pt x="213" y="234"/>
                  <a:pt x="213" y="234"/>
                  <a:pt x="213" y="236"/>
                </a:cubicBezTo>
                <a:cubicBezTo>
                  <a:pt x="213" y="236"/>
                  <a:pt x="213" y="236"/>
                  <a:pt x="213" y="236"/>
                </a:cubicBezTo>
                <a:cubicBezTo>
                  <a:pt x="213" y="236"/>
                  <a:pt x="213" y="237"/>
                  <a:pt x="213" y="237"/>
                </a:cubicBezTo>
                <a:cubicBezTo>
                  <a:pt x="213" y="237"/>
                  <a:pt x="213" y="238"/>
                  <a:pt x="213" y="239"/>
                </a:cubicBezTo>
                <a:cubicBezTo>
                  <a:pt x="213" y="239"/>
                  <a:pt x="213" y="239"/>
                  <a:pt x="213" y="239"/>
                </a:cubicBezTo>
                <a:cubicBezTo>
                  <a:pt x="213" y="240"/>
                  <a:pt x="213" y="241"/>
                  <a:pt x="213" y="242"/>
                </a:cubicBezTo>
                <a:cubicBezTo>
                  <a:pt x="213" y="244"/>
                  <a:pt x="213" y="246"/>
                  <a:pt x="213" y="248"/>
                </a:cubicBezTo>
                <a:cubicBezTo>
                  <a:pt x="210" y="248"/>
                  <a:pt x="208" y="250"/>
                  <a:pt x="205" y="250"/>
                </a:cubicBezTo>
                <a:cubicBezTo>
                  <a:pt x="204" y="250"/>
                  <a:pt x="203" y="250"/>
                  <a:pt x="201" y="250"/>
                </a:cubicBezTo>
                <a:cubicBezTo>
                  <a:pt x="200" y="251"/>
                  <a:pt x="197" y="251"/>
                  <a:pt x="194" y="252"/>
                </a:cubicBezTo>
                <a:cubicBezTo>
                  <a:pt x="194" y="252"/>
                  <a:pt x="194" y="251"/>
                  <a:pt x="194" y="251"/>
                </a:cubicBezTo>
                <a:cubicBezTo>
                  <a:pt x="194" y="252"/>
                  <a:pt x="193" y="252"/>
                  <a:pt x="193" y="252"/>
                </a:cubicBezTo>
                <a:cubicBezTo>
                  <a:pt x="192" y="252"/>
                  <a:pt x="191" y="252"/>
                  <a:pt x="191" y="252"/>
                </a:cubicBezTo>
                <a:cubicBezTo>
                  <a:pt x="190" y="252"/>
                  <a:pt x="189" y="253"/>
                  <a:pt x="189" y="253"/>
                </a:cubicBezTo>
                <a:cubicBezTo>
                  <a:pt x="188" y="254"/>
                  <a:pt x="187" y="253"/>
                  <a:pt x="186" y="254"/>
                </a:cubicBezTo>
                <a:cubicBezTo>
                  <a:pt x="185" y="254"/>
                  <a:pt x="185" y="254"/>
                  <a:pt x="184" y="255"/>
                </a:cubicBezTo>
                <a:cubicBezTo>
                  <a:pt x="184" y="255"/>
                  <a:pt x="184" y="254"/>
                  <a:pt x="183" y="255"/>
                </a:cubicBezTo>
                <a:cubicBezTo>
                  <a:pt x="183" y="255"/>
                  <a:pt x="183" y="255"/>
                  <a:pt x="183" y="255"/>
                </a:cubicBezTo>
                <a:cubicBezTo>
                  <a:pt x="182" y="256"/>
                  <a:pt x="181" y="257"/>
                  <a:pt x="180" y="257"/>
                </a:cubicBezTo>
                <a:cubicBezTo>
                  <a:pt x="180" y="257"/>
                  <a:pt x="180" y="258"/>
                  <a:pt x="179" y="258"/>
                </a:cubicBezTo>
                <a:cubicBezTo>
                  <a:pt x="178" y="258"/>
                  <a:pt x="177" y="258"/>
                  <a:pt x="176" y="258"/>
                </a:cubicBezTo>
                <a:cubicBezTo>
                  <a:pt x="175" y="258"/>
                  <a:pt x="176" y="257"/>
                  <a:pt x="176" y="256"/>
                </a:cubicBezTo>
                <a:cubicBezTo>
                  <a:pt x="176" y="256"/>
                  <a:pt x="176" y="255"/>
                  <a:pt x="176" y="255"/>
                </a:cubicBezTo>
                <a:cubicBezTo>
                  <a:pt x="176" y="254"/>
                  <a:pt x="177" y="254"/>
                  <a:pt x="177" y="254"/>
                </a:cubicBezTo>
                <a:cubicBezTo>
                  <a:pt x="177" y="253"/>
                  <a:pt x="176" y="253"/>
                  <a:pt x="176" y="252"/>
                </a:cubicBezTo>
                <a:cubicBezTo>
                  <a:pt x="176" y="252"/>
                  <a:pt x="177" y="252"/>
                  <a:pt x="176" y="252"/>
                </a:cubicBezTo>
                <a:cubicBezTo>
                  <a:pt x="176" y="252"/>
                  <a:pt x="176" y="251"/>
                  <a:pt x="176" y="250"/>
                </a:cubicBezTo>
                <a:cubicBezTo>
                  <a:pt x="176" y="249"/>
                  <a:pt x="177" y="247"/>
                  <a:pt x="177" y="246"/>
                </a:cubicBezTo>
                <a:cubicBezTo>
                  <a:pt x="177" y="245"/>
                  <a:pt x="177" y="244"/>
                  <a:pt x="176" y="244"/>
                </a:cubicBezTo>
                <a:cubicBezTo>
                  <a:pt x="176" y="244"/>
                  <a:pt x="177" y="244"/>
                  <a:pt x="177" y="243"/>
                </a:cubicBezTo>
                <a:cubicBezTo>
                  <a:pt x="177" y="243"/>
                  <a:pt x="176" y="242"/>
                  <a:pt x="176" y="241"/>
                </a:cubicBezTo>
                <a:cubicBezTo>
                  <a:pt x="176" y="241"/>
                  <a:pt x="176" y="240"/>
                  <a:pt x="176" y="239"/>
                </a:cubicBezTo>
                <a:cubicBezTo>
                  <a:pt x="176" y="239"/>
                  <a:pt x="176" y="238"/>
                  <a:pt x="176" y="238"/>
                </a:cubicBezTo>
                <a:cubicBezTo>
                  <a:pt x="177" y="237"/>
                  <a:pt x="175" y="234"/>
                  <a:pt x="175" y="233"/>
                </a:cubicBezTo>
                <a:cubicBezTo>
                  <a:pt x="175" y="233"/>
                  <a:pt x="175" y="232"/>
                  <a:pt x="175" y="232"/>
                </a:cubicBezTo>
                <a:cubicBezTo>
                  <a:pt x="175" y="232"/>
                  <a:pt x="175" y="232"/>
                  <a:pt x="175" y="232"/>
                </a:cubicBezTo>
                <a:cubicBezTo>
                  <a:pt x="175" y="229"/>
                  <a:pt x="173" y="226"/>
                  <a:pt x="173" y="222"/>
                </a:cubicBezTo>
                <a:cubicBezTo>
                  <a:pt x="174" y="222"/>
                  <a:pt x="174" y="223"/>
                  <a:pt x="174" y="223"/>
                </a:cubicBezTo>
                <a:cubicBezTo>
                  <a:pt x="175" y="224"/>
                  <a:pt x="175" y="224"/>
                  <a:pt x="175" y="225"/>
                </a:cubicBezTo>
                <a:cubicBezTo>
                  <a:pt x="176" y="224"/>
                  <a:pt x="175" y="223"/>
                  <a:pt x="175" y="222"/>
                </a:cubicBezTo>
                <a:cubicBezTo>
                  <a:pt x="174" y="220"/>
                  <a:pt x="174" y="217"/>
                  <a:pt x="174" y="215"/>
                </a:cubicBezTo>
                <a:cubicBezTo>
                  <a:pt x="174" y="215"/>
                  <a:pt x="174" y="215"/>
                  <a:pt x="174" y="214"/>
                </a:cubicBezTo>
                <a:cubicBezTo>
                  <a:pt x="174" y="214"/>
                  <a:pt x="174" y="213"/>
                  <a:pt x="174" y="213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74" y="210"/>
                  <a:pt x="173" y="208"/>
                  <a:pt x="173" y="206"/>
                </a:cubicBezTo>
                <a:cubicBezTo>
                  <a:pt x="173" y="206"/>
                  <a:pt x="174" y="206"/>
                  <a:pt x="173" y="206"/>
                </a:cubicBezTo>
                <a:cubicBezTo>
                  <a:pt x="173" y="206"/>
                  <a:pt x="173" y="206"/>
                  <a:pt x="173" y="205"/>
                </a:cubicBezTo>
                <a:cubicBezTo>
                  <a:pt x="173" y="205"/>
                  <a:pt x="173" y="205"/>
                  <a:pt x="173" y="204"/>
                </a:cubicBezTo>
                <a:cubicBezTo>
                  <a:pt x="173" y="204"/>
                  <a:pt x="174" y="204"/>
                  <a:pt x="174" y="203"/>
                </a:cubicBezTo>
                <a:cubicBezTo>
                  <a:pt x="174" y="203"/>
                  <a:pt x="173" y="203"/>
                  <a:pt x="173" y="203"/>
                </a:cubicBezTo>
                <a:cubicBezTo>
                  <a:pt x="173" y="203"/>
                  <a:pt x="173" y="202"/>
                  <a:pt x="173" y="201"/>
                </a:cubicBezTo>
                <a:cubicBezTo>
                  <a:pt x="173" y="199"/>
                  <a:pt x="172" y="197"/>
                  <a:pt x="172" y="195"/>
                </a:cubicBezTo>
                <a:cubicBezTo>
                  <a:pt x="172" y="194"/>
                  <a:pt x="172" y="193"/>
                  <a:pt x="172" y="192"/>
                </a:cubicBezTo>
                <a:cubicBezTo>
                  <a:pt x="172" y="190"/>
                  <a:pt x="171" y="188"/>
                  <a:pt x="171" y="186"/>
                </a:cubicBezTo>
                <a:cubicBezTo>
                  <a:pt x="171" y="186"/>
                  <a:pt x="172" y="186"/>
                  <a:pt x="172" y="185"/>
                </a:cubicBezTo>
                <a:cubicBezTo>
                  <a:pt x="172" y="184"/>
                  <a:pt x="171" y="183"/>
                  <a:pt x="171" y="182"/>
                </a:cubicBezTo>
                <a:cubicBezTo>
                  <a:pt x="171" y="181"/>
                  <a:pt x="171" y="181"/>
                  <a:pt x="171" y="180"/>
                </a:cubicBezTo>
                <a:cubicBezTo>
                  <a:pt x="171" y="180"/>
                  <a:pt x="171" y="178"/>
                  <a:pt x="171" y="177"/>
                </a:cubicBezTo>
                <a:cubicBezTo>
                  <a:pt x="171" y="176"/>
                  <a:pt x="170" y="175"/>
                  <a:pt x="170" y="174"/>
                </a:cubicBezTo>
                <a:cubicBezTo>
                  <a:pt x="170" y="173"/>
                  <a:pt x="170" y="172"/>
                  <a:pt x="170" y="171"/>
                </a:cubicBezTo>
                <a:cubicBezTo>
                  <a:pt x="170" y="169"/>
                  <a:pt x="169" y="167"/>
                  <a:pt x="169" y="165"/>
                </a:cubicBezTo>
                <a:cubicBezTo>
                  <a:pt x="169" y="165"/>
                  <a:pt x="169" y="165"/>
                  <a:pt x="169" y="165"/>
                </a:cubicBezTo>
                <a:cubicBezTo>
                  <a:pt x="169" y="165"/>
                  <a:pt x="169" y="164"/>
                  <a:pt x="169" y="164"/>
                </a:cubicBezTo>
                <a:cubicBezTo>
                  <a:pt x="169" y="164"/>
                  <a:pt x="169" y="163"/>
                  <a:pt x="169" y="161"/>
                </a:cubicBezTo>
                <a:cubicBezTo>
                  <a:pt x="169" y="161"/>
                  <a:pt x="169" y="161"/>
                  <a:pt x="169" y="160"/>
                </a:cubicBezTo>
                <a:cubicBezTo>
                  <a:pt x="169" y="159"/>
                  <a:pt x="168" y="158"/>
                  <a:pt x="168" y="157"/>
                </a:cubicBezTo>
                <a:cubicBezTo>
                  <a:pt x="167" y="156"/>
                  <a:pt x="168" y="155"/>
                  <a:pt x="168" y="154"/>
                </a:cubicBezTo>
                <a:cubicBezTo>
                  <a:pt x="167" y="152"/>
                  <a:pt x="166" y="150"/>
                  <a:pt x="165" y="148"/>
                </a:cubicBezTo>
                <a:cubicBezTo>
                  <a:pt x="164" y="144"/>
                  <a:pt x="164" y="139"/>
                  <a:pt x="162" y="135"/>
                </a:cubicBezTo>
                <a:cubicBezTo>
                  <a:pt x="163" y="134"/>
                  <a:pt x="162" y="133"/>
                  <a:pt x="162" y="132"/>
                </a:cubicBezTo>
                <a:cubicBezTo>
                  <a:pt x="162" y="130"/>
                  <a:pt x="162" y="128"/>
                  <a:pt x="160" y="126"/>
                </a:cubicBezTo>
                <a:cubicBezTo>
                  <a:pt x="160" y="124"/>
                  <a:pt x="160" y="124"/>
                  <a:pt x="160" y="123"/>
                </a:cubicBezTo>
                <a:cubicBezTo>
                  <a:pt x="160" y="122"/>
                  <a:pt x="159" y="119"/>
                  <a:pt x="158" y="117"/>
                </a:cubicBezTo>
                <a:cubicBezTo>
                  <a:pt x="157" y="117"/>
                  <a:pt x="157" y="117"/>
                  <a:pt x="157" y="117"/>
                </a:cubicBezTo>
                <a:cubicBezTo>
                  <a:pt x="157" y="116"/>
                  <a:pt x="157" y="116"/>
                  <a:pt x="157" y="116"/>
                </a:cubicBezTo>
                <a:cubicBezTo>
                  <a:pt x="157" y="116"/>
                  <a:pt x="157" y="116"/>
                  <a:pt x="157" y="115"/>
                </a:cubicBezTo>
                <a:cubicBezTo>
                  <a:pt x="155" y="112"/>
                  <a:pt x="155" y="110"/>
                  <a:pt x="153" y="107"/>
                </a:cubicBezTo>
                <a:cubicBezTo>
                  <a:pt x="153" y="106"/>
                  <a:pt x="153" y="105"/>
                  <a:pt x="153" y="105"/>
                </a:cubicBezTo>
                <a:cubicBezTo>
                  <a:pt x="153" y="105"/>
                  <a:pt x="152" y="105"/>
                  <a:pt x="152" y="105"/>
                </a:cubicBezTo>
                <a:cubicBezTo>
                  <a:pt x="152" y="105"/>
                  <a:pt x="152" y="104"/>
                  <a:pt x="152" y="103"/>
                </a:cubicBezTo>
                <a:cubicBezTo>
                  <a:pt x="151" y="103"/>
                  <a:pt x="151" y="103"/>
                  <a:pt x="151" y="102"/>
                </a:cubicBezTo>
                <a:cubicBezTo>
                  <a:pt x="151" y="102"/>
                  <a:pt x="151" y="100"/>
                  <a:pt x="150" y="99"/>
                </a:cubicBezTo>
                <a:cubicBezTo>
                  <a:pt x="150" y="99"/>
                  <a:pt x="149" y="97"/>
                  <a:pt x="148" y="96"/>
                </a:cubicBezTo>
                <a:cubicBezTo>
                  <a:pt x="148" y="95"/>
                  <a:pt x="148" y="93"/>
                  <a:pt x="148" y="93"/>
                </a:cubicBezTo>
                <a:cubicBezTo>
                  <a:pt x="147" y="93"/>
                  <a:pt x="148" y="93"/>
                  <a:pt x="147" y="92"/>
                </a:cubicBezTo>
                <a:cubicBezTo>
                  <a:pt x="147" y="91"/>
                  <a:pt x="147" y="92"/>
                  <a:pt x="147" y="91"/>
                </a:cubicBezTo>
                <a:cubicBezTo>
                  <a:pt x="146" y="89"/>
                  <a:pt x="145" y="85"/>
                  <a:pt x="143" y="83"/>
                </a:cubicBezTo>
                <a:cubicBezTo>
                  <a:pt x="143" y="82"/>
                  <a:pt x="142" y="81"/>
                  <a:pt x="142" y="81"/>
                </a:cubicBezTo>
                <a:cubicBezTo>
                  <a:pt x="141" y="79"/>
                  <a:pt x="140" y="78"/>
                  <a:pt x="139" y="77"/>
                </a:cubicBezTo>
                <a:cubicBezTo>
                  <a:pt x="139" y="76"/>
                  <a:pt x="139" y="77"/>
                  <a:pt x="139" y="76"/>
                </a:cubicBezTo>
                <a:cubicBezTo>
                  <a:pt x="138" y="75"/>
                  <a:pt x="138" y="75"/>
                  <a:pt x="137" y="75"/>
                </a:cubicBezTo>
                <a:cubicBezTo>
                  <a:pt x="137" y="74"/>
                  <a:pt x="136" y="74"/>
                  <a:pt x="136" y="74"/>
                </a:cubicBezTo>
                <a:cubicBezTo>
                  <a:pt x="135" y="74"/>
                  <a:pt x="136" y="73"/>
                  <a:pt x="135" y="73"/>
                </a:cubicBezTo>
                <a:cubicBezTo>
                  <a:pt x="135" y="73"/>
                  <a:pt x="134" y="72"/>
                  <a:pt x="134" y="72"/>
                </a:cubicBezTo>
                <a:cubicBezTo>
                  <a:pt x="134" y="72"/>
                  <a:pt x="134" y="71"/>
                  <a:pt x="134" y="71"/>
                </a:cubicBezTo>
                <a:cubicBezTo>
                  <a:pt x="133" y="71"/>
                  <a:pt x="133" y="71"/>
                  <a:pt x="133" y="70"/>
                </a:cubicBezTo>
                <a:cubicBezTo>
                  <a:pt x="132" y="70"/>
                  <a:pt x="132" y="70"/>
                  <a:pt x="132" y="70"/>
                </a:cubicBezTo>
                <a:cubicBezTo>
                  <a:pt x="131" y="70"/>
                  <a:pt x="131" y="69"/>
                  <a:pt x="131" y="69"/>
                </a:cubicBezTo>
                <a:cubicBezTo>
                  <a:pt x="131" y="69"/>
                  <a:pt x="130" y="69"/>
                  <a:pt x="130" y="69"/>
                </a:cubicBezTo>
                <a:cubicBezTo>
                  <a:pt x="130" y="68"/>
                  <a:pt x="129" y="68"/>
                  <a:pt x="128" y="67"/>
                </a:cubicBezTo>
                <a:cubicBezTo>
                  <a:pt x="128" y="67"/>
                  <a:pt x="128" y="66"/>
                  <a:pt x="128" y="66"/>
                </a:cubicBezTo>
                <a:cubicBezTo>
                  <a:pt x="127" y="66"/>
                  <a:pt x="127" y="66"/>
                  <a:pt x="125" y="65"/>
                </a:cubicBezTo>
                <a:cubicBezTo>
                  <a:pt x="125" y="65"/>
                  <a:pt x="125" y="65"/>
                  <a:pt x="124" y="65"/>
                </a:cubicBezTo>
                <a:cubicBezTo>
                  <a:pt x="123" y="65"/>
                  <a:pt x="122" y="65"/>
                  <a:pt x="121" y="65"/>
                </a:cubicBezTo>
                <a:cubicBezTo>
                  <a:pt x="121" y="65"/>
                  <a:pt x="121" y="64"/>
                  <a:pt x="121" y="65"/>
                </a:cubicBezTo>
                <a:cubicBezTo>
                  <a:pt x="121" y="65"/>
                  <a:pt x="120" y="65"/>
                  <a:pt x="120" y="65"/>
                </a:cubicBezTo>
                <a:cubicBezTo>
                  <a:pt x="120" y="65"/>
                  <a:pt x="119" y="64"/>
                  <a:pt x="119" y="64"/>
                </a:cubicBezTo>
                <a:cubicBezTo>
                  <a:pt x="118" y="64"/>
                  <a:pt x="117" y="65"/>
                  <a:pt x="115" y="65"/>
                </a:cubicBezTo>
                <a:cubicBezTo>
                  <a:pt x="114" y="64"/>
                  <a:pt x="113" y="64"/>
                  <a:pt x="112" y="63"/>
                </a:cubicBezTo>
                <a:cubicBezTo>
                  <a:pt x="111" y="64"/>
                  <a:pt x="110" y="64"/>
                  <a:pt x="110" y="64"/>
                </a:cubicBezTo>
                <a:cubicBezTo>
                  <a:pt x="109" y="64"/>
                  <a:pt x="108" y="64"/>
                  <a:pt x="108" y="64"/>
                </a:cubicBezTo>
                <a:cubicBezTo>
                  <a:pt x="107" y="64"/>
                  <a:pt x="107" y="63"/>
                  <a:pt x="107" y="63"/>
                </a:cubicBezTo>
                <a:cubicBezTo>
                  <a:pt x="106" y="63"/>
                  <a:pt x="106" y="63"/>
                  <a:pt x="105" y="63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3" y="63"/>
                  <a:pt x="101" y="64"/>
                  <a:pt x="99" y="64"/>
                </a:cubicBezTo>
                <a:cubicBezTo>
                  <a:pt x="99" y="64"/>
                  <a:pt x="99" y="64"/>
                  <a:pt x="99" y="64"/>
                </a:cubicBezTo>
                <a:cubicBezTo>
                  <a:pt x="99" y="64"/>
                  <a:pt x="99" y="64"/>
                  <a:pt x="99" y="64"/>
                </a:cubicBezTo>
                <a:cubicBezTo>
                  <a:pt x="98" y="64"/>
                  <a:pt x="96" y="64"/>
                  <a:pt x="94" y="64"/>
                </a:cubicBezTo>
                <a:cubicBezTo>
                  <a:pt x="94" y="64"/>
                  <a:pt x="94" y="64"/>
                  <a:pt x="94" y="64"/>
                </a:cubicBezTo>
                <a:cubicBezTo>
                  <a:pt x="93" y="64"/>
                  <a:pt x="91" y="65"/>
                  <a:pt x="89" y="65"/>
                </a:cubicBezTo>
                <a:cubicBezTo>
                  <a:pt x="88" y="65"/>
                  <a:pt x="87" y="65"/>
                  <a:pt x="84" y="66"/>
                </a:cubicBezTo>
                <a:cubicBezTo>
                  <a:pt x="83" y="66"/>
                  <a:pt x="82" y="66"/>
                  <a:pt x="80" y="66"/>
                </a:cubicBezTo>
                <a:cubicBezTo>
                  <a:pt x="78" y="67"/>
                  <a:pt x="74" y="67"/>
                  <a:pt x="71" y="69"/>
                </a:cubicBezTo>
                <a:cubicBezTo>
                  <a:pt x="70" y="69"/>
                  <a:pt x="69" y="70"/>
                  <a:pt x="68" y="70"/>
                </a:cubicBezTo>
                <a:cubicBezTo>
                  <a:pt x="67" y="71"/>
                  <a:pt x="66" y="71"/>
                  <a:pt x="65" y="72"/>
                </a:cubicBezTo>
                <a:cubicBezTo>
                  <a:pt x="63" y="73"/>
                  <a:pt x="62" y="75"/>
                  <a:pt x="61" y="76"/>
                </a:cubicBezTo>
                <a:cubicBezTo>
                  <a:pt x="59" y="77"/>
                  <a:pt x="58" y="78"/>
                  <a:pt x="56" y="80"/>
                </a:cubicBezTo>
                <a:cubicBezTo>
                  <a:pt x="55" y="80"/>
                  <a:pt x="56" y="81"/>
                  <a:pt x="56" y="81"/>
                </a:cubicBezTo>
                <a:cubicBezTo>
                  <a:pt x="55" y="82"/>
                  <a:pt x="55" y="83"/>
                  <a:pt x="54" y="83"/>
                </a:cubicBezTo>
                <a:cubicBezTo>
                  <a:pt x="54" y="83"/>
                  <a:pt x="54" y="84"/>
                  <a:pt x="54" y="84"/>
                </a:cubicBezTo>
                <a:cubicBezTo>
                  <a:pt x="54" y="85"/>
                  <a:pt x="53" y="85"/>
                  <a:pt x="53" y="85"/>
                </a:cubicBezTo>
                <a:cubicBezTo>
                  <a:pt x="53" y="85"/>
                  <a:pt x="52" y="86"/>
                  <a:pt x="52" y="87"/>
                </a:cubicBezTo>
                <a:cubicBezTo>
                  <a:pt x="52" y="87"/>
                  <a:pt x="52" y="88"/>
                  <a:pt x="51" y="88"/>
                </a:cubicBezTo>
                <a:cubicBezTo>
                  <a:pt x="51" y="88"/>
                  <a:pt x="51" y="89"/>
                  <a:pt x="51" y="89"/>
                </a:cubicBezTo>
                <a:cubicBezTo>
                  <a:pt x="51" y="89"/>
                  <a:pt x="51" y="90"/>
                  <a:pt x="50" y="91"/>
                </a:cubicBezTo>
                <a:cubicBezTo>
                  <a:pt x="50" y="91"/>
                  <a:pt x="51" y="91"/>
                  <a:pt x="50" y="92"/>
                </a:cubicBezTo>
                <a:cubicBezTo>
                  <a:pt x="50" y="92"/>
                  <a:pt x="49" y="93"/>
                  <a:pt x="49" y="93"/>
                </a:cubicBezTo>
                <a:cubicBezTo>
                  <a:pt x="49" y="94"/>
                  <a:pt x="49" y="94"/>
                  <a:pt x="49" y="94"/>
                </a:cubicBezTo>
                <a:cubicBezTo>
                  <a:pt x="49" y="95"/>
                  <a:pt x="49" y="95"/>
                  <a:pt x="49" y="97"/>
                </a:cubicBezTo>
                <a:cubicBezTo>
                  <a:pt x="49" y="97"/>
                  <a:pt x="49" y="97"/>
                  <a:pt x="49" y="97"/>
                </a:cubicBezTo>
                <a:cubicBezTo>
                  <a:pt x="49" y="97"/>
                  <a:pt x="49" y="98"/>
                  <a:pt x="49" y="98"/>
                </a:cubicBezTo>
                <a:cubicBezTo>
                  <a:pt x="49" y="99"/>
                  <a:pt x="49" y="101"/>
                  <a:pt x="49" y="103"/>
                </a:cubicBezTo>
                <a:cubicBezTo>
                  <a:pt x="49" y="104"/>
                  <a:pt x="49" y="106"/>
                  <a:pt x="49" y="107"/>
                </a:cubicBezTo>
                <a:cubicBezTo>
                  <a:pt x="49" y="108"/>
                  <a:pt x="49" y="109"/>
                  <a:pt x="49" y="110"/>
                </a:cubicBezTo>
                <a:cubicBezTo>
                  <a:pt x="49" y="110"/>
                  <a:pt x="50" y="111"/>
                  <a:pt x="49" y="111"/>
                </a:cubicBezTo>
                <a:cubicBezTo>
                  <a:pt x="49" y="112"/>
                  <a:pt x="49" y="112"/>
                  <a:pt x="50" y="113"/>
                </a:cubicBezTo>
                <a:cubicBezTo>
                  <a:pt x="50" y="114"/>
                  <a:pt x="50" y="114"/>
                  <a:pt x="50" y="115"/>
                </a:cubicBezTo>
                <a:cubicBezTo>
                  <a:pt x="50" y="115"/>
                  <a:pt x="50" y="116"/>
                  <a:pt x="50" y="116"/>
                </a:cubicBezTo>
                <a:cubicBezTo>
                  <a:pt x="50" y="117"/>
                  <a:pt x="50" y="117"/>
                  <a:pt x="50" y="118"/>
                </a:cubicBezTo>
                <a:cubicBezTo>
                  <a:pt x="51" y="118"/>
                  <a:pt x="51" y="120"/>
                  <a:pt x="51" y="120"/>
                </a:cubicBezTo>
                <a:cubicBezTo>
                  <a:pt x="51" y="121"/>
                  <a:pt x="51" y="121"/>
                  <a:pt x="51" y="122"/>
                </a:cubicBezTo>
                <a:cubicBezTo>
                  <a:pt x="51" y="122"/>
                  <a:pt x="51" y="123"/>
                  <a:pt x="51" y="124"/>
                </a:cubicBezTo>
                <a:cubicBezTo>
                  <a:pt x="51" y="124"/>
                  <a:pt x="51" y="124"/>
                  <a:pt x="51" y="124"/>
                </a:cubicBezTo>
                <a:cubicBezTo>
                  <a:pt x="51" y="125"/>
                  <a:pt x="51" y="126"/>
                  <a:pt x="51" y="127"/>
                </a:cubicBezTo>
                <a:cubicBezTo>
                  <a:pt x="51" y="127"/>
                  <a:pt x="51" y="127"/>
                  <a:pt x="51" y="127"/>
                </a:cubicBezTo>
                <a:cubicBezTo>
                  <a:pt x="51" y="128"/>
                  <a:pt x="52" y="128"/>
                  <a:pt x="52" y="129"/>
                </a:cubicBezTo>
                <a:cubicBezTo>
                  <a:pt x="52" y="130"/>
                  <a:pt x="52" y="130"/>
                  <a:pt x="53" y="132"/>
                </a:cubicBezTo>
                <a:cubicBezTo>
                  <a:pt x="54" y="134"/>
                  <a:pt x="54" y="135"/>
                  <a:pt x="54" y="138"/>
                </a:cubicBezTo>
                <a:cubicBezTo>
                  <a:pt x="54" y="138"/>
                  <a:pt x="55" y="138"/>
                  <a:pt x="54" y="138"/>
                </a:cubicBezTo>
                <a:cubicBezTo>
                  <a:pt x="54" y="139"/>
                  <a:pt x="55" y="141"/>
                  <a:pt x="55" y="143"/>
                </a:cubicBezTo>
                <a:cubicBezTo>
                  <a:pt x="55" y="143"/>
                  <a:pt x="54" y="143"/>
                  <a:pt x="54" y="144"/>
                </a:cubicBezTo>
                <a:cubicBezTo>
                  <a:pt x="55" y="144"/>
                  <a:pt x="55" y="145"/>
                  <a:pt x="55" y="145"/>
                </a:cubicBezTo>
                <a:cubicBezTo>
                  <a:pt x="55" y="145"/>
                  <a:pt x="55" y="145"/>
                  <a:pt x="55" y="146"/>
                </a:cubicBezTo>
                <a:cubicBezTo>
                  <a:pt x="55" y="147"/>
                  <a:pt x="54" y="149"/>
                  <a:pt x="55" y="151"/>
                </a:cubicBezTo>
                <a:cubicBezTo>
                  <a:pt x="55" y="153"/>
                  <a:pt x="55" y="155"/>
                  <a:pt x="55" y="158"/>
                </a:cubicBezTo>
                <a:cubicBezTo>
                  <a:pt x="55" y="158"/>
                  <a:pt x="55" y="158"/>
                  <a:pt x="55" y="158"/>
                </a:cubicBezTo>
                <a:cubicBezTo>
                  <a:pt x="55" y="159"/>
                  <a:pt x="56" y="160"/>
                  <a:pt x="56" y="160"/>
                </a:cubicBezTo>
                <a:cubicBezTo>
                  <a:pt x="55" y="160"/>
                  <a:pt x="55" y="161"/>
                  <a:pt x="55" y="162"/>
                </a:cubicBezTo>
                <a:cubicBezTo>
                  <a:pt x="55" y="163"/>
                  <a:pt x="55" y="163"/>
                  <a:pt x="55" y="164"/>
                </a:cubicBezTo>
                <a:cubicBezTo>
                  <a:pt x="55" y="165"/>
                  <a:pt x="55" y="166"/>
                  <a:pt x="55" y="167"/>
                </a:cubicBezTo>
                <a:cubicBezTo>
                  <a:pt x="55" y="168"/>
                  <a:pt x="56" y="171"/>
                  <a:pt x="56" y="173"/>
                </a:cubicBezTo>
                <a:cubicBezTo>
                  <a:pt x="56" y="174"/>
                  <a:pt x="57" y="174"/>
                  <a:pt x="57" y="176"/>
                </a:cubicBezTo>
                <a:cubicBezTo>
                  <a:pt x="57" y="176"/>
                  <a:pt x="57" y="177"/>
                  <a:pt x="57" y="177"/>
                </a:cubicBezTo>
                <a:cubicBezTo>
                  <a:pt x="57" y="179"/>
                  <a:pt x="58" y="181"/>
                  <a:pt x="58" y="184"/>
                </a:cubicBezTo>
                <a:cubicBezTo>
                  <a:pt x="59" y="185"/>
                  <a:pt x="59" y="186"/>
                  <a:pt x="59" y="187"/>
                </a:cubicBezTo>
                <a:cubicBezTo>
                  <a:pt x="59" y="187"/>
                  <a:pt x="59" y="188"/>
                  <a:pt x="59" y="189"/>
                </a:cubicBezTo>
                <a:cubicBezTo>
                  <a:pt x="59" y="189"/>
                  <a:pt x="60" y="189"/>
                  <a:pt x="60" y="189"/>
                </a:cubicBezTo>
                <a:cubicBezTo>
                  <a:pt x="60" y="191"/>
                  <a:pt x="61" y="193"/>
                  <a:pt x="61" y="195"/>
                </a:cubicBezTo>
                <a:cubicBezTo>
                  <a:pt x="61" y="197"/>
                  <a:pt x="61" y="199"/>
                  <a:pt x="62" y="201"/>
                </a:cubicBezTo>
                <a:cubicBezTo>
                  <a:pt x="62" y="203"/>
                  <a:pt x="63" y="204"/>
                  <a:pt x="64" y="207"/>
                </a:cubicBezTo>
                <a:cubicBezTo>
                  <a:pt x="64" y="207"/>
                  <a:pt x="64" y="208"/>
                  <a:pt x="64" y="208"/>
                </a:cubicBezTo>
                <a:cubicBezTo>
                  <a:pt x="64" y="208"/>
                  <a:pt x="64" y="208"/>
                  <a:pt x="64" y="208"/>
                </a:cubicBezTo>
                <a:cubicBezTo>
                  <a:pt x="65" y="210"/>
                  <a:pt x="65" y="212"/>
                  <a:pt x="66" y="213"/>
                </a:cubicBezTo>
                <a:cubicBezTo>
                  <a:pt x="67" y="214"/>
                  <a:pt x="68" y="215"/>
                  <a:pt x="68" y="217"/>
                </a:cubicBezTo>
                <a:cubicBezTo>
                  <a:pt x="69" y="218"/>
                  <a:pt x="69" y="220"/>
                  <a:pt x="70" y="221"/>
                </a:cubicBezTo>
                <a:cubicBezTo>
                  <a:pt x="71" y="222"/>
                  <a:pt x="72" y="223"/>
                  <a:pt x="72" y="224"/>
                </a:cubicBezTo>
                <a:cubicBezTo>
                  <a:pt x="73" y="224"/>
                  <a:pt x="73" y="225"/>
                  <a:pt x="73" y="225"/>
                </a:cubicBezTo>
                <a:cubicBezTo>
                  <a:pt x="74" y="225"/>
                  <a:pt x="75" y="229"/>
                  <a:pt x="76" y="231"/>
                </a:cubicBezTo>
                <a:cubicBezTo>
                  <a:pt x="76" y="231"/>
                  <a:pt x="77" y="230"/>
                  <a:pt x="77" y="231"/>
                </a:cubicBezTo>
                <a:cubicBezTo>
                  <a:pt x="77" y="231"/>
                  <a:pt x="77" y="232"/>
                  <a:pt x="78" y="233"/>
                </a:cubicBezTo>
                <a:cubicBezTo>
                  <a:pt x="79" y="234"/>
                  <a:pt x="79" y="235"/>
                  <a:pt x="80" y="236"/>
                </a:cubicBezTo>
                <a:cubicBezTo>
                  <a:pt x="80" y="236"/>
                  <a:pt x="80" y="237"/>
                  <a:pt x="80" y="237"/>
                </a:cubicBezTo>
                <a:cubicBezTo>
                  <a:pt x="80" y="237"/>
                  <a:pt x="81" y="237"/>
                  <a:pt x="81" y="237"/>
                </a:cubicBezTo>
                <a:cubicBezTo>
                  <a:pt x="82" y="239"/>
                  <a:pt x="82" y="240"/>
                  <a:pt x="83" y="242"/>
                </a:cubicBezTo>
                <a:cubicBezTo>
                  <a:pt x="83" y="243"/>
                  <a:pt x="84" y="243"/>
                  <a:pt x="84" y="244"/>
                </a:cubicBezTo>
                <a:cubicBezTo>
                  <a:pt x="85" y="245"/>
                  <a:pt x="85" y="246"/>
                  <a:pt x="85" y="246"/>
                </a:cubicBezTo>
                <a:cubicBezTo>
                  <a:pt x="86" y="247"/>
                  <a:pt x="87" y="248"/>
                  <a:pt x="87" y="248"/>
                </a:cubicBezTo>
                <a:cubicBezTo>
                  <a:pt x="87" y="249"/>
                  <a:pt x="87" y="249"/>
                  <a:pt x="88" y="249"/>
                </a:cubicBezTo>
                <a:cubicBezTo>
                  <a:pt x="88" y="249"/>
                  <a:pt x="88" y="249"/>
                  <a:pt x="88" y="249"/>
                </a:cubicBezTo>
                <a:cubicBezTo>
                  <a:pt x="89" y="250"/>
                  <a:pt x="89" y="252"/>
                  <a:pt x="90" y="253"/>
                </a:cubicBezTo>
                <a:cubicBezTo>
                  <a:pt x="91" y="256"/>
                  <a:pt x="92" y="259"/>
                  <a:pt x="95" y="260"/>
                </a:cubicBezTo>
                <a:cubicBezTo>
                  <a:pt x="97" y="263"/>
                  <a:pt x="99" y="264"/>
                  <a:pt x="102" y="266"/>
                </a:cubicBezTo>
                <a:cubicBezTo>
                  <a:pt x="102" y="266"/>
                  <a:pt x="102" y="267"/>
                  <a:pt x="102" y="267"/>
                </a:cubicBezTo>
                <a:cubicBezTo>
                  <a:pt x="103" y="267"/>
                  <a:pt x="103" y="268"/>
                  <a:pt x="103" y="268"/>
                </a:cubicBezTo>
                <a:cubicBezTo>
                  <a:pt x="104" y="268"/>
                  <a:pt x="104" y="269"/>
                  <a:pt x="104" y="269"/>
                </a:cubicBezTo>
                <a:cubicBezTo>
                  <a:pt x="105" y="270"/>
                  <a:pt x="105" y="272"/>
                  <a:pt x="106" y="274"/>
                </a:cubicBezTo>
                <a:cubicBezTo>
                  <a:pt x="107" y="279"/>
                  <a:pt x="110" y="284"/>
                  <a:pt x="113" y="289"/>
                </a:cubicBezTo>
                <a:cubicBezTo>
                  <a:pt x="111" y="290"/>
                  <a:pt x="108" y="291"/>
                  <a:pt x="105" y="293"/>
                </a:cubicBezTo>
                <a:cubicBezTo>
                  <a:pt x="105" y="293"/>
                  <a:pt x="105" y="293"/>
                  <a:pt x="104" y="293"/>
                </a:cubicBezTo>
                <a:cubicBezTo>
                  <a:pt x="104" y="294"/>
                  <a:pt x="102" y="294"/>
                  <a:pt x="101" y="295"/>
                </a:cubicBezTo>
                <a:cubicBezTo>
                  <a:pt x="101" y="295"/>
                  <a:pt x="101" y="295"/>
                  <a:pt x="101" y="295"/>
                </a:cubicBezTo>
                <a:cubicBezTo>
                  <a:pt x="100" y="296"/>
                  <a:pt x="100" y="296"/>
                  <a:pt x="99" y="296"/>
                </a:cubicBezTo>
                <a:cubicBezTo>
                  <a:pt x="98" y="296"/>
                  <a:pt x="98" y="297"/>
                  <a:pt x="97" y="297"/>
                </a:cubicBezTo>
                <a:cubicBezTo>
                  <a:pt x="96" y="298"/>
                  <a:pt x="95" y="298"/>
                  <a:pt x="93" y="298"/>
                </a:cubicBezTo>
                <a:cubicBezTo>
                  <a:pt x="92" y="298"/>
                  <a:pt x="91" y="299"/>
                  <a:pt x="90" y="300"/>
                </a:cubicBezTo>
                <a:cubicBezTo>
                  <a:pt x="87" y="301"/>
                  <a:pt x="83" y="302"/>
                  <a:pt x="80" y="303"/>
                </a:cubicBezTo>
                <a:cubicBezTo>
                  <a:pt x="77" y="304"/>
                  <a:pt x="73" y="306"/>
                  <a:pt x="70" y="305"/>
                </a:cubicBezTo>
                <a:cubicBezTo>
                  <a:pt x="69" y="304"/>
                  <a:pt x="68" y="302"/>
                  <a:pt x="69" y="301"/>
                </a:cubicBezTo>
                <a:cubicBezTo>
                  <a:pt x="69" y="301"/>
                  <a:pt x="69" y="300"/>
                  <a:pt x="69" y="300"/>
                </a:cubicBezTo>
                <a:cubicBezTo>
                  <a:pt x="68" y="299"/>
                  <a:pt x="69" y="302"/>
                  <a:pt x="68" y="302"/>
                </a:cubicBezTo>
                <a:cubicBezTo>
                  <a:pt x="68" y="303"/>
                  <a:pt x="68" y="304"/>
                  <a:pt x="67" y="305"/>
                </a:cubicBezTo>
                <a:cubicBezTo>
                  <a:pt x="67" y="305"/>
                  <a:pt x="66" y="305"/>
                  <a:pt x="66" y="304"/>
                </a:cubicBezTo>
                <a:cubicBezTo>
                  <a:pt x="64" y="304"/>
                  <a:pt x="63" y="300"/>
                  <a:pt x="61" y="298"/>
                </a:cubicBezTo>
                <a:cubicBezTo>
                  <a:pt x="61" y="298"/>
                  <a:pt x="60" y="297"/>
                  <a:pt x="60" y="296"/>
                </a:cubicBezTo>
                <a:cubicBezTo>
                  <a:pt x="59" y="295"/>
                  <a:pt x="59" y="295"/>
                  <a:pt x="59" y="294"/>
                </a:cubicBezTo>
                <a:cubicBezTo>
                  <a:pt x="59" y="293"/>
                  <a:pt x="57" y="292"/>
                  <a:pt x="57" y="290"/>
                </a:cubicBezTo>
                <a:cubicBezTo>
                  <a:pt x="56" y="287"/>
                  <a:pt x="55" y="285"/>
                  <a:pt x="54" y="282"/>
                </a:cubicBezTo>
                <a:cubicBezTo>
                  <a:pt x="53" y="282"/>
                  <a:pt x="53" y="281"/>
                  <a:pt x="53" y="281"/>
                </a:cubicBezTo>
                <a:cubicBezTo>
                  <a:pt x="52" y="280"/>
                  <a:pt x="52" y="280"/>
                  <a:pt x="52" y="279"/>
                </a:cubicBezTo>
                <a:cubicBezTo>
                  <a:pt x="52" y="278"/>
                  <a:pt x="51" y="277"/>
                  <a:pt x="51" y="277"/>
                </a:cubicBezTo>
                <a:cubicBezTo>
                  <a:pt x="50" y="274"/>
                  <a:pt x="49" y="272"/>
                  <a:pt x="48" y="270"/>
                </a:cubicBezTo>
                <a:cubicBezTo>
                  <a:pt x="48" y="269"/>
                  <a:pt x="47" y="267"/>
                  <a:pt x="46" y="266"/>
                </a:cubicBezTo>
                <a:cubicBezTo>
                  <a:pt x="46" y="265"/>
                  <a:pt x="44" y="263"/>
                  <a:pt x="44" y="262"/>
                </a:cubicBezTo>
                <a:cubicBezTo>
                  <a:pt x="43" y="260"/>
                  <a:pt x="41" y="258"/>
                  <a:pt x="41" y="256"/>
                </a:cubicBezTo>
                <a:cubicBezTo>
                  <a:pt x="40" y="255"/>
                  <a:pt x="40" y="253"/>
                  <a:pt x="39" y="251"/>
                </a:cubicBezTo>
                <a:cubicBezTo>
                  <a:pt x="39" y="251"/>
                  <a:pt x="39" y="250"/>
                  <a:pt x="39" y="250"/>
                </a:cubicBezTo>
                <a:cubicBezTo>
                  <a:pt x="39" y="250"/>
                  <a:pt x="38" y="250"/>
                  <a:pt x="38" y="249"/>
                </a:cubicBezTo>
                <a:cubicBezTo>
                  <a:pt x="38" y="248"/>
                  <a:pt x="38" y="247"/>
                  <a:pt x="37" y="245"/>
                </a:cubicBezTo>
                <a:cubicBezTo>
                  <a:pt x="36" y="243"/>
                  <a:pt x="35" y="241"/>
                  <a:pt x="34" y="239"/>
                </a:cubicBezTo>
                <a:cubicBezTo>
                  <a:pt x="34" y="238"/>
                  <a:pt x="34" y="238"/>
                  <a:pt x="34" y="238"/>
                </a:cubicBezTo>
                <a:cubicBezTo>
                  <a:pt x="34" y="238"/>
                  <a:pt x="34" y="238"/>
                  <a:pt x="34" y="237"/>
                </a:cubicBezTo>
                <a:cubicBezTo>
                  <a:pt x="31" y="231"/>
                  <a:pt x="28" y="227"/>
                  <a:pt x="26" y="219"/>
                </a:cubicBezTo>
                <a:cubicBezTo>
                  <a:pt x="25" y="219"/>
                  <a:pt x="25" y="218"/>
                  <a:pt x="25" y="218"/>
                </a:cubicBezTo>
                <a:cubicBezTo>
                  <a:pt x="25" y="217"/>
                  <a:pt x="25" y="217"/>
                  <a:pt x="24" y="215"/>
                </a:cubicBezTo>
                <a:cubicBezTo>
                  <a:pt x="24" y="214"/>
                  <a:pt x="23" y="213"/>
                  <a:pt x="22" y="211"/>
                </a:cubicBezTo>
                <a:cubicBezTo>
                  <a:pt x="22" y="210"/>
                  <a:pt x="21" y="209"/>
                  <a:pt x="21" y="208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1" y="207"/>
                  <a:pt x="20" y="205"/>
                  <a:pt x="21" y="204"/>
                </a:cubicBezTo>
                <a:cubicBezTo>
                  <a:pt x="21" y="204"/>
                  <a:pt x="20" y="204"/>
                  <a:pt x="19" y="204"/>
                </a:cubicBezTo>
                <a:cubicBezTo>
                  <a:pt x="19" y="203"/>
                  <a:pt x="19" y="202"/>
                  <a:pt x="19" y="203"/>
                </a:cubicBezTo>
                <a:cubicBezTo>
                  <a:pt x="18" y="201"/>
                  <a:pt x="17" y="198"/>
                  <a:pt x="16" y="196"/>
                </a:cubicBezTo>
                <a:cubicBezTo>
                  <a:pt x="16" y="195"/>
                  <a:pt x="16" y="193"/>
                  <a:pt x="15" y="193"/>
                </a:cubicBezTo>
                <a:cubicBezTo>
                  <a:pt x="15" y="193"/>
                  <a:pt x="15" y="193"/>
                  <a:pt x="15" y="192"/>
                </a:cubicBezTo>
                <a:cubicBezTo>
                  <a:pt x="15" y="191"/>
                  <a:pt x="15" y="190"/>
                  <a:pt x="14" y="189"/>
                </a:cubicBezTo>
                <a:cubicBezTo>
                  <a:pt x="14" y="188"/>
                  <a:pt x="15" y="188"/>
                  <a:pt x="14" y="188"/>
                </a:cubicBezTo>
                <a:cubicBezTo>
                  <a:pt x="14" y="187"/>
                  <a:pt x="14" y="188"/>
                  <a:pt x="14" y="187"/>
                </a:cubicBezTo>
                <a:cubicBezTo>
                  <a:pt x="14" y="187"/>
                  <a:pt x="14" y="186"/>
                  <a:pt x="14" y="186"/>
                </a:cubicBezTo>
                <a:cubicBezTo>
                  <a:pt x="13" y="185"/>
                  <a:pt x="13" y="183"/>
                  <a:pt x="12" y="182"/>
                </a:cubicBezTo>
                <a:cubicBezTo>
                  <a:pt x="11" y="179"/>
                  <a:pt x="11" y="176"/>
                  <a:pt x="10" y="173"/>
                </a:cubicBezTo>
                <a:cubicBezTo>
                  <a:pt x="10" y="172"/>
                  <a:pt x="9" y="170"/>
                  <a:pt x="9" y="168"/>
                </a:cubicBezTo>
                <a:cubicBezTo>
                  <a:pt x="9" y="168"/>
                  <a:pt x="10" y="167"/>
                  <a:pt x="9" y="167"/>
                </a:cubicBezTo>
                <a:cubicBezTo>
                  <a:pt x="9" y="166"/>
                  <a:pt x="9" y="167"/>
                  <a:pt x="9" y="166"/>
                </a:cubicBezTo>
                <a:cubicBezTo>
                  <a:pt x="9" y="165"/>
                  <a:pt x="8" y="165"/>
                  <a:pt x="8" y="164"/>
                </a:cubicBezTo>
                <a:cubicBezTo>
                  <a:pt x="8" y="164"/>
                  <a:pt x="8" y="163"/>
                  <a:pt x="8" y="163"/>
                </a:cubicBezTo>
                <a:cubicBezTo>
                  <a:pt x="8" y="162"/>
                  <a:pt x="7" y="161"/>
                  <a:pt x="7" y="161"/>
                </a:cubicBezTo>
                <a:cubicBezTo>
                  <a:pt x="7" y="160"/>
                  <a:pt x="7" y="159"/>
                  <a:pt x="7" y="158"/>
                </a:cubicBezTo>
                <a:cubicBezTo>
                  <a:pt x="7" y="158"/>
                  <a:pt x="6" y="157"/>
                  <a:pt x="6" y="157"/>
                </a:cubicBezTo>
                <a:cubicBezTo>
                  <a:pt x="6" y="157"/>
                  <a:pt x="7" y="157"/>
                  <a:pt x="7" y="156"/>
                </a:cubicBezTo>
                <a:cubicBezTo>
                  <a:pt x="6" y="155"/>
                  <a:pt x="6" y="154"/>
                  <a:pt x="6" y="153"/>
                </a:cubicBezTo>
                <a:cubicBezTo>
                  <a:pt x="6" y="153"/>
                  <a:pt x="7" y="153"/>
                  <a:pt x="6" y="152"/>
                </a:cubicBezTo>
                <a:cubicBezTo>
                  <a:pt x="6" y="152"/>
                  <a:pt x="6" y="152"/>
                  <a:pt x="6" y="152"/>
                </a:cubicBezTo>
                <a:cubicBezTo>
                  <a:pt x="6" y="152"/>
                  <a:pt x="6" y="151"/>
                  <a:pt x="6" y="150"/>
                </a:cubicBezTo>
                <a:cubicBezTo>
                  <a:pt x="5" y="150"/>
                  <a:pt x="5" y="149"/>
                  <a:pt x="5" y="148"/>
                </a:cubicBezTo>
                <a:cubicBezTo>
                  <a:pt x="5" y="148"/>
                  <a:pt x="5" y="148"/>
                  <a:pt x="5" y="148"/>
                </a:cubicBezTo>
                <a:cubicBezTo>
                  <a:pt x="5" y="146"/>
                  <a:pt x="4" y="144"/>
                  <a:pt x="4" y="142"/>
                </a:cubicBezTo>
                <a:cubicBezTo>
                  <a:pt x="4" y="142"/>
                  <a:pt x="4" y="141"/>
                  <a:pt x="4" y="141"/>
                </a:cubicBezTo>
                <a:cubicBezTo>
                  <a:pt x="4" y="140"/>
                  <a:pt x="4" y="138"/>
                  <a:pt x="4" y="138"/>
                </a:cubicBezTo>
                <a:cubicBezTo>
                  <a:pt x="4" y="137"/>
                  <a:pt x="4" y="137"/>
                  <a:pt x="4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4"/>
                  <a:pt x="4" y="134"/>
                  <a:pt x="4" y="134"/>
                </a:cubicBezTo>
                <a:cubicBezTo>
                  <a:pt x="4" y="133"/>
                  <a:pt x="4" y="132"/>
                  <a:pt x="4" y="131"/>
                </a:cubicBezTo>
                <a:cubicBezTo>
                  <a:pt x="4" y="130"/>
                  <a:pt x="3" y="127"/>
                  <a:pt x="3" y="126"/>
                </a:cubicBezTo>
                <a:cubicBezTo>
                  <a:pt x="3" y="123"/>
                  <a:pt x="3" y="121"/>
                  <a:pt x="3" y="119"/>
                </a:cubicBezTo>
                <a:cubicBezTo>
                  <a:pt x="3" y="119"/>
                  <a:pt x="3" y="118"/>
                  <a:pt x="3" y="117"/>
                </a:cubicBezTo>
                <a:cubicBezTo>
                  <a:pt x="3" y="117"/>
                  <a:pt x="3" y="117"/>
                  <a:pt x="3" y="116"/>
                </a:cubicBezTo>
                <a:cubicBezTo>
                  <a:pt x="3" y="116"/>
                  <a:pt x="3" y="116"/>
                  <a:pt x="3" y="115"/>
                </a:cubicBezTo>
                <a:cubicBezTo>
                  <a:pt x="3" y="115"/>
                  <a:pt x="4" y="115"/>
                  <a:pt x="4" y="114"/>
                </a:cubicBezTo>
                <a:cubicBezTo>
                  <a:pt x="4" y="113"/>
                  <a:pt x="3" y="113"/>
                  <a:pt x="3" y="113"/>
                </a:cubicBezTo>
                <a:cubicBezTo>
                  <a:pt x="3" y="113"/>
                  <a:pt x="3" y="112"/>
                  <a:pt x="3" y="112"/>
                </a:cubicBezTo>
                <a:cubicBezTo>
                  <a:pt x="3" y="111"/>
                  <a:pt x="3" y="111"/>
                  <a:pt x="3" y="111"/>
                </a:cubicBezTo>
                <a:cubicBezTo>
                  <a:pt x="4" y="110"/>
                  <a:pt x="4" y="109"/>
                  <a:pt x="4" y="109"/>
                </a:cubicBezTo>
                <a:cubicBezTo>
                  <a:pt x="4" y="108"/>
                  <a:pt x="4" y="108"/>
                  <a:pt x="4" y="108"/>
                </a:cubicBezTo>
                <a:cubicBezTo>
                  <a:pt x="4" y="108"/>
                  <a:pt x="3" y="108"/>
                  <a:pt x="3" y="108"/>
                </a:cubicBezTo>
                <a:cubicBezTo>
                  <a:pt x="3" y="108"/>
                  <a:pt x="4" y="107"/>
                  <a:pt x="4" y="107"/>
                </a:cubicBezTo>
                <a:cubicBezTo>
                  <a:pt x="4" y="107"/>
                  <a:pt x="5" y="106"/>
                  <a:pt x="5" y="106"/>
                </a:cubicBezTo>
                <a:cubicBezTo>
                  <a:pt x="5" y="106"/>
                  <a:pt x="4" y="106"/>
                  <a:pt x="4" y="105"/>
                </a:cubicBezTo>
                <a:cubicBezTo>
                  <a:pt x="4" y="105"/>
                  <a:pt x="4" y="103"/>
                  <a:pt x="4" y="103"/>
                </a:cubicBezTo>
                <a:cubicBezTo>
                  <a:pt x="4" y="102"/>
                  <a:pt x="4" y="102"/>
                  <a:pt x="4" y="101"/>
                </a:cubicBezTo>
                <a:cubicBezTo>
                  <a:pt x="4" y="101"/>
                  <a:pt x="4" y="100"/>
                  <a:pt x="4" y="100"/>
                </a:cubicBezTo>
                <a:cubicBezTo>
                  <a:pt x="4" y="99"/>
                  <a:pt x="4" y="98"/>
                  <a:pt x="4" y="98"/>
                </a:cubicBezTo>
                <a:cubicBezTo>
                  <a:pt x="4" y="98"/>
                  <a:pt x="4" y="97"/>
                  <a:pt x="4" y="97"/>
                </a:cubicBezTo>
                <a:cubicBezTo>
                  <a:pt x="4" y="97"/>
                  <a:pt x="4" y="96"/>
                  <a:pt x="4" y="95"/>
                </a:cubicBezTo>
                <a:cubicBezTo>
                  <a:pt x="4" y="95"/>
                  <a:pt x="4" y="95"/>
                  <a:pt x="4" y="95"/>
                </a:cubicBezTo>
                <a:cubicBezTo>
                  <a:pt x="4" y="94"/>
                  <a:pt x="4" y="93"/>
                  <a:pt x="4" y="93"/>
                </a:cubicBezTo>
                <a:cubicBezTo>
                  <a:pt x="4" y="92"/>
                  <a:pt x="4" y="92"/>
                  <a:pt x="4" y="92"/>
                </a:cubicBezTo>
                <a:cubicBezTo>
                  <a:pt x="4" y="91"/>
                  <a:pt x="5" y="91"/>
                  <a:pt x="5" y="90"/>
                </a:cubicBezTo>
                <a:cubicBezTo>
                  <a:pt x="5" y="89"/>
                  <a:pt x="5" y="89"/>
                  <a:pt x="5" y="88"/>
                </a:cubicBezTo>
                <a:cubicBezTo>
                  <a:pt x="5" y="88"/>
                  <a:pt x="4" y="87"/>
                  <a:pt x="4" y="87"/>
                </a:cubicBezTo>
                <a:cubicBezTo>
                  <a:pt x="5" y="87"/>
                  <a:pt x="5" y="87"/>
                  <a:pt x="5" y="86"/>
                </a:cubicBezTo>
                <a:cubicBezTo>
                  <a:pt x="5" y="86"/>
                  <a:pt x="5" y="85"/>
                  <a:pt x="5" y="85"/>
                </a:cubicBezTo>
                <a:cubicBezTo>
                  <a:pt x="5" y="85"/>
                  <a:pt x="5" y="85"/>
                  <a:pt x="5" y="85"/>
                </a:cubicBezTo>
                <a:cubicBezTo>
                  <a:pt x="5" y="84"/>
                  <a:pt x="5" y="84"/>
                  <a:pt x="5" y="84"/>
                </a:cubicBezTo>
                <a:cubicBezTo>
                  <a:pt x="5" y="84"/>
                  <a:pt x="6" y="82"/>
                  <a:pt x="6" y="82"/>
                </a:cubicBezTo>
                <a:cubicBezTo>
                  <a:pt x="6" y="81"/>
                  <a:pt x="7" y="81"/>
                  <a:pt x="7" y="80"/>
                </a:cubicBezTo>
                <a:cubicBezTo>
                  <a:pt x="6" y="79"/>
                  <a:pt x="7" y="80"/>
                  <a:pt x="7" y="79"/>
                </a:cubicBezTo>
                <a:cubicBezTo>
                  <a:pt x="7" y="79"/>
                  <a:pt x="7" y="78"/>
                  <a:pt x="7" y="77"/>
                </a:cubicBezTo>
                <a:cubicBezTo>
                  <a:pt x="7" y="77"/>
                  <a:pt x="7" y="76"/>
                  <a:pt x="8" y="76"/>
                </a:cubicBezTo>
                <a:cubicBezTo>
                  <a:pt x="7" y="74"/>
                  <a:pt x="9" y="74"/>
                  <a:pt x="8" y="72"/>
                </a:cubicBezTo>
                <a:cubicBezTo>
                  <a:pt x="9" y="70"/>
                  <a:pt x="9" y="72"/>
                  <a:pt x="11" y="72"/>
                </a:cubicBezTo>
                <a:cubicBezTo>
                  <a:pt x="11" y="70"/>
                  <a:pt x="14" y="68"/>
                  <a:pt x="12" y="66"/>
                </a:cubicBezTo>
                <a:cubicBezTo>
                  <a:pt x="12" y="65"/>
                  <a:pt x="13" y="65"/>
                  <a:pt x="14" y="65"/>
                </a:cubicBezTo>
                <a:cubicBezTo>
                  <a:pt x="13" y="64"/>
                  <a:pt x="14" y="63"/>
                  <a:pt x="14" y="62"/>
                </a:cubicBezTo>
                <a:cubicBezTo>
                  <a:pt x="14" y="61"/>
                  <a:pt x="13" y="60"/>
                  <a:pt x="14" y="60"/>
                </a:cubicBezTo>
                <a:cubicBezTo>
                  <a:pt x="14" y="60"/>
                  <a:pt x="14" y="59"/>
                  <a:pt x="14" y="59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7"/>
                  <a:pt x="16" y="57"/>
                  <a:pt x="17" y="56"/>
                </a:cubicBezTo>
                <a:cubicBezTo>
                  <a:pt x="17" y="56"/>
                  <a:pt x="18" y="55"/>
                  <a:pt x="18" y="55"/>
                </a:cubicBezTo>
                <a:cubicBezTo>
                  <a:pt x="18" y="54"/>
                  <a:pt x="18" y="54"/>
                  <a:pt x="18" y="54"/>
                </a:cubicBezTo>
                <a:cubicBezTo>
                  <a:pt x="18" y="53"/>
                  <a:pt x="19" y="53"/>
                  <a:pt x="19" y="53"/>
                </a:cubicBezTo>
                <a:cubicBezTo>
                  <a:pt x="19" y="53"/>
                  <a:pt x="19" y="53"/>
                  <a:pt x="19" y="52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52"/>
                  <a:pt x="20" y="51"/>
                  <a:pt x="20" y="50"/>
                </a:cubicBezTo>
                <a:cubicBezTo>
                  <a:pt x="20" y="50"/>
                  <a:pt x="21" y="49"/>
                  <a:pt x="21" y="49"/>
                </a:cubicBezTo>
                <a:cubicBezTo>
                  <a:pt x="21" y="49"/>
                  <a:pt x="20" y="48"/>
                  <a:pt x="20" y="48"/>
                </a:cubicBezTo>
                <a:cubicBezTo>
                  <a:pt x="20" y="47"/>
                  <a:pt x="20" y="47"/>
                  <a:pt x="20" y="47"/>
                </a:cubicBezTo>
                <a:cubicBezTo>
                  <a:pt x="21" y="47"/>
                  <a:pt x="21" y="47"/>
                  <a:pt x="22" y="47"/>
                </a:cubicBezTo>
                <a:cubicBezTo>
                  <a:pt x="22" y="45"/>
                  <a:pt x="20" y="46"/>
                  <a:pt x="20" y="45"/>
                </a:cubicBezTo>
                <a:cubicBezTo>
                  <a:pt x="21" y="44"/>
                  <a:pt x="21" y="44"/>
                  <a:pt x="21" y="45"/>
                </a:cubicBezTo>
                <a:cubicBezTo>
                  <a:pt x="21" y="45"/>
                  <a:pt x="22" y="45"/>
                  <a:pt x="22" y="45"/>
                </a:cubicBezTo>
                <a:cubicBezTo>
                  <a:pt x="23" y="44"/>
                  <a:pt x="24" y="43"/>
                  <a:pt x="24" y="42"/>
                </a:cubicBezTo>
                <a:cubicBezTo>
                  <a:pt x="25" y="41"/>
                  <a:pt x="25" y="40"/>
                  <a:pt x="26" y="39"/>
                </a:cubicBezTo>
                <a:cubicBezTo>
                  <a:pt x="26" y="38"/>
                  <a:pt x="27" y="38"/>
                  <a:pt x="28" y="37"/>
                </a:cubicBezTo>
                <a:cubicBezTo>
                  <a:pt x="28" y="36"/>
                  <a:pt x="28" y="36"/>
                  <a:pt x="28" y="36"/>
                </a:cubicBezTo>
                <a:cubicBezTo>
                  <a:pt x="29" y="35"/>
                  <a:pt x="29" y="34"/>
                  <a:pt x="30" y="34"/>
                </a:cubicBezTo>
                <a:cubicBezTo>
                  <a:pt x="30" y="34"/>
                  <a:pt x="30" y="33"/>
                  <a:pt x="31" y="32"/>
                </a:cubicBezTo>
                <a:cubicBezTo>
                  <a:pt x="31" y="32"/>
                  <a:pt x="32" y="31"/>
                  <a:pt x="32" y="30"/>
                </a:cubicBezTo>
                <a:cubicBezTo>
                  <a:pt x="33" y="30"/>
                  <a:pt x="34" y="29"/>
                  <a:pt x="35" y="28"/>
                </a:cubicBezTo>
                <a:cubicBezTo>
                  <a:pt x="35" y="28"/>
                  <a:pt x="36" y="28"/>
                  <a:pt x="36" y="27"/>
                </a:cubicBezTo>
                <a:cubicBezTo>
                  <a:pt x="36" y="27"/>
                  <a:pt x="36" y="27"/>
                  <a:pt x="36" y="26"/>
                </a:cubicBezTo>
                <a:cubicBezTo>
                  <a:pt x="37" y="26"/>
                  <a:pt x="38" y="25"/>
                  <a:pt x="38" y="25"/>
                </a:cubicBezTo>
                <a:cubicBezTo>
                  <a:pt x="39" y="25"/>
                  <a:pt x="39" y="25"/>
                  <a:pt x="39" y="24"/>
                </a:cubicBezTo>
                <a:cubicBezTo>
                  <a:pt x="39" y="24"/>
                  <a:pt x="40" y="24"/>
                  <a:pt x="41" y="23"/>
                </a:cubicBezTo>
                <a:cubicBezTo>
                  <a:pt x="41" y="23"/>
                  <a:pt x="41" y="23"/>
                  <a:pt x="41" y="22"/>
                </a:cubicBezTo>
                <a:cubicBezTo>
                  <a:pt x="41" y="22"/>
                  <a:pt x="42" y="22"/>
                  <a:pt x="42" y="22"/>
                </a:cubicBezTo>
                <a:cubicBezTo>
                  <a:pt x="44" y="20"/>
                  <a:pt x="46" y="19"/>
                  <a:pt x="49" y="17"/>
                </a:cubicBezTo>
                <a:cubicBezTo>
                  <a:pt x="50" y="17"/>
                  <a:pt x="50" y="17"/>
                  <a:pt x="51" y="16"/>
                </a:cubicBezTo>
                <a:cubicBezTo>
                  <a:pt x="53" y="15"/>
                  <a:pt x="56" y="14"/>
                  <a:pt x="59" y="13"/>
                </a:cubicBezTo>
                <a:cubicBezTo>
                  <a:pt x="60" y="12"/>
                  <a:pt x="61" y="12"/>
                  <a:pt x="63" y="11"/>
                </a:cubicBezTo>
                <a:cubicBezTo>
                  <a:pt x="63" y="11"/>
                  <a:pt x="67" y="10"/>
                  <a:pt x="68" y="9"/>
                </a:cubicBezTo>
                <a:cubicBezTo>
                  <a:pt x="68" y="9"/>
                  <a:pt x="71" y="8"/>
                  <a:pt x="72" y="7"/>
                </a:cubicBezTo>
                <a:cubicBezTo>
                  <a:pt x="74" y="7"/>
                  <a:pt x="76" y="6"/>
                  <a:pt x="77" y="6"/>
                </a:cubicBezTo>
                <a:cubicBezTo>
                  <a:pt x="79" y="6"/>
                  <a:pt x="80" y="5"/>
                  <a:pt x="82" y="5"/>
                </a:cubicBezTo>
                <a:cubicBezTo>
                  <a:pt x="83" y="5"/>
                  <a:pt x="84" y="5"/>
                  <a:pt x="85" y="5"/>
                </a:cubicBezTo>
                <a:cubicBezTo>
                  <a:pt x="86" y="5"/>
                  <a:pt x="87" y="4"/>
                  <a:pt x="89" y="4"/>
                </a:cubicBezTo>
                <a:cubicBezTo>
                  <a:pt x="89" y="4"/>
                  <a:pt x="89" y="5"/>
                  <a:pt x="90" y="5"/>
                </a:cubicBezTo>
                <a:cubicBezTo>
                  <a:pt x="90" y="5"/>
                  <a:pt x="91" y="4"/>
                  <a:pt x="92" y="4"/>
                </a:cubicBezTo>
                <a:cubicBezTo>
                  <a:pt x="92" y="4"/>
                  <a:pt x="92" y="5"/>
                  <a:pt x="92" y="5"/>
                </a:cubicBezTo>
                <a:cubicBezTo>
                  <a:pt x="93" y="5"/>
                  <a:pt x="94" y="4"/>
                  <a:pt x="95" y="4"/>
                </a:cubicBezTo>
                <a:cubicBezTo>
                  <a:pt x="95" y="4"/>
                  <a:pt x="96" y="5"/>
                  <a:pt x="96" y="5"/>
                </a:cubicBezTo>
                <a:cubicBezTo>
                  <a:pt x="96" y="5"/>
                  <a:pt x="96" y="5"/>
                  <a:pt x="97" y="5"/>
                </a:cubicBezTo>
                <a:cubicBezTo>
                  <a:pt x="97" y="5"/>
                  <a:pt x="97" y="5"/>
                  <a:pt x="97" y="5"/>
                </a:cubicBezTo>
                <a:cubicBezTo>
                  <a:pt x="101" y="5"/>
                  <a:pt x="106" y="4"/>
                  <a:pt x="109" y="6"/>
                </a:cubicBezTo>
                <a:cubicBezTo>
                  <a:pt x="110" y="6"/>
                  <a:pt x="111" y="6"/>
                  <a:pt x="113" y="6"/>
                </a:cubicBezTo>
                <a:cubicBezTo>
                  <a:pt x="113" y="6"/>
                  <a:pt x="113" y="7"/>
                  <a:pt x="113" y="7"/>
                </a:cubicBezTo>
                <a:cubicBezTo>
                  <a:pt x="114" y="6"/>
                  <a:pt x="117" y="8"/>
                  <a:pt x="117" y="8"/>
                </a:cubicBezTo>
                <a:cubicBezTo>
                  <a:pt x="117" y="9"/>
                  <a:pt x="119" y="9"/>
                  <a:pt x="120" y="10"/>
                </a:cubicBezTo>
                <a:cubicBezTo>
                  <a:pt x="121" y="10"/>
                  <a:pt x="122" y="12"/>
                  <a:pt x="123" y="12"/>
                </a:cubicBezTo>
                <a:cubicBezTo>
                  <a:pt x="124" y="13"/>
                  <a:pt x="126" y="12"/>
                  <a:pt x="126" y="15"/>
                </a:cubicBezTo>
                <a:cubicBezTo>
                  <a:pt x="127" y="15"/>
                  <a:pt x="128" y="14"/>
                  <a:pt x="129" y="15"/>
                </a:cubicBezTo>
                <a:cubicBezTo>
                  <a:pt x="129" y="15"/>
                  <a:pt x="130" y="15"/>
                  <a:pt x="131" y="15"/>
                </a:cubicBezTo>
                <a:cubicBezTo>
                  <a:pt x="131" y="16"/>
                  <a:pt x="132" y="16"/>
                  <a:pt x="133" y="17"/>
                </a:cubicBezTo>
                <a:cubicBezTo>
                  <a:pt x="133" y="17"/>
                  <a:pt x="134" y="18"/>
                  <a:pt x="135" y="18"/>
                </a:cubicBezTo>
                <a:cubicBezTo>
                  <a:pt x="135" y="18"/>
                  <a:pt x="135" y="19"/>
                  <a:pt x="136" y="19"/>
                </a:cubicBezTo>
                <a:cubicBezTo>
                  <a:pt x="136" y="19"/>
                  <a:pt x="137" y="20"/>
                  <a:pt x="137" y="20"/>
                </a:cubicBezTo>
                <a:cubicBezTo>
                  <a:pt x="138" y="20"/>
                  <a:pt x="138" y="20"/>
                  <a:pt x="139" y="21"/>
                </a:cubicBezTo>
                <a:cubicBezTo>
                  <a:pt x="140" y="21"/>
                  <a:pt x="140" y="22"/>
                  <a:pt x="140" y="22"/>
                </a:cubicBezTo>
                <a:cubicBezTo>
                  <a:pt x="140" y="22"/>
                  <a:pt x="141" y="23"/>
                  <a:pt x="142" y="23"/>
                </a:cubicBezTo>
                <a:cubicBezTo>
                  <a:pt x="143" y="23"/>
                  <a:pt x="143" y="24"/>
                  <a:pt x="143" y="24"/>
                </a:cubicBezTo>
                <a:cubicBezTo>
                  <a:pt x="144" y="25"/>
                  <a:pt x="145" y="25"/>
                  <a:pt x="145" y="25"/>
                </a:cubicBezTo>
                <a:cubicBezTo>
                  <a:pt x="146" y="26"/>
                  <a:pt x="146" y="27"/>
                  <a:pt x="147" y="27"/>
                </a:cubicBezTo>
                <a:cubicBezTo>
                  <a:pt x="149" y="29"/>
                  <a:pt x="151" y="31"/>
                  <a:pt x="152" y="33"/>
                </a:cubicBezTo>
                <a:cubicBezTo>
                  <a:pt x="154" y="34"/>
                  <a:pt x="155" y="36"/>
                  <a:pt x="156" y="38"/>
                </a:cubicBezTo>
                <a:cubicBezTo>
                  <a:pt x="157" y="38"/>
                  <a:pt x="157" y="37"/>
                  <a:pt x="157" y="38"/>
                </a:cubicBezTo>
                <a:cubicBezTo>
                  <a:pt x="157" y="38"/>
                  <a:pt x="158" y="39"/>
                  <a:pt x="158" y="39"/>
                </a:cubicBezTo>
                <a:cubicBezTo>
                  <a:pt x="159" y="40"/>
                  <a:pt x="160" y="41"/>
                  <a:pt x="161" y="42"/>
                </a:cubicBezTo>
                <a:cubicBezTo>
                  <a:pt x="161" y="42"/>
                  <a:pt x="161" y="42"/>
                  <a:pt x="161" y="42"/>
                </a:cubicBezTo>
                <a:cubicBezTo>
                  <a:pt x="161" y="43"/>
                  <a:pt x="163" y="44"/>
                  <a:pt x="163" y="45"/>
                </a:cubicBezTo>
                <a:cubicBezTo>
                  <a:pt x="164" y="45"/>
                  <a:pt x="164" y="46"/>
                  <a:pt x="164" y="47"/>
                </a:cubicBezTo>
                <a:cubicBezTo>
                  <a:pt x="165" y="47"/>
                  <a:pt x="166" y="48"/>
                  <a:pt x="166" y="48"/>
                </a:cubicBezTo>
                <a:cubicBezTo>
                  <a:pt x="167" y="49"/>
                  <a:pt x="167" y="50"/>
                  <a:pt x="168" y="51"/>
                </a:cubicBezTo>
                <a:cubicBezTo>
                  <a:pt x="168" y="51"/>
                  <a:pt x="168" y="51"/>
                  <a:pt x="169" y="53"/>
                </a:cubicBezTo>
                <a:cubicBezTo>
                  <a:pt x="169" y="53"/>
                  <a:pt x="169" y="53"/>
                  <a:pt x="169" y="53"/>
                </a:cubicBezTo>
                <a:cubicBezTo>
                  <a:pt x="170" y="54"/>
                  <a:pt x="172" y="57"/>
                  <a:pt x="172" y="58"/>
                </a:cubicBezTo>
                <a:cubicBezTo>
                  <a:pt x="173" y="58"/>
                  <a:pt x="173" y="59"/>
                  <a:pt x="173" y="60"/>
                </a:cubicBezTo>
                <a:cubicBezTo>
                  <a:pt x="174" y="60"/>
                  <a:pt x="175" y="63"/>
                  <a:pt x="176" y="64"/>
                </a:cubicBezTo>
                <a:cubicBezTo>
                  <a:pt x="176" y="64"/>
                  <a:pt x="176" y="64"/>
                  <a:pt x="177" y="65"/>
                </a:cubicBezTo>
                <a:cubicBezTo>
                  <a:pt x="177" y="66"/>
                  <a:pt x="177" y="66"/>
                  <a:pt x="178" y="67"/>
                </a:cubicBezTo>
                <a:cubicBezTo>
                  <a:pt x="178" y="67"/>
                  <a:pt x="178" y="68"/>
                  <a:pt x="178" y="68"/>
                </a:cubicBezTo>
                <a:cubicBezTo>
                  <a:pt x="179" y="68"/>
                  <a:pt x="178" y="68"/>
                  <a:pt x="178" y="68"/>
                </a:cubicBezTo>
                <a:cubicBezTo>
                  <a:pt x="178" y="68"/>
                  <a:pt x="179" y="69"/>
                  <a:pt x="179" y="70"/>
                </a:cubicBezTo>
                <a:cubicBezTo>
                  <a:pt x="179" y="70"/>
                  <a:pt x="180" y="72"/>
                  <a:pt x="180" y="72"/>
                </a:cubicBezTo>
                <a:cubicBezTo>
                  <a:pt x="181" y="72"/>
                  <a:pt x="180" y="73"/>
                  <a:pt x="181" y="74"/>
                </a:cubicBezTo>
                <a:cubicBezTo>
                  <a:pt x="181" y="74"/>
                  <a:pt x="182" y="74"/>
                  <a:pt x="182" y="75"/>
                </a:cubicBezTo>
                <a:cubicBezTo>
                  <a:pt x="182" y="75"/>
                  <a:pt x="182" y="75"/>
                  <a:pt x="183" y="76"/>
                </a:cubicBezTo>
                <a:cubicBezTo>
                  <a:pt x="183" y="76"/>
                  <a:pt x="183" y="78"/>
                  <a:pt x="184" y="79"/>
                </a:cubicBezTo>
                <a:cubicBezTo>
                  <a:pt x="184" y="80"/>
                  <a:pt x="184" y="80"/>
                  <a:pt x="185" y="82"/>
                </a:cubicBezTo>
                <a:cubicBezTo>
                  <a:pt x="185" y="83"/>
                  <a:pt x="185" y="83"/>
                  <a:pt x="186" y="84"/>
                </a:cubicBezTo>
                <a:cubicBezTo>
                  <a:pt x="187" y="86"/>
                  <a:pt x="187" y="91"/>
                  <a:pt x="189" y="94"/>
                </a:cubicBezTo>
                <a:cubicBezTo>
                  <a:pt x="189" y="94"/>
                  <a:pt x="190" y="94"/>
                  <a:pt x="190" y="95"/>
                </a:cubicBezTo>
                <a:cubicBezTo>
                  <a:pt x="190" y="95"/>
                  <a:pt x="190" y="96"/>
                  <a:pt x="190" y="97"/>
                </a:cubicBezTo>
                <a:cubicBezTo>
                  <a:pt x="190" y="98"/>
                  <a:pt x="191" y="99"/>
                  <a:pt x="191" y="100"/>
                </a:cubicBezTo>
                <a:cubicBezTo>
                  <a:pt x="191" y="101"/>
                  <a:pt x="191" y="103"/>
                  <a:pt x="192" y="104"/>
                </a:cubicBezTo>
                <a:cubicBezTo>
                  <a:pt x="192" y="107"/>
                  <a:pt x="193" y="109"/>
                  <a:pt x="194" y="112"/>
                </a:cubicBezTo>
                <a:cubicBezTo>
                  <a:pt x="194" y="112"/>
                  <a:pt x="195" y="112"/>
                  <a:pt x="195" y="112"/>
                </a:cubicBezTo>
                <a:cubicBezTo>
                  <a:pt x="195" y="112"/>
                  <a:pt x="195" y="113"/>
                  <a:pt x="195" y="113"/>
                </a:cubicBezTo>
                <a:cubicBezTo>
                  <a:pt x="196" y="114"/>
                  <a:pt x="196" y="114"/>
                  <a:pt x="196" y="114"/>
                </a:cubicBezTo>
                <a:cubicBezTo>
                  <a:pt x="196" y="115"/>
                  <a:pt x="196" y="116"/>
                  <a:pt x="196" y="117"/>
                </a:cubicBezTo>
                <a:cubicBezTo>
                  <a:pt x="197" y="119"/>
                  <a:pt x="197" y="122"/>
                  <a:pt x="198" y="125"/>
                </a:cubicBezTo>
                <a:close/>
                <a:moveTo>
                  <a:pt x="71" y="215"/>
                </a:moveTo>
                <a:cubicBezTo>
                  <a:pt x="70" y="213"/>
                  <a:pt x="69" y="212"/>
                  <a:pt x="70" y="211"/>
                </a:cubicBezTo>
                <a:cubicBezTo>
                  <a:pt x="70" y="211"/>
                  <a:pt x="71" y="212"/>
                  <a:pt x="71" y="213"/>
                </a:cubicBezTo>
                <a:cubicBezTo>
                  <a:pt x="72" y="215"/>
                  <a:pt x="73" y="218"/>
                  <a:pt x="74" y="220"/>
                </a:cubicBezTo>
                <a:cubicBezTo>
                  <a:pt x="73" y="221"/>
                  <a:pt x="73" y="219"/>
                  <a:pt x="73" y="219"/>
                </a:cubicBezTo>
                <a:cubicBezTo>
                  <a:pt x="72" y="219"/>
                  <a:pt x="71" y="216"/>
                  <a:pt x="71" y="215"/>
                </a:cubicBezTo>
                <a:close/>
                <a:moveTo>
                  <a:pt x="68" y="208"/>
                </a:moveTo>
                <a:cubicBezTo>
                  <a:pt x="69" y="208"/>
                  <a:pt x="70" y="210"/>
                  <a:pt x="69" y="211"/>
                </a:cubicBezTo>
                <a:cubicBezTo>
                  <a:pt x="69" y="211"/>
                  <a:pt x="68" y="208"/>
                  <a:pt x="68" y="208"/>
                </a:cubicBezTo>
                <a:close/>
                <a:moveTo>
                  <a:pt x="93" y="334"/>
                </a:moveTo>
                <a:cubicBezTo>
                  <a:pt x="93" y="335"/>
                  <a:pt x="93" y="335"/>
                  <a:pt x="93" y="336"/>
                </a:cubicBezTo>
                <a:cubicBezTo>
                  <a:pt x="93" y="337"/>
                  <a:pt x="94" y="336"/>
                  <a:pt x="94" y="337"/>
                </a:cubicBezTo>
                <a:cubicBezTo>
                  <a:pt x="93" y="338"/>
                  <a:pt x="95" y="339"/>
                  <a:pt x="95" y="340"/>
                </a:cubicBezTo>
                <a:cubicBezTo>
                  <a:pt x="95" y="341"/>
                  <a:pt x="95" y="342"/>
                  <a:pt x="95" y="342"/>
                </a:cubicBezTo>
                <a:cubicBezTo>
                  <a:pt x="95" y="343"/>
                  <a:pt x="95" y="343"/>
                  <a:pt x="94" y="343"/>
                </a:cubicBezTo>
                <a:cubicBezTo>
                  <a:pt x="94" y="344"/>
                  <a:pt x="95" y="345"/>
                  <a:pt x="95" y="346"/>
                </a:cubicBezTo>
                <a:cubicBezTo>
                  <a:pt x="95" y="346"/>
                  <a:pt x="94" y="347"/>
                  <a:pt x="94" y="347"/>
                </a:cubicBezTo>
                <a:cubicBezTo>
                  <a:pt x="94" y="348"/>
                  <a:pt x="95" y="348"/>
                  <a:pt x="94" y="349"/>
                </a:cubicBezTo>
                <a:cubicBezTo>
                  <a:pt x="94" y="349"/>
                  <a:pt x="94" y="349"/>
                  <a:pt x="94" y="350"/>
                </a:cubicBezTo>
                <a:cubicBezTo>
                  <a:pt x="94" y="350"/>
                  <a:pt x="94" y="350"/>
                  <a:pt x="94" y="350"/>
                </a:cubicBezTo>
                <a:cubicBezTo>
                  <a:pt x="94" y="350"/>
                  <a:pt x="94" y="350"/>
                  <a:pt x="94" y="351"/>
                </a:cubicBezTo>
                <a:cubicBezTo>
                  <a:pt x="94" y="354"/>
                  <a:pt x="94" y="359"/>
                  <a:pt x="94" y="362"/>
                </a:cubicBezTo>
                <a:cubicBezTo>
                  <a:pt x="94" y="363"/>
                  <a:pt x="95" y="366"/>
                  <a:pt x="94" y="367"/>
                </a:cubicBezTo>
                <a:cubicBezTo>
                  <a:pt x="94" y="367"/>
                  <a:pt x="94" y="368"/>
                  <a:pt x="94" y="368"/>
                </a:cubicBezTo>
                <a:cubicBezTo>
                  <a:pt x="94" y="369"/>
                  <a:pt x="95" y="370"/>
                  <a:pt x="95" y="371"/>
                </a:cubicBezTo>
                <a:cubicBezTo>
                  <a:pt x="94" y="372"/>
                  <a:pt x="95" y="372"/>
                  <a:pt x="95" y="373"/>
                </a:cubicBezTo>
                <a:cubicBezTo>
                  <a:pt x="95" y="373"/>
                  <a:pt x="95" y="373"/>
                  <a:pt x="95" y="374"/>
                </a:cubicBezTo>
                <a:cubicBezTo>
                  <a:pt x="95" y="375"/>
                  <a:pt x="95" y="376"/>
                  <a:pt x="96" y="376"/>
                </a:cubicBezTo>
                <a:cubicBezTo>
                  <a:pt x="96" y="378"/>
                  <a:pt x="97" y="379"/>
                  <a:pt x="97" y="380"/>
                </a:cubicBezTo>
                <a:cubicBezTo>
                  <a:pt x="98" y="380"/>
                  <a:pt x="99" y="379"/>
                  <a:pt x="99" y="379"/>
                </a:cubicBezTo>
                <a:cubicBezTo>
                  <a:pt x="100" y="379"/>
                  <a:pt x="100" y="378"/>
                  <a:pt x="101" y="378"/>
                </a:cubicBezTo>
                <a:cubicBezTo>
                  <a:pt x="101" y="377"/>
                  <a:pt x="101" y="376"/>
                  <a:pt x="101" y="375"/>
                </a:cubicBezTo>
                <a:cubicBezTo>
                  <a:pt x="101" y="375"/>
                  <a:pt x="102" y="374"/>
                  <a:pt x="102" y="373"/>
                </a:cubicBezTo>
                <a:cubicBezTo>
                  <a:pt x="102" y="373"/>
                  <a:pt x="103" y="372"/>
                  <a:pt x="102" y="372"/>
                </a:cubicBezTo>
                <a:cubicBezTo>
                  <a:pt x="102" y="373"/>
                  <a:pt x="101" y="373"/>
                  <a:pt x="100" y="374"/>
                </a:cubicBezTo>
                <a:cubicBezTo>
                  <a:pt x="100" y="374"/>
                  <a:pt x="100" y="376"/>
                  <a:pt x="99" y="375"/>
                </a:cubicBezTo>
                <a:cubicBezTo>
                  <a:pt x="98" y="373"/>
                  <a:pt x="99" y="370"/>
                  <a:pt x="98" y="368"/>
                </a:cubicBezTo>
                <a:cubicBezTo>
                  <a:pt x="98" y="368"/>
                  <a:pt x="99" y="368"/>
                  <a:pt x="99" y="367"/>
                </a:cubicBezTo>
                <a:cubicBezTo>
                  <a:pt x="99" y="366"/>
                  <a:pt x="98" y="365"/>
                  <a:pt x="98" y="364"/>
                </a:cubicBezTo>
                <a:cubicBezTo>
                  <a:pt x="98" y="363"/>
                  <a:pt x="99" y="363"/>
                  <a:pt x="98" y="362"/>
                </a:cubicBezTo>
                <a:cubicBezTo>
                  <a:pt x="98" y="361"/>
                  <a:pt x="98" y="360"/>
                  <a:pt x="99" y="359"/>
                </a:cubicBezTo>
                <a:cubicBezTo>
                  <a:pt x="99" y="359"/>
                  <a:pt x="97" y="357"/>
                  <a:pt x="98" y="357"/>
                </a:cubicBezTo>
                <a:cubicBezTo>
                  <a:pt x="99" y="355"/>
                  <a:pt x="98" y="353"/>
                  <a:pt x="98" y="351"/>
                </a:cubicBezTo>
                <a:cubicBezTo>
                  <a:pt x="98" y="350"/>
                  <a:pt x="98" y="350"/>
                  <a:pt x="98" y="349"/>
                </a:cubicBezTo>
                <a:cubicBezTo>
                  <a:pt x="98" y="349"/>
                  <a:pt x="98" y="348"/>
                  <a:pt x="98" y="348"/>
                </a:cubicBezTo>
                <a:cubicBezTo>
                  <a:pt x="98" y="347"/>
                  <a:pt x="98" y="347"/>
                  <a:pt x="98" y="346"/>
                </a:cubicBezTo>
                <a:cubicBezTo>
                  <a:pt x="98" y="346"/>
                  <a:pt x="98" y="346"/>
                  <a:pt x="98" y="346"/>
                </a:cubicBezTo>
                <a:cubicBezTo>
                  <a:pt x="98" y="346"/>
                  <a:pt x="99" y="346"/>
                  <a:pt x="99" y="345"/>
                </a:cubicBezTo>
                <a:cubicBezTo>
                  <a:pt x="99" y="344"/>
                  <a:pt x="98" y="344"/>
                  <a:pt x="99" y="343"/>
                </a:cubicBezTo>
                <a:cubicBezTo>
                  <a:pt x="99" y="341"/>
                  <a:pt x="98" y="340"/>
                  <a:pt x="98" y="339"/>
                </a:cubicBezTo>
                <a:cubicBezTo>
                  <a:pt x="98" y="337"/>
                  <a:pt x="99" y="335"/>
                  <a:pt x="98" y="333"/>
                </a:cubicBezTo>
                <a:cubicBezTo>
                  <a:pt x="96" y="332"/>
                  <a:pt x="95" y="333"/>
                  <a:pt x="93" y="334"/>
                </a:cubicBezTo>
                <a:close/>
                <a:moveTo>
                  <a:pt x="201" y="290"/>
                </a:moveTo>
                <a:cubicBezTo>
                  <a:pt x="200" y="289"/>
                  <a:pt x="200" y="288"/>
                  <a:pt x="200" y="288"/>
                </a:cubicBezTo>
                <a:cubicBezTo>
                  <a:pt x="197" y="288"/>
                  <a:pt x="197" y="288"/>
                  <a:pt x="197" y="288"/>
                </a:cubicBezTo>
                <a:cubicBezTo>
                  <a:pt x="197" y="290"/>
                  <a:pt x="197" y="290"/>
                  <a:pt x="197" y="290"/>
                </a:cubicBezTo>
                <a:cubicBezTo>
                  <a:pt x="198" y="292"/>
                  <a:pt x="197" y="295"/>
                  <a:pt x="198" y="297"/>
                </a:cubicBezTo>
                <a:cubicBezTo>
                  <a:pt x="198" y="298"/>
                  <a:pt x="197" y="299"/>
                  <a:pt x="198" y="300"/>
                </a:cubicBezTo>
                <a:cubicBezTo>
                  <a:pt x="198" y="301"/>
                  <a:pt x="198" y="301"/>
                  <a:pt x="198" y="301"/>
                </a:cubicBezTo>
                <a:cubicBezTo>
                  <a:pt x="198" y="303"/>
                  <a:pt x="198" y="304"/>
                  <a:pt x="199" y="306"/>
                </a:cubicBezTo>
                <a:cubicBezTo>
                  <a:pt x="198" y="307"/>
                  <a:pt x="199" y="310"/>
                  <a:pt x="198" y="311"/>
                </a:cubicBezTo>
                <a:cubicBezTo>
                  <a:pt x="198" y="311"/>
                  <a:pt x="198" y="312"/>
                  <a:pt x="198" y="312"/>
                </a:cubicBezTo>
                <a:cubicBezTo>
                  <a:pt x="199" y="313"/>
                  <a:pt x="199" y="313"/>
                  <a:pt x="198" y="313"/>
                </a:cubicBezTo>
                <a:cubicBezTo>
                  <a:pt x="198" y="314"/>
                  <a:pt x="199" y="315"/>
                  <a:pt x="199" y="315"/>
                </a:cubicBezTo>
                <a:cubicBezTo>
                  <a:pt x="199" y="315"/>
                  <a:pt x="199" y="315"/>
                  <a:pt x="199" y="315"/>
                </a:cubicBezTo>
                <a:cubicBezTo>
                  <a:pt x="198" y="315"/>
                  <a:pt x="199" y="316"/>
                  <a:pt x="199" y="317"/>
                </a:cubicBezTo>
                <a:cubicBezTo>
                  <a:pt x="199" y="317"/>
                  <a:pt x="199" y="317"/>
                  <a:pt x="199" y="317"/>
                </a:cubicBezTo>
                <a:cubicBezTo>
                  <a:pt x="199" y="317"/>
                  <a:pt x="199" y="318"/>
                  <a:pt x="199" y="319"/>
                </a:cubicBezTo>
                <a:cubicBezTo>
                  <a:pt x="199" y="319"/>
                  <a:pt x="199" y="320"/>
                  <a:pt x="199" y="321"/>
                </a:cubicBezTo>
                <a:cubicBezTo>
                  <a:pt x="199" y="323"/>
                  <a:pt x="200" y="325"/>
                  <a:pt x="201" y="328"/>
                </a:cubicBezTo>
                <a:cubicBezTo>
                  <a:pt x="201" y="328"/>
                  <a:pt x="200" y="328"/>
                  <a:pt x="200" y="328"/>
                </a:cubicBezTo>
                <a:cubicBezTo>
                  <a:pt x="200" y="328"/>
                  <a:pt x="200" y="329"/>
                  <a:pt x="201" y="329"/>
                </a:cubicBezTo>
                <a:cubicBezTo>
                  <a:pt x="201" y="331"/>
                  <a:pt x="201" y="333"/>
                  <a:pt x="201" y="334"/>
                </a:cubicBezTo>
                <a:cubicBezTo>
                  <a:pt x="202" y="335"/>
                  <a:pt x="203" y="334"/>
                  <a:pt x="203" y="335"/>
                </a:cubicBezTo>
                <a:cubicBezTo>
                  <a:pt x="206" y="334"/>
                  <a:pt x="203" y="330"/>
                  <a:pt x="204" y="329"/>
                </a:cubicBezTo>
                <a:cubicBezTo>
                  <a:pt x="204" y="329"/>
                  <a:pt x="204" y="328"/>
                  <a:pt x="204" y="328"/>
                </a:cubicBezTo>
                <a:cubicBezTo>
                  <a:pt x="204" y="326"/>
                  <a:pt x="203" y="323"/>
                  <a:pt x="204" y="322"/>
                </a:cubicBezTo>
                <a:cubicBezTo>
                  <a:pt x="204" y="322"/>
                  <a:pt x="203" y="321"/>
                  <a:pt x="203" y="321"/>
                </a:cubicBezTo>
                <a:cubicBezTo>
                  <a:pt x="203" y="321"/>
                  <a:pt x="204" y="320"/>
                  <a:pt x="204" y="320"/>
                </a:cubicBezTo>
                <a:cubicBezTo>
                  <a:pt x="204" y="320"/>
                  <a:pt x="203" y="318"/>
                  <a:pt x="203" y="317"/>
                </a:cubicBezTo>
                <a:cubicBezTo>
                  <a:pt x="203" y="317"/>
                  <a:pt x="203" y="316"/>
                  <a:pt x="203" y="315"/>
                </a:cubicBezTo>
                <a:cubicBezTo>
                  <a:pt x="203" y="314"/>
                  <a:pt x="202" y="314"/>
                  <a:pt x="202" y="314"/>
                </a:cubicBezTo>
                <a:cubicBezTo>
                  <a:pt x="202" y="314"/>
                  <a:pt x="203" y="313"/>
                  <a:pt x="203" y="313"/>
                </a:cubicBezTo>
                <a:cubicBezTo>
                  <a:pt x="203" y="312"/>
                  <a:pt x="202" y="311"/>
                  <a:pt x="202" y="311"/>
                </a:cubicBezTo>
                <a:cubicBezTo>
                  <a:pt x="202" y="310"/>
                  <a:pt x="202" y="310"/>
                  <a:pt x="202" y="310"/>
                </a:cubicBezTo>
                <a:cubicBezTo>
                  <a:pt x="203" y="309"/>
                  <a:pt x="202" y="309"/>
                  <a:pt x="202" y="308"/>
                </a:cubicBezTo>
                <a:cubicBezTo>
                  <a:pt x="202" y="307"/>
                  <a:pt x="202" y="307"/>
                  <a:pt x="202" y="307"/>
                </a:cubicBezTo>
                <a:cubicBezTo>
                  <a:pt x="202" y="306"/>
                  <a:pt x="201" y="303"/>
                  <a:pt x="202" y="303"/>
                </a:cubicBezTo>
                <a:cubicBezTo>
                  <a:pt x="202" y="303"/>
                  <a:pt x="202" y="302"/>
                  <a:pt x="202" y="302"/>
                </a:cubicBezTo>
                <a:cubicBezTo>
                  <a:pt x="201" y="300"/>
                  <a:pt x="201" y="298"/>
                  <a:pt x="201" y="295"/>
                </a:cubicBezTo>
                <a:cubicBezTo>
                  <a:pt x="202" y="294"/>
                  <a:pt x="200" y="294"/>
                  <a:pt x="201" y="292"/>
                </a:cubicBezTo>
                <a:cubicBezTo>
                  <a:pt x="200" y="291"/>
                  <a:pt x="203" y="292"/>
                  <a:pt x="202" y="291"/>
                </a:cubicBezTo>
                <a:cubicBezTo>
                  <a:pt x="202" y="291"/>
                  <a:pt x="201" y="290"/>
                  <a:pt x="201" y="290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3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58" name="Freeform 24"/>
          <p:cNvSpPr>
            <a:spLocks noEditPoints="1"/>
          </p:cNvSpPr>
          <p:nvPr userDrawn="1"/>
        </p:nvSpPr>
        <p:spPr bwMode="auto">
          <a:xfrm flipH="1">
            <a:off x="770107" y="3261537"/>
            <a:ext cx="1675853" cy="1200478"/>
          </a:xfrm>
          <a:custGeom>
            <a:avLst/>
            <a:gdLst>
              <a:gd name="T0" fmla="*/ 19 w 689"/>
              <a:gd name="T1" fmla="*/ 281 h 494"/>
              <a:gd name="T2" fmla="*/ 36 w 689"/>
              <a:gd name="T3" fmla="*/ 295 h 494"/>
              <a:gd name="T4" fmla="*/ 616 w 689"/>
              <a:gd name="T5" fmla="*/ 404 h 494"/>
              <a:gd name="T6" fmla="*/ 611 w 689"/>
              <a:gd name="T7" fmla="*/ 417 h 494"/>
              <a:gd name="T8" fmla="*/ 193 w 689"/>
              <a:gd name="T9" fmla="*/ 33 h 494"/>
              <a:gd name="T10" fmla="*/ 563 w 689"/>
              <a:gd name="T11" fmla="*/ 391 h 494"/>
              <a:gd name="T12" fmla="*/ 409 w 689"/>
              <a:gd name="T13" fmla="*/ 389 h 494"/>
              <a:gd name="T14" fmla="*/ 459 w 689"/>
              <a:gd name="T15" fmla="*/ 334 h 494"/>
              <a:gd name="T16" fmla="*/ 514 w 689"/>
              <a:gd name="T17" fmla="*/ 239 h 494"/>
              <a:gd name="T18" fmla="*/ 535 w 689"/>
              <a:gd name="T19" fmla="*/ 144 h 494"/>
              <a:gd name="T20" fmla="*/ 456 w 689"/>
              <a:gd name="T21" fmla="*/ 62 h 494"/>
              <a:gd name="T22" fmla="*/ 298 w 689"/>
              <a:gd name="T23" fmla="*/ 41 h 494"/>
              <a:gd name="T24" fmla="*/ 205 w 689"/>
              <a:gd name="T25" fmla="*/ 117 h 494"/>
              <a:gd name="T26" fmla="*/ 183 w 689"/>
              <a:gd name="T27" fmla="*/ 206 h 494"/>
              <a:gd name="T28" fmla="*/ 221 w 689"/>
              <a:gd name="T29" fmla="*/ 100 h 494"/>
              <a:gd name="T30" fmla="*/ 302 w 689"/>
              <a:gd name="T31" fmla="*/ 127 h 494"/>
              <a:gd name="T32" fmla="*/ 357 w 689"/>
              <a:gd name="T33" fmla="*/ 197 h 494"/>
              <a:gd name="T34" fmla="*/ 220 w 689"/>
              <a:gd name="T35" fmla="*/ 222 h 494"/>
              <a:gd name="T36" fmla="*/ 83 w 689"/>
              <a:gd name="T37" fmla="*/ 218 h 494"/>
              <a:gd name="T38" fmla="*/ 25 w 689"/>
              <a:gd name="T39" fmla="*/ 221 h 494"/>
              <a:gd name="T40" fmla="*/ 186 w 689"/>
              <a:gd name="T41" fmla="*/ 234 h 494"/>
              <a:gd name="T42" fmla="*/ 188 w 689"/>
              <a:gd name="T43" fmla="*/ 232 h 494"/>
              <a:gd name="T44" fmla="*/ 363 w 689"/>
              <a:gd name="T45" fmla="*/ 227 h 494"/>
              <a:gd name="T46" fmla="*/ 319 w 689"/>
              <a:gd name="T47" fmla="*/ 142 h 494"/>
              <a:gd name="T48" fmla="*/ 292 w 689"/>
              <a:gd name="T49" fmla="*/ 72 h 494"/>
              <a:gd name="T50" fmla="*/ 329 w 689"/>
              <a:gd name="T51" fmla="*/ 39 h 494"/>
              <a:gd name="T52" fmla="*/ 458 w 689"/>
              <a:gd name="T53" fmla="*/ 68 h 494"/>
              <a:gd name="T54" fmla="*/ 532 w 689"/>
              <a:gd name="T55" fmla="*/ 136 h 494"/>
              <a:gd name="T56" fmla="*/ 522 w 689"/>
              <a:gd name="T57" fmla="*/ 161 h 494"/>
              <a:gd name="T58" fmla="*/ 518 w 689"/>
              <a:gd name="T59" fmla="*/ 156 h 494"/>
              <a:gd name="T60" fmla="*/ 497 w 689"/>
              <a:gd name="T61" fmla="*/ 262 h 494"/>
              <a:gd name="T62" fmla="*/ 414 w 689"/>
              <a:gd name="T63" fmla="*/ 361 h 494"/>
              <a:gd name="T64" fmla="*/ 260 w 689"/>
              <a:gd name="T65" fmla="*/ 351 h 494"/>
              <a:gd name="T66" fmla="*/ 279 w 689"/>
              <a:gd name="T67" fmla="*/ 373 h 494"/>
              <a:gd name="T68" fmla="*/ 289 w 689"/>
              <a:gd name="T69" fmla="*/ 393 h 494"/>
              <a:gd name="T70" fmla="*/ 159 w 689"/>
              <a:gd name="T71" fmla="*/ 386 h 494"/>
              <a:gd name="T72" fmla="*/ 36 w 689"/>
              <a:gd name="T73" fmla="*/ 396 h 494"/>
              <a:gd name="T74" fmla="*/ 146 w 689"/>
              <a:gd name="T75" fmla="*/ 402 h 494"/>
              <a:gd name="T76" fmla="*/ 291 w 689"/>
              <a:gd name="T77" fmla="*/ 405 h 494"/>
              <a:gd name="T78" fmla="*/ 498 w 689"/>
              <a:gd name="T79" fmla="*/ 391 h 494"/>
              <a:gd name="T80" fmla="*/ 523 w 689"/>
              <a:gd name="T81" fmla="*/ 419 h 494"/>
              <a:gd name="T82" fmla="*/ 546 w 689"/>
              <a:gd name="T83" fmla="*/ 437 h 494"/>
              <a:gd name="T84" fmla="*/ 662 w 689"/>
              <a:gd name="T85" fmla="*/ 398 h 494"/>
              <a:gd name="T86" fmla="*/ 349 w 689"/>
              <a:gd name="T87" fmla="*/ 228 h 494"/>
              <a:gd name="T88" fmla="*/ 499 w 689"/>
              <a:gd name="T89" fmla="*/ 266 h 494"/>
              <a:gd name="T90" fmla="*/ 470 w 689"/>
              <a:gd name="T91" fmla="*/ 319 h 494"/>
              <a:gd name="T92" fmla="*/ 218 w 689"/>
              <a:gd name="T93" fmla="*/ 398 h 494"/>
              <a:gd name="T94" fmla="*/ 93 w 689"/>
              <a:gd name="T95" fmla="*/ 398 h 494"/>
              <a:gd name="T96" fmla="*/ 144 w 689"/>
              <a:gd name="T97" fmla="*/ 389 h 494"/>
              <a:gd name="T98" fmla="*/ 341 w 689"/>
              <a:gd name="T99" fmla="*/ 378 h 494"/>
              <a:gd name="T100" fmla="*/ 334 w 689"/>
              <a:gd name="T101" fmla="*/ 374 h 494"/>
              <a:gd name="T102" fmla="*/ 185 w 689"/>
              <a:gd name="T103" fmla="*/ 109 h 494"/>
              <a:gd name="T104" fmla="*/ 247 w 689"/>
              <a:gd name="T105" fmla="*/ 32 h 494"/>
              <a:gd name="T106" fmla="*/ 188 w 689"/>
              <a:gd name="T107" fmla="*/ 82 h 494"/>
              <a:gd name="T108" fmla="*/ 395 w 689"/>
              <a:gd name="T109" fmla="*/ 270 h 494"/>
              <a:gd name="T110" fmla="*/ 381 w 689"/>
              <a:gd name="T111" fmla="*/ 267 h 494"/>
              <a:gd name="T112" fmla="*/ 370 w 689"/>
              <a:gd name="T113" fmla="*/ 237 h 494"/>
              <a:gd name="T114" fmla="*/ 12 w 689"/>
              <a:gd name="T115" fmla="*/ 300 h 494"/>
              <a:gd name="T116" fmla="*/ 218 w 689"/>
              <a:gd name="T117" fmla="*/ 314 h 494"/>
              <a:gd name="T118" fmla="*/ 368 w 689"/>
              <a:gd name="T119" fmla="*/ 430 h 494"/>
              <a:gd name="T120" fmla="*/ 345 w 689"/>
              <a:gd name="T121" fmla="*/ 487 h 494"/>
              <a:gd name="T122" fmla="*/ 311 w 689"/>
              <a:gd name="T123" fmla="*/ 98 h 494"/>
              <a:gd name="T124" fmla="*/ 58 w 689"/>
              <a:gd name="T125" fmla="*/ 298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89" h="494">
                <a:moveTo>
                  <a:pt x="167" y="36"/>
                </a:moveTo>
                <a:cubicBezTo>
                  <a:pt x="167" y="37"/>
                  <a:pt x="168" y="38"/>
                  <a:pt x="168" y="39"/>
                </a:cubicBezTo>
                <a:cubicBezTo>
                  <a:pt x="168" y="39"/>
                  <a:pt x="167" y="39"/>
                  <a:pt x="167" y="39"/>
                </a:cubicBezTo>
                <a:cubicBezTo>
                  <a:pt x="167" y="39"/>
                  <a:pt x="167" y="41"/>
                  <a:pt x="167" y="41"/>
                </a:cubicBezTo>
                <a:cubicBezTo>
                  <a:pt x="167" y="42"/>
                  <a:pt x="168" y="43"/>
                  <a:pt x="168" y="44"/>
                </a:cubicBezTo>
                <a:cubicBezTo>
                  <a:pt x="169" y="46"/>
                  <a:pt x="169" y="46"/>
                  <a:pt x="169" y="48"/>
                </a:cubicBezTo>
                <a:cubicBezTo>
                  <a:pt x="169" y="48"/>
                  <a:pt x="169" y="48"/>
                  <a:pt x="169" y="49"/>
                </a:cubicBezTo>
                <a:cubicBezTo>
                  <a:pt x="170" y="49"/>
                  <a:pt x="170" y="49"/>
                  <a:pt x="170" y="50"/>
                </a:cubicBezTo>
                <a:cubicBezTo>
                  <a:pt x="172" y="50"/>
                  <a:pt x="172" y="50"/>
                  <a:pt x="173" y="49"/>
                </a:cubicBezTo>
                <a:cubicBezTo>
                  <a:pt x="174" y="48"/>
                  <a:pt x="174" y="48"/>
                  <a:pt x="175" y="47"/>
                </a:cubicBezTo>
                <a:cubicBezTo>
                  <a:pt x="175" y="47"/>
                  <a:pt x="175" y="47"/>
                  <a:pt x="175" y="47"/>
                </a:cubicBezTo>
                <a:cubicBezTo>
                  <a:pt x="175" y="46"/>
                  <a:pt x="175" y="46"/>
                  <a:pt x="175" y="46"/>
                </a:cubicBezTo>
                <a:cubicBezTo>
                  <a:pt x="175" y="46"/>
                  <a:pt x="176" y="46"/>
                  <a:pt x="176" y="46"/>
                </a:cubicBezTo>
                <a:cubicBezTo>
                  <a:pt x="176" y="46"/>
                  <a:pt x="176" y="45"/>
                  <a:pt x="176" y="45"/>
                </a:cubicBezTo>
                <a:cubicBezTo>
                  <a:pt x="176" y="44"/>
                  <a:pt x="177" y="44"/>
                  <a:pt x="177" y="44"/>
                </a:cubicBezTo>
                <a:cubicBezTo>
                  <a:pt x="177" y="43"/>
                  <a:pt x="177" y="41"/>
                  <a:pt x="177" y="40"/>
                </a:cubicBezTo>
                <a:cubicBezTo>
                  <a:pt x="175" y="40"/>
                  <a:pt x="175" y="40"/>
                  <a:pt x="175" y="40"/>
                </a:cubicBezTo>
                <a:cubicBezTo>
                  <a:pt x="176" y="40"/>
                  <a:pt x="175" y="40"/>
                  <a:pt x="175" y="40"/>
                </a:cubicBezTo>
                <a:cubicBezTo>
                  <a:pt x="174" y="41"/>
                  <a:pt x="175" y="42"/>
                  <a:pt x="175" y="42"/>
                </a:cubicBezTo>
                <a:cubicBezTo>
                  <a:pt x="174" y="42"/>
                  <a:pt x="174" y="42"/>
                  <a:pt x="174" y="42"/>
                </a:cubicBezTo>
                <a:cubicBezTo>
                  <a:pt x="173" y="43"/>
                  <a:pt x="174" y="44"/>
                  <a:pt x="172" y="44"/>
                </a:cubicBezTo>
                <a:cubicBezTo>
                  <a:pt x="172" y="43"/>
                  <a:pt x="171" y="42"/>
                  <a:pt x="171" y="41"/>
                </a:cubicBezTo>
                <a:cubicBezTo>
                  <a:pt x="170" y="40"/>
                  <a:pt x="171" y="39"/>
                  <a:pt x="171" y="39"/>
                </a:cubicBezTo>
                <a:cubicBezTo>
                  <a:pt x="171" y="38"/>
                  <a:pt x="170" y="38"/>
                  <a:pt x="170" y="37"/>
                </a:cubicBezTo>
                <a:cubicBezTo>
                  <a:pt x="170" y="35"/>
                  <a:pt x="170" y="35"/>
                  <a:pt x="169" y="34"/>
                </a:cubicBezTo>
                <a:cubicBezTo>
                  <a:pt x="169" y="34"/>
                  <a:pt x="170" y="34"/>
                  <a:pt x="170" y="34"/>
                </a:cubicBezTo>
                <a:cubicBezTo>
                  <a:pt x="170" y="33"/>
                  <a:pt x="169" y="33"/>
                  <a:pt x="169" y="33"/>
                </a:cubicBezTo>
                <a:cubicBezTo>
                  <a:pt x="169" y="32"/>
                  <a:pt x="170" y="32"/>
                  <a:pt x="170" y="31"/>
                </a:cubicBezTo>
                <a:cubicBezTo>
                  <a:pt x="170" y="31"/>
                  <a:pt x="169" y="31"/>
                  <a:pt x="169" y="31"/>
                </a:cubicBezTo>
                <a:cubicBezTo>
                  <a:pt x="169" y="31"/>
                  <a:pt x="170" y="30"/>
                  <a:pt x="170" y="30"/>
                </a:cubicBezTo>
                <a:cubicBezTo>
                  <a:pt x="170" y="29"/>
                  <a:pt x="169" y="29"/>
                  <a:pt x="169" y="28"/>
                </a:cubicBezTo>
                <a:cubicBezTo>
                  <a:pt x="169" y="28"/>
                  <a:pt x="170" y="28"/>
                  <a:pt x="169" y="28"/>
                </a:cubicBezTo>
                <a:cubicBezTo>
                  <a:pt x="169" y="28"/>
                  <a:pt x="170" y="27"/>
                  <a:pt x="170" y="27"/>
                </a:cubicBezTo>
                <a:cubicBezTo>
                  <a:pt x="170" y="26"/>
                  <a:pt x="170" y="25"/>
                  <a:pt x="170" y="24"/>
                </a:cubicBezTo>
                <a:cubicBezTo>
                  <a:pt x="171" y="22"/>
                  <a:pt x="170" y="22"/>
                  <a:pt x="170" y="20"/>
                </a:cubicBezTo>
                <a:cubicBezTo>
                  <a:pt x="170" y="19"/>
                  <a:pt x="170" y="18"/>
                  <a:pt x="169" y="17"/>
                </a:cubicBezTo>
                <a:cubicBezTo>
                  <a:pt x="169" y="18"/>
                  <a:pt x="169" y="17"/>
                  <a:pt x="168" y="17"/>
                </a:cubicBezTo>
                <a:cubicBezTo>
                  <a:pt x="167" y="19"/>
                  <a:pt x="166" y="21"/>
                  <a:pt x="167" y="23"/>
                </a:cubicBezTo>
                <a:cubicBezTo>
                  <a:pt x="166" y="24"/>
                  <a:pt x="167" y="26"/>
                  <a:pt x="167" y="27"/>
                </a:cubicBezTo>
                <a:cubicBezTo>
                  <a:pt x="167" y="27"/>
                  <a:pt x="166" y="27"/>
                  <a:pt x="167" y="28"/>
                </a:cubicBezTo>
                <a:cubicBezTo>
                  <a:pt x="167" y="28"/>
                  <a:pt x="166" y="28"/>
                  <a:pt x="166" y="28"/>
                </a:cubicBezTo>
                <a:cubicBezTo>
                  <a:pt x="166" y="29"/>
                  <a:pt x="167" y="31"/>
                  <a:pt x="166" y="32"/>
                </a:cubicBezTo>
                <a:cubicBezTo>
                  <a:pt x="167" y="33"/>
                  <a:pt x="166" y="35"/>
                  <a:pt x="167" y="36"/>
                </a:cubicBezTo>
                <a:close/>
                <a:moveTo>
                  <a:pt x="177" y="38"/>
                </a:moveTo>
                <a:cubicBezTo>
                  <a:pt x="175" y="39"/>
                  <a:pt x="177" y="37"/>
                  <a:pt x="175" y="37"/>
                </a:cubicBezTo>
                <a:cubicBezTo>
                  <a:pt x="176" y="38"/>
                  <a:pt x="174" y="39"/>
                  <a:pt x="175" y="40"/>
                </a:cubicBezTo>
                <a:cubicBezTo>
                  <a:pt x="175" y="39"/>
                  <a:pt x="177" y="39"/>
                  <a:pt x="177" y="38"/>
                </a:cubicBezTo>
                <a:close/>
                <a:moveTo>
                  <a:pt x="16" y="285"/>
                </a:moveTo>
                <a:cubicBezTo>
                  <a:pt x="16" y="286"/>
                  <a:pt x="17" y="287"/>
                  <a:pt x="16" y="288"/>
                </a:cubicBezTo>
                <a:cubicBezTo>
                  <a:pt x="17" y="288"/>
                  <a:pt x="16" y="289"/>
                  <a:pt x="17" y="289"/>
                </a:cubicBezTo>
                <a:cubicBezTo>
                  <a:pt x="17" y="287"/>
                  <a:pt x="17" y="287"/>
                  <a:pt x="17" y="287"/>
                </a:cubicBezTo>
                <a:cubicBezTo>
                  <a:pt x="19" y="287"/>
                  <a:pt x="17" y="287"/>
                  <a:pt x="17" y="286"/>
                </a:cubicBezTo>
                <a:cubicBezTo>
                  <a:pt x="17" y="286"/>
                  <a:pt x="18" y="285"/>
                  <a:pt x="18" y="285"/>
                </a:cubicBezTo>
                <a:cubicBezTo>
                  <a:pt x="18" y="285"/>
                  <a:pt x="18" y="284"/>
                  <a:pt x="18" y="284"/>
                </a:cubicBezTo>
                <a:cubicBezTo>
                  <a:pt x="18" y="284"/>
                  <a:pt x="18" y="284"/>
                  <a:pt x="19" y="283"/>
                </a:cubicBezTo>
                <a:cubicBezTo>
                  <a:pt x="19" y="283"/>
                  <a:pt x="18" y="281"/>
                  <a:pt x="19" y="281"/>
                </a:cubicBezTo>
                <a:cubicBezTo>
                  <a:pt x="19" y="281"/>
                  <a:pt x="19" y="281"/>
                  <a:pt x="20" y="281"/>
                </a:cubicBezTo>
                <a:cubicBezTo>
                  <a:pt x="20" y="280"/>
                  <a:pt x="19" y="277"/>
                  <a:pt x="19" y="276"/>
                </a:cubicBezTo>
                <a:cubicBezTo>
                  <a:pt x="19" y="276"/>
                  <a:pt x="20" y="275"/>
                  <a:pt x="20" y="275"/>
                </a:cubicBezTo>
                <a:cubicBezTo>
                  <a:pt x="21" y="271"/>
                  <a:pt x="20" y="267"/>
                  <a:pt x="22" y="265"/>
                </a:cubicBezTo>
                <a:cubicBezTo>
                  <a:pt x="22" y="263"/>
                  <a:pt x="21" y="262"/>
                  <a:pt x="23" y="261"/>
                </a:cubicBezTo>
                <a:cubicBezTo>
                  <a:pt x="22" y="260"/>
                  <a:pt x="24" y="257"/>
                  <a:pt x="24" y="254"/>
                </a:cubicBezTo>
                <a:cubicBezTo>
                  <a:pt x="24" y="254"/>
                  <a:pt x="24" y="254"/>
                  <a:pt x="23" y="253"/>
                </a:cubicBezTo>
                <a:cubicBezTo>
                  <a:pt x="23" y="253"/>
                  <a:pt x="23" y="251"/>
                  <a:pt x="22" y="252"/>
                </a:cubicBezTo>
                <a:cubicBezTo>
                  <a:pt x="21" y="252"/>
                  <a:pt x="21" y="253"/>
                  <a:pt x="21" y="253"/>
                </a:cubicBezTo>
                <a:cubicBezTo>
                  <a:pt x="21" y="253"/>
                  <a:pt x="20" y="253"/>
                  <a:pt x="20" y="253"/>
                </a:cubicBezTo>
                <a:cubicBezTo>
                  <a:pt x="20" y="254"/>
                  <a:pt x="20" y="254"/>
                  <a:pt x="20" y="254"/>
                </a:cubicBezTo>
                <a:cubicBezTo>
                  <a:pt x="20" y="255"/>
                  <a:pt x="20" y="255"/>
                  <a:pt x="20" y="255"/>
                </a:cubicBezTo>
                <a:cubicBezTo>
                  <a:pt x="19" y="257"/>
                  <a:pt x="19" y="259"/>
                  <a:pt x="19" y="261"/>
                </a:cubicBezTo>
                <a:cubicBezTo>
                  <a:pt x="19" y="262"/>
                  <a:pt x="19" y="262"/>
                  <a:pt x="19" y="262"/>
                </a:cubicBezTo>
                <a:cubicBezTo>
                  <a:pt x="19" y="263"/>
                  <a:pt x="19" y="262"/>
                  <a:pt x="19" y="263"/>
                </a:cubicBezTo>
                <a:cubicBezTo>
                  <a:pt x="19" y="263"/>
                  <a:pt x="19" y="263"/>
                  <a:pt x="19" y="263"/>
                </a:cubicBezTo>
                <a:cubicBezTo>
                  <a:pt x="19" y="264"/>
                  <a:pt x="19" y="266"/>
                  <a:pt x="19" y="266"/>
                </a:cubicBezTo>
                <a:cubicBezTo>
                  <a:pt x="18" y="267"/>
                  <a:pt x="17" y="267"/>
                  <a:pt x="18" y="268"/>
                </a:cubicBezTo>
                <a:cubicBezTo>
                  <a:pt x="17" y="269"/>
                  <a:pt x="18" y="269"/>
                  <a:pt x="18" y="270"/>
                </a:cubicBezTo>
                <a:cubicBezTo>
                  <a:pt x="18" y="270"/>
                  <a:pt x="17" y="271"/>
                  <a:pt x="17" y="271"/>
                </a:cubicBezTo>
                <a:cubicBezTo>
                  <a:pt x="17" y="271"/>
                  <a:pt x="17" y="272"/>
                  <a:pt x="17" y="272"/>
                </a:cubicBezTo>
                <a:cubicBezTo>
                  <a:pt x="17" y="274"/>
                  <a:pt x="17" y="275"/>
                  <a:pt x="17" y="277"/>
                </a:cubicBezTo>
                <a:cubicBezTo>
                  <a:pt x="17" y="277"/>
                  <a:pt x="17" y="277"/>
                  <a:pt x="17" y="278"/>
                </a:cubicBezTo>
                <a:cubicBezTo>
                  <a:pt x="16" y="280"/>
                  <a:pt x="18" y="278"/>
                  <a:pt x="18" y="279"/>
                </a:cubicBezTo>
                <a:cubicBezTo>
                  <a:pt x="18" y="279"/>
                  <a:pt x="17" y="279"/>
                  <a:pt x="17" y="280"/>
                </a:cubicBezTo>
                <a:cubicBezTo>
                  <a:pt x="16" y="280"/>
                  <a:pt x="17" y="281"/>
                  <a:pt x="16" y="281"/>
                </a:cubicBezTo>
                <a:cubicBezTo>
                  <a:pt x="16" y="282"/>
                  <a:pt x="16" y="282"/>
                  <a:pt x="17" y="283"/>
                </a:cubicBezTo>
                <a:cubicBezTo>
                  <a:pt x="15" y="284"/>
                  <a:pt x="16" y="285"/>
                  <a:pt x="16" y="285"/>
                </a:cubicBezTo>
                <a:cubicBezTo>
                  <a:pt x="17" y="285"/>
                  <a:pt x="16" y="285"/>
                  <a:pt x="16" y="285"/>
                </a:cubicBezTo>
                <a:close/>
                <a:moveTo>
                  <a:pt x="31" y="286"/>
                </a:moveTo>
                <a:cubicBezTo>
                  <a:pt x="31" y="289"/>
                  <a:pt x="31" y="292"/>
                  <a:pt x="32" y="293"/>
                </a:cubicBezTo>
                <a:cubicBezTo>
                  <a:pt x="32" y="294"/>
                  <a:pt x="31" y="294"/>
                  <a:pt x="32" y="295"/>
                </a:cubicBezTo>
                <a:cubicBezTo>
                  <a:pt x="32" y="295"/>
                  <a:pt x="32" y="296"/>
                  <a:pt x="32" y="296"/>
                </a:cubicBezTo>
                <a:cubicBezTo>
                  <a:pt x="32" y="296"/>
                  <a:pt x="33" y="296"/>
                  <a:pt x="33" y="297"/>
                </a:cubicBezTo>
                <a:cubicBezTo>
                  <a:pt x="34" y="298"/>
                  <a:pt x="34" y="299"/>
                  <a:pt x="34" y="299"/>
                </a:cubicBezTo>
                <a:cubicBezTo>
                  <a:pt x="35" y="300"/>
                  <a:pt x="35" y="300"/>
                  <a:pt x="36" y="300"/>
                </a:cubicBezTo>
                <a:cubicBezTo>
                  <a:pt x="36" y="300"/>
                  <a:pt x="36" y="300"/>
                  <a:pt x="36" y="301"/>
                </a:cubicBezTo>
                <a:cubicBezTo>
                  <a:pt x="38" y="302"/>
                  <a:pt x="39" y="302"/>
                  <a:pt x="41" y="302"/>
                </a:cubicBezTo>
                <a:cubicBezTo>
                  <a:pt x="41" y="302"/>
                  <a:pt x="41" y="302"/>
                  <a:pt x="41" y="302"/>
                </a:cubicBezTo>
                <a:cubicBezTo>
                  <a:pt x="42" y="302"/>
                  <a:pt x="42" y="302"/>
                  <a:pt x="42" y="302"/>
                </a:cubicBezTo>
                <a:cubicBezTo>
                  <a:pt x="43" y="302"/>
                  <a:pt x="43" y="302"/>
                  <a:pt x="44" y="302"/>
                </a:cubicBezTo>
                <a:cubicBezTo>
                  <a:pt x="44" y="302"/>
                  <a:pt x="44" y="301"/>
                  <a:pt x="44" y="301"/>
                </a:cubicBezTo>
                <a:cubicBezTo>
                  <a:pt x="44" y="301"/>
                  <a:pt x="46" y="300"/>
                  <a:pt x="46" y="300"/>
                </a:cubicBezTo>
                <a:cubicBezTo>
                  <a:pt x="46" y="300"/>
                  <a:pt x="46" y="300"/>
                  <a:pt x="46" y="300"/>
                </a:cubicBezTo>
                <a:cubicBezTo>
                  <a:pt x="47" y="299"/>
                  <a:pt x="47" y="299"/>
                  <a:pt x="48" y="299"/>
                </a:cubicBezTo>
                <a:cubicBezTo>
                  <a:pt x="48" y="299"/>
                  <a:pt x="48" y="298"/>
                  <a:pt x="49" y="298"/>
                </a:cubicBezTo>
                <a:cubicBezTo>
                  <a:pt x="49" y="297"/>
                  <a:pt x="50" y="297"/>
                  <a:pt x="50" y="297"/>
                </a:cubicBezTo>
                <a:cubicBezTo>
                  <a:pt x="51" y="295"/>
                  <a:pt x="52" y="294"/>
                  <a:pt x="52" y="293"/>
                </a:cubicBezTo>
                <a:cubicBezTo>
                  <a:pt x="50" y="293"/>
                  <a:pt x="50" y="294"/>
                  <a:pt x="49" y="295"/>
                </a:cubicBezTo>
                <a:cubicBezTo>
                  <a:pt x="49" y="295"/>
                  <a:pt x="48" y="295"/>
                  <a:pt x="48" y="295"/>
                </a:cubicBezTo>
                <a:cubicBezTo>
                  <a:pt x="48" y="295"/>
                  <a:pt x="48" y="295"/>
                  <a:pt x="48" y="295"/>
                </a:cubicBezTo>
                <a:cubicBezTo>
                  <a:pt x="48" y="295"/>
                  <a:pt x="47" y="295"/>
                  <a:pt x="47" y="295"/>
                </a:cubicBezTo>
                <a:cubicBezTo>
                  <a:pt x="47" y="296"/>
                  <a:pt x="47" y="296"/>
                  <a:pt x="47" y="296"/>
                </a:cubicBezTo>
                <a:cubicBezTo>
                  <a:pt x="46" y="297"/>
                  <a:pt x="45" y="297"/>
                  <a:pt x="45" y="297"/>
                </a:cubicBezTo>
                <a:cubicBezTo>
                  <a:pt x="43" y="299"/>
                  <a:pt x="42" y="299"/>
                  <a:pt x="38" y="299"/>
                </a:cubicBezTo>
                <a:cubicBezTo>
                  <a:pt x="38" y="297"/>
                  <a:pt x="37" y="297"/>
                  <a:pt x="36" y="295"/>
                </a:cubicBezTo>
                <a:cubicBezTo>
                  <a:pt x="36" y="295"/>
                  <a:pt x="36" y="294"/>
                  <a:pt x="35" y="293"/>
                </a:cubicBezTo>
                <a:cubicBezTo>
                  <a:pt x="35" y="292"/>
                  <a:pt x="35" y="294"/>
                  <a:pt x="34" y="293"/>
                </a:cubicBezTo>
                <a:cubicBezTo>
                  <a:pt x="34" y="293"/>
                  <a:pt x="35" y="293"/>
                  <a:pt x="35" y="292"/>
                </a:cubicBezTo>
                <a:cubicBezTo>
                  <a:pt x="35" y="292"/>
                  <a:pt x="34" y="292"/>
                  <a:pt x="34" y="291"/>
                </a:cubicBezTo>
                <a:cubicBezTo>
                  <a:pt x="34" y="291"/>
                  <a:pt x="35" y="291"/>
                  <a:pt x="35" y="290"/>
                </a:cubicBezTo>
                <a:cubicBezTo>
                  <a:pt x="35" y="289"/>
                  <a:pt x="34" y="289"/>
                  <a:pt x="34" y="289"/>
                </a:cubicBezTo>
                <a:cubicBezTo>
                  <a:pt x="34" y="288"/>
                  <a:pt x="35" y="287"/>
                  <a:pt x="35" y="287"/>
                </a:cubicBezTo>
                <a:cubicBezTo>
                  <a:pt x="35" y="287"/>
                  <a:pt x="35" y="286"/>
                  <a:pt x="35" y="286"/>
                </a:cubicBezTo>
                <a:cubicBezTo>
                  <a:pt x="35" y="286"/>
                  <a:pt x="36" y="285"/>
                  <a:pt x="36" y="285"/>
                </a:cubicBezTo>
                <a:cubicBezTo>
                  <a:pt x="36" y="285"/>
                  <a:pt x="35" y="284"/>
                  <a:pt x="36" y="283"/>
                </a:cubicBezTo>
                <a:cubicBezTo>
                  <a:pt x="36" y="283"/>
                  <a:pt x="36" y="283"/>
                  <a:pt x="36" y="283"/>
                </a:cubicBezTo>
                <a:cubicBezTo>
                  <a:pt x="37" y="282"/>
                  <a:pt x="36" y="279"/>
                  <a:pt x="38" y="280"/>
                </a:cubicBezTo>
                <a:cubicBezTo>
                  <a:pt x="37" y="278"/>
                  <a:pt x="39" y="279"/>
                  <a:pt x="39" y="277"/>
                </a:cubicBezTo>
                <a:cubicBezTo>
                  <a:pt x="40" y="277"/>
                  <a:pt x="40" y="276"/>
                  <a:pt x="41" y="276"/>
                </a:cubicBezTo>
                <a:cubicBezTo>
                  <a:pt x="42" y="275"/>
                  <a:pt x="42" y="276"/>
                  <a:pt x="42" y="275"/>
                </a:cubicBezTo>
                <a:cubicBezTo>
                  <a:pt x="43" y="275"/>
                  <a:pt x="43" y="274"/>
                  <a:pt x="43" y="274"/>
                </a:cubicBezTo>
                <a:cubicBezTo>
                  <a:pt x="44" y="274"/>
                  <a:pt x="44" y="274"/>
                  <a:pt x="45" y="274"/>
                </a:cubicBezTo>
                <a:cubicBezTo>
                  <a:pt x="45" y="274"/>
                  <a:pt x="45" y="273"/>
                  <a:pt x="46" y="273"/>
                </a:cubicBezTo>
                <a:cubicBezTo>
                  <a:pt x="46" y="272"/>
                  <a:pt x="47" y="272"/>
                  <a:pt x="47" y="270"/>
                </a:cubicBezTo>
                <a:cubicBezTo>
                  <a:pt x="46" y="270"/>
                  <a:pt x="45" y="271"/>
                  <a:pt x="43" y="271"/>
                </a:cubicBezTo>
                <a:cubicBezTo>
                  <a:pt x="43" y="271"/>
                  <a:pt x="43" y="271"/>
                  <a:pt x="43" y="271"/>
                </a:cubicBezTo>
                <a:cubicBezTo>
                  <a:pt x="43" y="271"/>
                  <a:pt x="42" y="271"/>
                  <a:pt x="42" y="271"/>
                </a:cubicBezTo>
                <a:cubicBezTo>
                  <a:pt x="42" y="271"/>
                  <a:pt x="41" y="271"/>
                  <a:pt x="40" y="272"/>
                </a:cubicBezTo>
                <a:cubicBezTo>
                  <a:pt x="40" y="272"/>
                  <a:pt x="40" y="272"/>
                  <a:pt x="39" y="272"/>
                </a:cubicBezTo>
                <a:cubicBezTo>
                  <a:pt x="39" y="273"/>
                  <a:pt x="38" y="274"/>
                  <a:pt x="37" y="274"/>
                </a:cubicBezTo>
                <a:cubicBezTo>
                  <a:pt x="37" y="276"/>
                  <a:pt x="36" y="276"/>
                  <a:pt x="36" y="277"/>
                </a:cubicBezTo>
                <a:cubicBezTo>
                  <a:pt x="35" y="277"/>
                  <a:pt x="35" y="277"/>
                  <a:pt x="35" y="278"/>
                </a:cubicBezTo>
                <a:cubicBezTo>
                  <a:pt x="33" y="279"/>
                  <a:pt x="34" y="282"/>
                  <a:pt x="32" y="282"/>
                </a:cubicBezTo>
                <a:cubicBezTo>
                  <a:pt x="33" y="283"/>
                  <a:pt x="32" y="284"/>
                  <a:pt x="32" y="285"/>
                </a:cubicBezTo>
                <a:cubicBezTo>
                  <a:pt x="31" y="286"/>
                  <a:pt x="32" y="287"/>
                  <a:pt x="31" y="286"/>
                </a:cubicBezTo>
                <a:close/>
                <a:moveTo>
                  <a:pt x="232" y="326"/>
                </a:moveTo>
                <a:cubicBezTo>
                  <a:pt x="230" y="327"/>
                  <a:pt x="230" y="327"/>
                  <a:pt x="230" y="327"/>
                </a:cubicBezTo>
                <a:cubicBezTo>
                  <a:pt x="230" y="328"/>
                  <a:pt x="231" y="328"/>
                  <a:pt x="231" y="328"/>
                </a:cubicBezTo>
                <a:cubicBezTo>
                  <a:pt x="231" y="328"/>
                  <a:pt x="231" y="329"/>
                  <a:pt x="232" y="329"/>
                </a:cubicBezTo>
                <a:cubicBezTo>
                  <a:pt x="232" y="329"/>
                  <a:pt x="233" y="329"/>
                  <a:pt x="233" y="328"/>
                </a:cubicBezTo>
                <a:cubicBezTo>
                  <a:pt x="232" y="328"/>
                  <a:pt x="231" y="328"/>
                  <a:pt x="231" y="327"/>
                </a:cubicBezTo>
                <a:cubicBezTo>
                  <a:pt x="231" y="327"/>
                  <a:pt x="232" y="327"/>
                  <a:pt x="232" y="326"/>
                </a:cubicBezTo>
                <a:close/>
                <a:moveTo>
                  <a:pt x="233" y="329"/>
                </a:moveTo>
                <a:cubicBezTo>
                  <a:pt x="232" y="329"/>
                  <a:pt x="232" y="330"/>
                  <a:pt x="232" y="331"/>
                </a:cubicBezTo>
                <a:cubicBezTo>
                  <a:pt x="233" y="331"/>
                  <a:pt x="233" y="331"/>
                  <a:pt x="233" y="332"/>
                </a:cubicBezTo>
                <a:cubicBezTo>
                  <a:pt x="235" y="332"/>
                  <a:pt x="235" y="333"/>
                  <a:pt x="235" y="332"/>
                </a:cubicBezTo>
                <a:cubicBezTo>
                  <a:pt x="233" y="332"/>
                  <a:pt x="236" y="330"/>
                  <a:pt x="234" y="330"/>
                </a:cubicBezTo>
                <a:cubicBezTo>
                  <a:pt x="234" y="330"/>
                  <a:pt x="233" y="330"/>
                  <a:pt x="233" y="330"/>
                </a:cubicBezTo>
                <a:cubicBezTo>
                  <a:pt x="235" y="330"/>
                  <a:pt x="232" y="331"/>
                  <a:pt x="233" y="330"/>
                </a:cubicBezTo>
                <a:cubicBezTo>
                  <a:pt x="233" y="330"/>
                  <a:pt x="233" y="330"/>
                  <a:pt x="233" y="329"/>
                </a:cubicBezTo>
                <a:close/>
                <a:moveTo>
                  <a:pt x="243" y="330"/>
                </a:moveTo>
                <a:cubicBezTo>
                  <a:pt x="242" y="330"/>
                  <a:pt x="242" y="330"/>
                  <a:pt x="241" y="330"/>
                </a:cubicBezTo>
                <a:cubicBezTo>
                  <a:pt x="242" y="331"/>
                  <a:pt x="241" y="331"/>
                  <a:pt x="242" y="331"/>
                </a:cubicBezTo>
                <a:cubicBezTo>
                  <a:pt x="242" y="331"/>
                  <a:pt x="243" y="331"/>
                  <a:pt x="243" y="330"/>
                </a:cubicBezTo>
                <a:close/>
                <a:moveTo>
                  <a:pt x="243" y="332"/>
                </a:moveTo>
                <a:cubicBezTo>
                  <a:pt x="242" y="332"/>
                  <a:pt x="242" y="332"/>
                  <a:pt x="242" y="332"/>
                </a:cubicBezTo>
                <a:cubicBezTo>
                  <a:pt x="242" y="333"/>
                  <a:pt x="242" y="333"/>
                  <a:pt x="242" y="333"/>
                </a:cubicBezTo>
                <a:cubicBezTo>
                  <a:pt x="242" y="333"/>
                  <a:pt x="243" y="333"/>
                  <a:pt x="243" y="332"/>
                </a:cubicBezTo>
                <a:close/>
                <a:moveTo>
                  <a:pt x="621" y="402"/>
                </a:moveTo>
                <a:cubicBezTo>
                  <a:pt x="620" y="402"/>
                  <a:pt x="618" y="403"/>
                  <a:pt x="618" y="403"/>
                </a:cubicBezTo>
                <a:cubicBezTo>
                  <a:pt x="617" y="403"/>
                  <a:pt x="616" y="403"/>
                  <a:pt x="616" y="404"/>
                </a:cubicBezTo>
                <a:cubicBezTo>
                  <a:pt x="616" y="404"/>
                  <a:pt x="616" y="404"/>
                  <a:pt x="616" y="405"/>
                </a:cubicBezTo>
                <a:cubicBezTo>
                  <a:pt x="616" y="405"/>
                  <a:pt x="615" y="405"/>
                  <a:pt x="615" y="405"/>
                </a:cubicBezTo>
                <a:cubicBezTo>
                  <a:pt x="615" y="405"/>
                  <a:pt x="615" y="405"/>
                  <a:pt x="615" y="406"/>
                </a:cubicBezTo>
                <a:cubicBezTo>
                  <a:pt x="615" y="406"/>
                  <a:pt x="614" y="406"/>
                  <a:pt x="614" y="407"/>
                </a:cubicBezTo>
                <a:cubicBezTo>
                  <a:pt x="614" y="408"/>
                  <a:pt x="611" y="410"/>
                  <a:pt x="611" y="410"/>
                </a:cubicBezTo>
                <a:cubicBezTo>
                  <a:pt x="611" y="410"/>
                  <a:pt x="611" y="411"/>
                  <a:pt x="611" y="411"/>
                </a:cubicBezTo>
                <a:cubicBezTo>
                  <a:pt x="611" y="411"/>
                  <a:pt x="610" y="411"/>
                  <a:pt x="610" y="412"/>
                </a:cubicBezTo>
                <a:cubicBezTo>
                  <a:pt x="610" y="412"/>
                  <a:pt x="608" y="414"/>
                  <a:pt x="608" y="414"/>
                </a:cubicBezTo>
                <a:cubicBezTo>
                  <a:pt x="608" y="414"/>
                  <a:pt x="608" y="415"/>
                  <a:pt x="607" y="416"/>
                </a:cubicBezTo>
                <a:cubicBezTo>
                  <a:pt x="607" y="416"/>
                  <a:pt x="606" y="417"/>
                  <a:pt x="606" y="417"/>
                </a:cubicBezTo>
                <a:cubicBezTo>
                  <a:pt x="606" y="417"/>
                  <a:pt x="606" y="418"/>
                  <a:pt x="606" y="418"/>
                </a:cubicBezTo>
                <a:cubicBezTo>
                  <a:pt x="606" y="418"/>
                  <a:pt x="605" y="418"/>
                  <a:pt x="605" y="419"/>
                </a:cubicBezTo>
                <a:cubicBezTo>
                  <a:pt x="605" y="419"/>
                  <a:pt x="605" y="420"/>
                  <a:pt x="604" y="420"/>
                </a:cubicBezTo>
                <a:cubicBezTo>
                  <a:pt x="604" y="422"/>
                  <a:pt x="602" y="422"/>
                  <a:pt x="602" y="423"/>
                </a:cubicBezTo>
                <a:cubicBezTo>
                  <a:pt x="602" y="424"/>
                  <a:pt x="602" y="424"/>
                  <a:pt x="602" y="424"/>
                </a:cubicBezTo>
                <a:cubicBezTo>
                  <a:pt x="601" y="425"/>
                  <a:pt x="601" y="426"/>
                  <a:pt x="600" y="427"/>
                </a:cubicBezTo>
                <a:cubicBezTo>
                  <a:pt x="600" y="428"/>
                  <a:pt x="599" y="428"/>
                  <a:pt x="599" y="429"/>
                </a:cubicBezTo>
                <a:cubicBezTo>
                  <a:pt x="598" y="430"/>
                  <a:pt x="597" y="431"/>
                  <a:pt x="597" y="432"/>
                </a:cubicBezTo>
                <a:cubicBezTo>
                  <a:pt x="597" y="432"/>
                  <a:pt x="596" y="432"/>
                  <a:pt x="596" y="433"/>
                </a:cubicBezTo>
                <a:cubicBezTo>
                  <a:pt x="595" y="434"/>
                  <a:pt x="596" y="435"/>
                  <a:pt x="595" y="436"/>
                </a:cubicBezTo>
                <a:cubicBezTo>
                  <a:pt x="595" y="436"/>
                  <a:pt x="594" y="436"/>
                  <a:pt x="594" y="436"/>
                </a:cubicBezTo>
                <a:cubicBezTo>
                  <a:pt x="594" y="436"/>
                  <a:pt x="594" y="437"/>
                  <a:pt x="594" y="437"/>
                </a:cubicBezTo>
                <a:cubicBezTo>
                  <a:pt x="594" y="437"/>
                  <a:pt x="594" y="438"/>
                  <a:pt x="593" y="438"/>
                </a:cubicBezTo>
                <a:cubicBezTo>
                  <a:pt x="593" y="439"/>
                  <a:pt x="592" y="439"/>
                  <a:pt x="592" y="439"/>
                </a:cubicBezTo>
                <a:cubicBezTo>
                  <a:pt x="592" y="439"/>
                  <a:pt x="592" y="440"/>
                  <a:pt x="592" y="440"/>
                </a:cubicBezTo>
                <a:cubicBezTo>
                  <a:pt x="592" y="440"/>
                  <a:pt x="591" y="441"/>
                  <a:pt x="591" y="441"/>
                </a:cubicBezTo>
                <a:cubicBezTo>
                  <a:pt x="591" y="441"/>
                  <a:pt x="591" y="442"/>
                  <a:pt x="591" y="442"/>
                </a:cubicBezTo>
                <a:cubicBezTo>
                  <a:pt x="591" y="442"/>
                  <a:pt x="591" y="442"/>
                  <a:pt x="590" y="443"/>
                </a:cubicBezTo>
                <a:cubicBezTo>
                  <a:pt x="590" y="443"/>
                  <a:pt x="590" y="444"/>
                  <a:pt x="590" y="444"/>
                </a:cubicBezTo>
                <a:cubicBezTo>
                  <a:pt x="589" y="446"/>
                  <a:pt x="588" y="448"/>
                  <a:pt x="588" y="450"/>
                </a:cubicBezTo>
                <a:cubicBezTo>
                  <a:pt x="588" y="450"/>
                  <a:pt x="588" y="450"/>
                  <a:pt x="588" y="450"/>
                </a:cubicBezTo>
                <a:cubicBezTo>
                  <a:pt x="589" y="452"/>
                  <a:pt x="589" y="452"/>
                  <a:pt x="591" y="452"/>
                </a:cubicBezTo>
                <a:cubicBezTo>
                  <a:pt x="592" y="450"/>
                  <a:pt x="591" y="449"/>
                  <a:pt x="592" y="447"/>
                </a:cubicBezTo>
                <a:cubicBezTo>
                  <a:pt x="593" y="448"/>
                  <a:pt x="592" y="446"/>
                  <a:pt x="593" y="446"/>
                </a:cubicBezTo>
                <a:cubicBezTo>
                  <a:pt x="593" y="445"/>
                  <a:pt x="594" y="444"/>
                  <a:pt x="595" y="443"/>
                </a:cubicBezTo>
                <a:cubicBezTo>
                  <a:pt x="595" y="443"/>
                  <a:pt x="595" y="442"/>
                  <a:pt x="596" y="442"/>
                </a:cubicBezTo>
                <a:cubicBezTo>
                  <a:pt x="596" y="441"/>
                  <a:pt x="597" y="441"/>
                  <a:pt x="597" y="441"/>
                </a:cubicBezTo>
                <a:cubicBezTo>
                  <a:pt x="597" y="441"/>
                  <a:pt x="597" y="440"/>
                  <a:pt x="597" y="440"/>
                </a:cubicBezTo>
                <a:cubicBezTo>
                  <a:pt x="597" y="439"/>
                  <a:pt x="597" y="440"/>
                  <a:pt x="598" y="439"/>
                </a:cubicBezTo>
                <a:cubicBezTo>
                  <a:pt x="598" y="438"/>
                  <a:pt x="598" y="438"/>
                  <a:pt x="598" y="437"/>
                </a:cubicBezTo>
                <a:cubicBezTo>
                  <a:pt x="598" y="437"/>
                  <a:pt x="599" y="437"/>
                  <a:pt x="599" y="437"/>
                </a:cubicBezTo>
                <a:cubicBezTo>
                  <a:pt x="599" y="436"/>
                  <a:pt x="599" y="435"/>
                  <a:pt x="599" y="435"/>
                </a:cubicBezTo>
                <a:cubicBezTo>
                  <a:pt x="600" y="434"/>
                  <a:pt x="601" y="434"/>
                  <a:pt x="601" y="434"/>
                </a:cubicBezTo>
                <a:cubicBezTo>
                  <a:pt x="601" y="434"/>
                  <a:pt x="601" y="433"/>
                  <a:pt x="601" y="433"/>
                </a:cubicBezTo>
                <a:cubicBezTo>
                  <a:pt x="601" y="432"/>
                  <a:pt x="602" y="431"/>
                  <a:pt x="603" y="430"/>
                </a:cubicBezTo>
                <a:cubicBezTo>
                  <a:pt x="603" y="430"/>
                  <a:pt x="604" y="430"/>
                  <a:pt x="604" y="429"/>
                </a:cubicBezTo>
                <a:cubicBezTo>
                  <a:pt x="605" y="428"/>
                  <a:pt x="605" y="427"/>
                  <a:pt x="605" y="426"/>
                </a:cubicBezTo>
                <a:cubicBezTo>
                  <a:pt x="605" y="426"/>
                  <a:pt x="606" y="426"/>
                  <a:pt x="606" y="426"/>
                </a:cubicBezTo>
                <a:cubicBezTo>
                  <a:pt x="606" y="426"/>
                  <a:pt x="606" y="425"/>
                  <a:pt x="606" y="425"/>
                </a:cubicBezTo>
                <a:cubicBezTo>
                  <a:pt x="606" y="425"/>
                  <a:pt x="607" y="425"/>
                  <a:pt x="607" y="425"/>
                </a:cubicBezTo>
                <a:cubicBezTo>
                  <a:pt x="607" y="425"/>
                  <a:pt x="607" y="423"/>
                  <a:pt x="607" y="423"/>
                </a:cubicBezTo>
                <a:cubicBezTo>
                  <a:pt x="608" y="422"/>
                  <a:pt x="609" y="422"/>
                  <a:pt x="609" y="421"/>
                </a:cubicBezTo>
                <a:cubicBezTo>
                  <a:pt x="609" y="421"/>
                  <a:pt x="609" y="421"/>
                  <a:pt x="609" y="420"/>
                </a:cubicBezTo>
                <a:cubicBezTo>
                  <a:pt x="609" y="420"/>
                  <a:pt x="610" y="420"/>
                  <a:pt x="610" y="420"/>
                </a:cubicBezTo>
                <a:cubicBezTo>
                  <a:pt x="610" y="419"/>
                  <a:pt x="610" y="418"/>
                  <a:pt x="610" y="417"/>
                </a:cubicBezTo>
                <a:cubicBezTo>
                  <a:pt x="610" y="417"/>
                  <a:pt x="611" y="417"/>
                  <a:pt x="611" y="417"/>
                </a:cubicBezTo>
                <a:cubicBezTo>
                  <a:pt x="611" y="417"/>
                  <a:pt x="611" y="416"/>
                  <a:pt x="611" y="416"/>
                </a:cubicBezTo>
                <a:cubicBezTo>
                  <a:pt x="611" y="416"/>
                  <a:pt x="612" y="415"/>
                  <a:pt x="612" y="415"/>
                </a:cubicBezTo>
                <a:cubicBezTo>
                  <a:pt x="615" y="412"/>
                  <a:pt x="618" y="410"/>
                  <a:pt x="619" y="407"/>
                </a:cubicBezTo>
                <a:cubicBezTo>
                  <a:pt x="617" y="407"/>
                  <a:pt x="617" y="407"/>
                  <a:pt x="618" y="406"/>
                </a:cubicBezTo>
                <a:cubicBezTo>
                  <a:pt x="619" y="406"/>
                  <a:pt x="618" y="407"/>
                  <a:pt x="620" y="407"/>
                </a:cubicBezTo>
                <a:cubicBezTo>
                  <a:pt x="620" y="406"/>
                  <a:pt x="620" y="406"/>
                  <a:pt x="620" y="406"/>
                </a:cubicBezTo>
                <a:cubicBezTo>
                  <a:pt x="620" y="406"/>
                  <a:pt x="620" y="405"/>
                  <a:pt x="620" y="405"/>
                </a:cubicBezTo>
                <a:cubicBezTo>
                  <a:pt x="620" y="405"/>
                  <a:pt x="621" y="405"/>
                  <a:pt x="621" y="405"/>
                </a:cubicBezTo>
                <a:cubicBezTo>
                  <a:pt x="621" y="405"/>
                  <a:pt x="621" y="404"/>
                  <a:pt x="621" y="404"/>
                </a:cubicBezTo>
                <a:cubicBezTo>
                  <a:pt x="621" y="403"/>
                  <a:pt x="621" y="402"/>
                  <a:pt x="621" y="402"/>
                </a:cubicBezTo>
                <a:close/>
                <a:moveTo>
                  <a:pt x="178" y="32"/>
                </a:moveTo>
                <a:cubicBezTo>
                  <a:pt x="178" y="32"/>
                  <a:pt x="179" y="32"/>
                  <a:pt x="179" y="32"/>
                </a:cubicBezTo>
                <a:cubicBezTo>
                  <a:pt x="178" y="33"/>
                  <a:pt x="179" y="33"/>
                  <a:pt x="179" y="34"/>
                </a:cubicBezTo>
                <a:cubicBezTo>
                  <a:pt x="181" y="34"/>
                  <a:pt x="180" y="33"/>
                  <a:pt x="180" y="32"/>
                </a:cubicBezTo>
                <a:cubicBezTo>
                  <a:pt x="180" y="32"/>
                  <a:pt x="181" y="31"/>
                  <a:pt x="181" y="31"/>
                </a:cubicBezTo>
                <a:cubicBezTo>
                  <a:pt x="181" y="31"/>
                  <a:pt x="182" y="31"/>
                  <a:pt x="181" y="30"/>
                </a:cubicBezTo>
                <a:cubicBezTo>
                  <a:pt x="183" y="31"/>
                  <a:pt x="183" y="29"/>
                  <a:pt x="183" y="30"/>
                </a:cubicBezTo>
                <a:cubicBezTo>
                  <a:pt x="183" y="31"/>
                  <a:pt x="181" y="31"/>
                  <a:pt x="183" y="32"/>
                </a:cubicBezTo>
                <a:cubicBezTo>
                  <a:pt x="184" y="30"/>
                  <a:pt x="183" y="33"/>
                  <a:pt x="183" y="34"/>
                </a:cubicBezTo>
                <a:cubicBezTo>
                  <a:pt x="184" y="34"/>
                  <a:pt x="183" y="34"/>
                  <a:pt x="183" y="35"/>
                </a:cubicBezTo>
                <a:cubicBezTo>
                  <a:pt x="184" y="36"/>
                  <a:pt x="184" y="37"/>
                  <a:pt x="185" y="38"/>
                </a:cubicBezTo>
                <a:cubicBezTo>
                  <a:pt x="185" y="39"/>
                  <a:pt x="185" y="39"/>
                  <a:pt x="186" y="40"/>
                </a:cubicBezTo>
                <a:cubicBezTo>
                  <a:pt x="189" y="41"/>
                  <a:pt x="191" y="40"/>
                  <a:pt x="194" y="38"/>
                </a:cubicBezTo>
                <a:cubicBezTo>
                  <a:pt x="195" y="37"/>
                  <a:pt x="195" y="34"/>
                  <a:pt x="197" y="34"/>
                </a:cubicBezTo>
                <a:cubicBezTo>
                  <a:pt x="197" y="32"/>
                  <a:pt x="197" y="30"/>
                  <a:pt x="199" y="29"/>
                </a:cubicBezTo>
                <a:cubicBezTo>
                  <a:pt x="199" y="28"/>
                  <a:pt x="199" y="28"/>
                  <a:pt x="198" y="27"/>
                </a:cubicBezTo>
                <a:cubicBezTo>
                  <a:pt x="199" y="27"/>
                  <a:pt x="200" y="25"/>
                  <a:pt x="199" y="25"/>
                </a:cubicBezTo>
                <a:cubicBezTo>
                  <a:pt x="198" y="25"/>
                  <a:pt x="199" y="26"/>
                  <a:pt x="198" y="26"/>
                </a:cubicBezTo>
                <a:cubicBezTo>
                  <a:pt x="197" y="24"/>
                  <a:pt x="199" y="24"/>
                  <a:pt x="198" y="22"/>
                </a:cubicBezTo>
                <a:cubicBezTo>
                  <a:pt x="198" y="21"/>
                  <a:pt x="200" y="22"/>
                  <a:pt x="200" y="21"/>
                </a:cubicBezTo>
                <a:cubicBezTo>
                  <a:pt x="199" y="21"/>
                  <a:pt x="201" y="20"/>
                  <a:pt x="199" y="19"/>
                </a:cubicBezTo>
                <a:cubicBezTo>
                  <a:pt x="201" y="18"/>
                  <a:pt x="202" y="14"/>
                  <a:pt x="201" y="12"/>
                </a:cubicBezTo>
                <a:cubicBezTo>
                  <a:pt x="202" y="12"/>
                  <a:pt x="202" y="10"/>
                  <a:pt x="202" y="10"/>
                </a:cubicBezTo>
                <a:cubicBezTo>
                  <a:pt x="202" y="10"/>
                  <a:pt x="203" y="10"/>
                  <a:pt x="203" y="9"/>
                </a:cubicBezTo>
                <a:cubicBezTo>
                  <a:pt x="203" y="9"/>
                  <a:pt x="203" y="9"/>
                  <a:pt x="203" y="8"/>
                </a:cubicBezTo>
                <a:cubicBezTo>
                  <a:pt x="203" y="8"/>
                  <a:pt x="203" y="8"/>
                  <a:pt x="203" y="7"/>
                </a:cubicBezTo>
                <a:cubicBezTo>
                  <a:pt x="203" y="6"/>
                  <a:pt x="204" y="5"/>
                  <a:pt x="204" y="5"/>
                </a:cubicBezTo>
                <a:cubicBezTo>
                  <a:pt x="204" y="5"/>
                  <a:pt x="203" y="4"/>
                  <a:pt x="203" y="4"/>
                </a:cubicBezTo>
                <a:cubicBezTo>
                  <a:pt x="202" y="4"/>
                  <a:pt x="203" y="3"/>
                  <a:pt x="203" y="2"/>
                </a:cubicBezTo>
                <a:cubicBezTo>
                  <a:pt x="202" y="2"/>
                  <a:pt x="201" y="2"/>
                  <a:pt x="202" y="1"/>
                </a:cubicBezTo>
                <a:cubicBezTo>
                  <a:pt x="201" y="1"/>
                  <a:pt x="201" y="1"/>
                  <a:pt x="200" y="0"/>
                </a:cubicBezTo>
                <a:cubicBezTo>
                  <a:pt x="199" y="2"/>
                  <a:pt x="198" y="2"/>
                  <a:pt x="197" y="4"/>
                </a:cubicBezTo>
                <a:cubicBezTo>
                  <a:pt x="198" y="4"/>
                  <a:pt x="198" y="4"/>
                  <a:pt x="198" y="5"/>
                </a:cubicBezTo>
                <a:cubicBezTo>
                  <a:pt x="199" y="6"/>
                  <a:pt x="198" y="6"/>
                  <a:pt x="198" y="7"/>
                </a:cubicBezTo>
                <a:cubicBezTo>
                  <a:pt x="199" y="7"/>
                  <a:pt x="198" y="12"/>
                  <a:pt x="198" y="12"/>
                </a:cubicBezTo>
                <a:cubicBezTo>
                  <a:pt x="198" y="12"/>
                  <a:pt x="197" y="12"/>
                  <a:pt x="197" y="12"/>
                </a:cubicBezTo>
                <a:cubicBezTo>
                  <a:pt x="197" y="14"/>
                  <a:pt x="197" y="14"/>
                  <a:pt x="197" y="14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6" y="17"/>
                  <a:pt x="196" y="19"/>
                  <a:pt x="196" y="21"/>
                </a:cubicBezTo>
                <a:cubicBezTo>
                  <a:pt x="196" y="24"/>
                  <a:pt x="196" y="23"/>
                  <a:pt x="196" y="25"/>
                </a:cubicBezTo>
                <a:cubicBezTo>
                  <a:pt x="195" y="26"/>
                  <a:pt x="195" y="27"/>
                  <a:pt x="195" y="28"/>
                </a:cubicBezTo>
                <a:cubicBezTo>
                  <a:pt x="195" y="29"/>
                  <a:pt x="194" y="29"/>
                  <a:pt x="194" y="29"/>
                </a:cubicBezTo>
                <a:cubicBezTo>
                  <a:pt x="194" y="30"/>
                  <a:pt x="194" y="30"/>
                  <a:pt x="194" y="30"/>
                </a:cubicBezTo>
                <a:cubicBezTo>
                  <a:pt x="194" y="31"/>
                  <a:pt x="194" y="31"/>
                  <a:pt x="194" y="31"/>
                </a:cubicBezTo>
                <a:cubicBezTo>
                  <a:pt x="194" y="32"/>
                  <a:pt x="193" y="32"/>
                  <a:pt x="193" y="32"/>
                </a:cubicBezTo>
                <a:cubicBezTo>
                  <a:pt x="193" y="32"/>
                  <a:pt x="193" y="33"/>
                  <a:pt x="193" y="33"/>
                </a:cubicBezTo>
                <a:cubicBezTo>
                  <a:pt x="193" y="33"/>
                  <a:pt x="192" y="34"/>
                  <a:pt x="192" y="34"/>
                </a:cubicBezTo>
                <a:cubicBezTo>
                  <a:pt x="191" y="35"/>
                  <a:pt x="190" y="37"/>
                  <a:pt x="187" y="36"/>
                </a:cubicBezTo>
                <a:cubicBezTo>
                  <a:pt x="187" y="35"/>
                  <a:pt x="187" y="36"/>
                  <a:pt x="186" y="35"/>
                </a:cubicBezTo>
                <a:cubicBezTo>
                  <a:pt x="186" y="33"/>
                  <a:pt x="186" y="30"/>
                  <a:pt x="185" y="29"/>
                </a:cubicBezTo>
                <a:cubicBezTo>
                  <a:pt x="183" y="28"/>
                  <a:pt x="184" y="27"/>
                  <a:pt x="184" y="26"/>
                </a:cubicBezTo>
                <a:cubicBezTo>
                  <a:pt x="184" y="26"/>
                  <a:pt x="184" y="26"/>
                  <a:pt x="184" y="26"/>
                </a:cubicBezTo>
                <a:cubicBezTo>
                  <a:pt x="183" y="24"/>
                  <a:pt x="184" y="23"/>
                  <a:pt x="184" y="23"/>
                </a:cubicBezTo>
                <a:cubicBezTo>
                  <a:pt x="184" y="21"/>
                  <a:pt x="184" y="21"/>
                  <a:pt x="184" y="20"/>
                </a:cubicBezTo>
                <a:cubicBezTo>
                  <a:pt x="184" y="19"/>
                  <a:pt x="183" y="19"/>
                  <a:pt x="183" y="18"/>
                </a:cubicBezTo>
                <a:cubicBezTo>
                  <a:pt x="181" y="18"/>
                  <a:pt x="181" y="19"/>
                  <a:pt x="181" y="20"/>
                </a:cubicBezTo>
                <a:cubicBezTo>
                  <a:pt x="180" y="21"/>
                  <a:pt x="180" y="21"/>
                  <a:pt x="180" y="21"/>
                </a:cubicBezTo>
                <a:cubicBezTo>
                  <a:pt x="180" y="22"/>
                  <a:pt x="179" y="23"/>
                  <a:pt x="179" y="23"/>
                </a:cubicBezTo>
                <a:cubicBezTo>
                  <a:pt x="179" y="24"/>
                  <a:pt x="178" y="24"/>
                  <a:pt x="178" y="24"/>
                </a:cubicBezTo>
                <a:cubicBezTo>
                  <a:pt x="178" y="25"/>
                  <a:pt x="178" y="26"/>
                  <a:pt x="178" y="26"/>
                </a:cubicBezTo>
                <a:cubicBezTo>
                  <a:pt x="178" y="27"/>
                  <a:pt x="177" y="28"/>
                  <a:pt x="177" y="28"/>
                </a:cubicBezTo>
                <a:cubicBezTo>
                  <a:pt x="178" y="29"/>
                  <a:pt x="178" y="29"/>
                  <a:pt x="177" y="30"/>
                </a:cubicBezTo>
                <a:cubicBezTo>
                  <a:pt x="178" y="30"/>
                  <a:pt x="178" y="31"/>
                  <a:pt x="178" y="32"/>
                </a:cubicBezTo>
                <a:close/>
                <a:moveTo>
                  <a:pt x="570" y="391"/>
                </a:moveTo>
                <a:cubicBezTo>
                  <a:pt x="570" y="391"/>
                  <a:pt x="570" y="391"/>
                  <a:pt x="570" y="391"/>
                </a:cubicBezTo>
                <a:cubicBezTo>
                  <a:pt x="570" y="391"/>
                  <a:pt x="570" y="391"/>
                  <a:pt x="570" y="391"/>
                </a:cubicBezTo>
                <a:close/>
                <a:moveTo>
                  <a:pt x="688" y="395"/>
                </a:moveTo>
                <a:cubicBezTo>
                  <a:pt x="684" y="395"/>
                  <a:pt x="683" y="395"/>
                  <a:pt x="680" y="396"/>
                </a:cubicBezTo>
                <a:cubicBezTo>
                  <a:pt x="674" y="394"/>
                  <a:pt x="669" y="395"/>
                  <a:pt x="663" y="395"/>
                </a:cubicBezTo>
                <a:cubicBezTo>
                  <a:pt x="662" y="394"/>
                  <a:pt x="662" y="395"/>
                  <a:pt x="662" y="394"/>
                </a:cubicBezTo>
                <a:cubicBezTo>
                  <a:pt x="661" y="394"/>
                  <a:pt x="661" y="393"/>
                  <a:pt x="660" y="393"/>
                </a:cubicBezTo>
                <a:cubicBezTo>
                  <a:pt x="659" y="393"/>
                  <a:pt x="659" y="392"/>
                  <a:pt x="658" y="393"/>
                </a:cubicBezTo>
                <a:cubicBezTo>
                  <a:pt x="652" y="394"/>
                  <a:pt x="646" y="393"/>
                  <a:pt x="640" y="393"/>
                </a:cubicBezTo>
                <a:cubicBezTo>
                  <a:pt x="638" y="393"/>
                  <a:pt x="639" y="393"/>
                  <a:pt x="638" y="393"/>
                </a:cubicBezTo>
                <a:cubicBezTo>
                  <a:pt x="637" y="393"/>
                  <a:pt x="636" y="393"/>
                  <a:pt x="635" y="393"/>
                </a:cubicBezTo>
                <a:cubicBezTo>
                  <a:pt x="634" y="393"/>
                  <a:pt x="634" y="393"/>
                  <a:pt x="633" y="393"/>
                </a:cubicBezTo>
                <a:cubicBezTo>
                  <a:pt x="632" y="394"/>
                  <a:pt x="629" y="393"/>
                  <a:pt x="629" y="393"/>
                </a:cubicBezTo>
                <a:cubicBezTo>
                  <a:pt x="629" y="393"/>
                  <a:pt x="629" y="394"/>
                  <a:pt x="628" y="394"/>
                </a:cubicBezTo>
                <a:cubicBezTo>
                  <a:pt x="628" y="394"/>
                  <a:pt x="628" y="393"/>
                  <a:pt x="627" y="393"/>
                </a:cubicBezTo>
                <a:cubicBezTo>
                  <a:pt x="627" y="393"/>
                  <a:pt x="627" y="394"/>
                  <a:pt x="626" y="393"/>
                </a:cubicBezTo>
                <a:cubicBezTo>
                  <a:pt x="626" y="393"/>
                  <a:pt x="625" y="393"/>
                  <a:pt x="625" y="393"/>
                </a:cubicBezTo>
                <a:cubicBezTo>
                  <a:pt x="623" y="393"/>
                  <a:pt x="622" y="393"/>
                  <a:pt x="620" y="393"/>
                </a:cubicBezTo>
                <a:cubicBezTo>
                  <a:pt x="615" y="393"/>
                  <a:pt x="611" y="393"/>
                  <a:pt x="606" y="393"/>
                </a:cubicBezTo>
                <a:cubicBezTo>
                  <a:pt x="605" y="393"/>
                  <a:pt x="604" y="393"/>
                  <a:pt x="604" y="393"/>
                </a:cubicBezTo>
                <a:cubicBezTo>
                  <a:pt x="603" y="393"/>
                  <a:pt x="602" y="393"/>
                  <a:pt x="601" y="393"/>
                </a:cubicBezTo>
                <a:cubicBezTo>
                  <a:pt x="599" y="393"/>
                  <a:pt x="599" y="392"/>
                  <a:pt x="598" y="393"/>
                </a:cubicBezTo>
                <a:cubicBezTo>
                  <a:pt x="598" y="393"/>
                  <a:pt x="598" y="392"/>
                  <a:pt x="598" y="392"/>
                </a:cubicBezTo>
                <a:cubicBezTo>
                  <a:pt x="596" y="393"/>
                  <a:pt x="596" y="393"/>
                  <a:pt x="594" y="392"/>
                </a:cubicBezTo>
                <a:cubicBezTo>
                  <a:pt x="593" y="392"/>
                  <a:pt x="592" y="393"/>
                  <a:pt x="592" y="393"/>
                </a:cubicBezTo>
                <a:cubicBezTo>
                  <a:pt x="591" y="392"/>
                  <a:pt x="590" y="392"/>
                  <a:pt x="590" y="392"/>
                </a:cubicBezTo>
                <a:cubicBezTo>
                  <a:pt x="589" y="392"/>
                  <a:pt x="588" y="393"/>
                  <a:pt x="588" y="393"/>
                </a:cubicBezTo>
                <a:cubicBezTo>
                  <a:pt x="588" y="393"/>
                  <a:pt x="588" y="392"/>
                  <a:pt x="587" y="392"/>
                </a:cubicBezTo>
                <a:cubicBezTo>
                  <a:pt x="586" y="392"/>
                  <a:pt x="586" y="392"/>
                  <a:pt x="585" y="392"/>
                </a:cubicBezTo>
                <a:cubicBezTo>
                  <a:pt x="582" y="392"/>
                  <a:pt x="577" y="392"/>
                  <a:pt x="575" y="392"/>
                </a:cubicBezTo>
                <a:cubicBezTo>
                  <a:pt x="575" y="392"/>
                  <a:pt x="574" y="391"/>
                  <a:pt x="575" y="391"/>
                </a:cubicBezTo>
                <a:cubicBezTo>
                  <a:pt x="574" y="391"/>
                  <a:pt x="574" y="392"/>
                  <a:pt x="573" y="391"/>
                </a:cubicBezTo>
                <a:cubicBezTo>
                  <a:pt x="573" y="391"/>
                  <a:pt x="570" y="391"/>
                  <a:pt x="570" y="391"/>
                </a:cubicBezTo>
                <a:cubicBezTo>
                  <a:pt x="570" y="391"/>
                  <a:pt x="570" y="391"/>
                  <a:pt x="569" y="391"/>
                </a:cubicBezTo>
                <a:cubicBezTo>
                  <a:pt x="569" y="391"/>
                  <a:pt x="568" y="391"/>
                  <a:pt x="568" y="391"/>
                </a:cubicBezTo>
                <a:cubicBezTo>
                  <a:pt x="567" y="391"/>
                  <a:pt x="566" y="391"/>
                  <a:pt x="565" y="391"/>
                </a:cubicBezTo>
                <a:cubicBezTo>
                  <a:pt x="564" y="391"/>
                  <a:pt x="564" y="391"/>
                  <a:pt x="563" y="391"/>
                </a:cubicBezTo>
                <a:cubicBezTo>
                  <a:pt x="563" y="391"/>
                  <a:pt x="563" y="391"/>
                  <a:pt x="563" y="391"/>
                </a:cubicBezTo>
                <a:cubicBezTo>
                  <a:pt x="562" y="391"/>
                  <a:pt x="562" y="391"/>
                  <a:pt x="562" y="391"/>
                </a:cubicBezTo>
                <a:cubicBezTo>
                  <a:pt x="561" y="391"/>
                  <a:pt x="561" y="390"/>
                  <a:pt x="561" y="390"/>
                </a:cubicBezTo>
                <a:cubicBezTo>
                  <a:pt x="561" y="390"/>
                  <a:pt x="561" y="391"/>
                  <a:pt x="561" y="391"/>
                </a:cubicBezTo>
                <a:cubicBezTo>
                  <a:pt x="560" y="391"/>
                  <a:pt x="560" y="390"/>
                  <a:pt x="560" y="390"/>
                </a:cubicBezTo>
                <a:cubicBezTo>
                  <a:pt x="558" y="390"/>
                  <a:pt x="556" y="390"/>
                  <a:pt x="554" y="390"/>
                </a:cubicBezTo>
                <a:cubicBezTo>
                  <a:pt x="550" y="389"/>
                  <a:pt x="545" y="390"/>
                  <a:pt x="543" y="389"/>
                </a:cubicBezTo>
                <a:cubicBezTo>
                  <a:pt x="542" y="389"/>
                  <a:pt x="541" y="390"/>
                  <a:pt x="540" y="389"/>
                </a:cubicBezTo>
                <a:cubicBezTo>
                  <a:pt x="540" y="389"/>
                  <a:pt x="539" y="389"/>
                  <a:pt x="538" y="389"/>
                </a:cubicBezTo>
                <a:cubicBezTo>
                  <a:pt x="538" y="389"/>
                  <a:pt x="537" y="390"/>
                  <a:pt x="537" y="390"/>
                </a:cubicBezTo>
                <a:cubicBezTo>
                  <a:pt x="537" y="390"/>
                  <a:pt x="537" y="389"/>
                  <a:pt x="537" y="389"/>
                </a:cubicBezTo>
                <a:cubicBezTo>
                  <a:pt x="535" y="389"/>
                  <a:pt x="533" y="389"/>
                  <a:pt x="532" y="389"/>
                </a:cubicBezTo>
                <a:cubicBezTo>
                  <a:pt x="532" y="389"/>
                  <a:pt x="532" y="389"/>
                  <a:pt x="531" y="389"/>
                </a:cubicBezTo>
                <a:cubicBezTo>
                  <a:pt x="531" y="389"/>
                  <a:pt x="531" y="389"/>
                  <a:pt x="531" y="389"/>
                </a:cubicBezTo>
                <a:cubicBezTo>
                  <a:pt x="531" y="389"/>
                  <a:pt x="531" y="389"/>
                  <a:pt x="530" y="389"/>
                </a:cubicBezTo>
                <a:cubicBezTo>
                  <a:pt x="530" y="389"/>
                  <a:pt x="530" y="389"/>
                  <a:pt x="530" y="389"/>
                </a:cubicBezTo>
                <a:cubicBezTo>
                  <a:pt x="529" y="389"/>
                  <a:pt x="529" y="389"/>
                  <a:pt x="528" y="389"/>
                </a:cubicBezTo>
                <a:cubicBezTo>
                  <a:pt x="528" y="389"/>
                  <a:pt x="527" y="389"/>
                  <a:pt x="527" y="389"/>
                </a:cubicBezTo>
                <a:cubicBezTo>
                  <a:pt x="527" y="389"/>
                  <a:pt x="527" y="389"/>
                  <a:pt x="526" y="389"/>
                </a:cubicBezTo>
                <a:cubicBezTo>
                  <a:pt x="524" y="389"/>
                  <a:pt x="523" y="389"/>
                  <a:pt x="522" y="389"/>
                </a:cubicBezTo>
                <a:cubicBezTo>
                  <a:pt x="521" y="389"/>
                  <a:pt x="520" y="388"/>
                  <a:pt x="520" y="388"/>
                </a:cubicBezTo>
                <a:cubicBezTo>
                  <a:pt x="519" y="388"/>
                  <a:pt x="519" y="389"/>
                  <a:pt x="518" y="389"/>
                </a:cubicBezTo>
                <a:cubicBezTo>
                  <a:pt x="518" y="389"/>
                  <a:pt x="517" y="388"/>
                  <a:pt x="516" y="388"/>
                </a:cubicBezTo>
                <a:cubicBezTo>
                  <a:pt x="512" y="388"/>
                  <a:pt x="506" y="388"/>
                  <a:pt x="503" y="388"/>
                </a:cubicBezTo>
                <a:cubicBezTo>
                  <a:pt x="500" y="388"/>
                  <a:pt x="499" y="388"/>
                  <a:pt x="497" y="388"/>
                </a:cubicBezTo>
                <a:cubicBezTo>
                  <a:pt x="497" y="388"/>
                  <a:pt x="497" y="387"/>
                  <a:pt x="497" y="387"/>
                </a:cubicBezTo>
                <a:cubicBezTo>
                  <a:pt x="496" y="387"/>
                  <a:pt x="496" y="388"/>
                  <a:pt x="495" y="388"/>
                </a:cubicBezTo>
                <a:cubicBezTo>
                  <a:pt x="494" y="388"/>
                  <a:pt x="494" y="387"/>
                  <a:pt x="493" y="387"/>
                </a:cubicBezTo>
                <a:cubicBezTo>
                  <a:pt x="491" y="387"/>
                  <a:pt x="488" y="387"/>
                  <a:pt x="487" y="387"/>
                </a:cubicBezTo>
                <a:cubicBezTo>
                  <a:pt x="487" y="387"/>
                  <a:pt x="487" y="387"/>
                  <a:pt x="487" y="387"/>
                </a:cubicBezTo>
                <a:cubicBezTo>
                  <a:pt x="486" y="387"/>
                  <a:pt x="486" y="388"/>
                  <a:pt x="486" y="387"/>
                </a:cubicBezTo>
                <a:cubicBezTo>
                  <a:pt x="486" y="387"/>
                  <a:pt x="485" y="388"/>
                  <a:pt x="485" y="388"/>
                </a:cubicBezTo>
                <a:cubicBezTo>
                  <a:pt x="485" y="387"/>
                  <a:pt x="485" y="387"/>
                  <a:pt x="484" y="387"/>
                </a:cubicBezTo>
                <a:cubicBezTo>
                  <a:pt x="483" y="387"/>
                  <a:pt x="483" y="388"/>
                  <a:pt x="482" y="388"/>
                </a:cubicBezTo>
                <a:cubicBezTo>
                  <a:pt x="480" y="388"/>
                  <a:pt x="477" y="388"/>
                  <a:pt x="475" y="388"/>
                </a:cubicBezTo>
                <a:cubicBezTo>
                  <a:pt x="474" y="388"/>
                  <a:pt x="474" y="387"/>
                  <a:pt x="473" y="387"/>
                </a:cubicBezTo>
                <a:cubicBezTo>
                  <a:pt x="472" y="387"/>
                  <a:pt x="471" y="388"/>
                  <a:pt x="471" y="388"/>
                </a:cubicBezTo>
                <a:cubicBezTo>
                  <a:pt x="471" y="388"/>
                  <a:pt x="470" y="388"/>
                  <a:pt x="470" y="388"/>
                </a:cubicBezTo>
                <a:cubicBezTo>
                  <a:pt x="465" y="388"/>
                  <a:pt x="459" y="388"/>
                  <a:pt x="455" y="387"/>
                </a:cubicBezTo>
                <a:cubicBezTo>
                  <a:pt x="453" y="387"/>
                  <a:pt x="452" y="387"/>
                  <a:pt x="452" y="387"/>
                </a:cubicBezTo>
                <a:cubicBezTo>
                  <a:pt x="451" y="387"/>
                  <a:pt x="450" y="387"/>
                  <a:pt x="449" y="387"/>
                </a:cubicBezTo>
                <a:cubicBezTo>
                  <a:pt x="449" y="387"/>
                  <a:pt x="449" y="388"/>
                  <a:pt x="449" y="388"/>
                </a:cubicBezTo>
                <a:cubicBezTo>
                  <a:pt x="448" y="388"/>
                  <a:pt x="448" y="387"/>
                  <a:pt x="447" y="387"/>
                </a:cubicBezTo>
                <a:cubicBezTo>
                  <a:pt x="444" y="387"/>
                  <a:pt x="440" y="388"/>
                  <a:pt x="438" y="388"/>
                </a:cubicBezTo>
                <a:cubicBezTo>
                  <a:pt x="438" y="388"/>
                  <a:pt x="438" y="387"/>
                  <a:pt x="438" y="387"/>
                </a:cubicBezTo>
                <a:cubicBezTo>
                  <a:pt x="437" y="387"/>
                  <a:pt x="437" y="388"/>
                  <a:pt x="436" y="388"/>
                </a:cubicBezTo>
                <a:cubicBezTo>
                  <a:pt x="435" y="388"/>
                  <a:pt x="434" y="387"/>
                  <a:pt x="433" y="387"/>
                </a:cubicBezTo>
                <a:cubicBezTo>
                  <a:pt x="432" y="387"/>
                  <a:pt x="431" y="388"/>
                  <a:pt x="430" y="388"/>
                </a:cubicBezTo>
                <a:cubicBezTo>
                  <a:pt x="428" y="387"/>
                  <a:pt x="427" y="387"/>
                  <a:pt x="427" y="388"/>
                </a:cubicBezTo>
                <a:cubicBezTo>
                  <a:pt x="426" y="388"/>
                  <a:pt x="425" y="387"/>
                  <a:pt x="425" y="387"/>
                </a:cubicBezTo>
                <a:cubicBezTo>
                  <a:pt x="423" y="387"/>
                  <a:pt x="423" y="388"/>
                  <a:pt x="422" y="388"/>
                </a:cubicBezTo>
                <a:cubicBezTo>
                  <a:pt x="421" y="388"/>
                  <a:pt x="420" y="388"/>
                  <a:pt x="419" y="388"/>
                </a:cubicBezTo>
                <a:cubicBezTo>
                  <a:pt x="418" y="388"/>
                  <a:pt x="418" y="389"/>
                  <a:pt x="417" y="389"/>
                </a:cubicBezTo>
                <a:cubicBezTo>
                  <a:pt x="417" y="389"/>
                  <a:pt x="417" y="388"/>
                  <a:pt x="417" y="388"/>
                </a:cubicBezTo>
                <a:cubicBezTo>
                  <a:pt x="416" y="388"/>
                  <a:pt x="415" y="389"/>
                  <a:pt x="415" y="389"/>
                </a:cubicBezTo>
                <a:cubicBezTo>
                  <a:pt x="414" y="389"/>
                  <a:pt x="413" y="389"/>
                  <a:pt x="412" y="389"/>
                </a:cubicBezTo>
                <a:cubicBezTo>
                  <a:pt x="411" y="389"/>
                  <a:pt x="410" y="389"/>
                  <a:pt x="409" y="389"/>
                </a:cubicBezTo>
                <a:cubicBezTo>
                  <a:pt x="408" y="389"/>
                  <a:pt x="408" y="389"/>
                  <a:pt x="408" y="389"/>
                </a:cubicBezTo>
                <a:cubicBezTo>
                  <a:pt x="406" y="390"/>
                  <a:pt x="403" y="389"/>
                  <a:pt x="403" y="389"/>
                </a:cubicBezTo>
                <a:cubicBezTo>
                  <a:pt x="402" y="389"/>
                  <a:pt x="402" y="390"/>
                  <a:pt x="402" y="390"/>
                </a:cubicBezTo>
                <a:cubicBezTo>
                  <a:pt x="402" y="390"/>
                  <a:pt x="402" y="389"/>
                  <a:pt x="402" y="389"/>
                </a:cubicBezTo>
                <a:cubicBezTo>
                  <a:pt x="401" y="389"/>
                  <a:pt x="401" y="390"/>
                  <a:pt x="401" y="390"/>
                </a:cubicBezTo>
                <a:cubicBezTo>
                  <a:pt x="400" y="390"/>
                  <a:pt x="399" y="390"/>
                  <a:pt x="399" y="390"/>
                </a:cubicBezTo>
                <a:cubicBezTo>
                  <a:pt x="399" y="390"/>
                  <a:pt x="399" y="390"/>
                  <a:pt x="398" y="390"/>
                </a:cubicBezTo>
                <a:cubicBezTo>
                  <a:pt x="397" y="390"/>
                  <a:pt x="396" y="390"/>
                  <a:pt x="394" y="390"/>
                </a:cubicBezTo>
                <a:cubicBezTo>
                  <a:pt x="393" y="390"/>
                  <a:pt x="392" y="391"/>
                  <a:pt x="391" y="391"/>
                </a:cubicBezTo>
                <a:cubicBezTo>
                  <a:pt x="391" y="391"/>
                  <a:pt x="391" y="390"/>
                  <a:pt x="391" y="390"/>
                </a:cubicBezTo>
                <a:cubicBezTo>
                  <a:pt x="390" y="390"/>
                  <a:pt x="390" y="391"/>
                  <a:pt x="390" y="391"/>
                </a:cubicBezTo>
                <a:cubicBezTo>
                  <a:pt x="389" y="391"/>
                  <a:pt x="389" y="390"/>
                  <a:pt x="388" y="390"/>
                </a:cubicBezTo>
                <a:cubicBezTo>
                  <a:pt x="387" y="390"/>
                  <a:pt x="387" y="391"/>
                  <a:pt x="386" y="391"/>
                </a:cubicBezTo>
                <a:cubicBezTo>
                  <a:pt x="384" y="391"/>
                  <a:pt x="382" y="391"/>
                  <a:pt x="380" y="392"/>
                </a:cubicBezTo>
                <a:cubicBezTo>
                  <a:pt x="380" y="392"/>
                  <a:pt x="378" y="392"/>
                  <a:pt x="377" y="392"/>
                </a:cubicBezTo>
                <a:cubicBezTo>
                  <a:pt x="376" y="392"/>
                  <a:pt x="375" y="393"/>
                  <a:pt x="374" y="393"/>
                </a:cubicBezTo>
                <a:cubicBezTo>
                  <a:pt x="372" y="393"/>
                  <a:pt x="371" y="393"/>
                  <a:pt x="369" y="393"/>
                </a:cubicBezTo>
                <a:cubicBezTo>
                  <a:pt x="369" y="393"/>
                  <a:pt x="367" y="394"/>
                  <a:pt x="366" y="392"/>
                </a:cubicBezTo>
                <a:cubicBezTo>
                  <a:pt x="367" y="390"/>
                  <a:pt x="367" y="387"/>
                  <a:pt x="369" y="386"/>
                </a:cubicBezTo>
                <a:cubicBezTo>
                  <a:pt x="368" y="384"/>
                  <a:pt x="369" y="384"/>
                  <a:pt x="369" y="382"/>
                </a:cubicBezTo>
                <a:cubicBezTo>
                  <a:pt x="370" y="382"/>
                  <a:pt x="371" y="380"/>
                  <a:pt x="372" y="380"/>
                </a:cubicBezTo>
                <a:cubicBezTo>
                  <a:pt x="373" y="380"/>
                  <a:pt x="373" y="380"/>
                  <a:pt x="373" y="380"/>
                </a:cubicBezTo>
                <a:cubicBezTo>
                  <a:pt x="374" y="380"/>
                  <a:pt x="374" y="379"/>
                  <a:pt x="374" y="379"/>
                </a:cubicBezTo>
                <a:cubicBezTo>
                  <a:pt x="376" y="379"/>
                  <a:pt x="378" y="379"/>
                  <a:pt x="381" y="378"/>
                </a:cubicBezTo>
                <a:cubicBezTo>
                  <a:pt x="382" y="378"/>
                  <a:pt x="383" y="377"/>
                  <a:pt x="385" y="377"/>
                </a:cubicBezTo>
                <a:cubicBezTo>
                  <a:pt x="386" y="376"/>
                  <a:pt x="387" y="377"/>
                  <a:pt x="387" y="376"/>
                </a:cubicBezTo>
                <a:cubicBezTo>
                  <a:pt x="387" y="376"/>
                  <a:pt x="388" y="376"/>
                  <a:pt x="388" y="376"/>
                </a:cubicBezTo>
                <a:cubicBezTo>
                  <a:pt x="390" y="375"/>
                  <a:pt x="393" y="374"/>
                  <a:pt x="395" y="374"/>
                </a:cubicBezTo>
                <a:cubicBezTo>
                  <a:pt x="398" y="373"/>
                  <a:pt x="399" y="373"/>
                  <a:pt x="401" y="373"/>
                </a:cubicBezTo>
                <a:cubicBezTo>
                  <a:pt x="403" y="372"/>
                  <a:pt x="405" y="371"/>
                  <a:pt x="407" y="371"/>
                </a:cubicBezTo>
                <a:cubicBezTo>
                  <a:pt x="407" y="370"/>
                  <a:pt x="407" y="370"/>
                  <a:pt x="408" y="370"/>
                </a:cubicBezTo>
                <a:cubicBezTo>
                  <a:pt x="408" y="369"/>
                  <a:pt x="409" y="369"/>
                  <a:pt x="410" y="369"/>
                </a:cubicBezTo>
                <a:cubicBezTo>
                  <a:pt x="410" y="369"/>
                  <a:pt x="410" y="368"/>
                  <a:pt x="411" y="368"/>
                </a:cubicBezTo>
                <a:cubicBezTo>
                  <a:pt x="411" y="368"/>
                  <a:pt x="411" y="368"/>
                  <a:pt x="411" y="368"/>
                </a:cubicBezTo>
                <a:cubicBezTo>
                  <a:pt x="412" y="368"/>
                  <a:pt x="413" y="367"/>
                  <a:pt x="413" y="367"/>
                </a:cubicBezTo>
                <a:cubicBezTo>
                  <a:pt x="414" y="367"/>
                  <a:pt x="414" y="366"/>
                  <a:pt x="415" y="366"/>
                </a:cubicBezTo>
                <a:cubicBezTo>
                  <a:pt x="418" y="364"/>
                  <a:pt x="422" y="362"/>
                  <a:pt x="425" y="360"/>
                </a:cubicBezTo>
                <a:cubicBezTo>
                  <a:pt x="426" y="359"/>
                  <a:pt x="428" y="358"/>
                  <a:pt x="428" y="357"/>
                </a:cubicBezTo>
                <a:cubicBezTo>
                  <a:pt x="429" y="357"/>
                  <a:pt x="429" y="357"/>
                  <a:pt x="430" y="356"/>
                </a:cubicBezTo>
                <a:cubicBezTo>
                  <a:pt x="431" y="355"/>
                  <a:pt x="432" y="354"/>
                  <a:pt x="433" y="353"/>
                </a:cubicBezTo>
                <a:cubicBezTo>
                  <a:pt x="433" y="353"/>
                  <a:pt x="434" y="353"/>
                  <a:pt x="434" y="352"/>
                </a:cubicBezTo>
                <a:cubicBezTo>
                  <a:pt x="435" y="352"/>
                  <a:pt x="435" y="351"/>
                  <a:pt x="436" y="350"/>
                </a:cubicBezTo>
                <a:cubicBezTo>
                  <a:pt x="437" y="350"/>
                  <a:pt x="438" y="349"/>
                  <a:pt x="439" y="349"/>
                </a:cubicBezTo>
                <a:cubicBezTo>
                  <a:pt x="439" y="347"/>
                  <a:pt x="442" y="345"/>
                  <a:pt x="443" y="344"/>
                </a:cubicBezTo>
                <a:cubicBezTo>
                  <a:pt x="444" y="344"/>
                  <a:pt x="444" y="343"/>
                  <a:pt x="444" y="343"/>
                </a:cubicBezTo>
                <a:cubicBezTo>
                  <a:pt x="445" y="342"/>
                  <a:pt x="447" y="342"/>
                  <a:pt x="448" y="341"/>
                </a:cubicBezTo>
                <a:cubicBezTo>
                  <a:pt x="448" y="341"/>
                  <a:pt x="448" y="340"/>
                  <a:pt x="449" y="340"/>
                </a:cubicBezTo>
                <a:cubicBezTo>
                  <a:pt x="449" y="340"/>
                  <a:pt x="450" y="340"/>
                  <a:pt x="450" y="340"/>
                </a:cubicBezTo>
                <a:cubicBezTo>
                  <a:pt x="450" y="339"/>
                  <a:pt x="451" y="339"/>
                  <a:pt x="451" y="339"/>
                </a:cubicBezTo>
                <a:cubicBezTo>
                  <a:pt x="451" y="338"/>
                  <a:pt x="452" y="338"/>
                  <a:pt x="452" y="338"/>
                </a:cubicBezTo>
                <a:cubicBezTo>
                  <a:pt x="453" y="338"/>
                  <a:pt x="453" y="337"/>
                  <a:pt x="453" y="337"/>
                </a:cubicBezTo>
                <a:cubicBezTo>
                  <a:pt x="454" y="337"/>
                  <a:pt x="455" y="337"/>
                  <a:pt x="456" y="336"/>
                </a:cubicBezTo>
                <a:cubicBezTo>
                  <a:pt x="457" y="336"/>
                  <a:pt x="457" y="335"/>
                  <a:pt x="458" y="335"/>
                </a:cubicBezTo>
                <a:cubicBezTo>
                  <a:pt x="458" y="334"/>
                  <a:pt x="458" y="335"/>
                  <a:pt x="458" y="335"/>
                </a:cubicBezTo>
                <a:cubicBezTo>
                  <a:pt x="458" y="334"/>
                  <a:pt x="458" y="334"/>
                  <a:pt x="458" y="334"/>
                </a:cubicBezTo>
                <a:cubicBezTo>
                  <a:pt x="458" y="333"/>
                  <a:pt x="459" y="334"/>
                  <a:pt x="459" y="334"/>
                </a:cubicBezTo>
                <a:cubicBezTo>
                  <a:pt x="459" y="333"/>
                  <a:pt x="459" y="333"/>
                  <a:pt x="459" y="333"/>
                </a:cubicBezTo>
                <a:cubicBezTo>
                  <a:pt x="461" y="331"/>
                  <a:pt x="462" y="331"/>
                  <a:pt x="463" y="330"/>
                </a:cubicBezTo>
                <a:cubicBezTo>
                  <a:pt x="464" y="329"/>
                  <a:pt x="465" y="328"/>
                  <a:pt x="466" y="327"/>
                </a:cubicBezTo>
                <a:cubicBezTo>
                  <a:pt x="467" y="327"/>
                  <a:pt x="467" y="327"/>
                  <a:pt x="468" y="326"/>
                </a:cubicBezTo>
                <a:cubicBezTo>
                  <a:pt x="468" y="326"/>
                  <a:pt x="469" y="326"/>
                  <a:pt x="469" y="326"/>
                </a:cubicBezTo>
                <a:cubicBezTo>
                  <a:pt x="469" y="326"/>
                  <a:pt x="469" y="325"/>
                  <a:pt x="470" y="324"/>
                </a:cubicBezTo>
                <a:cubicBezTo>
                  <a:pt x="470" y="324"/>
                  <a:pt x="471" y="324"/>
                  <a:pt x="471" y="323"/>
                </a:cubicBezTo>
                <a:cubicBezTo>
                  <a:pt x="472" y="323"/>
                  <a:pt x="474" y="322"/>
                  <a:pt x="474" y="321"/>
                </a:cubicBezTo>
                <a:cubicBezTo>
                  <a:pt x="474" y="320"/>
                  <a:pt x="475" y="319"/>
                  <a:pt x="476" y="319"/>
                </a:cubicBezTo>
                <a:cubicBezTo>
                  <a:pt x="476" y="319"/>
                  <a:pt x="476" y="319"/>
                  <a:pt x="476" y="319"/>
                </a:cubicBezTo>
                <a:cubicBezTo>
                  <a:pt x="478" y="318"/>
                  <a:pt x="479" y="316"/>
                  <a:pt x="480" y="315"/>
                </a:cubicBezTo>
                <a:cubicBezTo>
                  <a:pt x="482" y="314"/>
                  <a:pt x="482" y="312"/>
                  <a:pt x="483" y="311"/>
                </a:cubicBezTo>
                <a:cubicBezTo>
                  <a:pt x="484" y="310"/>
                  <a:pt x="486" y="310"/>
                  <a:pt x="487" y="308"/>
                </a:cubicBezTo>
                <a:cubicBezTo>
                  <a:pt x="487" y="308"/>
                  <a:pt x="487" y="307"/>
                  <a:pt x="488" y="306"/>
                </a:cubicBezTo>
                <a:cubicBezTo>
                  <a:pt x="489" y="306"/>
                  <a:pt x="489" y="305"/>
                  <a:pt x="489" y="304"/>
                </a:cubicBezTo>
                <a:cubicBezTo>
                  <a:pt x="489" y="304"/>
                  <a:pt x="490" y="304"/>
                  <a:pt x="490" y="304"/>
                </a:cubicBezTo>
                <a:cubicBezTo>
                  <a:pt x="490" y="304"/>
                  <a:pt x="490" y="303"/>
                  <a:pt x="490" y="303"/>
                </a:cubicBezTo>
                <a:cubicBezTo>
                  <a:pt x="491" y="302"/>
                  <a:pt x="492" y="302"/>
                  <a:pt x="492" y="301"/>
                </a:cubicBezTo>
                <a:cubicBezTo>
                  <a:pt x="492" y="300"/>
                  <a:pt x="493" y="300"/>
                  <a:pt x="493" y="300"/>
                </a:cubicBezTo>
                <a:cubicBezTo>
                  <a:pt x="494" y="299"/>
                  <a:pt x="493" y="299"/>
                  <a:pt x="493" y="299"/>
                </a:cubicBezTo>
                <a:cubicBezTo>
                  <a:pt x="493" y="299"/>
                  <a:pt x="494" y="299"/>
                  <a:pt x="494" y="298"/>
                </a:cubicBezTo>
                <a:cubicBezTo>
                  <a:pt x="495" y="297"/>
                  <a:pt x="495" y="295"/>
                  <a:pt x="497" y="295"/>
                </a:cubicBezTo>
                <a:cubicBezTo>
                  <a:pt x="495" y="292"/>
                  <a:pt x="499" y="292"/>
                  <a:pt x="498" y="289"/>
                </a:cubicBezTo>
                <a:cubicBezTo>
                  <a:pt x="500" y="290"/>
                  <a:pt x="498" y="287"/>
                  <a:pt x="500" y="288"/>
                </a:cubicBezTo>
                <a:cubicBezTo>
                  <a:pt x="500" y="286"/>
                  <a:pt x="501" y="286"/>
                  <a:pt x="501" y="285"/>
                </a:cubicBezTo>
                <a:cubicBezTo>
                  <a:pt x="502" y="285"/>
                  <a:pt x="501" y="284"/>
                  <a:pt x="502" y="283"/>
                </a:cubicBezTo>
                <a:cubicBezTo>
                  <a:pt x="502" y="283"/>
                  <a:pt x="502" y="283"/>
                  <a:pt x="502" y="283"/>
                </a:cubicBezTo>
                <a:cubicBezTo>
                  <a:pt x="502" y="283"/>
                  <a:pt x="502" y="283"/>
                  <a:pt x="502" y="282"/>
                </a:cubicBezTo>
                <a:cubicBezTo>
                  <a:pt x="502" y="282"/>
                  <a:pt x="503" y="282"/>
                  <a:pt x="503" y="281"/>
                </a:cubicBezTo>
                <a:cubicBezTo>
                  <a:pt x="502" y="281"/>
                  <a:pt x="503" y="281"/>
                  <a:pt x="503" y="280"/>
                </a:cubicBezTo>
                <a:cubicBezTo>
                  <a:pt x="503" y="280"/>
                  <a:pt x="503" y="280"/>
                  <a:pt x="504" y="279"/>
                </a:cubicBezTo>
                <a:cubicBezTo>
                  <a:pt x="504" y="279"/>
                  <a:pt x="503" y="279"/>
                  <a:pt x="503" y="279"/>
                </a:cubicBezTo>
                <a:cubicBezTo>
                  <a:pt x="504" y="278"/>
                  <a:pt x="505" y="277"/>
                  <a:pt x="505" y="276"/>
                </a:cubicBezTo>
                <a:cubicBezTo>
                  <a:pt x="506" y="274"/>
                  <a:pt x="506" y="273"/>
                  <a:pt x="507" y="272"/>
                </a:cubicBezTo>
                <a:cubicBezTo>
                  <a:pt x="506" y="272"/>
                  <a:pt x="507" y="271"/>
                  <a:pt x="507" y="270"/>
                </a:cubicBezTo>
                <a:cubicBezTo>
                  <a:pt x="507" y="270"/>
                  <a:pt x="507" y="270"/>
                  <a:pt x="507" y="270"/>
                </a:cubicBezTo>
                <a:cubicBezTo>
                  <a:pt x="507" y="269"/>
                  <a:pt x="508" y="269"/>
                  <a:pt x="508" y="268"/>
                </a:cubicBezTo>
                <a:cubicBezTo>
                  <a:pt x="509" y="267"/>
                  <a:pt x="508" y="267"/>
                  <a:pt x="507" y="266"/>
                </a:cubicBezTo>
                <a:cubicBezTo>
                  <a:pt x="508" y="266"/>
                  <a:pt x="509" y="265"/>
                  <a:pt x="509" y="265"/>
                </a:cubicBezTo>
                <a:cubicBezTo>
                  <a:pt x="508" y="265"/>
                  <a:pt x="509" y="263"/>
                  <a:pt x="509" y="263"/>
                </a:cubicBezTo>
                <a:cubicBezTo>
                  <a:pt x="510" y="262"/>
                  <a:pt x="509" y="262"/>
                  <a:pt x="509" y="262"/>
                </a:cubicBezTo>
                <a:cubicBezTo>
                  <a:pt x="509" y="262"/>
                  <a:pt x="509" y="262"/>
                  <a:pt x="509" y="262"/>
                </a:cubicBezTo>
                <a:cubicBezTo>
                  <a:pt x="510" y="262"/>
                  <a:pt x="510" y="261"/>
                  <a:pt x="510" y="261"/>
                </a:cubicBezTo>
                <a:cubicBezTo>
                  <a:pt x="509" y="259"/>
                  <a:pt x="511" y="258"/>
                  <a:pt x="510" y="257"/>
                </a:cubicBezTo>
                <a:cubicBezTo>
                  <a:pt x="511" y="257"/>
                  <a:pt x="511" y="256"/>
                  <a:pt x="511" y="256"/>
                </a:cubicBezTo>
                <a:cubicBezTo>
                  <a:pt x="511" y="254"/>
                  <a:pt x="511" y="255"/>
                  <a:pt x="510" y="254"/>
                </a:cubicBezTo>
                <a:cubicBezTo>
                  <a:pt x="510" y="253"/>
                  <a:pt x="511" y="253"/>
                  <a:pt x="512" y="253"/>
                </a:cubicBezTo>
                <a:cubicBezTo>
                  <a:pt x="512" y="253"/>
                  <a:pt x="510" y="252"/>
                  <a:pt x="511" y="252"/>
                </a:cubicBezTo>
                <a:cubicBezTo>
                  <a:pt x="511" y="252"/>
                  <a:pt x="511" y="252"/>
                  <a:pt x="512" y="252"/>
                </a:cubicBezTo>
                <a:cubicBezTo>
                  <a:pt x="512" y="252"/>
                  <a:pt x="512" y="250"/>
                  <a:pt x="512" y="250"/>
                </a:cubicBezTo>
                <a:cubicBezTo>
                  <a:pt x="512" y="250"/>
                  <a:pt x="512" y="249"/>
                  <a:pt x="512" y="249"/>
                </a:cubicBezTo>
                <a:cubicBezTo>
                  <a:pt x="512" y="245"/>
                  <a:pt x="512" y="245"/>
                  <a:pt x="512" y="245"/>
                </a:cubicBezTo>
                <a:cubicBezTo>
                  <a:pt x="513" y="244"/>
                  <a:pt x="513" y="242"/>
                  <a:pt x="514" y="241"/>
                </a:cubicBezTo>
                <a:cubicBezTo>
                  <a:pt x="514" y="241"/>
                  <a:pt x="514" y="240"/>
                  <a:pt x="514" y="241"/>
                </a:cubicBezTo>
                <a:cubicBezTo>
                  <a:pt x="514" y="240"/>
                  <a:pt x="514" y="240"/>
                  <a:pt x="514" y="240"/>
                </a:cubicBezTo>
                <a:cubicBezTo>
                  <a:pt x="514" y="239"/>
                  <a:pt x="514" y="239"/>
                  <a:pt x="514" y="239"/>
                </a:cubicBezTo>
                <a:cubicBezTo>
                  <a:pt x="515" y="238"/>
                  <a:pt x="514" y="236"/>
                  <a:pt x="515" y="235"/>
                </a:cubicBezTo>
                <a:cubicBezTo>
                  <a:pt x="515" y="234"/>
                  <a:pt x="516" y="234"/>
                  <a:pt x="516" y="233"/>
                </a:cubicBezTo>
                <a:cubicBezTo>
                  <a:pt x="516" y="232"/>
                  <a:pt x="515" y="232"/>
                  <a:pt x="516" y="231"/>
                </a:cubicBezTo>
                <a:cubicBezTo>
                  <a:pt x="517" y="231"/>
                  <a:pt x="517" y="229"/>
                  <a:pt x="517" y="228"/>
                </a:cubicBezTo>
                <a:cubicBezTo>
                  <a:pt x="517" y="227"/>
                  <a:pt x="518" y="227"/>
                  <a:pt x="518" y="226"/>
                </a:cubicBezTo>
                <a:cubicBezTo>
                  <a:pt x="518" y="226"/>
                  <a:pt x="518" y="226"/>
                  <a:pt x="518" y="225"/>
                </a:cubicBezTo>
                <a:cubicBezTo>
                  <a:pt x="518" y="225"/>
                  <a:pt x="519" y="225"/>
                  <a:pt x="519" y="224"/>
                </a:cubicBezTo>
                <a:cubicBezTo>
                  <a:pt x="519" y="223"/>
                  <a:pt x="519" y="223"/>
                  <a:pt x="519" y="222"/>
                </a:cubicBezTo>
                <a:cubicBezTo>
                  <a:pt x="519" y="222"/>
                  <a:pt x="520" y="222"/>
                  <a:pt x="520" y="222"/>
                </a:cubicBezTo>
                <a:cubicBezTo>
                  <a:pt x="520" y="221"/>
                  <a:pt x="520" y="220"/>
                  <a:pt x="520" y="220"/>
                </a:cubicBezTo>
                <a:cubicBezTo>
                  <a:pt x="520" y="219"/>
                  <a:pt x="521" y="219"/>
                  <a:pt x="521" y="219"/>
                </a:cubicBezTo>
                <a:cubicBezTo>
                  <a:pt x="521" y="217"/>
                  <a:pt x="521" y="217"/>
                  <a:pt x="521" y="216"/>
                </a:cubicBezTo>
                <a:cubicBezTo>
                  <a:pt x="521" y="216"/>
                  <a:pt x="522" y="216"/>
                  <a:pt x="522" y="216"/>
                </a:cubicBezTo>
                <a:cubicBezTo>
                  <a:pt x="522" y="215"/>
                  <a:pt x="522" y="215"/>
                  <a:pt x="522" y="214"/>
                </a:cubicBezTo>
                <a:cubicBezTo>
                  <a:pt x="522" y="213"/>
                  <a:pt x="523" y="213"/>
                  <a:pt x="523" y="213"/>
                </a:cubicBezTo>
                <a:cubicBezTo>
                  <a:pt x="523" y="212"/>
                  <a:pt x="523" y="211"/>
                  <a:pt x="523" y="211"/>
                </a:cubicBezTo>
                <a:cubicBezTo>
                  <a:pt x="523" y="211"/>
                  <a:pt x="524" y="210"/>
                  <a:pt x="524" y="210"/>
                </a:cubicBezTo>
                <a:cubicBezTo>
                  <a:pt x="524" y="209"/>
                  <a:pt x="524" y="209"/>
                  <a:pt x="524" y="208"/>
                </a:cubicBezTo>
                <a:cubicBezTo>
                  <a:pt x="525" y="208"/>
                  <a:pt x="525" y="208"/>
                  <a:pt x="525" y="207"/>
                </a:cubicBezTo>
                <a:cubicBezTo>
                  <a:pt x="525" y="206"/>
                  <a:pt x="525" y="206"/>
                  <a:pt x="526" y="205"/>
                </a:cubicBezTo>
                <a:cubicBezTo>
                  <a:pt x="526" y="205"/>
                  <a:pt x="526" y="204"/>
                  <a:pt x="526" y="203"/>
                </a:cubicBezTo>
                <a:cubicBezTo>
                  <a:pt x="526" y="203"/>
                  <a:pt x="527" y="203"/>
                  <a:pt x="527" y="202"/>
                </a:cubicBezTo>
                <a:cubicBezTo>
                  <a:pt x="527" y="202"/>
                  <a:pt x="527" y="202"/>
                  <a:pt x="527" y="202"/>
                </a:cubicBezTo>
                <a:cubicBezTo>
                  <a:pt x="527" y="201"/>
                  <a:pt x="527" y="201"/>
                  <a:pt x="527" y="201"/>
                </a:cubicBezTo>
                <a:cubicBezTo>
                  <a:pt x="528" y="200"/>
                  <a:pt x="528" y="198"/>
                  <a:pt x="528" y="197"/>
                </a:cubicBezTo>
                <a:cubicBezTo>
                  <a:pt x="528" y="197"/>
                  <a:pt x="528" y="197"/>
                  <a:pt x="528" y="197"/>
                </a:cubicBezTo>
                <a:cubicBezTo>
                  <a:pt x="528" y="196"/>
                  <a:pt x="528" y="196"/>
                  <a:pt x="528" y="196"/>
                </a:cubicBezTo>
                <a:cubicBezTo>
                  <a:pt x="529" y="194"/>
                  <a:pt x="530" y="192"/>
                  <a:pt x="531" y="190"/>
                </a:cubicBezTo>
                <a:cubicBezTo>
                  <a:pt x="531" y="189"/>
                  <a:pt x="531" y="188"/>
                  <a:pt x="531" y="187"/>
                </a:cubicBezTo>
                <a:cubicBezTo>
                  <a:pt x="532" y="187"/>
                  <a:pt x="532" y="185"/>
                  <a:pt x="532" y="185"/>
                </a:cubicBezTo>
                <a:cubicBezTo>
                  <a:pt x="532" y="185"/>
                  <a:pt x="533" y="185"/>
                  <a:pt x="533" y="184"/>
                </a:cubicBezTo>
                <a:cubicBezTo>
                  <a:pt x="533" y="185"/>
                  <a:pt x="532" y="184"/>
                  <a:pt x="532" y="184"/>
                </a:cubicBezTo>
                <a:cubicBezTo>
                  <a:pt x="532" y="184"/>
                  <a:pt x="532" y="183"/>
                  <a:pt x="532" y="183"/>
                </a:cubicBezTo>
                <a:cubicBezTo>
                  <a:pt x="532" y="183"/>
                  <a:pt x="533" y="183"/>
                  <a:pt x="533" y="183"/>
                </a:cubicBezTo>
                <a:cubicBezTo>
                  <a:pt x="533" y="182"/>
                  <a:pt x="533" y="182"/>
                  <a:pt x="533" y="182"/>
                </a:cubicBezTo>
                <a:cubicBezTo>
                  <a:pt x="533" y="181"/>
                  <a:pt x="534" y="181"/>
                  <a:pt x="534" y="180"/>
                </a:cubicBezTo>
                <a:cubicBezTo>
                  <a:pt x="533" y="180"/>
                  <a:pt x="534" y="178"/>
                  <a:pt x="534" y="178"/>
                </a:cubicBezTo>
                <a:cubicBezTo>
                  <a:pt x="534" y="177"/>
                  <a:pt x="535" y="175"/>
                  <a:pt x="535" y="174"/>
                </a:cubicBezTo>
                <a:cubicBezTo>
                  <a:pt x="535" y="174"/>
                  <a:pt x="536" y="172"/>
                  <a:pt x="536" y="172"/>
                </a:cubicBezTo>
                <a:cubicBezTo>
                  <a:pt x="536" y="171"/>
                  <a:pt x="536" y="171"/>
                  <a:pt x="536" y="171"/>
                </a:cubicBezTo>
                <a:cubicBezTo>
                  <a:pt x="536" y="171"/>
                  <a:pt x="536" y="170"/>
                  <a:pt x="536" y="169"/>
                </a:cubicBezTo>
                <a:cubicBezTo>
                  <a:pt x="536" y="169"/>
                  <a:pt x="536" y="168"/>
                  <a:pt x="537" y="168"/>
                </a:cubicBezTo>
                <a:cubicBezTo>
                  <a:pt x="537" y="167"/>
                  <a:pt x="536" y="168"/>
                  <a:pt x="536" y="167"/>
                </a:cubicBezTo>
                <a:cubicBezTo>
                  <a:pt x="536" y="167"/>
                  <a:pt x="536" y="166"/>
                  <a:pt x="536" y="166"/>
                </a:cubicBezTo>
                <a:cubicBezTo>
                  <a:pt x="537" y="166"/>
                  <a:pt x="538" y="166"/>
                  <a:pt x="537" y="165"/>
                </a:cubicBezTo>
                <a:cubicBezTo>
                  <a:pt x="535" y="165"/>
                  <a:pt x="537" y="163"/>
                  <a:pt x="536" y="162"/>
                </a:cubicBezTo>
                <a:cubicBezTo>
                  <a:pt x="537" y="162"/>
                  <a:pt x="537" y="163"/>
                  <a:pt x="537" y="162"/>
                </a:cubicBezTo>
                <a:cubicBezTo>
                  <a:pt x="538" y="160"/>
                  <a:pt x="538" y="157"/>
                  <a:pt x="538" y="155"/>
                </a:cubicBezTo>
                <a:cubicBezTo>
                  <a:pt x="538" y="154"/>
                  <a:pt x="537" y="156"/>
                  <a:pt x="537" y="154"/>
                </a:cubicBezTo>
                <a:cubicBezTo>
                  <a:pt x="538" y="153"/>
                  <a:pt x="537" y="152"/>
                  <a:pt x="537" y="151"/>
                </a:cubicBezTo>
                <a:cubicBezTo>
                  <a:pt x="537" y="151"/>
                  <a:pt x="537" y="151"/>
                  <a:pt x="537" y="151"/>
                </a:cubicBezTo>
                <a:cubicBezTo>
                  <a:pt x="537" y="150"/>
                  <a:pt x="537" y="150"/>
                  <a:pt x="537" y="150"/>
                </a:cubicBezTo>
                <a:cubicBezTo>
                  <a:pt x="537" y="149"/>
                  <a:pt x="537" y="148"/>
                  <a:pt x="537" y="148"/>
                </a:cubicBezTo>
                <a:cubicBezTo>
                  <a:pt x="537" y="148"/>
                  <a:pt x="537" y="147"/>
                  <a:pt x="537" y="147"/>
                </a:cubicBezTo>
                <a:cubicBezTo>
                  <a:pt x="537" y="146"/>
                  <a:pt x="537" y="146"/>
                  <a:pt x="537" y="145"/>
                </a:cubicBezTo>
                <a:cubicBezTo>
                  <a:pt x="536" y="146"/>
                  <a:pt x="535" y="146"/>
                  <a:pt x="535" y="144"/>
                </a:cubicBezTo>
                <a:cubicBezTo>
                  <a:pt x="535" y="143"/>
                  <a:pt x="537" y="144"/>
                  <a:pt x="537" y="143"/>
                </a:cubicBezTo>
                <a:cubicBezTo>
                  <a:pt x="536" y="143"/>
                  <a:pt x="537" y="141"/>
                  <a:pt x="536" y="141"/>
                </a:cubicBezTo>
                <a:cubicBezTo>
                  <a:pt x="535" y="140"/>
                  <a:pt x="537" y="139"/>
                  <a:pt x="536" y="139"/>
                </a:cubicBezTo>
                <a:cubicBezTo>
                  <a:pt x="535" y="139"/>
                  <a:pt x="536" y="139"/>
                  <a:pt x="536" y="138"/>
                </a:cubicBezTo>
                <a:cubicBezTo>
                  <a:pt x="535" y="138"/>
                  <a:pt x="535" y="138"/>
                  <a:pt x="535" y="138"/>
                </a:cubicBezTo>
                <a:cubicBezTo>
                  <a:pt x="535" y="137"/>
                  <a:pt x="534" y="135"/>
                  <a:pt x="534" y="134"/>
                </a:cubicBezTo>
                <a:cubicBezTo>
                  <a:pt x="534" y="134"/>
                  <a:pt x="535" y="134"/>
                  <a:pt x="535" y="134"/>
                </a:cubicBezTo>
                <a:cubicBezTo>
                  <a:pt x="535" y="133"/>
                  <a:pt x="534" y="133"/>
                  <a:pt x="534" y="132"/>
                </a:cubicBezTo>
                <a:cubicBezTo>
                  <a:pt x="534" y="131"/>
                  <a:pt x="534" y="130"/>
                  <a:pt x="534" y="129"/>
                </a:cubicBezTo>
                <a:cubicBezTo>
                  <a:pt x="533" y="130"/>
                  <a:pt x="534" y="128"/>
                  <a:pt x="534" y="128"/>
                </a:cubicBezTo>
                <a:cubicBezTo>
                  <a:pt x="534" y="127"/>
                  <a:pt x="533" y="128"/>
                  <a:pt x="533" y="128"/>
                </a:cubicBezTo>
                <a:cubicBezTo>
                  <a:pt x="533" y="127"/>
                  <a:pt x="533" y="127"/>
                  <a:pt x="533" y="127"/>
                </a:cubicBezTo>
                <a:cubicBezTo>
                  <a:pt x="533" y="126"/>
                  <a:pt x="532" y="126"/>
                  <a:pt x="532" y="126"/>
                </a:cubicBezTo>
                <a:cubicBezTo>
                  <a:pt x="532" y="125"/>
                  <a:pt x="532" y="125"/>
                  <a:pt x="532" y="124"/>
                </a:cubicBezTo>
                <a:cubicBezTo>
                  <a:pt x="532" y="123"/>
                  <a:pt x="531" y="122"/>
                  <a:pt x="531" y="121"/>
                </a:cubicBezTo>
                <a:cubicBezTo>
                  <a:pt x="531" y="121"/>
                  <a:pt x="530" y="119"/>
                  <a:pt x="530" y="119"/>
                </a:cubicBezTo>
                <a:cubicBezTo>
                  <a:pt x="530" y="118"/>
                  <a:pt x="530" y="117"/>
                  <a:pt x="530" y="117"/>
                </a:cubicBezTo>
                <a:cubicBezTo>
                  <a:pt x="530" y="117"/>
                  <a:pt x="529" y="117"/>
                  <a:pt x="529" y="117"/>
                </a:cubicBezTo>
                <a:cubicBezTo>
                  <a:pt x="529" y="117"/>
                  <a:pt x="529" y="116"/>
                  <a:pt x="529" y="116"/>
                </a:cubicBezTo>
                <a:cubicBezTo>
                  <a:pt x="528" y="115"/>
                  <a:pt x="528" y="114"/>
                  <a:pt x="527" y="114"/>
                </a:cubicBezTo>
                <a:cubicBezTo>
                  <a:pt x="527" y="113"/>
                  <a:pt x="527" y="113"/>
                  <a:pt x="526" y="113"/>
                </a:cubicBezTo>
                <a:cubicBezTo>
                  <a:pt x="526" y="111"/>
                  <a:pt x="525" y="111"/>
                  <a:pt x="525" y="110"/>
                </a:cubicBezTo>
                <a:cubicBezTo>
                  <a:pt x="524" y="108"/>
                  <a:pt x="522" y="107"/>
                  <a:pt x="522" y="105"/>
                </a:cubicBezTo>
                <a:cubicBezTo>
                  <a:pt x="521" y="104"/>
                  <a:pt x="520" y="103"/>
                  <a:pt x="519" y="102"/>
                </a:cubicBezTo>
                <a:cubicBezTo>
                  <a:pt x="519" y="101"/>
                  <a:pt x="519" y="101"/>
                  <a:pt x="519" y="101"/>
                </a:cubicBezTo>
                <a:cubicBezTo>
                  <a:pt x="519" y="101"/>
                  <a:pt x="518" y="101"/>
                  <a:pt x="518" y="101"/>
                </a:cubicBezTo>
                <a:cubicBezTo>
                  <a:pt x="518" y="101"/>
                  <a:pt x="518" y="100"/>
                  <a:pt x="517" y="100"/>
                </a:cubicBezTo>
                <a:cubicBezTo>
                  <a:pt x="517" y="99"/>
                  <a:pt x="517" y="98"/>
                  <a:pt x="516" y="98"/>
                </a:cubicBezTo>
                <a:cubicBezTo>
                  <a:pt x="515" y="96"/>
                  <a:pt x="514" y="95"/>
                  <a:pt x="513" y="95"/>
                </a:cubicBezTo>
                <a:cubicBezTo>
                  <a:pt x="512" y="94"/>
                  <a:pt x="511" y="93"/>
                  <a:pt x="510" y="92"/>
                </a:cubicBezTo>
                <a:cubicBezTo>
                  <a:pt x="509" y="91"/>
                  <a:pt x="509" y="91"/>
                  <a:pt x="508" y="90"/>
                </a:cubicBezTo>
                <a:cubicBezTo>
                  <a:pt x="508" y="90"/>
                  <a:pt x="508" y="90"/>
                  <a:pt x="507" y="90"/>
                </a:cubicBezTo>
                <a:cubicBezTo>
                  <a:pt x="507" y="90"/>
                  <a:pt x="507" y="90"/>
                  <a:pt x="507" y="89"/>
                </a:cubicBezTo>
                <a:cubicBezTo>
                  <a:pt x="506" y="89"/>
                  <a:pt x="506" y="89"/>
                  <a:pt x="506" y="89"/>
                </a:cubicBezTo>
                <a:cubicBezTo>
                  <a:pt x="506" y="88"/>
                  <a:pt x="505" y="89"/>
                  <a:pt x="505" y="89"/>
                </a:cubicBezTo>
                <a:cubicBezTo>
                  <a:pt x="504" y="88"/>
                  <a:pt x="503" y="87"/>
                  <a:pt x="501" y="86"/>
                </a:cubicBezTo>
                <a:cubicBezTo>
                  <a:pt x="501" y="86"/>
                  <a:pt x="500" y="86"/>
                  <a:pt x="500" y="85"/>
                </a:cubicBezTo>
                <a:cubicBezTo>
                  <a:pt x="499" y="85"/>
                  <a:pt x="499" y="84"/>
                  <a:pt x="498" y="84"/>
                </a:cubicBezTo>
                <a:cubicBezTo>
                  <a:pt x="497" y="84"/>
                  <a:pt x="498" y="83"/>
                  <a:pt x="497" y="83"/>
                </a:cubicBezTo>
                <a:cubicBezTo>
                  <a:pt x="497" y="83"/>
                  <a:pt x="497" y="83"/>
                  <a:pt x="496" y="83"/>
                </a:cubicBezTo>
                <a:cubicBezTo>
                  <a:pt x="496" y="83"/>
                  <a:pt x="496" y="82"/>
                  <a:pt x="495" y="82"/>
                </a:cubicBezTo>
                <a:cubicBezTo>
                  <a:pt x="494" y="81"/>
                  <a:pt x="493" y="81"/>
                  <a:pt x="492" y="80"/>
                </a:cubicBezTo>
                <a:cubicBezTo>
                  <a:pt x="491" y="80"/>
                  <a:pt x="491" y="79"/>
                  <a:pt x="490" y="78"/>
                </a:cubicBezTo>
                <a:cubicBezTo>
                  <a:pt x="490" y="78"/>
                  <a:pt x="488" y="78"/>
                  <a:pt x="489" y="77"/>
                </a:cubicBezTo>
                <a:cubicBezTo>
                  <a:pt x="488" y="77"/>
                  <a:pt x="488" y="78"/>
                  <a:pt x="487" y="77"/>
                </a:cubicBezTo>
                <a:cubicBezTo>
                  <a:pt x="486" y="76"/>
                  <a:pt x="486" y="77"/>
                  <a:pt x="485" y="76"/>
                </a:cubicBezTo>
                <a:cubicBezTo>
                  <a:pt x="484" y="76"/>
                  <a:pt x="482" y="75"/>
                  <a:pt x="482" y="75"/>
                </a:cubicBezTo>
                <a:cubicBezTo>
                  <a:pt x="481" y="75"/>
                  <a:pt x="480" y="74"/>
                  <a:pt x="480" y="74"/>
                </a:cubicBezTo>
                <a:cubicBezTo>
                  <a:pt x="479" y="74"/>
                  <a:pt x="480" y="74"/>
                  <a:pt x="479" y="74"/>
                </a:cubicBezTo>
                <a:cubicBezTo>
                  <a:pt x="478" y="73"/>
                  <a:pt x="477" y="73"/>
                  <a:pt x="476" y="72"/>
                </a:cubicBezTo>
                <a:cubicBezTo>
                  <a:pt x="475" y="72"/>
                  <a:pt x="474" y="71"/>
                  <a:pt x="472" y="71"/>
                </a:cubicBezTo>
                <a:cubicBezTo>
                  <a:pt x="472" y="70"/>
                  <a:pt x="471" y="70"/>
                  <a:pt x="470" y="69"/>
                </a:cubicBezTo>
                <a:cubicBezTo>
                  <a:pt x="469" y="69"/>
                  <a:pt x="469" y="67"/>
                  <a:pt x="468" y="68"/>
                </a:cubicBezTo>
                <a:cubicBezTo>
                  <a:pt x="466" y="65"/>
                  <a:pt x="463" y="65"/>
                  <a:pt x="460" y="64"/>
                </a:cubicBezTo>
                <a:cubicBezTo>
                  <a:pt x="459" y="63"/>
                  <a:pt x="458" y="62"/>
                  <a:pt x="457" y="62"/>
                </a:cubicBezTo>
                <a:cubicBezTo>
                  <a:pt x="456" y="62"/>
                  <a:pt x="456" y="62"/>
                  <a:pt x="456" y="62"/>
                </a:cubicBezTo>
                <a:cubicBezTo>
                  <a:pt x="455" y="61"/>
                  <a:pt x="453" y="60"/>
                  <a:pt x="452" y="61"/>
                </a:cubicBezTo>
                <a:cubicBezTo>
                  <a:pt x="450" y="59"/>
                  <a:pt x="448" y="59"/>
                  <a:pt x="446" y="58"/>
                </a:cubicBezTo>
                <a:cubicBezTo>
                  <a:pt x="444" y="57"/>
                  <a:pt x="440" y="57"/>
                  <a:pt x="438" y="56"/>
                </a:cubicBezTo>
                <a:cubicBezTo>
                  <a:pt x="438" y="56"/>
                  <a:pt x="438" y="55"/>
                  <a:pt x="437" y="55"/>
                </a:cubicBezTo>
                <a:cubicBezTo>
                  <a:pt x="437" y="55"/>
                  <a:pt x="436" y="55"/>
                  <a:pt x="436" y="55"/>
                </a:cubicBezTo>
                <a:cubicBezTo>
                  <a:pt x="434" y="54"/>
                  <a:pt x="433" y="54"/>
                  <a:pt x="432" y="54"/>
                </a:cubicBezTo>
                <a:cubicBezTo>
                  <a:pt x="431" y="54"/>
                  <a:pt x="429" y="54"/>
                  <a:pt x="428" y="54"/>
                </a:cubicBezTo>
                <a:cubicBezTo>
                  <a:pt x="428" y="54"/>
                  <a:pt x="428" y="53"/>
                  <a:pt x="427" y="53"/>
                </a:cubicBezTo>
                <a:cubicBezTo>
                  <a:pt x="427" y="53"/>
                  <a:pt x="427" y="53"/>
                  <a:pt x="427" y="53"/>
                </a:cubicBezTo>
                <a:cubicBezTo>
                  <a:pt x="425" y="52"/>
                  <a:pt x="424" y="51"/>
                  <a:pt x="422" y="52"/>
                </a:cubicBezTo>
                <a:cubicBezTo>
                  <a:pt x="422" y="51"/>
                  <a:pt x="420" y="51"/>
                  <a:pt x="419" y="50"/>
                </a:cubicBezTo>
                <a:cubicBezTo>
                  <a:pt x="418" y="50"/>
                  <a:pt x="417" y="50"/>
                  <a:pt x="417" y="50"/>
                </a:cubicBezTo>
                <a:cubicBezTo>
                  <a:pt x="416" y="49"/>
                  <a:pt x="415" y="50"/>
                  <a:pt x="415" y="50"/>
                </a:cubicBezTo>
                <a:cubicBezTo>
                  <a:pt x="415" y="50"/>
                  <a:pt x="415" y="50"/>
                  <a:pt x="415" y="50"/>
                </a:cubicBezTo>
                <a:cubicBezTo>
                  <a:pt x="415" y="49"/>
                  <a:pt x="415" y="49"/>
                  <a:pt x="414" y="49"/>
                </a:cubicBezTo>
                <a:cubicBezTo>
                  <a:pt x="412" y="49"/>
                  <a:pt x="409" y="49"/>
                  <a:pt x="408" y="48"/>
                </a:cubicBezTo>
                <a:cubicBezTo>
                  <a:pt x="407" y="47"/>
                  <a:pt x="405" y="47"/>
                  <a:pt x="405" y="47"/>
                </a:cubicBezTo>
                <a:cubicBezTo>
                  <a:pt x="404" y="46"/>
                  <a:pt x="402" y="46"/>
                  <a:pt x="401" y="46"/>
                </a:cubicBezTo>
                <a:cubicBezTo>
                  <a:pt x="399" y="45"/>
                  <a:pt x="396" y="44"/>
                  <a:pt x="393" y="44"/>
                </a:cubicBezTo>
                <a:cubicBezTo>
                  <a:pt x="394" y="43"/>
                  <a:pt x="392" y="44"/>
                  <a:pt x="392" y="43"/>
                </a:cubicBezTo>
                <a:cubicBezTo>
                  <a:pt x="389" y="43"/>
                  <a:pt x="387" y="42"/>
                  <a:pt x="385" y="42"/>
                </a:cubicBezTo>
                <a:cubicBezTo>
                  <a:pt x="384" y="42"/>
                  <a:pt x="384" y="42"/>
                  <a:pt x="383" y="43"/>
                </a:cubicBezTo>
                <a:cubicBezTo>
                  <a:pt x="384" y="41"/>
                  <a:pt x="382" y="42"/>
                  <a:pt x="381" y="41"/>
                </a:cubicBezTo>
                <a:cubicBezTo>
                  <a:pt x="378" y="41"/>
                  <a:pt x="378" y="41"/>
                  <a:pt x="378" y="41"/>
                </a:cubicBezTo>
                <a:cubicBezTo>
                  <a:pt x="379" y="39"/>
                  <a:pt x="377" y="40"/>
                  <a:pt x="376" y="40"/>
                </a:cubicBezTo>
                <a:cubicBezTo>
                  <a:pt x="376" y="40"/>
                  <a:pt x="376" y="39"/>
                  <a:pt x="376" y="39"/>
                </a:cubicBezTo>
                <a:cubicBezTo>
                  <a:pt x="375" y="39"/>
                  <a:pt x="375" y="40"/>
                  <a:pt x="374" y="40"/>
                </a:cubicBezTo>
                <a:cubicBezTo>
                  <a:pt x="375" y="40"/>
                  <a:pt x="374" y="39"/>
                  <a:pt x="374" y="39"/>
                </a:cubicBezTo>
                <a:cubicBezTo>
                  <a:pt x="373" y="38"/>
                  <a:pt x="372" y="39"/>
                  <a:pt x="370" y="38"/>
                </a:cubicBezTo>
                <a:cubicBezTo>
                  <a:pt x="370" y="38"/>
                  <a:pt x="370" y="38"/>
                  <a:pt x="370" y="38"/>
                </a:cubicBezTo>
                <a:cubicBezTo>
                  <a:pt x="370" y="37"/>
                  <a:pt x="368" y="38"/>
                  <a:pt x="368" y="37"/>
                </a:cubicBezTo>
                <a:cubicBezTo>
                  <a:pt x="367" y="37"/>
                  <a:pt x="367" y="37"/>
                  <a:pt x="367" y="37"/>
                </a:cubicBezTo>
                <a:cubicBezTo>
                  <a:pt x="363" y="36"/>
                  <a:pt x="358" y="37"/>
                  <a:pt x="357" y="35"/>
                </a:cubicBezTo>
                <a:cubicBezTo>
                  <a:pt x="355" y="35"/>
                  <a:pt x="354" y="35"/>
                  <a:pt x="352" y="35"/>
                </a:cubicBezTo>
                <a:cubicBezTo>
                  <a:pt x="351" y="34"/>
                  <a:pt x="350" y="34"/>
                  <a:pt x="349" y="34"/>
                </a:cubicBezTo>
                <a:cubicBezTo>
                  <a:pt x="348" y="34"/>
                  <a:pt x="348" y="34"/>
                  <a:pt x="348" y="34"/>
                </a:cubicBezTo>
                <a:cubicBezTo>
                  <a:pt x="345" y="35"/>
                  <a:pt x="339" y="35"/>
                  <a:pt x="337" y="35"/>
                </a:cubicBezTo>
                <a:cubicBezTo>
                  <a:pt x="337" y="35"/>
                  <a:pt x="337" y="34"/>
                  <a:pt x="337" y="34"/>
                </a:cubicBezTo>
                <a:cubicBezTo>
                  <a:pt x="336" y="34"/>
                  <a:pt x="336" y="35"/>
                  <a:pt x="336" y="35"/>
                </a:cubicBezTo>
                <a:cubicBezTo>
                  <a:pt x="334" y="35"/>
                  <a:pt x="334" y="34"/>
                  <a:pt x="333" y="34"/>
                </a:cubicBezTo>
                <a:cubicBezTo>
                  <a:pt x="333" y="34"/>
                  <a:pt x="333" y="35"/>
                  <a:pt x="332" y="35"/>
                </a:cubicBezTo>
                <a:cubicBezTo>
                  <a:pt x="332" y="35"/>
                  <a:pt x="332" y="35"/>
                  <a:pt x="331" y="35"/>
                </a:cubicBezTo>
                <a:cubicBezTo>
                  <a:pt x="328" y="36"/>
                  <a:pt x="325" y="36"/>
                  <a:pt x="321" y="36"/>
                </a:cubicBezTo>
                <a:cubicBezTo>
                  <a:pt x="321" y="36"/>
                  <a:pt x="321" y="37"/>
                  <a:pt x="321" y="37"/>
                </a:cubicBezTo>
                <a:cubicBezTo>
                  <a:pt x="320" y="37"/>
                  <a:pt x="320" y="36"/>
                  <a:pt x="320" y="36"/>
                </a:cubicBezTo>
                <a:cubicBezTo>
                  <a:pt x="319" y="36"/>
                  <a:pt x="318" y="37"/>
                  <a:pt x="318" y="37"/>
                </a:cubicBezTo>
                <a:cubicBezTo>
                  <a:pt x="317" y="37"/>
                  <a:pt x="316" y="37"/>
                  <a:pt x="316" y="37"/>
                </a:cubicBezTo>
                <a:cubicBezTo>
                  <a:pt x="315" y="38"/>
                  <a:pt x="313" y="37"/>
                  <a:pt x="313" y="38"/>
                </a:cubicBezTo>
                <a:cubicBezTo>
                  <a:pt x="313" y="38"/>
                  <a:pt x="311" y="38"/>
                  <a:pt x="311" y="38"/>
                </a:cubicBezTo>
                <a:cubicBezTo>
                  <a:pt x="311" y="38"/>
                  <a:pt x="311" y="38"/>
                  <a:pt x="311" y="38"/>
                </a:cubicBezTo>
                <a:cubicBezTo>
                  <a:pt x="310" y="38"/>
                  <a:pt x="309" y="39"/>
                  <a:pt x="309" y="39"/>
                </a:cubicBezTo>
                <a:cubicBezTo>
                  <a:pt x="309" y="39"/>
                  <a:pt x="308" y="39"/>
                  <a:pt x="308" y="39"/>
                </a:cubicBezTo>
                <a:cubicBezTo>
                  <a:pt x="308" y="39"/>
                  <a:pt x="308" y="39"/>
                  <a:pt x="307" y="39"/>
                </a:cubicBezTo>
                <a:cubicBezTo>
                  <a:pt x="307" y="39"/>
                  <a:pt x="306" y="39"/>
                  <a:pt x="306" y="40"/>
                </a:cubicBezTo>
                <a:cubicBezTo>
                  <a:pt x="305" y="40"/>
                  <a:pt x="303" y="40"/>
                  <a:pt x="303" y="40"/>
                </a:cubicBezTo>
                <a:cubicBezTo>
                  <a:pt x="301" y="40"/>
                  <a:pt x="299" y="41"/>
                  <a:pt x="298" y="41"/>
                </a:cubicBezTo>
                <a:cubicBezTo>
                  <a:pt x="298" y="41"/>
                  <a:pt x="297" y="41"/>
                  <a:pt x="296" y="41"/>
                </a:cubicBezTo>
                <a:cubicBezTo>
                  <a:pt x="296" y="41"/>
                  <a:pt x="296" y="42"/>
                  <a:pt x="295" y="42"/>
                </a:cubicBezTo>
                <a:cubicBezTo>
                  <a:pt x="294" y="42"/>
                  <a:pt x="293" y="42"/>
                  <a:pt x="293" y="42"/>
                </a:cubicBezTo>
                <a:cubicBezTo>
                  <a:pt x="291" y="43"/>
                  <a:pt x="289" y="43"/>
                  <a:pt x="288" y="44"/>
                </a:cubicBezTo>
                <a:cubicBezTo>
                  <a:pt x="288" y="44"/>
                  <a:pt x="287" y="44"/>
                  <a:pt x="286" y="44"/>
                </a:cubicBezTo>
                <a:cubicBezTo>
                  <a:pt x="286" y="44"/>
                  <a:pt x="285" y="45"/>
                  <a:pt x="285" y="45"/>
                </a:cubicBezTo>
                <a:cubicBezTo>
                  <a:pt x="284" y="45"/>
                  <a:pt x="283" y="45"/>
                  <a:pt x="282" y="46"/>
                </a:cubicBezTo>
                <a:cubicBezTo>
                  <a:pt x="280" y="46"/>
                  <a:pt x="280" y="47"/>
                  <a:pt x="279" y="47"/>
                </a:cubicBezTo>
                <a:cubicBezTo>
                  <a:pt x="278" y="48"/>
                  <a:pt x="278" y="47"/>
                  <a:pt x="277" y="48"/>
                </a:cubicBezTo>
                <a:cubicBezTo>
                  <a:pt x="277" y="48"/>
                  <a:pt x="277" y="49"/>
                  <a:pt x="277" y="49"/>
                </a:cubicBezTo>
                <a:cubicBezTo>
                  <a:pt x="276" y="49"/>
                  <a:pt x="275" y="49"/>
                  <a:pt x="275" y="49"/>
                </a:cubicBezTo>
                <a:cubicBezTo>
                  <a:pt x="274" y="49"/>
                  <a:pt x="275" y="50"/>
                  <a:pt x="274" y="50"/>
                </a:cubicBezTo>
                <a:cubicBezTo>
                  <a:pt x="273" y="50"/>
                  <a:pt x="273" y="50"/>
                  <a:pt x="273" y="50"/>
                </a:cubicBezTo>
                <a:cubicBezTo>
                  <a:pt x="272" y="51"/>
                  <a:pt x="272" y="51"/>
                  <a:pt x="271" y="51"/>
                </a:cubicBezTo>
                <a:cubicBezTo>
                  <a:pt x="270" y="52"/>
                  <a:pt x="270" y="52"/>
                  <a:pt x="268" y="52"/>
                </a:cubicBezTo>
                <a:cubicBezTo>
                  <a:pt x="268" y="53"/>
                  <a:pt x="267" y="53"/>
                  <a:pt x="266" y="54"/>
                </a:cubicBezTo>
                <a:cubicBezTo>
                  <a:pt x="266" y="54"/>
                  <a:pt x="265" y="55"/>
                  <a:pt x="265" y="55"/>
                </a:cubicBezTo>
                <a:cubicBezTo>
                  <a:pt x="265" y="55"/>
                  <a:pt x="264" y="55"/>
                  <a:pt x="264" y="55"/>
                </a:cubicBezTo>
                <a:cubicBezTo>
                  <a:pt x="264" y="56"/>
                  <a:pt x="264" y="56"/>
                  <a:pt x="264" y="56"/>
                </a:cubicBezTo>
                <a:cubicBezTo>
                  <a:pt x="263" y="57"/>
                  <a:pt x="262" y="57"/>
                  <a:pt x="262" y="57"/>
                </a:cubicBezTo>
                <a:cubicBezTo>
                  <a:pt x="262" y="58"/>
                  <a:pt x="261" y="57"/>
                  <a:pt x="261" y="58"/>
                </a:cubicBezTo>
                <a:cubicBezTo>
                  <a:pt x="260" y="58"/>
                  <a:pt x="260" y="60"/>
                  <a:pt x="258" y="60"/>
                </a:cubicBezTo>
                <a:cubicBezTo>
                  <a:pt x="256" y="60"/>
                  <a:pt x="255" y="57"/>
                  <a:pt x="254" y="59"/>
                </a:cubicBezTo>
                <a:cubicBezTo>
                  <a:pt x="252" y="60"/>
                  <a:pt x="254" y="60"/>
                  <a:pt x="254" y="61"/>
                </a:cubicBezTo>
                <a:cubicBezTo>
                  <a:pt x="254" y="61"/>
                  <a:pt x="253" y="62"/>
                  <a:pt x="254" y="62"/>
                </a:cubicBezTo>
                <a:cubicBezTo>
                  <a:pt x="253" y="63"/>
                  <a:pt x="251" y="65"/>
                  <a:pt x="251" y="66"/>
                </a:cubicBezTo>
                <a:cubicBezTo>
                  <a:pt x="251" y="67"/>
                  <a:pt x="248" y="68"/>
                  <a:pt x="248" y="69"/>
                </a:cubicBezTo>
                <a:cubicBezTo>
                  <a:pt x="247" y="70"/>
                  <a:pt x="246" y="71"/>
                  <a:pt x="245" y="72"/>
                </a:cubicBezTo>
                <a:cubicBezTo>
                  <a:pt x="244" y="73"/>
                  <a:pt x="243" y="74"/>
                  <a:pt x="242" y="75"/>
                </a:cubicBezTo>
                <a:cubicBezTo>
                  <a:pt x="241" y="75"/>
                  <a:pt x="242" y="76"/>
                  <a:pt x="241" y="77"/>
                </a:cubicBezTo>
                <a:cubicBezTo>
                  <a:pt x="241" y="77"/>
                  <a:pt x="241" y="76"/>
                  <a:pt x="240" y="77"/>
                </a:cubicBezTo>
                <a:cubicBezTo>
                  <a:pt x="240" y="77"/>
                  <a:pt x="240" y="77"/>
                  <a:pt x="240" y="78"/>
                </a:cubicBezTo>
                <a:cubicBezTo>
                  <a:pt x="240" y="78"/>
                  <a:pt x="239" y="78"/>
                  <a:pt x="239" y="79"/>
                </a:cubicBezTo>
                <a:cubicBezTo>
                  <a:pt x="238" y="79"/>
                  <a:pt x="237" y="80"/>
                  <a:pt x="237" y="80"/>
                </a:cubicBezTo>
                <a:cubicBezTo>
                  <a:pt x="237" y="80"/>
                  <a:pt x="237" y="80"/>
                  <a:pt x="237" y="81"/>
                </a:cubicBezTo>
                <a:cubicBezTo>
                  <a:pt x="235" y="81"/>
                  <a:pt x="234" y="83"/>
                  <a:pt x="233" y="84"/>
                </a:cubicBezTo>
                <a:cubicBezTo>
                  <a:pt x="233" y="84"/>
                  <a:pt x="233" y="84"/>
                  <a:pt x="232" y="85"/>
                </a:cubicBezTo>
                <a:cubicBezTo>
                  <a:pt x="231" y="86"/>
                  <a:pt x="230" y="87"/>
                  <a:pt x="229" y="88"/>
                </a:cubicBezTo>
                <a:cubicBezTo>
                  <a:pt x="228" y="88"/>
                  <a:pt x="228" y="88"/>
                  <a:pt x="227" y="89"/>
                </a:cubicBezTo>
                <a:cubicBezTo>
                  <a:pt x="227" y="89"/>
                  <a:pt x="227" y="89"/>
                  <a:pt x="226" y="89"/>
                </a:cubicBezTo>
                <a:cubicBezTo>
                  <a:pt x="226" y="90"/>
                  <a:pt x="226" y="90"/>
                  <a:pt x="225" y="91"/>
                </a:cubicBezTo>
                <a:cubicBezTo>
                  <a:pt x="225" y="91"/>
                  <a:pt x="224" y="91"/>
                  <a:pt x="224" y="91"/>
                </a:cubicBezTo>
                <a:cubicBezTo>
                  <a:pt x="224" y="91"/>
                  <a:pt x="224" y="92"/>
                  <a:pt x="224" y="92"/>
                </a:cubicBezTo>
                <a:cubicBezTo>
                  <a:pt x="224" y="92"/>
                  <a:pt x="223" y="92"/>
                  <a:pt x="223" y="92"/>
                </a:cubicBezTo>
                <a:cubicBezTo>
                  <a:pt x="223" y="92"/>
                  <a:pt x="223" y="93"/>
                  <a:pt x="223" y="93"/>
                </a:cubicBezTo>
                <a:cubicBezTo>
                  <a:pt x="222" y="93"/>
                  <a:pt x="222" y="94"/>
                  <a:pt x="221" y="95"/>
                </a:cubicBezTo>
                <a:cubicBezTo>
                  <a:pt x="221" y="95"/>
                  <a:pt x="219" y="97"/>
                  <a:pt x="219" y="97"/>
                </a:cubicBezTo>
                <a:cubicBezTo>
                  <a:pt x="219" y="98"/>
                  <a:pt x="216" y="100"/>
                  <a:pt x="216" y="101"/>
                </a:cubicBezTo>
                <a:cubicBezTo>
                  <a:pt x="216" y="102"/>
                  <a:pt x="215" y="102"/>
                  <a:pt x="215" y="103"/>
                </a:cubicBezTo>
                <a:cubicBezTo>
                  <a:pt x="214" y="104"/>
                  <a:pt x="212" y="105"/>
                  <a:pt x="212" y="106"/>
                </a:cubicBezTo>
                <a:cubicBezTo>
                  <a:pt x="212" y="107"/>
                  <a:pt x="210" y="107"/>
                  <a:pt x="211" y="108"/>
                </a:cubicBezTo>
                <a:cubicBezTo>
                  <a:pt x="210" y="108"/>
                  <a:pt x="211" y="109"/>
                  <a:pt x="210" y="109"/>
                </a:cubicBezTo>
                <a:cubicBezTo>
                  <a:pt x="210" y="110"/>
                  <a:pt x="209" y="109"/>
                  <a:pt x="209" y="109"/>
                </a:cubicBezTo>
                <a:cubicBezTo>
                  <a:pt x="209" y="110"/>
                  <a:pt x="209" y="111"/>
                  <a:pt x="208" y="111"/>
                </a:cubicBezTo>
                <a:cubicBezTo>
                  <a:pt x="208" y="112"/>
                  <a:pt x="208" y="113"/>
                  <a:pt x="207" y="113"/>
                </a:cubicBezTo>
                <a:cubicBezTo>
                  <a:pt x="205" y="114"/>
                  <a:pt x="205" y="116"/>
                  <a:pt x="205" y="117"/>
                </a:cubicBezTo>
                <a:cubicBezTo>
                  <a:pt x="205" y="117"/>
                  <a:pt x="204" y="117"/>
                  <a:pt x="204" y="118"/>
                </a:cubicBezTo>
                <a:cubicBezTo>
                  <a:pt x="204" y="118"/>
                  <a:pt x="204" y="118"/>
                  <a:pt x="204" y="118"/>
                </a:cubicBezTo>
                <a:cubicBezTo>
                  <a:pt x="204" y="119"/>
                  <a:pt x="204" y="119"/>
                  <a:pt x="204" y="119"/>
                </a:cubicBezTo>
                <a:cubicBezTo>
                  <a:pt x="203" y="120"/>
                  <a:pt x="204" y="120"/>
                  <a:pt x="203" y="121"/>
                </a:cubicBezTo>
                <a:cubicBezTo>
                  <a:pt x="203" y="121"/>
                  <a:pt x="202" y="121"/>
                  <a:pt x="202" y="121"/>
                </a:cubicBezTo>
                <a:cubicBezTo>
                  <a:pt x="202" y="121"/>
                  <a:pt x="203" y="122"/>
                  <a:pt x="203" y="122"/>
                </a:cubicBezTo>
                <a:cubicBezTo>
                  <a:pt x="201" y="122"/>
                  <a:pt x="202" y="123"/>
                  <a:pt x="202" y="124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126"/>
                  <a:pt x="200" y="126"/>
                  <a:pt x="200" y="126"/>
                </a:cubicBezTo>
                <a:cubicBezTo>
                  <a:pt x="200" y="126"/>
                  <a:pt x="201" y="126"/>
                  <a:pt x="201" y="126"/>
                </a:cubicBezTo>
                <a:cubicBezTo>
                  <a:pt x="201" y="127"/>
                  <a:pt x="198" y="128"/>
                  <a:pt x="199" y="130"/>
                </a:cubicBezTo>
                <a:cubicBezTo>
                  <a:pt x="198" y="129"/>
                  <a:pt x="198" y="131"/>
                  <a:pt x="198" y="132"/>
                </a:cubicBezTo>
                <a:cubicBezTo>
                  <a:pt x="198" y="132"/>
                  <a:pt x="197" y="132"/>
                  <a:pt x="197" y="133"/>
                </a:cubicBezTo>
                <a:cubicBezTo>
                  <a:pt x="197" y="133"/>
                  <a:pt x="197" y="133"/>
                  <a:pt x="197" y="133"/>
                </a:cubicBezTo>
                <a:cubicBezTo>
                  <a:pt x="197" y="134"/>
                  <a:pt x="196" y="133"/>
                  <a:pt x="196" y="134"/>
                </a:cubicBezTo>
                <a:cubicBezTo>
                  <a:pt x="196" y="134"/>
                  <a:pt x="197" y="136"/>
                  <a:pt x="195" y="135"/>
                </a:cubicBezTo>
                <a:cubicBezTo>
                  <a:pt x="195" y="137"/>
                  <a:pt x="195" y="137"/>
                  <a:pt x="195" y="138"/>
                </a:cubicBezTo>
                <a:cubicBezTo>
                  <a:pt x="194" y="139"/>
                  <a:pt x="194" y="141"/>
                  <a:pt x="193" y="142"/>
                </a:cubicBezTo>
                <a:cubicBezTo>
                  <a:pt x="193" y="143"/>
                  <a:pt x="193" y="143"/>
                  <a:pt x="193" y="145"/>
                </a:cubicBezTo>
                <a:cubicBezTo>
                  <a:pt x="192" y="145"/>
                  <a:pt x="192" y="146"/>
                  <a:pt x="192" y="146"/>
                </a:cubicBezTo>
                <a:cubicBezTo>
                  <a:pt x="192" y="147"/>
                  <a:pt x="191" y="146"/>
                  <a:pt x="191" y="147"/>
                </a:cubicBezTo>
                <a:cubicBezTo>
                  <a:pt x="191" y="148"/>
                  <a:pt x="191" y="148"/>
                  <a:pt x="191" y="149"/>
                </a:cubicBezTo>
                <a:cubicBezTo>
                  <a:pt x="191" y="150"/>
                  <a:pt x="190" y="150"/>
                  <a:pt x="190" y="150"/>
                </a:cubicBezTo>
                <a:cubicBezTo>
                  <a:pt x="190" y="151"/>
                  <a:pt x="190" y="150"/>
                  <a:pt x="191" y="151"/>
                </a:cubicBezTo>
                <a:cubicBezTo>
                  <a:pt x="191" y="151"/>
                  <a:pt x="190" y="151"/>
                  <a:pt x="190" y="152"/>
                </a:cubicBezTo>
                <a:cubicBezTo>
                  <a:pt x="190" y="152"/>
                  <a:pt x="190" y="152"/>
                  <a:pt x="190" y="152"/>
                </a:cubicBezTo>
                <a:cubicBezTo>
                  <a:pt x="189" y="153"/>
                  <a:pt x="189" y="154"/>
                  <a:pt x="189" y="154"/>
                </a:cubicBezTo>
                <a:cubicBezTo>
                  <a:pt x="189" y="155"/>
                  <a:pt x="189" y="154"/>
                  <a:pt x="189" y="154"/>
                </a:cubicBezTo>
                <a:cubicBezTo>
                  <a:pt x="188" y="155"/>
                  <a:pt x="189" y="155"/>
                  <a:pt x="189" y="155"/>
                </a:cubicBezTo>
                <a:cubicBezTo>
                  <a:pt x="189" y="156"/>
                  <a:pt x="189" y="156"/>
                  <a:pt x="189" y="156"/>
                </a:cubicBezTo>
                <a:cubicBezTo>
                  <a:pt x="189" y="157"/>
                  <a:pt x="188" y="157"/>
                  <a:pt x="189" y="158"/>
                </a:cubicBezTo>
                <a:cubicBezTo>
                  <a:pt x="187" y="159"/>
                  <a:pt x="188" y="162"/>
                  <a:pt x="188" y="164"/>
                </a:cubicBezTo>
                <a:cubicBezTo>
                  <a:pt x="187" y="165"/>
                  <a:pt x="187" y="165"/>
                  <a:pt x="187" y="166"/>
                </a:cubicBezTo>
                <a:cubicBezTo>
                  <a:pt x="187" y="167"/>
                  <a:pt x="187" y="168"/>
                  <a:pt x="187" y="169"/>
                </a:cubicBezTo>
                <a:cubicBezTo>
                  <a:pt x="185" y="168"/>
                  <a:pt x="187" y="170"/>
                  <a:pt x="186" y="171"/>
                </a:cubicBezTo>
                <a:cubicBezTo>
                  <a:pt x="186" y="171"/>
                  <a:pt x="186" y="171"/>
                  <a:pt x="186" y="171"/>
                </a:cubicBezTo>
                <a:cubicBezTo>
                  <a:pt x="185" y="172"/>
                  <a:pt x="186" y="174"/>
                  <a:pt x="185" y="173"/>
                </a:cubicBezTo>
                <a:cubicBezTo>
                  <a:pt x="186" y="175"/>
                  <a:pt x="185" y="176"/>
                  <a:pt x="185" y="177"/>
                </a:cubicBezTo>
                <a:cubicBezTo>
                  <a:pt x="185" y="177"/>
                  <a:pt x="185" y="177"/>
                  <a:pt x="185" y="177"/>
                </a:cubicBezTo>
                <a:cubicBezTo>
                  <a:pt x="185" y="177"/>
                  <a:pt x="185" y="177"/>
                  <a:pt x="185" y="177"/>
                </a:cubicBezTo>
                <a:cubicBezTo>
                  <a:pt x="184" y="177"/>
                  <a:pt x="185" y="179"/>
                  <a:pt x="185" y="180"/>
                </a:cubicBezTo>
                <a:cubicBezTo>
                  <a:pt x="185" y="180"/>
                  <a:pt x="184" y="180"/>
                  <a:pt x="184" y="180"/>
                </a:cubicBezTo>
                <a:cubicBezTo>
                  <a:pt x="184" y="181"/>
                  <a:pt x="185" y="181"/>
                  <a:pt x="185" y="181"/>
                </a:cubicBezTo>
                <a:cubicBezTo>
                  <a:pt x="185" y="181"/>
                  <a:pt x="184" y="181"/>
                  <a:pt x="184" y="182"/>
                </a:cubicBezTo>
                <a:cubicBezTo>
                  <a:pt x="184" y="183"/>
                  <a:pt x="184" y="184"/>
                  <a:pt x="184" y="185"/>
                </a:cubicBezTo>
                <a:cubicBezTo>
                  <a:pt x="185" y="185"/>
                  <a:pt x="184" y="185"/>
                  <a:pt x="184" y="185"/>
                </a:cubicBezTo>
                <a:cubicBezTo>
                  <a:pt x="184" y="186"/>
                  <a:pt x="184" y="186"/>
                  <a:pt x="183" y="187"/>
                </a:cubicBezTo>
                <a:cubicBezTo>
                  <a:pt x="183" y="189"/>
                  <a:pt x="184" y="189"/>
                  <a:pt x="184" y="189"/>
                </a:cubicBezTo>
                <a:cubicBezTo>
                  <a:pt x="183" y="189"/>
                  <a:pt x="184" y="190"/>
                  <a:pt x="184" y="190"/>
                </a:cubicBezTo>
                <a:cubicBezTo>
                  <a:pt x="183" y="192"/>
                  <a:pt x="183" y="193"/>
                  <a:pt x="183" y="193"/>
                </a:cubicBezTo>
                <a:cubicBezTo>
                  <a:pt x="183" y="194"/>
                  <a:pt x="183" y="195"/>
                  <a:pt x="183" y="195"/>
                </a:cubicBezTo>
                <a:cubicBezTo>
                  <a:pt x="183" y="195"/>
                  <a:pt x="183" y="196"/>
                  <a:pt x="183" y="196"/>
                </a:cubicBezTo>
                <a:cubicBezTo>
                  <a:pt x="183" y="197"/>
                  <a:pt x="183" y="197"/>
                  <a:pt x="182" y="198"/>
                </a:cubicBezTo>
                <a:cubicBezTo>
                  <a:pt x="184" y="199"/>
                  <a:pt x="183" y="202"/>
                  <a:pt x="183" y="204"/>
                </a:cubicBezTo>
                <a:cubicBezTo>
                  <a:pt x="183" y="204"/>
                  <a:pt x="183" y="204"/>
                  <a:pt x="183" y="204"/>
                </a:cubicBezTo>
                <a:cubicBezTo>
                  <a:pt x="182" y="205"/>
                  <a:pt x="183" y="205"/>
                  <a:pt x="183" y="206"/>
                </a:cubicBezTo>
                <a:cubicBezTo>
                  <a:pt x="182" y="206"/>
                  <a:pt x="183" y="206"/>
                  <a:pt x="183" y="206"/>
                </a:cubicBezTo>
                <a:cubicBezTo>
                  <a:pt x="183" y="208"/>
                  <a:pt x="183" y="209"/>
                  <a:pt x="183" y="210"/>
                </a:cubicBezTo>
                <a:cubicBezTo>
                  <a:pt x="184" y="210"/>
                  <a:pt x="182" y="211"/>
                  <a:pt x="183" y="211"/>
                </a:cubicBezTo>
                <a:cubicBezTo>
                  <a:pt x="183" y="211"/>
                  <a:pt x="184" y="211"/>
                  <a:pt x="184" y="212"/>
                </a:cubicBezTo>
                <a:cubicBezTo>
                  <a:pt x="183" y="211"/>
                  <a:pt x="184" y="213"/>
                  <a:pt x="184" y="213"/>
                </a:cubicBezTo>
                <a:cubicBezTo>
                  <a:pt x="184" y="213"/>
                  <a:pt x="184" y="214"/>
                  <a:pt x="184" y="213"/>
                </a:cubicBezTo>
                <a:cubicBezTo>
                  <a:pt x="185" y="213"/>
                  <a:pt x="185" y="214"/>
                  <a:pt x="185" y="214"/>
                </a:cubicBezTo>
                <a:cubicBezTo>
                  <a:pt x="185" y="211"/>
                  <a:pt x="186" y="210"/>
                  <a:pt x="186" y="209"/>
                </a:cubicBezTo>
                <a:cubicBezTo>
                  <a:pt x="186" y="209"/>
                  <a:pt x="186" y="208"/>
                  <a:pt x="186" y="208"/>
                </a:cubicBezTo>
                <a:cubicBezTo>
                  <a:pt x="186" y="208"/>
                  <a:pt x="186" y="208"/>
                  <a:pt x="186" y="207"/>
                </a:cubicBezTo>
                <a:cubicBezTo>
                  <a:pt x="186" y="207"/>
                  <a:pt x="186" y="207"/>
                  <a:pt x="186" y="206"/>
                </a:cubicBezTo>
                <a:cubicBezTo>
                  <a:pt x="186" y="206"/>
                  <a:pt x="186" y="205"/>
                  <a:pt x="186" y="205"/>
                </a:cubicBezTo>
                <a:cubicBezTo>
                  <a:pt x="186" y="203"/>
                  <a:pt x="186" y="201"/>
                  <a:pt x="186" y="198"/>
                </a:cubicBezTo>
                <a:cubicBezTo>
                  <a:pt x="186" y="198"/>
                  <a:pt x="186" y="198"/>
                  <a:pt x="186" y="198"/>
                </a:cubicBezTo>
                <a:cubicBezTo>
                  <a:pt x="186" y="198"/>
                  <a:pt x="186" y="198"/>
                  <a:pt x="186" y="197"/>
                </a:cubicBezTo>
                <a:cubicBezTo>
                  <a:pt x="186" y="197"/>
                  <a:pt x="186" y="196"/>
                  <a:pt x="186" y="195"/>
                </a:cubicBezTo>
                <a:cubicBezTo>
                  <a:pt x="186" y="193"/>
                  <a:pt x="186" y="191"/>
                  <a:pt x="186" y="190"/>
                </a:cubicBezTo>
                <a:cubicBezTo>
                  <a:pt x="187" y="189"/>
                  <a:pt x="186" y="188"/>
                  <a:pt x="186" y="188"/>
                </a:cubicBezTo>
                <a:cubicBezTo>
                  <a:pt x="187" y="186"/>
                  <a:pt x="188" y="185"/>
                  <a:pt x="187" y="183"/>
                </a:cubicBezTo>
                <a:cubicBezTo>
                  <a:pt x="187" y="182"/>
                  <a:pt x="187" y="183"/>
                  <a:pt x="188" y="182"/>
                </a:cubicBezTo>
                <a:cubicBezTo>
                  <a:pt x="188" y="182"/>
                  <a:pt x="187" y="181"/>
                  <a:pt x="187" y="181"/>
                </a:cubicBezTo>
                <a:cubicBezTo>
                  <a:pt x="187" y="181"/>
                  <a:pt x="188" y="181"/>
                  <a:pt x="188" y="181"/>
                </a:cubicBezTo>
                <a:cubicBezTo>
                  <a:pt x="188" y="181"/>
                  <a:pt x="188" y="180"/>
                  <a:pt x="188" y="180"/>
                </a:cubicBezTo>
                <a:cubicBezTo>
                  <a:pt x="188" y="177"/>
                  <a:pt x="188" y="175"/>
                  <a:pt x="187" y="174"/>
                </a:cubicBezTo>
                <a:cubicBezTo>
                  <a:pt x="188" y="174"/>
                  <a:pt x="188" y="175"/>
                  <a:pt x="188" y="173"/>
                </a:cubicBezTo>
                <a:cubicBezTo>
                  <a:pt x="189" y="172"/>
                  <a:pt x="188" y="170"/>
                  <a:pt x="189" y="169"/>
                </a:cubicBezTo>
                <a:cubicBezTo>
                  <a:pt x="189" y="168"/>
                  <a:pt x="190" y="168"/>
                  <a:pt x="190" y="167"/>
                </a:cubicBezTo>
                <a:cubicBezTo>
                  <a:pt x="190" y="167"/>
                  <a:pt x="189" y="168"/>
                  <a:pt x="189" y="167"/>
                </a:cubicBezTo>
                <a:cubicBezTo>
                  <a:pt x="189" y="166"/>
                  <a:pt x="190" y="165"/>
                  <a:pt x="189" y="164"/>
                </a:cubicBezTo>
                <a:cubicBezTo>
                  <a:pt x="190" y="163"/>
                  <a:pt x="191" y="163"/>
                  <a:pt x="191" y="162"/>
                </a:cubicBezTo>
                <a:cubicBezTo>
                  <a:pt x="190" y="160"/>
                  <a:pt x="191" y="160"/>
                  <a:pt x="191" y="159"/>
                </a:cubicBezTo>
                <a:cubicBezTo>
                  <a:pt x="191" y="159"/>
                  <a:pt x="192" y="157"/>
                  <a:pt x="192" y="157"/>
                </a:cubicBezTo>
                <a:cubicBezTo>
                  <a:pt x="192" y="156"/>
                  <a:pt x="192" y="156"/>
                  <a:pt x="192" y="155"/>
                </a:cubicBezTo>
                <a:cubicBezTo>
                  <a:pt x="193" y="153"/>
                  <a:pt x="194" y="151"/>
                  <a:pt x="194" y="148"/>
                </a:cubicBezTo>
                <a:cubicBezTo>
                  <a:pt x="195" y="148"/>
                  <a:pt x="195" y="147"/>
                  <a:pt x="196" y="147"/>
                </a:cubicBezTo>
                <a:cubicBezTo>
                  <a:pt x="196" y="144"/>
                  <a:pt x="197" y="142"/>
                  <a:pt x="197" y="140"/>
                </a:cubicBezTo>
                <a:cubicBezTo>
                  <a:pt x="197" y="139"/>
                  <a:pt x="199" y="138"/>
                  <a:pt x="198" y="136"/>
                </a:cubicBezTo>
                <a:cubicBezTo>
                  <a:pt x="199" y="136"/>
                  <a:pt x="199" y="135"/>
                  <a:pt x="200" y="134"/>
                </a:cubicBezTo>
                <a:cubicBezTo>
                  <a:pt x="200" y="134"/>
                  <a:pt x="201" y="133"/>
                  <a:pt x="201" y="133"/>
                </a:cubicBezTo>
                <a:cubicBezTo>
                  <a:pt x="201" y="133"/>
                  <a:pt x="201" y="132"/>
                  <a:pt x="201" y="132"/>
                </a:cubicBezTo>
                <a:cubicBezTo>
                  <a:pt x="201" y="132"/>
                  <a:pt x="202" y="132"/>
                  <a:pt x="202" y="131"/>
                </a:cubicBezTo>
                <a:cubicBezTo>
                  <a:pt x="202" y="131"/>
                  <a:pt x="202" y="130"/>
                  <a:pt x="202" y="130"/>
                </a:cubicBezTo>
                <a:cubicBezTo>
                  <a:pt x="202" y="130"/>
                  <a:pt x="203" y="129"/>
                  <a:pt x="203" y="129"/>
                </a:cubicBezTo>
                <a:cubicBezTo>
                  <a:pt x="203" y="128"/>
                  <a:pt x="205" y="127"/>
                  <a:pt x="204" y="125"/>
                </a:cubicBezTo>
                <a:cubicBezTo>
                  <a:pt x="205" y="125"/>
                  <a:pt x="205" y="123"/>
                  <a:pt x="206" y="123"/>
                </a:cubicBezTo>
                <a:cubicBezTo>
                  <a:pt x="206" y="122"/>
                  <a:pt x="206" y="122"/>
                  <a:pt x="206" y="121"/>
                </a:cubicBezTo>
                <a:cubicBezTo>
                  <a:pt x="206" y="121"/>
                  <a:pt x="207" y="120"/>
                  <a:pt x="207" y="120"/>
                </a:cubicBezTo>
                <a:cubicBezTo>
                  <a:pt x="207" y="119"/>
                  <a:pt x="207" y="119"/>
                  <a:pt x="208" y="118"/>
                </a:cubicBezTo>
                <a:cubicBezTo>
                  <a:pt x="209" y="118"/>
                  <a:pt x="209" y="116"/>
                  <a:pt x="209" y="116"/>
                </a:cubicBezTo>
                <a:cubicBezTo>
                  <a:pt x="209" y="116"/>
                  <a:pt x="210" y="115"/>
                  <a:pt x="210" y="115"/>
                </a:cubicBezTo>
                <a:cubicBezTo>
                  <a:pt x="211" y="113"/>
                  <a:pt x="212" y="111"/>
                  <a:pt x="214" y="110"/>
                </a:cubicBezTo>
                <a:cubicBezTo>
                  <a:pt x="214" y="110"/>
                  <a:pt x="213" y="109"/>
                  <a:pt x="214" y="109"/>
                </a:cubicBezTo>
                <a:cubicBezTo>
                  <a:pt x="214" y="109"/>
                  <a:pt x="215" y="109"/>
                  <a:pt x="215" y="108"/>
                </a:cubicBezTo>
                <a:cubicBezTo>
                  <a:pt x="215" y="108"/>
                  <a:pt x="216" y="107"/>
                  <a:pt x="216" y="107"/>
                </a:cubicBezTo>
                <a:cubicBezTo>
                  <a:pt x="217" y="106"/>
                  <a:pt x="219" y="104"/>
                  <a:pt x="219" y="103"/>
                </a:cubicBezTo>
                <a:cubicBezTo>
                  <a:pt x="219" y="102"/>
                  <a:pt x="221" y="101"/>
                  <a:pt x="221" y="100"/>
                </a:cubicBezTo>
                <a:cubicBezTo>
                  <a:pt x="222" y="100"/>
                  <a:pt x="221" y="100"/>
                  <a:pt x="221" y="99"/>
                </a:cubicBezTo>
                <a:cubicBezTo>
                  <a:pt x="221" y="99"/>
                  <a:pt x="222" y="99"/>
                  <a:pt x="222" y="99"/>
                </a:cubicBezTo>
                <a:cubicBezTo>
                  <a:pt x="222" y="99"/>
                  <a:pt x="223" y="98"/>
                  <a:pt x="223" y="98"/>
                </a:cubicBezTo>
                <a:cubicBezTo>
                  <a:pt x="223" y="97"/>
                  <a:pt x="224" y="97"/>
                  <a:pt x="224" y="96"/>
                </a:cubicBezTo>
                <a:cubicBezTo>
                  <a:pt x="224" y="96"/>
                  <a:pt x="224" y="96"/>
                  <a:pt x="224" y="95"/>
                </a:cubicBezTo>
                <a:cubicBezTo>
                  <a:pt x="224" y="95"/>
                  <a:pt x="225" y="95"/>
                  <a:pt x="225" y="95"/>
                </a:cubicBezTo>
                <a:cubicBezTo>
                  <a:pt x="225" y="95"/>
                  <a:pt x="225" y="95"/>
                  <a:pt x="226" y="94"/>
                </a:cubicBezTo>
                <a:cubicBezTo>
                  <a:pt x="227" y="94"/>
                  <a:pt x="227" y="93"/>
                  <a:pt x="228" y="93"/>
                </a:cubicBezTo>
                <a:cubicBezTo>
                  <a:pt x="229" y="93"/>
                  <a:pt x="229" y="92"/>
                  <a:pt x="230" y="91"/>
                </a:cubicBezTo>
                <a:cubicBezTo>
                  <a:pt x="231" y="91"/>
                  <a:pt x="232" y="90"/>
                  <a:pt x="233" y="89"/>
                </a:cubicBezTo>
                <a:cubicBezTo>
                  <a:pt x="234" y="90"/>
                  <a:pt x="234" y="88"/>
                  <a:pt x="234" y="88"/>
                </a:cubicBezTo>
                <a:cubicBezTo>
                  <a:pt x="236" y="88"/>
                  <a:pt x="237" y="86"/>
                  <a:pt x="238" y="87"/>
                </a:cubicBezTo>
                <a:cubicBezTo>
                  <a:pt x="238" y="86"/>
                  <a:pt x="239" y="85"/>
                  <a:pt x="239" y="84"/>
                </a:cubicBezTo>
                <a:cubicBezTo>
                  <a:pt x="241" y="83"/>
                  <a:pt x="242" y="80"/>
                  <a:pt x="244" y="80"/>
                </a:cubicBezTo>
                <a:cubicBezTo>
                  <a:pt x="244" y="80"/>
                  <a:pt x="244" y="80"/>
                  <a:pt x="244" y="79"/>
                </a:cubicBezTo>
                <a:cubicBezTo>
                  <a:pt x="245" y="79"/>
                  <a:pt x="245" y="79"/>
                  <a:pt x="245" y="78"/>
                </a:cubicBezTo>
                <a:cubicBezTo>
                  <a:pt x="246" y="78"/>
                  <a:pt x="246" y="78"/>
                  <a:pt x="247" y="78"/>
                </a:cubicBezTo>
                <a:cubicBezTo>
                  <a:pt x="247" y="78"/>
                  <a:pt x="247" y="77"/>
                  <a:pt x="248" y="77"/>
                </a:cubicBezTo>
                <a:cubicBezTo>
                  <a:pt x="248" y="77"/>
                  <a:pt x="248" y="77"/>
                  <a:pt x="248" y="77"/>
                </a:cubicBezTo>
                <a:cubicBezTo>
                  <a:pt x="248" y="76"/>
                  <a:pt x="250" y="77"/>
                  <a:pt x="250" y="77"/>
                </a:cubicBezTo>
                <a:cubicBezTo>
                  <a:pt x="251" y="79"/>
                  <a:pt x="251" y="79"/>
                  <a:pt x="251" y="79"/>
                </a:cubicBezTo>
                <a:cubicBezTo>
                  <a:pt x="251" y="79"/>
                  <a:pt x="250" y="80"/>
                  <a:pt x="250" y="80"/>
                </a:cubicBezTo>
                <a:cubicBezTo>
                  <a:pt x="251" y="81"/>
                  <a:pt x="251" y="83"/>
                  <a:pt x="251" y="84"/>
                </a:cubicBezTo>
                <a:cubicBezTo>
                  <a:pt x="251" y="86"/>
                  <a:pt x="252" y="88"/>
                  <a:pt x="251" y="89"/>
                </a:cubicBezTo>
                <a:cubicBezTo>
                  <a:pt x="253" y="90"/>
                  <a:pt x="253" y="92"/>
                  <a:pt x="253" y="93"/>
                </a:cubicBezTo>
                <a:cubicBezTo>
                  <a:pt x="254" y="93"/>
                  <a:pt x="254" y="94"/>
                  <a:pt x="254" y="95"/>
                </a:cubicBezTo>
                <a:cubicBezTo>
                  <a:pt x="257" y="95"/>
                  <a:pt x="258" y="94"/>
                  <a:pt x="260" y="93"/>
                </a:cubicBezTo>
                <a:cubicBezTo>
                  <a:pt x="260" y="92"/>
                  <a:pt x="262" y="94"/>
                  <a:pt x="263" y="93"/>
                </a:cubicBezTo>
                <a:cubicBezTo>
                  <a:pt x="263" y="92"/>
                  <a:pt x="263" y="92"/>
                  <a:pt x="264" y="91"/>
                </a:cubicBezTo>
                <a:cubicBezTo>
                  <a:pt x="264" y="90"/>
                  <a:pt x="265" y="89"/>
                  <a:pt x="265" y="89"/>
                </a:cubicBezTo>
                <a:cubicBezTo>
                  <a:pt x="266" y="88"/>
                  <a:pt x="266" y="89"/>
                  <a:pt x="267" y="88"/>
                </a:cubicBezTo>
                <a:cubicBezTo>
                  <a:pt x="267" y="88"/>
                  <a:pt x="268" y="88"/>
                  <a:pt x="269" y="88"/>
                </a:cubicBezTo>
                <a:cubicBezTo>
                  <a:pt x="270" y="88"/>
                  <a:pt x="270" y="89"/>
                  <a:pt x="271" y="90"/>
                </a:cubicBezTo>
                <a:cubicBezTo>
                  <a:pt x="271" y="90"/>
                  <a:pt x="271" y="90"/>
                  <a:pt x="271" y="90"/>
                </a:cubicBezTo>
                <a:cubicBezTo>
                  <a:pt x="271" y="91"/>
                  <a:pt x="272" y="91"/>
                  <a:pt x="272" y="91"/>
                </a:cubicBezTo>
                <a:cubicBezTo>
                  <a:pt x="272" y="92"/>
                  <a:pt x="273" y="93"/>
                  <a:pt x="273" y="93"/>
                </a:cubicBezTo>
                <a:cubicBezTo>
                  <a:pt x="274" y="94"/>
                  <a:pt x="274" y="95"/>
                  <a:pt x="274" y="95"/>
                </a:cubicBezTo>
                <a:cubicBezTo>
                  <a:pt x="275" y="95"/>
                  <a:pt x="275" y="95"/>
                  <a:pt x="275" y="96"/>
                </a:cubicBezTo>
                <a:cubicBezTo>
                  <a:pt x="276" y="97"/>
                  <a:pt x="277" y="97"/>
                  <a:pt x="277" y="99"/>
                </a:cubicBezTo>
                <a:cubicBezTo>
                  <a:pt x="278" y="100"/>
                  <a:pt x="279" y="100"/>
                  <a:pt x="280" y="101"/>
                </a:cubicBezTo>
                <a:cubicBezTo>
                  <a:pt x="280" y="102"/>
                  <a:pt x="281" y="103"/>
                  <a:pt x="281" y="104"/>
                </a:cubicBezTo>
                <a:cubicBezTo>
                  <a:pt x="283" y="104"/>
                  <a:pt x="283" y="105"/>
                  <a:pt x="283" y="106"/>
                </a:cubicBezTo>
                <a:cubicBezTo>
                  <a:pt x="284" y="106"/>
                  <a:pt x="284" y="106"/>
                  <a:pt x="284" y="107"/>
                </a:cubicBezTo>
                <a:cubicBezTo>
                  <a:pt x="285" y="107"/>
                  <a:pt x="285" y="108"/>
                  <a:pt x="285" y="108"/>
                </a:cubicBezTo>
                <a:cubicBezTo>
                  <a:pt x="285" y="109"/>
                  <a:pt x="286" y="109"/>
                  <a:pt x="287" y="110"/>
                </a:cubicBezTo>
                <a:cubicBezTo>
                  <a:pt x="287" y="110"/>
                  <a:pt x="288" y="111"/>
                  <a:pt x="288" y="111"/>
                </a:cubicBezTo>
                <a:cubicBezTo>
                  <a:pt x="288" y="111"/>
                  <a:pt x="288" y="112"/>
                  <a:pt x="288" y="112"/>
                </a:cubicBezTo>
                <a:cubicBezTo>
                  <a:pt x="289" y="113"/>
                  <a:pt x="290" y="113"/>
                  <a:pt x="290" y="113"/>
                </a:cubicBezTo>
                <a:cubicBezTo>
                  <a:pt x="290" y="113"/>
                  <a:pt x="290" y="114"/>
                  <a:pt x="290" y="114"/>
                </a:cubicBezTo>
                <a:cubicBezTo>
                  <a:pt x="291" y="115"/>
                  <a:pt x="292" y="116"/>
                  <a:pt x="292" y="116"/>
                </a:cubicBezTo>
                <a:cubicBezTo>
                  <a:pt x="293" y="117"/>
                  <a:pt x="295" y="118"/>
                  <a:pt x="295" y="119"/>
                </a:cubicBezTo>
                <a:cubicBezTo>
                  <a:pt x="296" y="119"/>
                  <a:pt x="296" y="120"/>
                  <a:pt x="297" y="120"/>
                </a:cubicBezTo>
                <a:cubicBezTo>
                  <a:pt x="297" y="121"/>
                  <a:pt x="296" y="121"/>
                  <a:pt x="297" y="122"/>
                </a:cubicBezTo>
                <a:cubicBezTo>
                  <a:pt x="298" y="122"/>
                  <a:pt x="298" y="122"/>
                  <a:pt x="298" y="123"/>
                </a:cubicBezTo>
                <a:cubicBezTo>
                  <a:pt x="298" y="124"/>
                  <a:pt x="300" y="123"/>
                  <a:pt x="300" y="124"/>
                </a:cubicBezTo>
                <a:cubicBezTo>
                  <a:pt x="301" y="125"/>
                  <a:pt x="302" y="126"/>
                  <a:pt x="302" y="127"/>
                </a:cubicBezTo>
                <a:cubicBezTo>
                  <a:pt x="302" y="128"/>
                  <a:pt x="303" y="128"/>
                  <a:pt x="303" y="128"/>
                </a:cubicBezTo>
                <a:cubicBezTo>
                  <a:pt x="304" y="128"/>
                  <a:pt x="303" y="129"/>
                  <a:pt x="303" y="129"/>
                </a:cubicBezTo>
                <a:cubicBezTo>
                  <a:pt x="304" y="130"/>
                  <a:pt x="305" y="129"/>
                  <a:pt x="305" y="130"/>
                </a:cubicBezTo>
                <a:cubicBezTo>
                  <a:pt x="305" y="130"/>
                  <a:pt x="306" y="131"/>
                  <a:pt x="306" y="131"/>
                </a:cubicBezTo>
                <a:cubicBezTo>
                  <a:pt x="307" y="132"/>
                  <a:pt x="308" y="132"/>
                  <a:pt x="308" y="133"/>
                </a:cubicBezTo>
                <a:cubicBezTo>
                  <a:pt x="309" y="134"/>
                  <a:pt x="310" y="135"/>
                  <a:pt x="310" y="135"/>
                </a:cubicBezTo>
                <a:cubicBezTo>
                  <a:pt x="311" y="135"/>
                  <a:pt x="310" y="136"/>
                  <a:pt x="310" y="136"/>
                </a:cubicBezTo>
                <a:cubicBezTo>
                  <a:pt x="311" y="137"/>
                  <a:pt x="312" y="137"/>
                  <a:pt x="313" y="138"/>
                </a:cubicBezTo>
                <a:cubicBezTo>
                  <a:pt x="314" y="138"/>
                  <a:pt x="313" y="139"/>
                  <a:pt x="314" y="139"/>
                </a:cubicBezTo>
                <a:cubicBezTo>
                  <a:pt x="314" y="139"/>
                  <a:pt x="314" y="139"/>
                  <a:pt x="314" y="140"/>
                </a:cubicBezTo>
                <a:cubicBezTo>
                  <a:pt x="316" y="141"/>
                  <a:pt x="318" y="142"/>
                  <a:pt x="319" y="143"/>
                </a:cubicBezTo>
                <a:cubicBezTo>
                  <a:pt x="319" y="144"/>
                  <a:pt x="319" y="144"/>
                  <a:pt x="318" y="145"/>
                </a:cubicBezTo>
                <a:cubicBezTo>
                  <a:pt x="320" y="145"/>
                  <a:pt x="320" y="146"/>
                  <a:pt x="322" y="146"/>
                </a:cubicBezTo>
                <a:cubicBezTo>
                  <a:pt x="321" y="147"/>
                  <a:pt x="321" y="147"/>
                  <a:pt x="322" y="148"/>
                </a:cubicBezTo>
                <a:cubicBezTo>
                  <a:pt x="324" y="147"/>
                  <a:pt x="323" y="151"/>
                  <a:pt x="325" y="149"/>
                </a:cubicBezTo>
                <a:cubicBezTo>
                  <a:pt x="324" y="150"/>
                  <a:pt x="325" y="150"/>
                  <a:pt x="325" y="151"/>
                </a:cubicBezTo>
                <a:cubicBezTo>
                  <a:pt x="326" y="152"/>
                  <a:pt x="327" y="152"/>
                  <a:pt x="327" y="152"/>
                </a:cubicBezTo>
                <a:cubicBezTo>
                  <a:pt x="327" y="154"/>
                  <a:pt x="329" y="154"/>
                  <a:pt x="330" y="155"/>
                </a:cubicBezTo>
                <a:cubicBezTo>
                  <a:pt x="330" y="156"/>
                  <a:pt x="330" y="156"/>
                  <a:pt x="331" y="156"/>
                </a:cubicBezTo>
                <a:cubicBezTo>
                  <a:pt x="331" y="156"/>
                  <a:pt x="331" y="157"/>
                  <a:pt x="331" y="157"/>
                </a:cubicBezTo>
                <a:cubicBezTo>
                  <a:pt x="331" y="157"/>
                  <a:pt x="333" y="158"/>
                  <a:pt x="332" y="158"/>
                </a:cubicBezTo>
                <a:cubicBezTo>
                  <a:pt x="332" y="159"/>
                  <a:pt x="333" y="158"/>
                  <a:pt x="333" y="159"/>
                </a:cubicBezTo>
                <a:cubicBezTo>
                  <a:pt x="334" y="159"/>
                  <a:pt x="333" y="160"/>
                  <a:pt x="334" y="160"/>
                </a:cubicBezTo>
                <a:cubicBezTo>
                  <a:pt x="334" y="161"/>
                  <a:pt x="335" y="161"/>
                  <a:pt x="335" y="161"/>
                </a:cubicBezTo>
                <a:cubicBezTo>
                  <a:pt x="336" y="162"/>
                  <a:pt x="335" y="162"/>
                  <a:pt x="335" y="163"/>
                </a:cubicBezTo>
                <a:cubicBezTo>
                  <a:pt x="336" y="163"/>
                  <a:pt x="337" y="164"/>
                  <a:pt x="337" y="164"/>
                </a:cubicBezTo>
                <a:cubicBezTo>
                  <a:pt x="337" y="164"/>
                  <a:pt x="337" y="165"/>
                  <a:pt x="337" y="165"/>
                </a:cubicBezTo>
                <a:cubicBezTo>
                  <a:pt x="337" y="165"/>
                  <a:pt x="338" y="165"/>
                  <a:pt x="338" y="166"/>
                </a:cubicBezTo>
                <a:cubicBezTo>
                  <a:pt x="338" y="166"/>
                  <a:pt x="338" y="166"/>
                  <a:pt x="338" y="167"/>
                </a:cubicBezTo>
                <a:cubicBezTo>
                  <a:pt x="339" y="167"/>
                  <a:pt x="339" y="168"/>
                  <a:pt x="339" y="168"/>
                </a:cubicBezTo>
                <a:cubicBezTo>
                  <a:pt x="339" y="169"/>
                  <a:pt x="340" y="169"/>
                  <a:pt x="340" y="169"/>
                </a:cubicBezTo>
                <a:cubicBezTo>
                  <a:pt x="341" y="170"/>
                  <a:pt x="341" y="170"/>
                  <a:pt x="341" y="171"/>
                </a:cubicBezTo>
                <a:cubicBezTo>
                  <a:pt x="342" y="172"/>
                  <a:pt x="342" y="172"/>
                  <a:pt x="342" y="172"/>
                </a:cubicBezTo>
                <a:cubicBezTo>
                  <a:pt x="343" y="173"/>
                  <a:pt x="343" y="173"/>
                  <a:pt x="343" y="174"/>
                </a:cubicBezTo>
                <a:cubicBezTo>
                  <a:pt x="343" y="174"/>
                  <a:pt x="343" y="174"/>
                  <a:pt x="344" y="174"/>
                </a:cubicBezTo>
                <a:cubicBezTo>
                  <a:pt x="344" y="174"/>
                  <a:pt x="343" y="174"/>
                  <a:pt x="344" y="175"/>
                </a:cubicBezTo>
                <a:cubicBezTo>
                  <a:pt x="344" y="175"/>
                  <a:pt x="344" y="175"/>
                  <a:pt x="345" y="176"/>
                </a:cubicBezTo>
                <a:cubicBezTo>
                  <a:pt x="345" y="176"/>
                  <a:pt x="345" y="177"/>
                  <a:pt x="345" y="178"/>
                </a:cubicBezTo>
                <a:cubicBezTo>
                  <a:pt x="345" y="178"/>
                  <a:pt x="346" y="178"/>
                  <a:pt x="346" y="178"/>
                </a:cubicBezTo>
                <a:cubicBezTo>
                  <a:pt x="346" y="179"/>
                  <a:pt x="347" y="180"/>
                  <a:pt x="347" y="180"/>
                </a:cubicBezTo>
                <a:cubicBezTo>
                  <a:pt x="347" y="180"/>
                  <a:pt x="347" y="180"/>
                  <a:pt x="347" y="180"/>
                </a:cubicBezTo>
                <a:cubicBezTo>
                  <a:pt x="348" y="181"/>
                  <a:pt x="348" y="182"/>
                  <a:pt x="349" y="182"/>
                </a:cubicBezTo>
                <a:cubicBezTo>
                  <a:pt x="349" y="182"/>
                  <a:pt x="349" y="183"/>
                  <a:pt x="349" y="183"/>
                </a:cubicBezTo>
                <a:cubicBezTo>
                  <a:pt x="349" y="183"/>
                  <a:pt x="349" y="183"/>
                  <a:pt x="349" y="183"/>
                </a:cubicBezTo>
                <a:cubicBezTo>
                  <a:pt x="349" y="183"/>
                  <a:pt x="349" y="184"/>
                  <a:pt x="349" y="184"/>
                </a:cubicBezTo>
                <a:cubicBezTo>
                  <a:pt x="349" y="184"/>
                  <a:pt x="350" y="184"/>
                  <a:pt x="350" y="185"/>
                </a:cubicBezTo>
                <a:cubicBezTo>
                  <a:pt x="350" y="185"/>
                  <a:pt x="350" y="185"/>
                  <a:pt x="350" y="185"/>
                </a:cubicBezTo>
                <a:cubicBezTo>
                  <a:pt x="351" y="186"/>
                  <a:pt x="351" y="187"/>
                  <a:pt x="351" y="188"/>
                </a:cubicBezTo>
                <a:cubicBezTo>
                  <a:pt x="351" y="188"/>
                  <a:pt x="352" y="188"/>
                  <a:pt x="352" y="188"/>
                </a:cubicBezTo>
                <a:cubicBezTo>
                  <a:pt x="352" y="189"/>
                  <a:pt x="352" y="190"/>
                  <a:pt x="352" y="190"/>
                </a:cubicBezTo>
                <a:cubicBezTo>
                  <a:pt x="353" y="191"/>
                  <a:pt x="353" y="190"/>
                  <a:pt x="354" y="191"/>
                </a:cubicBezTo>
                <a:cubicBezTo>
                  <a:pt x="354" y="191"/>
                  <a:pt x="354" y="191"/>
                  <a:pt x="354" y="192"/>
                </a:cubicBezTo>
                <a:cubicBezTo>
                  <a:pt x="354" y="192"/>
                  <a:pt x="355" y="192"/>
                  <a:pt x="355" y="193"/>
                </a:cubicBezTo>
                <a:cubicBezTo>
                  <a:pt x="355" y="195"/>
                  <a:pt x="357" y="196"/>
                  <a:pt x="357" y="197"/>
                </a:cubicBezTo>
                <a:cubicBezTo>
                  <a:pt x="357" y="197"/>
                  <a:pt x="357" y="197"/>
                  <a:pt x="357" y="197"/>
                </a:cubicBezTo>
                <a:cubicBezTo>
                  <a:pt x="357" y="197"/>
                  <a:pt x="357" y="197"/>
                  <a:pt x="357" y="197"/>
                </a:cubicBezTo>
                <a:cubicBezTo>
                  <a:pt x="357" y="197"/>
                  <a:pt x="357" y="198"/>
                  <a:pt x="357" y="198"/>
                </a:cubicBezTo>
                <a:cubicBezTo>
                  <a:pt x="358" y="199"/>
                  <a:pt x="358" y="200"/>
                  <a:pt x="358" y="200"/>
                </a:cubicBezTo>
                <a:cubicBezTo>
                  <a:pt x="359" y="201"/>
                  <a:pt x="358" y="201"/>
                  <a:pt x="358" y="201"/>
                </a:cubicBezTo>
                <a:cubicBezTo>
                  <a:pt x="358" y="201"/>
                  <a:pt x="358" y="201"/>
                  <a:pt x="358" y="202"/>
                </a:cubicBezTo>
                <a:cubicBezTo>
                  <a:pt x="359" y="202"/>
                  <a:pt x="359" y="203"/>
                  <a:pt x="359" y="203"/>
                </a:cubicBezTo>
                <a:cubicBezTo>
                  <a:pt x="359" y="203"/>
                  <a:pt x="359" y="204"/>
                  <a:pt x="359" y="204"/>
                </a:cubicBezTo>
                <a:cubicBezTo>
                  <a:pt x="359" y="204"/>
                  <a:pt x="360" y="204"/>
                  <a:pt x="360" y="205"/>
                </a:cubicBezTo>
                <a:cubicBezTo>
                  <a:pt x="360" y="205"/>
                  <a:pt x="360" y="206"/>
                  <a:pt x="360" y="206"/>
                </a:cubicBezTo>
                <a:cubicBezTo>
                  <a:pt x="360" y="206"/>
                  <a:pt x="360" y="207"/>
                  <a:pt x="360" y="207"/>
                </a:cubicBezTo>
                <a:cubicBezTo>
                  <a:pt x="360" y="208"/>
                  <a:pt x="361" y="209"/>
                  <a:pt x="361" y="210"/>
                </a:cubicBezTo>
                <a:cubicBezTo>
                  <a:pt x="360" y="210"/>
                  <a:pt x="358" y="209"/>
                  <a:pt x="356" y="210"/>
                </a:cubicBezTo>
                <a:cubicBezTo>
                  <a:pt x="356" y="211"/>
                  <a:pt x="355" y="211"/>
                  <a:pt x="354" y="211"/>
                </a:cubicBezTo>
                <a:cubicBezTo>
                  <a:pt x="353" y="211"/>
                  <a:pt x="352" y="212"/>
                  <a:pt x="352" y="212"/>
                </a:cubicBezTo>
                <a:cubicBezTo>
                  <a:pt x="350" y="213"/>
                  <a:pt x="350" y="215"/>
                  <a:pt x="349" y="216"/>
                </a:cubicBezTo>
                <a:cubicBezTo>
                  <a:pt x="347" y="216"/>
                  <a:pt x="345" y="217"/>
                  <a:pt x="344" y="218"/>
                </a:cubicBezTo>
                <a:cubicBezTo>
                  <a:pt x="343" y="219"/>
                  <a:pt x="342" y="220"/>
                  <a:pt x="342" y="220"/>
                </a:cubicBezTo>
                <a:cubicBezTo>
                  <a:pt x="340" y="222"/>
                  <a:pt x="338" y="222"/>
                  <a:pt x="335" y="222"/>
                </a:cubicBezTo>
                <a:cubicBezTo>
                  <a:pt x="334" y="222"/>
                  <a:pt x="333" y="222"/>
                  <a:pt x="333" y="222"/>
                </a:cubicBezTo>
                <a:cubicBezTo>
                  <a:pt x="332" y="222"/>
                  <a:pt x="332" y="221"/>
                  <a:pt x="332" y="221"/>
                </a:cubicBezTo>
                <a:cubicBezTo>
                  <a:pt x="332" y="221"/>
                  <a:pt x="332" y="222"/>
                  <a:pt x="332" y="222"/>
                </a:cubicBezTo>
                <a:cubicBezTo>
                  <a:pt x="331" y="222"/>
                  <a:pt x="331" y="221"/>
                  <a:pt x="330" y="221"/>
                </a:cubicBezTo>
                <a:cubicBezTo>
                  <a:pt x="330" y="221"/>
                  <a:pt x="330" y="222"/>
                  <a:pt x="330" y="222"/>
                </a:cubicBezTo>
                <a:cubicBezTo>
                  <a:pt x="329" y="222"/>
                  <a:pt x="329" y="222"/>
                  <a:pt x="329" y="222"/>
                </a:cubicBezTo>
                <a:cubicBezTo>
                  <a:pt x="328" y="222"/>
                  <a:pt x="328" y="222"/>
                  <a:pt x="327" y="221"/>
                </a:cubicBezTo>
                <a:cubicBezTo>
                  <a:pt x="323" y="221"/>
                  <a:pt x="321" y="221"/>
                  <a:pt x="318" y="222"/>
                </a:cubicBezTo>
                <a:cubicBezTo>
                  <a:pt x="316" y="222"/>
                  <a:pt x="311" y="222"/>
                  <a:pt x="310" y="223"/>
                </a:cubicBezTo>
                <a:cubicBezTo>
                  <a:pt x="310" y="223"/>
                  <a:pt x="309" y="223"/>
                  <a:pt x="310" y="223"/>
                </a:cubicBezTo>
                <a:cubicBezTo>
                  <a:pt x="309" y="223"/>
                  <a:pt x="308" y="223"/>
                  <a:pt x="307" y="223"/>
                </a:cubicBezTo>
                <a:cubicBezTo>
                  <a:pt x="306" y="223"/>
                  <a:pt x="305" y="222"/>
                  <a:pt x="304" y="222"/>
                </a:cubicBezTo>
                <a:cubicBezTo>
                  <a:pt x="303" y="222"/>
                  <a:pt x="303" y="223"/>
                  <a:pt x="303" y="223"/>
                </a:cubicBezTo>
                <a:cubicBezTo>
                  <a:pt x="301" y="223"/>
                  <a:pt x="299" y="222"/>
                  <a:pt x="298" y="223"/>
                </a:cubicBezTo>
                <a:cubicBezTo>
                  <a:pt x="298" y="224"/>
                  <a:pt x="297" y="223"/>
                  <a:pt x="297" y="223"/>
                </a:cubicBezTo>
                <a:cubicBezTo>
                  <a:pt x="296" y="223"/>
                  <a:pt x="296" y="223"/>
                  <a:pt x="295" y="223"/>
                </a:cubicBezTo>
                <a:cubicBezTo>
                  <a:pt x="295" y="223"/>
                  <a:pt x="294" y="223"/>
                  <a:pt x="293" y="223"/>
                </a:cubicBezTo>
                <a:cubicBezTo>
                  <a:pt x="287" y="223"/>
                  <a:pt x="280" y="223"/>
                  <a:pt x="276" y="225"/>
                </a:cubicBezTo>
                <a:cubicBezTo>
                  <a:pt x="276" y="224"/>
                  <a:pt x="275" y="224"/>
                  <a:pt x="274" y="224"/>
                </a:cubicBezTo>
                <a:cubicBezTo>
                  <a:pt x="274" y="224"/>
                  <a:pt x="273" y="224"/>
                  <a:pt x="273" y="224"/>
                </a:cubicBezTo>
                <a:cubicBezTo>
                  <a:pt x="273" y="224"/>
                  <a:pt x="272" y="224"/>
                  <a:pt x="272" y="224"/>
                </a:cubicBezTo>
                <a:cubicBezTo>
                  <a:pt x="268" y="224"/>
                  <a:pt x="261" y="224"/>
                  <a:pt x="258" y="223"/>
                </a:cubicBezTo>
                <a:cubicBezTo>
                  <a:pt x="255" y="223"/>
                  <a:pt x="252" y="223"/>
                  <a:pt x="250" y="223"/>
                </a:cubicBezTo>
                <a:cubicBezTo>
                  <a:pt x="250" y="223"/>
                  <a:pt x="249" y="223"/>
                  <a:pt x="249" y="223"/>
                </a:cubicBezTo>
                <a:cubicBezTo>
                  <a:pt x="249" y="223"/>
                  <a:pt x="248" y="223"/>
                  <a:pt x="247" y="223"/>
                </a:cubicBezTo>
                <a:cubicBezTo>
                  <a:pt x="247" y="223"/>
                  <a:pt x="246" y="223"/>
                  <a:pt x="245" y="223"/>
                </a:cubicBezTo>
                <a:cubicBezTo>
                  <a:pt x="243" y="222"/>
                  <a:pt x="240" y="222"/>
                  <a:pt x="237" y="222"/>
                </a:cubicBezTo>
                <a:cubicBezTo>
                  <a:pt x="236" y="222"/>
                  <a:pt x="236" y="222"/>
                  <a:pt x="235" y="222"/>
                </a:cubicBezTo>
                <a:cubicBezTo>
                  <a:pt x="235" y="222"/>
                  <a:pt x="234" y="222"/>
                  <a:pt x="234" y="222"/>
                </a:cubicBezTo>
                <a:cubicBezTo>
                  <a:pt x="234" y="222"/>
                  <a:pt x="234" y="222"/>
                  <a:pt x="233" y="222"/>
                </a:cubicBezTo>
                <a:cubicBezTo>
                  <a:pt x="233" y="223"/>
                  <a:pt x="233" y="222"/>
                  <a:pt x="233" y="222"/>
                </a:cubicBezTo>
                <a:cubicBezTo>
                  <a:pt x="232" y="222"/>
                  <a:pt x="232" y="222"/>
                  <a:pt x="231" y="222"/>
                </a:cubicBezTo>
                <a:cubicBezTo>
                  <a:pt x="231" y="222"/>
                  <a:pt x="230" y="222"/>
                  <a:pt x="230" y="222"/>
                </a:cubicBezTo>
                <a:cubicBezTo>
                  <a:pt x="229" y="222"/>
                  <a:pt x="228" y="222"/>
                  <a:pt x="228" y="222"/>
                </a:cubicBezTo>
                <a:cubicBezTo>
                  <a:pt x="227" y="222"/>
                  <a:pt x="227" y="222"/>
                  <a:pt x="226" y="222"/>
                </a:cubicBezTo>
                <a:cubicBezTo>
                  <a:pt x="226" y="222"/>
                  <a:pt x="225" y="222"/>
                  <a:pt x="225" y="222"/>
                </a:cubicBezTo>
                <a:cubicBezTo>
                  <a:pt x="224" y="222"/>
                  <a:pt x="224" y="222"/>
                  <a:pt x="223" y="222"/>
                </a:cubicBezTo>
                <a:cubicBezTo>
                  <a:pt x="222" y="222"/>
                  <a:pt x="222" y="222"/>
                  <a:pt x="222" y="222"/>
                </a:cubicBezTo>
                <a:cubicBezTo>
                  <a:pt x="221" y="222"/>
                  <a:pt x="221" y="222"/>
                  <a:pt x="220" y="222"/>
                </a:cubicBezTo>
                <a:cubicBezTo>
                  <a:pt x="219" y="222"/>
                  <a:pt x="219" y="221"/>
                  <a:pt x="219" y="221"/>
                </a:cubicBezTo>
                <a:cubicBezTo>
                  <a:pt x="218" y="221"/>
                  <a:pt x="218" y="222"/>
                  <a:pt x="217" y="221"/>
                </a:cubicBezTo>
                <a:cubicBezTo>
                  <a:pt x="217" y="221"/>
                  <a:pt x="216" y="221"/>
                  <a:pt x="216" y="221"/>
                </a:cubicBezTo>
                <a:cubicBezTo>
                  <a:pt x="214" y="221"/>
                  <a:pt x="212" y="221"/>
                  <a:pt x="210" y="221"/>
                </a:cubicBezTo>
                <a:cubicBezTo>
                  <a:pt x="210" y="221"/>
                  <a:pt x="210" y="221"/>
                  <a:pt x="209" y="221"/>
                </a:cubicBezTo>
                <a:cubicBezTo>
                  <a:pt x="209" y="221"/>
                  <a:pt x="208" y="221"/>
                  <a:pt x="208" y="221"/>
                </a:cubicBezTo>
                <a:cubicBezTo>
                  <a:pt x="208" y="220"/>
                  <a:pt x="206" y="221"/>
                  <a:pt x="206" y="220"/>
                </a:cubicBezTo>
                <a:cubicBezTo>
                  <a:pt x="204" y="220"/>
                  <a:pt x="202" y="220"/>
                  <a:pt x="200" y="220"/>
                </a:cubicBezTo>
                <a:cubicBezTo>
                  <a:pt x="200" y="220"/>
                  <a:pt x="199" y="219"/>
                  <a:pt x="200" y="219"/>
                </a:cubicBezTo>
                <a:cubicBezTo>
                  <a:pt x="199" y="219"/>
                  <a:pt x="199" y="220"/>
                  <a:pt x="199" y="220"/>
                </a:cubicBezTo>
                <a:cubicBezTo>
                  <a:pt x="197" y="220"/>
                  <a:pt x="197" y="219"/>
                  <a:pt x="197" y="220"/>
                </a:cubicBezTo>
                <a:cubicBezTo>
                  <a:pt x="196" y="220"/>
                  <a:pt x="196" y="219"/>
                  <a:pt x="196" y="219"/>
                </a:cubicBezTo>
                <a:cubicBezTo>
                  <a:pt x="195" y="220"/>
                  <a:pt x="193" y="219"/>
                  <a:pt x="193" y="219"/>
                </a:cubicBezTo>
                <a:cubicBezTo>
                  <a:pt x="192" y="219"/>
                  <a:pt x="192" y="219"/>
                  <a:pt x="192" y="219"/>
                </a:cubicBezTo>
                <a:cubicBezTo>
                  <a:pt x="192" y="219"/>
                  <a:pt x="192" y="219"/>
                  <a:pt x="192" y="219"/>
                </a:cubicBezTo>
                <a:cubicBezTo>
                  <a:pt x="191" y="220"/>
                  <a:pt x="191" y="219"/>
                  <a:pt x="191" y="219"/>
                </a:cubicBezTo>
                <a:cubicBezTo>
                  <a:pt x="190" y="219"/>
                  <a:pt x="188" y="219"/>
                  <a:pt x="186" y="218"/>
                </a:cubicBezTo>
                <a:cubicBezTo>
                  <a:pt x="186" y="217"/>
                  <a:pt x="187" y="215"/>
                  <a:pt x="185" y="215"/>
                </a:cubicBezTo>
                <a:cubicBezTo>
                  <a:pt x="185" y="216"/>
                  <a:pt x="185" y="216"/>
                  <a:pt x="184" y="216"/>
                </a:cubicBezTo>
                <a:cubicBezTo>
                  <a:pt x="184" y="215"/>
                  <a:pt x="187" y="215"/>
                  <a:pt x="185" y="214"/>
                </a:cubicBezTo>
                <a:cubicBezTo>
                  <a:pt x="185" y="214"/>
                  <a:pt x="183" y="214"/>
                  <a:pt x="184" y="214"/>
                </a:cubicBezTo>
                <a:cubicBezTo>
                  <a:pt x="184" y="214"/>
                  <a:pt x="184" y="214"/>
                  <a:pt x="184" y="214"/>
                </a:cubicBezTo>
                <a:cubicBezTo>
                  <a:pt x="184" y="215"/>
                  <a:pt x="184" y="215"/>
                  <a:pt x="184" y="215"/>
                </a:cubicBezTo>
                <a:cubicBezTo>
                  <a:pt x="182" y="214"/>
                  <a:pt x="184" y="217"/>
                  <a:pt x="183" y="218"/>
                </a:cubicBezTo>
                <a:cubicBezTo>
                  <a:pt x="181" y="219"/>
                  <a:pt x="180" y="219"/>
                  <a:pt x="178" y="219"/>
                </a:cubicBezTo>
                <a:cubicBezTo>
                  <a:pt x="178" y="219"/>
                  <a:pt x="178" y="219"/>
                  <a:pt x="178" y="219"/>
                </a:cubicBezTo>
                <a:cubicBezTo>
                  <a:pt x="177" y="219"/>
                  <a:pt x="177" y="219"/>
                  <a:pt x="177" y="219"/>
                </a:cubicBezTo>
                <a:cubicBezTo>
                  <a:pt x="176" y="219"/>
                  <a:pt x="176" y="219"/>
                  <a:pt x="175" y="219"/>
                </a:cubicBezTo>
                <a:cubicBezTo>
                  <a:pt x="174" y="219"/>
                  <a:pt x="173" y="220"/>
                  <a:pt x="172" y="220"/>
                </a:cubicBezTo>
                <a:cubicBezTo>
                  <a:pt x="171" y="220"/>
                  <a:pt x="170" y="219"/>
                  <a:pt x="170" y="220"/>
                </a:cubicBezTo>
                <a:cubicBezTo>
                  <a:pt x="170" y="220"/>
                  <a:pt x="168" y="220"/>
                  <a:pt x="167" y="220"/>
                </a:cubicBezTo>
                <a:cubicBezTo>
                  <a:pt x="166" y="220"/>
                  <a:pt x="165" y="219"/>
                  <a:pt x="164" y="219"/>
                </a:cubicBezTo>
                <a:cubicBezTo>
                  <a:pt x="165" y="219"/>
                  <a:pt x="164" y="220"/>
                  <a:pt x="164" y="220"/>
                </a:cubicBezTo>
                <a:cubicBezTo>
                  <a:pt x="161" y="221"/>
                  <a:pt x="158" y="219"/>
                  <a:pt x="157" y="221"/>
                </a:cubicBezTo>
                <a:cubicBezTo>
                  <a:pt x="156" y="221"/>
                  <a:pt x="156" y="220"/>
                  <a:pt x="156" y="220"/>
                </a:cubicBezTo>
                <a:cubicBezTo>
                  <a:pt x="153" y="220"/>
                  <a:pt x="149" y="220"/>
                  <a:pt x="146" y="221"/>
                </a:cubicBezTo>
                <a:cubicBezTo>
                  <a:pt x="144" y="221"/>
                  <a:pt x="144" y="221"/>
                  <a:pt x="143" y="221"/>
                </a:cubicBezTo>
                <a:cubicBezTo>
                  <a:pt x="141" y="220"/>
                  <a:pt x="138" y="221"/>
                  <a:pt x="137" y="221"/>
                </a:cubicBezTo>
                <a:cubicBezTo>
                  <a:pt x="136" y="221"/>
                  <a:pt x="136" y="221"/>
                  <a:pt x="136" y="221"/>
                </a:cubicBezTo>
                <a:cubicBezTo>
                  <a:pt x="136" y="221"/>
                  <a:pt x="135" y="221"/>
                  <a:pt x="136" y="221"/>
                </a:cubicBezTo>
                <a:cubicBezTo>
                  <a:pt x="135" y="221"/>
                  <a:pt x="135" y="221"/>
                  <a:pt x="134" y="221"/>
                </a:cubicBezTo>
                <a:cubicBezTo>
                  <a:pt x="133" y="221"/>
                  <a:pt x="134" y="222"/>
                  <a:pt x="133" y="221"/>
                </a:cubicBezTo>
                <a:cubicBezTo>
                  <a:pt x="133" y="220"/>
                  <a:pt x="127" y="221"/>
                  <a:pt x="127" y="221"/>
                </a:cubicBezTo>
                <a:cubicBezTo>
                  <a:pt x="126" y="221"/>
                  <a:pt x="126" y="221"/>
                  <a:pt x="126" y="221"/>
                </a:cubicBezTo>
                <a:cubicBezTo>
                  <a:pt x="125" y="221"/>
                  <a:pt x="125" y="221"/>
                  <a:pt x="124" y="221"/>
                </a:cubicBezTo>
                <a:cubicBezTo>
                  <a:pt x="124" y="221"/>
                  <a:pt x="123" y="220"/>
                  <a:pt x="122" y="220"/>
                </a:cubicBezTo>
                <a:cubicBezTo>
                  <a:pt x="122" y="221"/>
                  <a:pt x="122" y="221"/>
                  <a:pt x="121" y="220"/>
                </a:cubicBezTo>
                <a:cubicBezTo>
                  <a:pt x="121" y="220"/>
                  <a:pt x="120" y="221"/>
                  <a:pt x="120" y="221"/>
                </a:cubicBezTo>
                <a:cubicBezTo>
                  <a:pt x="117" y="220"/>
                  <a:pt x="116" y="220"/>
                  <a:pt x="115" y="220"/>
                </a:cubicBezTo>
                <a:cubicBezTo>
                  <a:pt x="114" y="220"/>
                  <a:pt x="114" y="220"/>
                  <a:pt x="113" y="220"/>
                </a:cubicBezTo>
                <a:cubicBezTo>
                  <a:pt x="113" y="220"/>
                  <a:pt x="113" y="220"/>
                  <a:pt x="113" y="220"/>
                </a:cubicBezTo>
                <a:cubicBezTo>
                  <a:pt x="111" y="220"/>
                  <a:pt x="110" y="220"/>
                  <a:pt x="108" y="219"/>
                </a:cubicBezTo>
                <a:cubicBezTo>
                  <a:pt x="106" y="219"/>
                  <a:pt x="104" y="220"/>
                  <a:pt x="103" y="220"/>
                </a:cubicBezTo>
                <a:cubicBezTo>
                  <a:pt x="97" y="221"/>
                  <a:pt x="92" y="220"/>
                  <a:pt x="86" y="220"/>
                </a:cubicBezTo>
                <a:cubicBezTo>
                  <a:pt x="86" y="220"/>
                  <a:pt x="84" y="219"/>
                  <a:pt x="84" y="219"/>
                </a:cubicBezTo>
                <a:cubicBezTo>
                  <a:pt x="83" y="219"/>
                  <a:pt x="84" y="218"/>
                  <a:pt x="83" y="218"/>
                </a:cubicBezTo>
                <a:cubicBezTo>
                  <a:pt x="83" y="218"/>
                  <a:pt x="82" y="218"/>
                  <a:pt x="80" y="218"/>
                </a:cubicBezTo>
                <a:cubicBezTo>
                  <a:pt x="80" y="218"/>
                  <a:pt x="79" y="217"/>
                  <a:pt x="78" y="217"/>
                </a:cubicBezTo>
                <a:cubicBezTo>
                  <a:pt x="75" y="217"/>
                  <a:pt x="72" y="217"/>
                  <a:pt x="71" y="215"/>
                </a:cubicBezTo>
                <a:cubicBezTo>
                  <a:pt x="70" y="215"/>
                  <a:pt x="68" y="216"/>
                  <a:pt x="68" y="216"/>
                </a:cubicBezTo>
                <a:cubicBezTo>
                  <a:pt x="69" y="214"/>
                  <a:pt x="68" y="215"/>
                  <a:pt x="67" y="215"/>
                </a:cubicBezTo>
                <a:cubicBezTo>
                  <a:pt x="67" y="215"/>
                  <a:pt x="67" y="215"/>
                  <a:pt x="67" y="215"/>
                </a:cubicBezTo>
                <a:cubicBezTo>
                  <a:pt x="65" y="214"/>
                  <a:pt x="65" y="215"/>
                  <a:pt x="64" y="214"/>
                </a:cubicBezTo>
                <a:cubicBezTo>
                  <a:pt x="64" y="214"/>
                  <a:pt x="63" y="214"/>
                  <a:pt x="62" y="214"/>
                </a:cubicBezTo>
                <a:cubicBezTo>
                  <a:pt x="62" y="214"/>
                  <a:pt x="62" y="213"/>
                  <a:pt x="62" y="213"/>
                </a:cubicBezTo>
                <a:cubicBezTo>
                  <a:pt x="61" y="213"/>
                  <a:pt x="60" y="213"/>
                  <a:pt x="60" y="213"/>
                </a:cubicBezTo>
                <a:cubicBezTo>
                  <a:pt x="59" y="213"/>
                  <a:pt x="59" y="213"/>
                  <a:pt x="59" y="213"/>
                </a:cubicBezTo>
                <a:cubicBezTo>
                  <a:pt x="58" y="213"/>
                  <a:pt x="59" y="214"/>
                  <a:pt x="58" y="213"/>
                </a:cubicBezTo>
                <a:cubicBezTo>
                  <a:pt x="58" y="213"/>
                  <a:pt x="57" y="213"/>
                  <a:pt x="57" y="213"/>
                </a:cubicBezTo>
                <a:cubicBezTo>
                  <a:pt x="57" y="213"/>
                  <a:pt x="57" y="213"/>
                  <a:pt x="57" y="213"/>
                </a:cubicBezTo>
                <a:cubicBezTo>
                  <a:pt x="57" y="212"/>
                  <a:pt x="56" y="213"/>
                  <a:pt x="55" y="213"/>
                </a:cubicBezTo>
                <a:cubicBezTo>
                  <a:pt x="55" y="213"/>
                  <a:pt x="55" y="212"/>
                  <a:pt x="55" y="212"/>
                </a:cubicBezTo>
                <a:cubicBezTo>
                  <a:pt x="54" y="212"/>
                  <a:pt x="54" y="213"/>
                  <a:pt x="53" y="213"/>
                </a:cubicBezTo>
                <a:cubicBezTo>
                  <a:pt x="53" y="213"/>
                  <a:pt x="52" y="212"/>
                  <a:pt x="52" y="212"/>
                </a:cubicBezTo>
                <a:cubicBezTo>
                  <a:pt x="50" y="212"/>
                  <a:pt x="49" y="212"/>
                  <a:pt x="48" y="212"/>
                </a:cubicBezTo>
                <a:cubicBezTo>
                  <a:pt x="48" y="212"/>
                  <a:pt x="48" y="212"/>
                  <a:pt x="48" y="212"/>
                </a:cubicBezTo>
                <a:cubicBezTo>
                  <a:pt x="46" y="212"/>
                  <a:pt x="47" y="212"/>
                  <a:pt x="46" y="212"/>
                </a:cubicBezTo>
                <a:cubicBezTo>
                  <a:pt x="45" y="212"/>
                  <a:pt x="44" y="211"/>
                  <a:pt x="44" y="211"/>
                </a:cubicBezTo>
                <a:cubicBezTo>
                  <a:pt x="43" y="209"/>
                  <a:pt x="43" y="207"/>
                  <a:pt x="42" y="205"/>
                </a:cubicBezTo>
                <a:cubicBezTo>
                  <a:pt x="41" y="205"/>
                  <a:pt x="42" y="204"/>
                  <a:pt x="41" y="203"/>
                </a:cubicBezTo>
                <a:cubicBezTo>
                  <a:pt x="41" y="203"/>
                  <a:pt x="39" y="203"/>
                  <a:pt x="40" y="202"/>
                </a:cubicBezTo>
                <a:cubicBezTo>
                  <a:pt x="41" y="201"/>
                  <a:pt x="40" y="200"/>
                  <a:pt x="41" y="200"/>
                </a:cubicBezTo>
                <a:cubicBezTo>
                  <a:pt x="42" y="200"/>
                  <a:pt x="41" y="199"/>
                  <a:pt x="42" y="198"/>
                </a:cubicBezTo>
                <a:cubicBezTo>
                  <a:pt x="42" y="198"/>
                  <a:pt x="43" y="198"/>
                  <a:pt x="44" y="198"/>
                </a:cubicBezTo>
                <a:cubicBezTo>
                  <a:pt x="44" y="197"/>
                  <a:pt x="43" y="196"/>
                  <a:pt x="44" y="196"/>
                </a:cubicBezTo>
                <a:cubicBezTo>
                  <a:pt x="42" y="195"/>
                  <a:pt x="41" y="196"/>
                  <a:pt x="40" y="196"/>
                </a:cubicBezTo>
                <a:cubicBezTo>
                  <a:pt x="40" y="196"/>
                  <a:pt x="39" y="196"/>
                  <a:pt x="38" y="196"/>
                </a:cubicBezTo>
                <a:cubicBezTo>
                  <a:pt x="38" y="196"/>
                  <a:pt x="38" y="197"/>
                  <a:pt x="37" y="197"/>
                </a:cubicBezTo>
                <a:cubicBezTo>
                  <a:pt x="37" y="198"/>
                  <a:pt x="36" y="198"/>
                  <a:pt x="35" y="198"/>
                </a:cubicBezTo>
                <a:cubicBezTo>
                  <a:pt x="35" y="198"/>
                  <a:pt x="35" y="199"/>
                  <a:pt x="35" y="199"/>
                </a:cubicBezTo>
                <a:cubicBezTo>
                  <a:pt x="34" y="199"/>
                  <a:pt x="33" y="200"/>
                  <a:pt x="33" y="200"/>
                </a:cubicBezTo>
                <a:cubicBezTo>
                  <a:pt x="33" y="200"/>
                  <a:pt x="32" y="200"/>
                  <a:pt x="32" y="200"/>
                </a:cubicBezTo>
                <a:cubicBezTo>
                  <a:pt x="32" y="200"/>
                  <a:pt x="32" y="201"/>
                  <a:pt x="32" y="201"/>
                </a:cubicBezTo>
                <a:cubicBezTo>
                  <a:pt x="32" y="201"/>
                  <a:pt x="31" y="201"/>
                  <a:pt x="31" y="201"/>
                </a:cubicBezTo>
                <a:cubicBezTo>
                  <a:pt x="31" y="201"/>
                  <a:pt x="31" y="201"/>
                  <a:pt x="31" y="201"/>
                </a:cubicBezTo>
                <a:cubicBezTo>
                  <a:pt x="31" y="202"/>
                  <a:pt x="30" y="201"/>
                  <a:pt x="30" y="201"/>
                </a:cubicBezTo>
                <a:cubicBezTo>
                  <a:pt x="29" y="202"/>
                  <a:pt x="29" y="202"/>
                  <a:pt x="28" y="202"/>
                </a:cubicBezTo>
                <a:cubicBezTo>
                  <a:pt x="28" y="203"/>
                  <a:pt x="27" y="203"/>
                  <a:pt x="27" y="203"/>
                </a:cubicBezTo>
                <a:cubicBezTo>
                  <a:pt x="26" y="204"/>
                  <a:pt x="24" y="204"/>
                  <a:pt x="24" y="205"/>
                </a:cubicBezTo>
                <a:cubicBezTo>
                  <a:pt x="23" y="205"/>
                  <a:pt x="22" y="205"/>
                  <a:pt x="21" y="205"/>
                </a:cubicBezTo>
                <a:cubicBezTo>
                  <a:pt x="20" y="206"/>
                  <a:pt x="19" y="206"/>
                  <a:pt x="18" y="206"/>
                </a:cubicBezTo>
                <a:cubicBezTo>
                  <a:pt x="18" y="206"/>
                  <a:pt x="17" y="207"/>
                  <a:pt x="17" y="207"/>
                </a:cubicBezTo>
                <a:cubicBezTo>
                  <a:pt x="16" y="207"/>
                  <a:pt x="15" y="207"/>
                  <a:pt x="15" y="208"/>
                </a:cubicBezTo>
                <a:cubicBezTo>
                  <a:pt x="15" y="208"/>
                  <a:pt x="15" y="209"/>
                  <a:pt x="15" y="209"/>
                </a:cubicBezTo>
                <a:cubicBezTo>
                  <a:pt x="15" y="211"/>
                  <a:pt x="17" y="211"/>
                  <a:pt x="18" y="213"/>
                </a:cubicBezTo>
                <a:cubicBezTo>
                  <a:pt x="18" y="214"/>
                  <a:pt x="19" y="214"/>
                  <a:pt x="19" y="215"/>
                </a:cubicBezTo>
                <a:cubicBezTo>
                  <a:pt x="19" y="215"/>
                  <a:pt x="20" y="215"/>
                  <a:pt x="20" y="215"/>
                </a:cubicBezTo>
                <a:cubicBezTo>
                  <a:pt x="20" y="216"/>
                  <a:pt x="21" y="217"/>
                  <a:pt x="21" y="219"/>
                </a:cubicBezTo>
                <a:cubicBezTo>
                  <a:pt x="23" y="218"/>
                  <a:pt x="22" y="220"/>
                  <a:pt x="22" y="220"/>
                </a:cubicBezTo>
                <a:cubicBezTo>
                  <a:pt x="22" y="220"/>
                  <a:pt x="23" y="220"/>
                  <a:pt x="23" y="220"/>
                </a:cubicBezTo>
                <a:cubicBezTo>
                  <a:pt x="23" y="220"/>
                  <a:pt x="23" y="220"/>
                  <a:pt x="23" y="221"/>
                </a:cubicBezTo>
                <a:cubicBezTo>
                  <a:pt x="24" y="221"/>
                  <a:pt x="25" y="221"/>
                  <a:pt x="25" y="221"/>
                </a:cubicBezTo>
                <a:cubicBezTo>
                  <a:pt x="26" y="222"/>
                  <a:pt x="27" y="223"/>
                  <a:pt x="28" y="224"/>
                </a:cubicBezTo>
                <a:cubicBezTo>
                  <a:pt x="28" y="224"/>
                  <a:pt x="28" y="224"/>
                  <a:pt x="29" y="225"/>
                </a:cubicBezTo>
                <a:cubicBezTo>
                  <a:pt x="29" y="225"/>
                  <a:pt x="29" y="225"/>
                  <a:pt x="29" y="225"/>
                </a:cubicBezTo>
                <a:cubicBezTo>
                  <a:pt x="29" y="225"/>
                  <a:pt x="29" y="225"/>
                  <a:pt x="30" y="225"/>
                </a:cubicBezTo>
                <a:cubicBezTo>
                  <a:pt x="30" y="225"/>
                  <a:pt x="31" y="226"/>
                  <a:pt x="31" y="226"/>
                </a:cubicBezTo>
                <a:cubicBezTo>
                  <a:pt x="32" y="227"/>
                  <a:pt x="33" y="227"/>
                  <a:pt x="33" y="228"/>
                </a:cubicBezTo>
                <a:cubicBezTo>
                  <a:pt x="33" y="229"/>
                  <a:pt x="34" y="229"/>
                  <a:pt x="34" y="229"/>
                </a:cubicBezTo>
                <a:cubicBezTo>
                  <a:pt x="38" y="229"/>
                  <a:pt x="42" y="230"/>
                  <a:pt x="44" y="227"/>
                </a:cubicBezTo>
                <a:cubicBezTo>
                  <a:pt x="42" y="226"/>
                  <a:pt x="42" y="223"/>
                  <a:pt x="42" y="221"/>
                </a:cubicBezTo>
                <a:cubicBezTo>
                  <a:pt x="42" y="221"/>
                  <a:pt x="43" y="220"/>
                  <a:pt x="42" y="220"/>
                </a:cubicBezTo>
                <a:cubicBezTo>
                  <a:pt x="42" y="221"/>
                  <a:pt x="42" y="221"/>
                  <a:pt x="42" y="220"/>
                </a:cubicBezTo>
                <a:cubicBezTo>
                  <a:pt x="43" y="219"/>
                  <a:pt x="43" y="217"/>
                  <a:pt x="44" y="217"/>
                </a:cubicBezTo>
                <a:cubicBezTo>
                  <a:pt x="45" y="218"/>
                  <a:pt x="47" y="217"/>
                  <a:pt x="48" y="217"/>
                </a:cubicBezTo>
                <a:cubicBezTo>
                  <a:pt x="50" y="216"/>
                  <a:pt x="51" y="216"/>
                  <a:pt x="53" y="217"/>
                </a:cubicBezTo>
                <a:cubicBezTo>
                  <a:pt x="55" y="217"/>
                  <a:pt x="57" y="217"/>
                  <a:pt x="58" y="217"/>
                </a:cubicBezTo>
                <a:cubicBezTo>
                  <a:pt x="60" y="217"/>
                  <a:pt x="61" y="217"/>
                  <a:pt x="62" y="218"/>
                </a:cubicBezTo>
                <a:cubicBezTo>
                  <a:pt x="64" y="218"/>
                  <a:pt x="66" y="218"/>
                  <a:pt x="68" y="219"/>
                </a:cubicBezTo>
                <a:cubicBezTo>
                  <a:pt x="69" y="219"/>
                  <a:pt x="70" y="220"/>
                  <a:pt x="70" y="220"/>
                </a:cubicBezTo>
                <a:cubicBezTo>
                  <a:pt x="71" y="220"/>
                  <a:pt x="71" y="220"/>
                  <a:pt x="71" y="220"/>
                </a:cubicBezTo>
                <a:cubicBezTo>
                  <a:pt x="73" y="221"/>
                  <a:pt x="75" y="220"/>
                  <a:pt x="76" y="221"/>
                </a:cubicBezTo>
                <a:cubicBezTo>
                  <a:pt x="76" y="221"/>
                  <a:pt x="78" y="221"/>
                  <a:pt x="78" y="221"/>
                </a:cubicBezTo>
                <a:cubicBezTo>
                  <a:pt x="79" y="222"/>
                  <a:pt x="80" y="222"/>
                  <a:pt x="81" y="222"/>
                </a:cubicBezTo>
                <a:cubicBezTo>
                  <a:pt x="81" y="222"/>
                  <a:pt x="81" y="223"/>
                  <a:pt x="82" y="223"/>
                </a:cubicBezTo>
                <a:cubicBezTo>
                  <a:pt x="82" y="223"/>
                  <a:pt x="83" y="223"/>
                  <a:pt x="84" y="223"/>
                </a:cubicBezTo>
                <a:cubicBezTo>
                  <a:pt x="85" y="223"/>
                  <a:pt x="85" y="223"/>
                  <a:pt x="86" y="224"/>
                </a:cubicBezTo>
                <a:cubicBezTo>
                  <a:pt x="89" y="224"/>
                  <a:pt x="92" y="224"/>
                  <a:pt x="94" y="224"/>
                </a:cubicBezTo>
                <a:cubicBezTo>
                  <a:pt x="95" y="224"/>
                  <a:pt x="96" y="224"/>
                  <a:pt x="98" y="224"/>
                </a:cubicBezTo>
                <a:cubicBezTo>
                  <a:pt x="99" y="224"/>
                  <a:pt x="100" y="224"/>
                  <a:pt x="100" y="224"/>
                </a:cubicBezTo>
                <a:cubicBezTo>
                  <a:pt x="104" y="223"/>
                  <a:pt x="108" y="223"/>
                  <a:pt x="110" y="224"/>
                </a:cubicBezTo>
                <a:cubicBezTo>
                  <a:pt x="113" y="224"/>
                  <a:pt x="115" y="224"/>
                  <a:pt x="118" y="224"/>
                </a:cubicBezTo>
                <a:cubicBezTo>
                  <a:pt x="120" y="225"/>
                  <a:pt x="122" y="225"/>
                  <a:pt x="124" y="225"/>
                </a:cubicBezTo>
                <a:cubicBezTo>
                  <a:pt x="125" y="225"/>
                  <a:pt x="127" y="224"/>
                  <a:pt x="129" y="225"/>
                </a:cubicBezTo>
                <a:cubicBezTo>
                  <a:pt x="130" y="225"/>
                  <a:pt x="130" y="225"/>
                  <a:pt x="131" y="225"/>
                </a:cubicBezTo>
                <a:cubicBezTo>
                  <a:pt x="132" y="225"/>
                  <a:pt x="132" y="224"/>
                  <a:pt x="133" y="224"/>
                </a:cubicBezTo>
                <a:cubicBezTo>
                  <a:pt x="133" y="224"/>
                  <a:pt x="134" y="225"/>
                  <a:pt x="134" y="225"/>
                </a:cubicBezTo>
                <a:cubicBezTo>
                  <a:pt x="135" y="225"/>
                  <a:pt x="136" y="224"/>
                  <a:pt x="137" y="224"/>
                </a:cubicBezTo>
                <a:cubicBezTo>
                  <a:pt x="138" y="224"/>
                  <a:pt x="138" y="225"/>
                  <a:pt x="139" y="225"/>
                </a:cubicBezTo>
                <a:cubicBezTo>
                  <a:pt x="138" y="225"/>
                  <a:pt x="139" y="224"/>
                  <a:pt x="139" y="224"/>
                </a:cubicBezTo>
                <a:cubicBezTo>
                  <a:pt x="139" y="224"/>
                  <a:pt x="140" y="225"/>
                  <a:pt x="140" y="225"/>
                </a:cubicBezTo>
                <a:cubicBezTo>
                  <a:pt x="142" y="225"/>
                  <a:pt x="143" y="225"/>
                  <a:pt x="144" y="224"/>
                </a:cubicBezTo>
                <a:cubicBezTo>
                  <a:pt x="146" y="224"/>
                  <a:pt x="147" y="224"/>
                  <a:pt x="148" y="224"/>
                </a:cubicBezTo>
                <a:cubicBezTo>
                  <a:pt x="148" y="224"/>
                  <a:pt x="148" y="224"/>
                  <a:pt x="148" y="224"/>
                </a:cubicBezTo>
                <a:cubicBezTo>
                  <a:pt x="149" y="224"/>
                  <a:pt x="149" y="224"/>
                  <a:pt x="149" y="224"/>
                </a:cubicBezTo>
                <a:cubicBezTo>
                  <a:pt x="150" y="224"/>
                  <a:pt x="150" y="224"/>
                  <a:pt x="150" y="224"/>
                </a:cubicBezTo>
                <a:cubicBezTo>
                  <a:pt x="152" y="225"/>
                  <a:pt x="153" y="224"/>
                  <a:pt x="154" y="224"/>
                </a:cubicBezTo>
                <a:cubicBezTo>
                  <a:pt x="156" y="223"/>
                  <a:pt x="159" y="223"/>
                  <a:pt x="160" y="223"/>
                </a:cubicBezTo>
                <a:cubicBezTo>
                  <a:pt x="161" y="223"/>
                  <a:pt x="161" y="224"/>
                  <a:pt x="161" y="224"/>
                </a:cubicBezTo>
                <a:cubicBezTo>
                  <a:pt x="161" y="224"/>
                  <a:pt x="161" y="223"/>
                  <a:pt x="161" y="223"/>
                </a:cubicBezTo>
                <a:cubicBezTo>
                  <a:pt x="163" y="223"/>
                  <a:pt x="165" y="223"/>
                  <a:pt x="166" y="223"/>
                </a:cubicBezTo>
                <a:cubicBezTo>
                  <a:pt x="167" y="223"/>
                  <a:pt x="167" y="223"/>
                  <a:pt x="168" y="223"/>
                </a:cubicBezTo>
                <a:cubicBezTo>
                  <a:pt x="172" y="223"/>
                  <a:pt x="177" y="223"/>
                  <a:pt x="180" y="223"/>
                </a:cubicBezTo>
                <a:cubicBezTo>
                  <a:pt x="181" y="223"/>
                  <a:pt x="182" y="223"/>
                  <a:pt x="183" y="223"/>
                </a:cubicBezTo>
                <a:cubicBezTo>
                  <a:pt x="184" y="224"/>
                  <a:pt x="183" y="225"/>
                  <a:pt x="184" y="226"/>
                </a:cubicBezTo>
                <a:cubicBezTo>
                  <a:pt x="184" y="226"/>
                  <a:pt x="185" y="227"/>
                  <a:pt x="185" y="227"/>
                </a:cubicBezTo>
                <a:cubicBezTo>
                  <a:pt x="184" y="227"/>
                  <a:pt x="184" y="229"/>
                  <a:pt x="185" y="230"/>
                </a:cubicBezTo>
                <a:cubicBezTo>
                  <a:pt x="185" y="231"/>
                  <a:pt x="185" y="233"/>
                  <a:pt x="186" y="234"/>
                </a:cubicBezTo>
                <a:cubicBezTo>
                  <a:pt x="186" y="236"/>
                  <a:pt x="187" y="237"/>
                  <a:pt x="187" y="238"/>
                </a:cubicBezTo>
                <a:cubicBezTo>
                  <a:pt x="187" y="240"/>
                  <a:pt x="186" y="241"/>
                  <a:pt x="187" y="242"/>
                </a:cubicBezTo>
                <a:cubicBezTo>
                  <a:pt x="187" y="243"/>
                  <a:pt x="188" y="242"/>
                  <a:pt x="188" y="243"/>
                </a:cubicBezTo>
                <a:cubicBezTo>
                  <a:pt x="188" y="243"/>
                  <a:pt x="187" y="243"/>
                  <a:pt x="187" y="244"/>
                </a:cubicBezTo>
                <a:cubicBezTo>
                  <a:pt x="187" y="244"/>
                  <a:pt x="188" y="245"/>
                  <a:pt x="188" y="245"/>
                </a:cubicBezTo>
                <a:cubicBezTo>
                  <a:pt x="188" y="246"/>
                  <a:pt x="188" y="248"/>
                  <a:pt x="188" y="248"/>
                </a:cubicBezTo>
                <a:cubicBezTo>
                  <a:pt x="188" y="249"/>
                  <a:pt x="189" y="249"/>
                  <a:pt x="189" y="250"/>
                </a:cubicBezTo>
                <a:cubicBezTo>
                  <a:pt x="187" y="250"/>
                  <a:pt x="189" y="252"/>
                  <a:pt x="189" y="252"/>
                </a:cubicBezTo>
                <a:cubicBezTo>
                  <a:pt x="189" y="253"/>
                  <a:pt x="189" y="253"/>
                  <a:pt x="189" y="254"/>
                </a:cubicBezTo>
                <a:cubicBezTo>
                  <a:pt x="189" y="254"/>
                  <a:pt x="189" y="254"/>
                  <a:pt x="189" y="254"/>
                </a:cubicBezTo>
                <a:cubicBezTo>
                  <a:pt x="189" y="255"/>
                  <a:pt x="189" y="255"/>
                  <a:pt x="190" y="256"/>
                </a:cubicBezTo>
                <a:cubicBezTo>
                  <a:pt x="190" y="256"/>
                  <a:pt x="190" y="256"/>
                  <a:pt x="190" y="257"/>
                </a:cubicBezTo>
                <a:cubicBezTo>
                  <a:pt x="190" y="258"/>
                  <a:pt x="191" y="260"/>
                  <a:pt x="191" y="262"/>
                </a:cubicBezTo>
                <a:cubicBezTo>
                  <a:pt x="192" y="262"/>
                  <a:pt x="191" y="263"/>
                  <a:pt x="191" y="263"/>
                </a:cubicBezTo>
                <a:cubicBezTo>
                  <a:pt x="191" y="264"/>
                  <a:pt x="192" y="265"/>
                  <a:pt x="192" y="265"/>
                </a:cubicBezTo>
                <a:cubicBezTo>
                  <a:pt x="193" y="266"/>
                  <a:pt x="193" y="266"/>
                  <a:pt x="193" y="266"/>
                </a:cubicBezTo>
                <a:cubicBezTo>
                  <a:pt x="192" y="266"/>
                  <a:pt x="192" y="267"/>
                  <a:pt x="192" y="268"/>
                </a:cubicBezTo>
                <a:cubicBezTo>
                  <a:pt x="193" y="269"/>
                  <a:pt x="194" y="270"/>
                  <a:pt x="194" y="271"/>
                </a:cubicBezTo>
                <a:cubicBezTo>
                  <a:pt x="194" y="271"/>
                  <a:pt x="194" y="272"/>
                  <a:pt x="194" y="272"/>
                </a:cubicBezTo>
                <a:cubicBezTo>
                  <a:pt x="194" y="272"/>
                  <a:pt x="195" y="272"/>
                  <a:pt x="195" y="272"/>
                </a:cubicBezTo>
                <a:cubicBezTo>
                  <a:pt x="195" y="273"/>
                  <a:pt x="196" y="274"/>
                  <a:pt x="196" y="275"/>
                </a:cubicBezTo>
                <a:cubicBezTo>
                  <a:pt x="196" y="275"/>
                  <a:pt x="196" y="275"/>
                  <a:pt x="197" y="275"/>
                </a:cubicBezTo>
                <a:cubicBezTo>
                  <a:pt x="197" y="275"/>
                  <a:pt x="197" y="274"/>
                  <a:pt x="197" y="274"/>
                </a:cubicBezTo>
                <a:cubicBezTo>
                  <a:pt x="197" y="275"/>
                  <a:pt x="196" y="276"/>
                  <a:pt x="197" y="277"/>
                </a:cubicBezTo>
                <a:cubicBezTo>
                  <a:pt x="198" y="278"/>
                  <a:pt x="198" y="281"/>
                  <a:pt x="200" y="279"/>
                </a:cubicBezTo>
                <a:cubicBezTo>
                  <a:pt x="200" y="279"/>
                  <a:pt x="200" y="278"/>
                  <a:pt x="200" y="279"/>
                </a:cubicBezTo>
                <a:cubicBezTo>
                  <a:pt x="199" y="278"/>
                  <a:pt x="199" y="277"/>
                  <a:pt x="199" y="277"/>
                </a:cubicBezTo>
                <a:cubicBezTo>
                  <a:pt x="199" y="277"/>
                  <a:pt x="198" y="277"/>
                  <a:pt x="198" y="277"/>
                </a:cubicBezTo>
                <a:cubicBezTo>
                  <a:pt x="198" y="276"/>
                  <a:pt x="198" y="276"/>
                  <a:pt x="198" y="276"/>
                </a:cubicBezTo>
                <a:cubicBezTo>
                  <a:pt x="198" y="275"/>
                  <a:pt x="198" y="275"/>
                  <a:pt x="198" y="274"/>
                </a:cubicBezTo>
                <a:cubicBezTo>
                  <a:pt x="198" y="274"/>
                  <a:pt x="197" y="274"/>
                  <a:pt x="197" y="274"/>
                </a:cubicBezTo>
                <a:cubicBezTo>
                  <a:pt x="196" y="273"/>
                  <a:pt x="197" y="272"/>
                  <a:pt x="197" y="272"/>
                </a:cubicBezTo>
                <a:cubicBezTo>
                  <a:pt x="196" y="271"/>
                  <a:pt x="195" y="271"/>
                  <a:pt x="195" y="270"/>
                </a:cubicBezTo>
                <a:cubicBezTo>
                  <a:pt x="194" y="269"/>
                  <a:pt x="195" y="268"/>
                  <a:pt x="194" y="268"/>
                </a:cubicBezTo>
                <a:cubicBezTo>
                  <a:pt x="194" y="266"/>
                  <a:pt x="194" y="265"/>
                  <a:pt x="193" y="264"/>
                </a:cubicBezTo>
                <a:cubicBezTo>
                  <a:pt x="193" y="264"/>
                  <a:pt x="194" y="263"/>
                  <a:pt x="194" y="262"/>
                </a:cubicBezTo>
                <a:cubicBezTo>
                  <a:pt x="194" y="262"/>
                  <a:pt x="193" y="262"/>
                  <a:pt x="194" y="262"/>
                </a:cubicBezTo>
                <a:cubicBezTo>
                  <a:pt x="194" y="261"/>
                  <a:pt x="193" y="261"/>
                  <a:pt x="193" y="261"/>
                </a:cubicBezTo>
                <a:cubicBezTo>
                  <a:pt x="194" y="260"/>
                  <a:pt x="192" y="260"/>
                  <a:pt x="193" y="258"/>
                </a:cubicBezTo>
                <a:cubicBezTo>
                  <a:pt x="192" y="258"/>
                  <a:pt x="192" y="257"/>
                  <a:pt x="192" y="257"/>
                </a:cubicBezTo>
                <a:cubicBezTo>
                  <a:pt x="192" y="256"/>
                  <a:pt x="191" y="256"/>
                  <a:pt x="191" y="256"/>
                </a:cubicBezTo>
                <a:cubicBezTo>
                  <a:pt x="192" y="256"/>
                  <a:pt x="191" y="254"/>
                  <a:pt x="191" y="254"/>
                </a:cubicBezTo>
                <a:cubicBezTo>
                  <a:pt x="191" y="254"/>
                  <a:pt x="192" y="254"/>
                  <a:pt x="192" y="254"/>
                </a:cubicBezTo>
                <a:cubicBezTo>
                  <a:pt x="192" y="254"/>
                  <a:pt x="191" y="253"/>
                  <a:pt x="192" y="253"/>
                </a:cubicBezTo>
                <a:cubicBezTo>
                  <a:pt x="191" y="251"/>
                  <a:pt x="191" y="250"/>
                  <a:pt x="191" y="249"/>
                </a:cubicBezTo>
                <a:cubicBezTo>
                  <a:pt x="191" y="248"/>
                  <a:pt x="190" y="248"/>
                  <a:pt x="190" y="247"/>
                </a:cubicBezTo>
                <a:cubicBezTo>
                  <a:pt x="190" y="246"/>
                  <a:pt x="189" y="245"/>
                  <a:pt x="189" y="245"/>
                </a:cubicBezTo>
                <a:cubicBezTo>
                  <a:pt x="189" y="244"/>
                  <a:pt x="190" y="244"/>
                  <a:pt x="190" y="243"/>
                </a:cubicBezTo>
                <a:cubicBezTo>
                  <a:pt x="190" y="243"/>
                  <a:pt x="189" y="243"/>
                  <a:pt x="189" y="243"/>
                </a:cubicBezTo>
                <a:cubicBezTo>
                  <a:pt x="189" y="242"/>
                  <a:pt x="190" y="242"/>
                  <a:pt x="190" y="242"/>
                </a:cubicBezTo>
                <a:cubicBezTo>
                  <a:pt x="190" y="242"/>
                  <a:pt x="189" y="241"/>
                  <a:pt x="189" y="241"/>
                </a:cubicBezTo>
                <a:cubicBezTo>
                  <a:pt x="189" y="240"/>
                  <a:pt x="189" y="239"/>
                  <a:pt x="189" y="238"/>
                </a:cubicBezTo>
                <a:cubicBezTo>
                  <a:pt x="189" y="238"/>
                  <a:pt x="188" y="238"/>
                  <a:pt x="188" y="237"/>
                </a:cubicBezTo>
                <a:cubicBezTo>
                  <a:pt x="188" y="237"/>
                  <a:pt x="188" y="235"/>
                  <a:pt x="188" y="234"/>
                </a:cubicBezTo>
                <a:cubicBezTo>
                  <a:pt x="188" y="234"/>
                  <a:pt x="187" y="235"/>
                  <a:pt x="187" y="234"/>
                </a:cubicBezTo>
                <a:cubicBezTo>
                  <a:pt x="188" y="234"/>
                  <a:pt x="188" y="233"/>
                  <a:pt x="188" y="232"/>
                </a:cubicBezTo>
                <a:cubicBezTo>
                  <a:pt x="187" y="232"/>
                  <a:pt x="188" y="231"/>
                  <a:pt x="187" y="231"/>
                </a:cubicBezTo>
                <a:cubicBezTo>
                  <a:pt x="187" y="230"/>
                  <a:pt x="187" y="229"/>
                  <a:pt x="187" y="229"/>
                </a:cubicBezTo>
                <a:cubicBezTo>
                  <a:pt x="187" y="228"/>
                  <a:pt x="187" y="228"/>
                  <a:pt x="187" y="228"/>
                </a:cubicBezTo>
                <a:cubicBezTo>
                  <a:pt x="188" y="228"/>
                  <a:pt x="187" y="227"/>
                  <a:pt x="187" y="227"/>
                </a:cubicBezTo>
                <a:cubicBezTo>
                  <a:pt x="187" y="226"/>
                  <a:pt x="187" y="225"/>
                  <a:pt x="187" y="224"/>
                </a:cubicBezTo>
                <a:cubicBezTo>
                  <a:pt x="187" y="224"/>
                  <a:pt x="188" y="223"/>
                  <a:pt x="188" y="223"/>
                </a:cubicBezTo>
                <a:cubicBezTo>
                  <a:pt x="188" y="223"/>
                  <a:pt x="188" y="223"/>
                  <a:pt x="189" y="223"/>
                </a:cubicBezTo>
                <a:cubicBezTo>
                  <a:pt x="189" y="223"/>
                  <a:pt x="192" y="223"/>
                  <a:pt x="192" y="223"/>
                </a:cubicBezTo>
                <a:cubicBezTo>
                  <a:pt x="193" y="223"/>
                  <a:pt x="193" y="223"/>
                  <a:pt x="194" y="223"/>
                </a:cubicBezTo>
                <a:cubicBezTo>
                  <a:pt x="194" y="223"/>
                  <a:pt x="194" y="223"/>
                  <a:pt x="195" y="223"/>
                </a:cubicBezTo>
                <a:cubicBezTo>
                  <a:pt x="195" y="223"/>
                  <a:pt x="195" y="223"/>
                  <a:pt x="196" y="223"/>
                </a:cubicBezTo>
                <a:cubicBezTo>
                  <a:pt x="199" y="223"/>
                  <a:pt x="205" y="223"/>
                  <a:pt x="206" y="224"/>
                </a:cubicBezTo>
                <a:cubicBezTo>
                  <a:pt x="207" y="224"/>
                  <a:pt x="207" y="224"/>
                  <a:pt x="207" y="224"/>
                </a:cubicBezTo>
                <a:cubicBezTo>
                  <a:pt x="209" y="224"/>
                  <a:pt x="209" y="224"/>
                  <a:pt x="211" y="225"/>
                </a:cubicBezTo>
                <a:cubicBezTo>
                  <a:pt x="213" y="225"/>
                  <a:pt x="214" y="225"/>
                  <a:pt x="214" y="224"/>
                </a:cubicBezTo>
                <a:cubicBezTo>
                  <a:pt x="214" y="225"/>
                  <a:pt x="216" y="225"/>
                  <a:pt x="216" y="225"/>
                </a:cubicBezTo>
                <a:cubicBezTo>
                  <a:pt x="216" y="225"/>
                  <a:pt x="218" y="225"/>
                  <a:pt x="218" y="225"/>
                </a:cubicBezTo>
                <a:cubicBezTo>
                  <a:pt x="218" y="225"/>
                  <a:pt x="218" y="225"/>
                  <a:pt x="219" y="225"/>
                </a:cubicBezTo>
                <a:cubicBezTo>
                  <a:pt x="222" y="226"/>
                  <a:pt x="225" y="225"/>
                  <a:pt x="228" y="225"/>
                </a:cubicBezTo>
                <a:cubicBezTo>
                  <a:pt x="229" y="225"/>
                  <a:pt x="230" y="226"/>
                  <a:pt x="231" y="226"/>
                </a:cubicBezTo>
                <a:cubicBezTo>
                  <a:pt x="232" y="226"/>
                  <a:pt x="233" y="226"/>
                  <a:pt x="234" y="226"/>
                </a:cubicBezTo>
                <a:cubicBezTo>
                  <a:pt x="235" y="226"/>
                  <a:pt x="235" y="226"/>
                  <a:pt x="235" y="226"/>
                </a:cubicBezTo>
                <a:cubicBezTo>
                  <a:pt x="235" y="226"/>
                  <a:pt x="236" y="226"/>
                  <a:pt x="235" y="226"/>
                </a:cubicBezTo>
                <a:cubicBezTo>
                  <a:pt x="236" y="226"/>
                  <a:pt x="236" y="226"/>
                  <a:pt x="237" y="226"/>
                </a:cubicBezTo>
                <a:cubicBezTo>
                  <a:pt x="239" y="226"/>
                  <a:pt x="242" y="227"/>
                  <a:pt x="244" y="227"/>
                </a:cubicBezTo>
                <a:cubicBezTo>
                  <a:pt x="248" y="227"/>
                  <a:pt x="253" y="227"/>
                  <a:pt x="257" y="227"/>
                </a:cubicBezTo>
                <a:cubicBezTo>
                  <a:pt x="259" y="227"/>
                  <a:pt x="260" y="227"/>
                  <a:pt x="262" y="228"/>
                </a:cubicBezTo>
                <a:cubicBezTo>
                  <a:pt x="263" y="228"/>
                  <a:pt x="263" y="227"/>
                  <a:pt x="263" y="227"/>
                </a:cubicBezTo>
                <a:cubicBezTo>
                  <a:pt x="263" y="227"/>
                  <a:pt x="264" y="227"/>
                  <a:pt x="264" y="228"/>
                </a:cubicBezTo>
                <a:cubicBezTo>
                  <a:pt x="265" y="228"/>
                  <a:pt x="267" y="227"/>
                  <a:pt x="268" y="227"/>
                </a:cubicBezTo>
                <a:cubicBezTo>
                  <a:pt x="270" y="228"/>
                  <a:pt x="271" y="228"/>
                  <a:pt x="271" y="228"/>
                </a:cubicBezTo>
                <a:cubicBezTo>
                  <a:pt x="272" y="227"/>
                  <a:pt x="277" y="228"/>
                  <a:pt x="277" y="228"/>
                </a:cubicBezTo>
                <a:cubicBezTo>
                  <a:pt x="279" y="227"/>
                  <a:pt x="280" y="226"/>
                  <a:pt x="281" y="227"/>
                </a:cubicBezTo>
                <a:cubicBezTo>
                  <a:pt x="282" y="228"/>
                  <a:pt x="282" y="227"/>
                  <a:pt x="282" y="227"/>
                </a:cubicBezTo>
                <a:cubicBezTo>
                  <a:pt x="284" y="227"/>
                  <a:pt x="287" y="227"/>
                  <a:pt x="289" y="227"/>
                </a:cubicBezTo>
                <a:cubicBezTo>
                  <a:pt x="289" y="227"/>
                  <a:pt x="289" y="226"/>
                  <a:pt x="289" y="226"/>
                </a:cubicBezTo>
                <a:cubicBezTo>
                  <a:pt x="290" y="226"/>
                  <a:pt x="290" y="227"/>
                  <a:pt x="290" y="227"/>
                </a:cubicBezTo>
                <a:cubicBezTo>
                  <a:pt x="297" y="226"/>
                  <a:pt x="305" y="226"/>
                  <a:pt x="311" y="226"/>
                </a:cubicBezTo>
                <a:cubicBezTo>
                  <a:pt x="312" y="226"/>
                  <a:pt x="313" y="225"/>
                  <a:pt x="313" y="225"/>
                </a:cubicBezTo>
                <a:cubicBezTo>
                  <a:pt x="313" y="225"/>
                  <a:pt x="314" y="226"/>
                  <a:pt x="314" y="226"/>
                </a:cubicBezTo>
                <a:cubicBezTo>
                  <a:pt x="315" y="226"/>
                  <a:pt x="317" y="225"/>
                  <a:pt x="318" y="225"/>
                </a:cubicBezTo>
                <a:cubicBezTo>
                  <a:pt x="322" y="225"/>
                  <a:pt x="325" y="225"/>
                  <a:pt x="327" y="225"/>
                </a:cubicBezTo>
                <a:cubicBezTo>
                  <a:pt x="331" y="225"/>
                  <a:pt x="335" y="225"/>
                  <a:pt x="340" y="225"/>
                </a:cubicBezTo>
                <a:cubicBezTo>
                  <a:pt x="340" y="227"/>
                  <a:pt x="341" y="226"/>
                  <a:pt x="342" y="227"/>
                </a:cubicBezTo>
                <a:cubicBezTo>
                  <a:pt x="341" y="228"/>
                  <a:pt x="341" y="230"/>
                  <a:pt x="341" y="232"/>
                </a:cubicBezTo>
                <a:cubicBezTo>
                  <a:pt x="342" y="232"/>
                  <a:pt x="342" y="232"/>
                  <a:pt x="342" y="233"/>
                </a:cubicBezTo>
                <a:cubicBezTo>
                  <a:pt x="342" y="232"/>
                  <a:pt x="343" y="234"/>
                  <a:pt x="343" y="234"/>
                </a:cubicBezTo>
                <a:cubicBezTo>
                  <a:pt x="344" y="234"/>
                  <a:pt x="344" y="234"/>
                  <a:pt x="345" y="234"/>
                </a:cubicBezTo>
                <a:cubicBezTo>
                  <a:pt x="346" y="235"/>
                  <a:pt x="348" y="234"/>
                  <a:pt x="349" y="233"/>
                </a:cubicBezTo>
                <a:cubicBezTo>
                  <a:pt x="350" y="233"/>
                  <a:pt x="351" y="232"/>
                  <a:pt x="353" y="232"/>
                </a:cubicBezTo>
                <a:cubicBezTo>
                  <a:pt x="354" y="231"/>
                  <a:pt x="355" y="232"/>
                  <a:pt x="357" y="232"/>
                </a:cubicBezTo>
                <a:cubicBezTo>
                  <a:pt x="357" y="232"/>
                  <a:pt x="358" y="232"/>
                  <a:pt x="358" y="231"/>
                </a:cubicBezTo>
                <a:cubicBezTo>
                  <a:pt x="359" y="231"/>
                  <a:pt x="359" y="231"/>
                  <a:pt x="360" y="231"/>
                </a:cubicBezTo>
                <a:cubicBezTo>
                  <a:pt x="360" y="231"/>
                  <a:pt x="360" y="230"/>
                  <a:pt x="360" y="230"/>
                </a:cubicBezTo>
                <a:cubicBezTo>
                  <a:pt x="361" y="230"/>
                  <a:pt x="361" y="230"/>
                  <a:pt x="362" y="229"/>
                </a:cubicBezTo>
                <a:cubicBezTo>
                  <a:pt x="362" y="229"/>
                  <a:pt x="362" y="228"/>
                  <a:pt x="363" y="227"/>
                </a:cubicBezTo>
                <a:cubicBezTo>
                  <a:pt x="363" y="227"/>
                  <a:pt x="363" y="226"/>
                  <a:pt x="364" y="226"/>
                </a:cubicBezTo>
                <a:cubicBezTo>
                  <a:pt x="364" y="225"/>
                  <a:pt x="363" y="225"/>
                  <a:pt x="364" y="224"/>
                </a:cubicBezTo>
                <a:cubicBezTo>
                  <a:pt x="364" y="224"/>
                  <a:pt x="364" y="224"/>
                  <a:pt x="364" y="224"/>
                </a:cubicBezTo>
                <a:cubicBezTo>
                  <a:pt x="364" y="223"/>
                  <a:pt x="364" y="223"/>
                  <a:pt x="364" y="222"/>
                </a:cubicBezTo>
                <a:cubicBezTo>
                  <a:pt x="364" y="222"/>
                  <a:pt x="364" y="222"/>
                  <a:pt x="364" y="222"/>
                </a:cubicBezTo>
                <a:cubicBezTo>
                  <a:pt x="365" y="220"/>
                  <a:pt x="365" y="219"/>
                  <a:pt x="364" y="218"/>
                </a:cubicBezTo>
                <a:cubicBezTo>
                  <a:pt x="368" y="214"/>
                  <a:pt x="363" y="211"/>
                  <a:pt x="363" y="207"/>
                </a:cubicBezTo>
                <a:cubicBezTo>
                  <a:pt x="362" y="206"/>
                  <a:pt x="363" y="205"/>
                  <a:pt x="361" y="204"/>
                </a:cubicBezTo>
                <a:cubicBezTo>
                  <a:pt x="362" y="203"/>
                  <a:pt x="362" y="203"/>
                  <a:pt x="362" y="201"/>
                </a:cubicBezTo>
                <a:cubicBezTo>
                  <a:pt x="361" y="201"/>
                  <a:pt x="361" y="200"/>
                  <a:pt x="360" y="200"/>
                </a:cubicBezTo>
                <a:cubicBezTo>
                  <a:pt x="360" y="199"/>
                  <a:pt x="361" y="199"/>
                  <a:pt x="361" y="198"/>
                </a:cubicBezTo>
                <a:cubicBezTo>
                  <a:pt x="360" y="197"/>
                  <a:pt x="359" y="197"/>
                  <a:pt x="358" y="196"/>
                </a:cubicBezTo>
                <a:cubicBezTo>
                  <a:pt x="358" y="196"/>
                  <a:pt x="359" y="195"/>
                  <a:pt x="359" y="194"/>
                </a:cubicBezTo>
                <a:cubicBezTo>
                  <a:pt x="357" y="194"/>
                  <a:pt x="357" y="192"/>
                  <a:pt x="356" y="192"/>
                </a:cubicBezTo>
                <a:cubicBezTo>
                  <a:pt x="356" y="191"/>
                  <a:pt x="356" y="191"/>
                  <a:pt x="356" y="190"/>
                </a:cubicBezTo>
                <a:cubicBezTo>
                  <a:pt x="355" y="190"/>
                  <a:pt x="355" y="189"/>
                  <a:pt x="355" y="189"/>
                </a:cubicBezTo>
                <a:cubicBezTo>
                  <a:pt x="355" y="189"/>
                  <a:pt x="354" y="189"/>
                  <a:pt x="354" y="189"/>
                </a:cubicBezTo>
                <a:cubicBezTo>
                  <a:pt x="354" y="189"/>
                  <a:pt x="354" y="188"/>
                  <a:pt x="353" y="188"/>
                </a:cubicBezTo>
                <a:cubicBezTo>
                  <a:pt x="355" y="187"/>
                  <a:pt x="353" y="186"/>
                  <a:pt x="353" y="186"/>
                </a:cubicBezTo>
                <a:cubicBezTo>
                  <a:pt x="353" y="186"/>
                  <a:pt x="352" y="186"/>
                  <a:pt x="352" y="185"/>
                </a:cubicBezTo>
                <a:cubicBezTo>
                  <a:pt x="352" y="185"/>
                  <a:pt x="353" y="185"/>
                  <a:pt x="353" y="184"/>
                </a:cubicBezTo>
                <a:cubicBezTo>
                  <a:pt x="352" y="184"/>
                  <a:pt x="352" y="184"/>
                  <a:pt x="352" y="184"/>
                </a:cubicBezTo>
                <a:cubicBezTo>
                  <a:pt x="351" y="184"/>
                  <a:pt x="352" y="183"/>
                  <a:pt x="352" y="183"/>
                </a:cubicBezTo>
                <a:cubicBezTo>
                  <a:pt x="351" y="182"/>
                  <a:pt x="351" y="183"/>
                  <a:pt x="351" y="183"/>
                </a:cubicBezTo>
                <a:cubicBezTo>
                  <a:pt x="351" y="183"/>
                  <a:pt x="351" y="182"/>
                  <a:pt x="351" y="182"/>
                </a:cubicBezTo>
                <a:cubicBezTo>
                  <a:pt x="351" y="181"/>
                  <a:pt x="350" y="182"/>
                  <a:pt x="350" y="182"/>
                </a:cubicBezTo>
                <a:cubicBezTo>
                  <a:pt x="350" y="182"/>
                  <a:pt x="350" y="181"/>
                  <a:pt x="350" y="181"/>
                </a:cubicBezTo>
                <a:cubicBezTo>
                  <a:pt x="350" y="180"/>
                  <a:pt x="349" y="180"/>
                  <a:pt x="349" y="180"/>
                </a:cubicBezTo>
                <a:cubicBezTo>
                  <a:pt x="349" y="179"/>
                  <a:pt x="348" y="178"/>
                  <a:pt x="348" y="177"/>
                </a:cubicBezTo>
                <a:cubicBezTo>
                  <a:pt x="348" y="177"/>
                  <a:pt x="347" y="177"/>
                  <a:pt x="347" y="177"/>
                </a:cubicBezTo>
                <a:cubicBezTo>
                  <a:pt x="346" y="175"/>
                  <a:pt x="345" y="173"/>
                  <a:pt x="344" y="172"/>
                </a:cubicBezTo>
                <a:cubicBezTo>
                  <a:pt x="344" y="171"/>
                  <a:pt x="344" y="171"/>
                  <a:pt x="343" y="171"/>
                </a:cubicBezTo>
                <a:cubicBezTo>
                  <a:pt x="343" y="170"/>
                  <a:pt x="343" y="169"/>
                  <a:pt x="342" y="168"/>
                </a:cubicBezTo>
                <a:cubicBezTo>
                  <a:pt x="342" y="168"/>
                  <a:pt x="341" y="168"/>
                  <a:pt x="341" y="167"/>
                </a:cubicBezTo>
                <a:cubicBezTo>
                  <a:pt x="341" y="167"/>
                  <a:pt x="342" y="166"/>
                  <a:pt x="342" y="166"/>
                </a:cubicBezTo>
                <a:cubicBezTo>
                  <a:pt x="341" y="165"/>
                  <a:pt x="340" y="165"/>
                  <a:pt x="340" y="165"/>
                </a:cubicBezTo>
                <a:cubicBezTo>
                  <a:pt x="341" y="164"/>
                  <a:pt x="340" y="164"/>
                  <a:pt x="340" y="164"/>
                </a:cubicBezTo>
                <a:cubicBezTo>
                  <a:pt x="339" y="163"/>
                  <a:pt x="338" y="162"/>
                  <a:pt x="337" y="161"/>
                </a:cubicBezTo>
                <a:cubicBezTo>
                  <a:pt x="337" y="161"/>
                  <a:pt x="337" y="161"/>
                  <a:pt x="337" y="160"/>
                </a:cubicBezTo>
                <a:cubicBezTo>
                  <a:pt x="337" y="160"/>
                  <a:pt x="336" y="160"/>
                  <a:pt x="336" y="160"/>
                </a:cubicBezTo>
                <a:cubicBezTo>
                  <a:pt x="336" y="160"/>
                  <a:pt x="336" y="159"/>
                  <a:pt x="335" y="160"/>
                </a:cubicBezTo>
                <a:cubicBezTo>
                  <a:pt x="335" y="160"/>
                  <a:pt x="335" y="160"/>
                  <a:pt x="335" y="160"/>
                </a:cubicBezTo>
                <a:cubicBezTo>
                  <a:pt x="336" y="159"/>
                  <a:pt x="335" y="158"/>
                  <a:pt x="334" y="157"/>
                </a:cubicBezTo>
                <a:cubicBezTo>
                  <a:pt x="333" y="157"/>
                  <a:pt x="334" y="156"/>
                  <a:pt x="333" y="156"/>
                </a:cubicBezTo>
                <a:cubicBezTo>
                  <a:pt x="333" y="156"/>
                  <a:pt x="332" y="157"/>
                  <a:pt x="332" y="156"/>
                </a:cubicBezTo>
                <a:cubicBezTo>
                  <a:pt x="332" y="155"/>
                  <a:pt x="331" y="155"/>
                  <a:pt x="332" y="155"/>
                </a:cubicBezTo>
                <a:cubicBezTo>
                  <a:pt x="332" y="154"/>
                  <a:pt x="332" y="154"/>
                  <a:pt x="332" y="154"/>
                </a:cubicBezTo>
                <a:cubicBezTo>
                  <a:pt x="332" y="155"/>
                  <a:pt x="331" y="154"/>
                  <a:pt x="330" y="154"/>
                </a:cubicBezTo>
                <a:cubicBezTo>
                  <a:pt x="330" y="153"/>
                  <a:pt x="330" y="152"/>
                  <a:pt x="329" y="152"/>
                </a:cubicBezTo>
                <a:cubicBezTo>
                  <a:pt x="329" y="152"/>
                  <a:pt x="329" y="151"/>
                  <a:pt x="328" y="151"/>
                </a:cubicBezTo>
                <a:cubicBezTo>
                  <a:pt x="328" y="151"/>
                  <a:pt x="328" y="152"/>
                  <a:pt x="328" y="152"/>
                </a:cubicBezTo>
                <a:cubicBezTo>
                  <a:pt x="328" y="151"/>
                  <a:pt x="328" y="151"/>
                  <a:pt x="328" y="151"/>
                </a:cubicBezTo>
                <a:cubicBezTo>
                  <a:pt x="328" y="150"/>
                  <a:pt x="327" y="150"/>
                  <a:pt x="328" y="150"/>
                </a:cubicBezTo>
                <a:cubicBezTo>
                  <a:pt x="326" y="150"/>
                  <a:pt x="326" y="148"/>
                  <a:pt x="325" y="147"/>
                </a:cubicBezTo>
                <a:cubicBezTo>
                  <a:pt x="324" y="147"/>
                  <a:pt x="323" y="146"/>
                  <a:pt x="322" y="146"/>
                </a:cubicBezTo>
                <a:cubicBezTo>
                  <a:pt x="321" y="144"/>
                  <a:pt x="320" y="142"/>
                  <a:pt x="319" y="142"/>
                </a:cubicBezTo>
                <a:cubicBezTo>
                  <a:pt x="318" y="140"/>
                  <a:pt x="317" y="139"/>
                  <a:pt x="316" y="137"/>
                </a:cubicBezTo>
                <a:cubicBezTo>
                  <a:pt x="314" y="138"/>
                  <a:pt x="316" y="136"/>
                  <a:pt x="314" y="137"/>
                </a:cubicBezTo>
                <a:cubicBezTo>
                  <a:pt x="313" y="136"/>
                  <a:pt x="314" y="135"/>
                  <a:pt x="313" y="134"/>
                </a:cubicBezTo>
                <a:cubicBezTo>
                  <a:pt x="312" y="134"/>
                  <a:pt x="312" y="134"/>
                  <a:pt x="312" y="133"/>
                </a:cubicBezTo>
                <a:cubicBezTo>
                  <a:pt x="311" y="132"/>
                  <a:pt x="310" y="132"/>
                  <a:pt x="309" y="131"/>
                </a:cubicBezTo>
                <a:cubicBezTo>
                  <a:pt x="309" y="130"/>
                  <a:pt x="308" y="130"/>
                  <a:pt x="308" y="129"/>
                </a:cubicBezTo>
                <a:cubicBezTo>
                  <a:pt x="307" y="129"/>
                  <a:pt x="306" y="128"/>
                  <a:pt x="306" y="127"/>
                </a:cubicBezTo>
                <a:cubicBezTo>
                  <a:pt x="306" y="127"/>
                  <a:pt x="305" y="127"/>
                  <a:pt x="305" y="126"/>
                </a:cubicBezTo>
                <a:cubicBezTo>
                  <a:pt x="304" y="126"/>
                  <a:pt x="304" y="124"/>
                  <a:pt x="303" y="124"/>
                </a:cubicBezTo>
                <a:cubicBezTo>
                  <a:pt x="303" y="124"/>
                  <a:pt x="302" y="124"/>
                  <a:pt x="302" y="124"/>
                </a:cubicBezTo>
                <a:cubicBezTo>
                  <a:pt x="302" y="123"/>
                  <a:pt x="302" y="122"/>
                  <a:pt x="301" y="122"/>
                </a:cubicBezTo>
                <a:cubicBezTo>
                  <a:pt x="301" y="123"/>
                  <a:pt x="300" y="121"/>
                  <a:pt x="299" y="121"/>
                </a:cubicBezTo>
                <a:cubicBezTo>
                  <a:pt x="300" y="119"/>
                  <a:pt x="298" y="120"/>
                  <a:pt x="298" y="119"/>
                </a:cubicBezTo>
                <a:cubicBezTo>
                  <a:pt x="298" y="117"/>
                  <a:pt x="298" y="117"/>
                  <a:pt x="298" y="117"/>
                </a:cubicBezTo>
                <a:cubicBezTo>
                  <a:pt x="295" y="117"/>
                  <a:pt x="297" y="116"/>
                  <a:pt x="296" y="116"/>
                </a:cubicBezTo>
                <a:cubicBezTo>
                  <a:pt x="295" y="115"/>
                  <a:pt x="295" y="116"/>
                  <a:pt x="295" y="115"/>
                </a:cubicBezTo>
                <a:cubicBezTo>
                  <a:pt x="294" y="114"/>
                  <a:pt x="293" y="113"/>
                  <a:pt x="293" y="111"/>
                </a:cubicBezTo>
                <a:cubicBezTo>
                  <a:pt x="292" y="111"/>
                  <a:pt x="291" y="111"/>
                  <a:pt x="291" y="110"/>
                </a:cubicBezTo>
                <a:cubicBezTo>
                  <a:pt x="290" y="110"/>
                  <a:pt x="290" y="109"/>
                  <a:pt x="290" y="109"/>
                </a:cubicBezTo>
                <a:cubicBezTo>
                  <a:pt x="289" y="108"/>
                  <a:pt x="289" y="108"/>
                  <a:pt x="288" y="108"/>
                </a:cubicBezTo>
                <a:cubicBezTo>
                  <a:pt x="288" y="108"/>
                  <a:pt x="288" y="107"/>
                  <a:pt x="288" y="107"/>
                </a:cubicBezTo>
                <a:cubicBezTo>
                  <a:pt x="288" y="106"/>
                  <a:pt x="288" y="107"/>
                  <a:pt x="288" y="107"/>
                </a:cubicBezTo>
                <a:cubicBezTo>
                  <a:pt x="287" y="107"/>
                  <a:pt x="287" y="107"/>
                  <a:pt x="287" y="107"/>
                </a:cubicBezTo>
                <a:cubicBezTo>
                  <a:pt x="286" y="106"/>
                  <a:pt x="287" y="106"/>
                  <a:pt x="287" y="106"/>
                </a:cubicBezTo>
                <a:cubicBezTo>
                  <a:pt x="287" y="106"/>
                  <a:pt x="287" y="106"/>
                  <a:pt x="287" y="106"/>
                </a:cubicBezTo>
                <a:cubicBezTo>
                  <a:pt x="287" y="106"/>
                  <a:pt x="286" y="105"/>
                  <a:pt x="286" y="105"/>
                </a:cubicBezTo>
                <a:cubicBezTo>
                  <a:pt x="286" y="105"/>
                  <a:pt x="286" y="104"/>
                  <a:pt x="286" y="104"/>
                </a:cubicBezTo>
                <a:cubicBezTo>
                  <a:pt x="286" y="104"/>
                  <a:pt x="285" y="104"/>
                  <a:pt x="285" y="104"/>
                </a:cubicBezTo>
                <a:cubicBezTo>
                  <a:pt x="284" y="103"/>
                  <a:pt x="285" y="103"/>
                  <a:pt x="285" y="102"/>
                </a:cubicBezTo>
                <a:cubicBezTo>
                  <a:pt x="284" y="102"/>
                  <a:pt x="284" y="103"/>
                  <a:pt x="284" y="103"/>
                </a:cubicBezTo>
                <a:cubicBezTo>
                  <a:pt x="283" y="102"/>
                  <a:pt x="282" y="102"/>
                  <a:pt x="283" y="100"/>
                </a:cubicBezTo>
                <a:cubicBezTo>
                  <a:pt x="282" y="100"/>
                  <a:pt x="281" y="100"/>
                  <a:pt x="280" y="99"/>
                </a:cubicBezTo>
                <a:cubicBezTo>
                  <a:pt x="281" y="99"/>
                  <a:pt x="281" y="99"/>
                  <a:pt x="281" y="99"/>
                </a:cubicBezTo>
                <a:cubicBezTo>
                  <a:pt x="281" y="98"/>
                  <a:pt x="280" y="99"/>
                  <a:pt x="280" y="98"/>
                </a:cubicBezTo>
                <a:cubicBezTo>
                  <a:pt x="280" y="98"/>
                  <a:pt x="279" y="98"/>
                  <a:pt x="279" y="97"/>
                </a:cubicBezTo>
                <a:cubicBezTo>
                  <a:pt x="279" y="97"/>
                  <a:pt x="279" y="97"/>
                  <a:pt x="279" y="96"/>
                </a:cubicBezTo>
                <a:cubicBezTo>
                  <a:pt x="279" y="96"/>
                  <a:pt x="278" y="97"/>
                  <a:pt x="278" y="96"/>
                </a:cubicBezTo>
                <a:cubicBezTo>
                  <a:pt x="278" y="96"/>
                  <a:pt x="278" y="95"/>
                  <a:pt x="278" y="95"/>
                </a:cubicBezTo>
                <a:cubicBezTo>
                  <a:pt x="277" y="95"/>
                  <a:pt x="277" y="94"/>
                  <a:pt x="277" y="94"/>
                </a:cubicBezTo>
                <a:cubicBezTo>
                  <a:pt x="276" y="93"/>
                  <a:pt x="276" y="92"/>
                  <a:pt x="275" y="92"/>
                </a:cubicBezTo>
                <a:cubicBezTo>
                  <a:pt x="275" y="91"/>
                  <a:pt x="275" y="91"/>
                  <a:pt x="275" y="90"/>
                </a:cubicBezTo>
                <a:cubicBezTo>
                  <a:pt x="274" y="90"/>
                  <a:pt x="273" y="89"/>
                  <a:pt x="273" y="88"/>
                </a:cubicBezTo>
                <a:cubicBezTo>
                  <a:pt x="272" y="87"/>
                  <a:pt x="271" y="89"/>
                  <a:pt x="271" y="88"/>
                </a:cubicBezTo>
                <a:cubicBezTo>
                  <a:pt x="271" y="87"/>
                  <a:pt x="272" y="87"/>
                  <a:pt x="272" y="87"/>
                </a:cubicBezTo>
                <a:cubicBezTo>
                  <a:pt x="272" y="87"/>
                  <a:pt x="271" y="86"/>
                  <a:pt x="271" y="87"/>
                </a:cubicBezTo>
                <a:cubicBezTo>
                  <a:pt x="271" y="85"/>
                  <a:pt x="272" y="85"/>
                  <a:pt x="271" y="84"/>
                </a:cubicBezTo>
                <a:cubicBezTo>
                  <a:pt x="273" y="83"/>
                  <a:pt x="275" y="82"/>
                  <a:pt x="277" y="82"/>
                </a:cubicBezTo>
                <a:cubicBezTo>
                  <a:pt x="277" y="81"/>
                  <a:pt x="278" y="81"/>
                  <a:pt x="278" y="81"/>
                </a:cubicBezTo>
                <a:cubicBezTo>
                  <a:pt x="278" y="81"/>
                  <a:pt x="278" y="82"/>
                  <a:pt x="279" y="81"/>
                </a:cubicBezTo>
                <a:cubicBezTo>
                  <a:pt x="279" y="81"/>
                  <a:pt x="279" y="81"/>
                  <a:pt x="279" y="81"/>
                </a:cubicBezTo>
                <a:cubicBezTo>
                  <a:pt x="280" y="81"/>
                  <a:pt x="281" y="81"/>
                  <a:pt x="282" y="81"/>
                </a:cubicBezTo>
                <a:cubicBezTo>
                  <a:pt x="284" y="80"/>
                  <a:pt x="283" y="78"/>
                  <a:pt x="284" y="77"/>
                </a:cubicBezTo>
                <a:cubicBezTo>
                  <a:pt x="287" y="78"/>
                  <a:pt x="287" y="76"/>
                  <a:pt x="289" y="76"/>
                </a:cubicBezTo>
                <a:cubicBezTo>
                  <a:pt x="290" y="75"/>
                  <a:pt x="290" y="75"/>
                  <a:pt x="291" y="75"/>
                </a:cubicBezTo>
                <a:cubicBezTo>
                  <a:pt x="291" y="74"/>
                  <a:pt x="293" y="75"/>
                  <a:pt x="293" y="73"/>
                </a:cubicBezTo>
                <a:cubicBezTo>
                  <a:pt x="292" y="73"/>
                  <a:pt x="292" y="73"/>
                  <a:pt x="292" y="72"/>
                </a:cubicBezTo>
                <a:cubicBezTo>
                  <a:pt x="288" y="71"/>
                  <a:pt x="285" y="71"/>
                  <a:pt x="282" y="70"/>
                </a:cubicBezTo>
                <a:cubicBezTo>
                  <a:pt x="280" y="69"/>
                  <a:pt x="280" y="69"/>
                  <a:pt x="279" y="70"/>
                </a:cubicBezTo>
                <a:cubicBezTo>
                  <a:pt x="279" y="69"/>
                  <a:pt x="278" y="70"/>
                  <a:pt x="278" y="69"/>
                </a:cubicBezTo>
                <a:cubicBezTo>
                  <a:pt x="278" y="69"/>
                  <a:pt x="278" y="69"/>
                  <a:pt x="278" y="69"/>
                </a:cubicBezTo>
                <a:cubicBezTo>
                  <a:pt x="277" y="68"/>
                  <a:pt x="275" y="69"/>
                  <a:pt x="275" y="68"/>
                </a:cubicBezTo>
                <a:cubicBezTo>
                  <a:pt x="275" y="67"/>
                  <a:pt x="273" y="68"/>
                  <a:pt x="273" y="66"/>
                </a:cubicBezTo>
                <a:cubicBezTo>
                  <a:pt x="275" y="66"/>
                  <a:pt x="276" y="66"/>
                  <a:pt x="278" y="66"/>
                </a:cubicBezTo>
                <a:cubicBezTo>
                  <a:pt x="279" y="65"/>
                  <a:pt x="280" y="65"/>
                  <a:pt x="281" y="65"/>
                </a:cubicBezTo>
                <a:cubicBezTo>
                  <a:pt x="282" y="64"/>
                  <a:pt x="284" y="64"/>
                  <a:pt x="285" y="64"/>
                </a:cubicBezTo>
                <a:cubicBezTo>
                  <a:pt x="285" y="64"/>
                  <a:pt x="285" y="64"/>
                  <a:pt x="286" y="64"/>
                </a:cubicBezTo>
                <a:cubicBezTo>
                  <a:pt x="286" y="64"/>
                  <a:pt x="286" y="64"/>
                  <a:pt x="286" y="64"/>
                </a:cubicBezTo>
                <a:cubicBezTo>
                  <a:pt x="288" y="64"/>
                  <a:pt x="289" y="64"/>
                  <a:pt x="290" y="64"/>
                </a:cubicBezTo>
                <a:cubicBezTo>
                  <a:pt x="291" y="64"/>
                  <a:pt x="292" y="64"/>
                  <a:pt x="292" y="64"/>
                </a:cubicBezTo>
                <a:cubicBezTo>
                  <a:pt x="293" y="64"/>
                  <a:pt x="292" y="63"/>
                  <a:pt x="292" y="63"/>
                </a:cubicBezTo>
                <a:cubicBezTo>
                  <a:pt x="293" y="62"/>
                  <a:pt x="293" y="63"/>
                  <a:pt x="293" y="63"/>
                </a:cubicBezTo>
                <a:cubicBezTo>
                  <a:pt x="294" y="63"/>
                  <a:pt x="295" y="62"/>
                  <a:pt x="295" y="62"/>
                </a:cubicBezTo>
                <a:cubicBezTo>
                  <a:pt x="293" y="61"/>
                  <a:pt x="293" y="62"/>
                  <a:pt x="292" y="62"/>
                </a:cubicBezTo>
                <a:cubicBezTo>
                  <a:pt x="292" y="61"/>
                  <a:pt x="291" y="62"/>
                  <a:pt x="290" y="62"/>
                </a:cubicBezTo>
                <a:cubicBezTo>
                  <a:pt x="290" y="62"/>
                  <a:pt x="290" y="61"/>
                  <a:pt x="290" y="61"/>
                </a:cubicBezTo>
                <a:cubicBezTo>
                  <a:pt x="290" y="61"/>
                  <a:pt x="288" y="61"/>
                  <a:pt x="288" y="61"/>
                </a:cubicBezTo>
                <a:cubicBezTo>
                  <a:pt x="287" y="61"/>
                  <a:pt x="286" y="61"/>
                  <a:pt x="286" y="61"/>
                </a:cubicBezTo>
                <a:cubicBezTo>
                  <a:pt x="285" y="62"/>
                  <a:pt x="285" y="61"/>
                  <a:pt x="285" y="61"/>
                </a:cubicBezTo>
                <a:cubicBezTo>
                  <a:pt x="283" y="61"/>
                  <a:pt x="283" y="61"/>
                  <a:pt x="281" y="62"/>
                </a:cubicBezTo>
                <a:cubicBezTo>
                  <a:pt x="279" y="62"/>
                  <a:pt x="277" y="62"/>
                  <a:pt x="276" y="62"/>
                </a:cubicBezTo>
                <a:cubicBezTo>
                  <a:pt x="274" y="63"/>
                  <a:pt x="274" y="62"/>
                  <a:pt x="273" y="63"/>
                </a:cubicBezTo>
                <a:cubicBezTo>
                  <a:pt x="272" y="64"/>
                  <a:pt x="272" y="62"/>
                  <a:pt x="271" y="63"/>
                </a:cubicBezTo>
                <a:cubicBezTo>
                  <a:pt x="271" y="63"/>
                  <a:pt x="269" y="63"/>
                  <a:pt x="268" y="63"/>
                </a:cubicBezTo>
                <a:cubicBezTo>
                  <a:pt x="267" y="63"/>
                  <a:pt x="266" y="64"/>
                  <a:pt x="265" y="65"/>
                </a:cubicBezTo>
                <a:cubicBezTo>
                  <a:pt x="265" y="65"/>
                  <a:pt x="264" y="64"/>
                  <a:pt x="264" y="64"/>
                </a:cubicBezTo>
                <a:cubicBezTo>
                  <a:pt x="264" y="64"/>
                  <a:pt x="263" y="65"/>
                  <a:pt x="263" y="65"/>
                </a:cubicBezTo>
                <a:cubicBezTo>
                  <a:pt x="262" y="65"/>
                  <a:pt x="260" y="65"/>
                  <a:pt x="260" y="63"/>
                </a:cubicBezTo>
                <a:cubicBezTo>
                  <a:pt x="259" y="62"/>
                  <a:pt x="261" y="62"/>
                  <a:pt x="262" y="62"/>
                </a:cubicBezTo>
                <a:cubicBezTo>
                  <a:pt x="262" y="61"/>
                  <a:pt x="263" y="60"/>
                  <a:pt x="263" y="60"/>
                </a:cubicBezTo>
                <a:cubicBezTo>
                  <a:pt x="264" y="59"/>
                  <a:pt x="265" y="59"/>
                  <a:pt x="266" y="59"/>
                </a:cubicBezTo>
                <a:cubicBezTo>
                  <a:pt x="267" y="58"/>
                  <a:pt x="268" y="57"/>
                  <a:pt x="270" y="56"/>
                </a:cubicBezTo>
                <a:cubicBezTo>
                  <a:pt x="271" y="55"/>
                  <a:pt x="272" y="55"/>
                  <a:pt x="272" y="55"/>
                </a:cubicBezTo>
                <a:cubicBezTo>
                  <a:pt x="273" y="55"/>
                  <a:pt x="273" y="54"/>
                  <a:pt x="273" y="54"/>
                </a:cubicBezTo>
                <a:cubicBezTo>
                  <a:pt x="274" y="54"/>
                  <a:pt x="275" y="53"/>
                  <a:pt x="277" y="53"/>
                </a:cubicBezTo>
                <a:cubicBezTo>
                  <a:pt x="277" y="53"/>
                  <a:pt x="277" y="52"/>
                  <a:pt x="277" y="52"/>
                </a:cubicBezTo>
                <a:cubicBezTo>
                  <a:pt x="278" y="52"/>
                  <a:pt x="279" y="51"/>
                  <a:pt x="279" y="51"/>
                </a:cubicBezTo>
                <a:cubicBezTo>
                  <a:pt x="280" y="51"/>
                  <a:pt x="280" y="50"/>
                  <a:pt x="281" y="50"/>
                </a:cubicBezTo>
                <a:cubicBezTo>
                  <a:pt x="282" y="49"/>
                  <a:pt x="286" y="49"/>
                  <a:pt x="287" y="48"/>
                </a:cubicBezTo>
                <a:cubicBezTo>
                  <a:pt x="287" y="48"/>
                  <a:pt x="288" y="48"/>
                  <a:pt x="288" y="48"/>
                </a:cubicBezTo>
                <a:cubicBezTo>
                  <a:pt x="289" y="48"/>
                  <a:pt x="290" y="47"/>
                  <a:pt x="291" y="47"/>
                </a:cubicBezTo>
                <a:cubicBezTo>
                  <a:pt x="292" y="47"/>
                  <a:pt x="293" y="46"/>
                  <a:pt x="294" y="46"/>
                </a:cubicBezTo>
                <a:cubicBezTo>
                  <a:pt x="295" y="46"/>
                  <a:pt x="295" y="45"/>
                  <a:pt x="296" y="45"/>
                </a:cubicBezTo>
                <a:cubicBezTo>
                  <a:pt x="297" y="45"/>
                  <a:pt x="297" y="44"/>
                  <a:pt x="299" y="44"/>
                </a:cubicBezTo>
                <a:cubicBezTo>
                  <a:pt x="300" y="44"/>
                  <a:pt x="302" y="43"/>
                  <a:pt x="303" y="44"/>
                </a:cubicBezTo>
                <a:cubicBezTo>
                  <a:pt x="304" y="43"/>
                  <a:pt x="305" y="43"/>
                  <a:pt x="306" y="43"/>
                </a:cubicBezTo>
                <a:cubicBezTo>
                  <a:pt x="307" y="43"/>
                  <a:pt x="309" y="42"/>
                  <a:pt x="310" y="42"/>
                </a:cubicBezTo>
                <a:cubicBezTo>
                  <a:pt x="311" y="42"/>
                  <a:pt x="311" y="42"/>
                  <a:pt x="311" y="42"/>
                </a:cubicBezTo>
                <a:cubicBezTo>
                  <a:pt x="312" y="42"/>
                  <a:pt x="313" y="42"/>
                  <a:pt x="313" y="42"/>
                </a:cubicBezTo>
                <a:cubicBezTo>
                  <a:pt x="314" y="42"/>
                  <a:pt x="314" y="41"/>
                  <a:pt x="314" y="41"/>
                </a:cubicBezTo>
                <a:cubicBezTo>
                  <a:pt x="315" y="41"/>
                  <a:pt x="315" y="41"/>
                  <a:pt x="316" y="41"/>
                </a:cubicBezTo>
                <a:cubicBezTo>
                  <a:pt x="318" y="41"/>
                  <a:pt x="321" y="40"/>
                  <a:pt x="323" y="39"/>
                </a:cubicBezTo>
                <a:cubicBezTo>
                  <a:pt x="326" y="39"/>
                  <a:pt x="328" y="39"/>
                  <a:pt x="329" y="39"/>
                </a:cubicBezTo>
                <a:cubicBezTo>
                  <a:pt x="331" y="38"/>
                  <a:pt x="331" y="39"/>
                  <a:pt x="332" y="39"/>
                </a:cubicBezTo>
                <a:cubicBezTo>
                  <a:pt x="332" y="39"/>
                  <a:pt x="332" y="38"/>
                  <a:pt x="333" y="38"/>
                </a:cubicBezTo>
                <a:cubicBezTo>
                  <a:pt x="333" y="38"/>
                  <a:pt x="334" y="39"/>
                  <a:pt x="335" y="39"/>
                </a:cubicBezTo>
                <a:cubicBezTo>
                  <a:pt x="335" y="39"/>
                  <a:pt x="335" y="38"/>
                  <a:pt x="335" y="38"/>
                </a:cubicBezTo>
                <a:cubicBezTo>
                  <a:pt x="336" y="38"/>
                  <a:pt x="336" y="39"/>
                  <a:pt x="336" y="39"/>
                </a:cubicBezTo>
                <a:cubicBezTo>
                  <a:pt x="337" y="38"/>
                  <a:pt x="337" y="38"/>
                  <a:pt x="338" y="38"/>
                </a:cubicBezTo>
                <a:cubicBezTo>
                  <a:pt x="339" y="38"/>
                  <a:pt x="340" y="38"/>
                  <a:pt x="341" y="38"/>
                </a:cubicBezTo>
                <a:cubicBezTo>
                  <a:pt x="342" y="38"/>
                  <a:pt x="343" y="38"/>
                  <a:pt x="344" y="38"/>
                </a:cubicBezTo>
                <a:cubicBezTo>
                  <a:pt x="345" y="38"/>
                  <a:pt x="346" y="39"/>
                  <a:pt x="347" y="39"/>
                </a:cubicBezTo>
                <a:cubicBezTo>
                  <a:pt x="347" y="39"/>
                  <a:pt x="347" y="38"/>
                  <a:pt x="347" y="38"/>
                </a:cubicBezTo>
                <a:cubicBezTo>
                  <a:pt x="347" y="38"/>
                  <a:pt x="348" y="39"/>
                  <a:pt x="347" y="39"/>
                </a:cubicBezTo>
                <a:cubicBezTo>
                  <a:pt x="348" y="38"/>
                  <a:pt x="349" y="38"/>
                  <a:pt x="349" y="38"/>
                </a:cubicBezTo>
                <a:cubicBezTo>
                  <a:pt x="350" y="38"/>
                  <a:pt x="351" y="39"/>
                  <a:pt x="351" y="39"/>
                </a:cubicBezTo>
                <a:cubicBezTo>
                  <a:pt x="352" y="39"/>
                  <a:pt x="352" y="39"/>
                  <a:pt x="352" y="38"/>
                </a:cubicBezTo>
                <a:cubicBezTo>
                  <a:pt x="352" y="38"/>
                  <a:pt x="352" y="39"/>
                  <a:pt x="353" y="39"/>
                </a:cubicBezTo>
                <a:cubicBezTo>
                  <a:pt x="353" y="39"/>
                  <a:pt x="353" y="38"/>
                  <a:pt x="353" y="38"/>
                </a:cubicBezTo>
                <a:cubicBezTo>
                  <a:pt x="354" y="39"/>
                  <a:pt x="354" y="40"/>
                  <a:pt x="356" y="40"/>
                </a:cubicBezTo>
                <a:cubicBezTo>
                  <a:pt x="357" y="40"/>
                  <a:pt x="359" y="40"/>
                  <a:pt x="360" y="40"/>
                </a:cubicBezTo>
                <a:cubicBezTo>
                  <a:pt x="360" y="40"/>
                  <a:pt x="360" y="41"/>
                  <a:pt x="360" y="41"/>
                </a:cubicBezTo>
                <a:cubicBezTo>
                  <a:pt x="362" y="41"/>
                  <a:pt x="364" y="41"/>
                  <a:pt x="366" y="41"/>
                </a:cubicBezTo>
                <a:cubicBezTo>
                  <a:pt x="368" y="41"/>
                  <a:pt x="369" y="42"/>
                  <a:pt x="370" y="42"/>
                </a:cubicBezTo>
                <a:cubicBezTo>
                  <a:pt x="370" y="42"/>
                  <a:pt x="370" y="42"/>
                  <a:pt x="371" y="42"/>
                </a:cubicBezTo>
                <a:cubicBezTo>
                  <a:pt x="371" y="42"/>
                  <a:pt x="371" y="43"/>
                  <a:pt x="371" y="43"/>
                </a:cubicBezTo>
                <a:cubicBezTo>
                  <a:pt x="371" y="43"/>
                  <a:pt x="372" y="43"/>
                  <a:pt x="373" y="43"/>
                </a:cubicBezTo>
                <a:cubicBezTo>
                  <a:pt x="374" y="44"/>
                  <a:pt x="375" y="43"/>
                  <a:pt x="376" y="44"/>
                </a:cubicBezTo>
                <a:cubicBezTo>
                  <a:pt x="376" y="44"/>
                  <a:pt x="376" y="44"/>
                  <a:pt x="377" y="44"/>
                </a:cubicBezTo>
                <a:cubicBezTo>
                  <a:pt x="378" y="44"/>
                  <a:pt x="379" y="45"/>
                  <a:pt x="380" y="45"/>
                </a:cubicBezTo>
                <a:cubicBezTo>
                  <a:pt x="381" y="45"/>
                  <a:pt x="381" y="45"/>
                  <a:pt x="382" y="45"/>
                </a:cubicBezTo>
                <a:cubicBezTo>
                  <a:pt x="384" y="45"/>
                  <a:pt x="384" y="46"/>
                  <a:pt x="386" y="45"/>
                </a:cubicBezTo>
                <a:cubicBezTo>
                  <a:pt x="386" y="47"/>
                  <a:pt x="391" y="47"/>
                  <a:pt x="390" y="48"/>
                </a:cubicBezTo>
                <a:cubicBezTo>
                  <a:pt x="393" y="48"/>
                  <a:pt x="395" y="49"/>
                  <a:pt x="397" y="50"/>
                </a:cubicBezTo>
                <a:cubicBezTo>
                  <a:pt x="397" y="50"/>
                  <a:pt x="398" y="51"/>
                  <a:pt x="398" y="51"/>
                </a:cubicBezTo>
                <a:cubicBezTo>
                  <a:pt x="399" y="51"/>
                  <a:pt x="401" y="52"/>
                  <a:pt x="401" y="52"/>
                </a:cubicBezTo>
                <a:cubicBezTo>
                  <a:pt x="401" y="52"/>
                  <a:pt x="401" y="52"/>
                  <a:pt x="401" y="52"/>
                </a:cubicBezTo>
                <a:cubicBezTo>
                  <a:pt x="402" y="53"/>
                  <a:pt x="403" y="53"/>
                  <a:pt x="404" y="53"/>
                </a:cubicBezTo>
                <a:cubicBezTo>
                  <a:pt x="405" y="53"/>
                  <a:pt x="405" y="53"/>
                  <a:pt x="405" y="53"/>
                </a:cubicBezTo>
                <a:cubicBezTo>
                  <a:pt x="406" y="54"/>
                  <a:pt x="408" y="53"/>
                  <a:pt x="410" y="53"/>
                </a:cubicBezTo>
                <a:cubicBezTo>
                  <a:pt x="411" y="53"/>
                  <a:pt x="412" y="54"/>
                  <a:pt x="414" y="54"/>
                </a:cubicBezTo>
                <a:cubicBezTo>
                  <a:pt x="415" y="55"/>
                  <a:pt x="416" y="56"/>
                  <a:pt x="417" y="56"/>
                </a:cubicBezTo>
                <a:cubicBezTo>
                  <a:pt x="418" y="55"/>
                  <a:pt x="419" y="55"/>
                  <a:pt x="420" y="55"/>
                </a:cubicBezTo>
                <a:cubicBezTo>
                  <a:pt x="422" y="55"/>
                  <a:pt x="423" y="56"/>
                  <a:pt x="424" y="57"/>
                </a:cubicBezTo>
                <a:cubicBezTo>
                  <a:pt x="426" y="57"/>
                  <a:pt x="425" y="57"/>
                  <a:pt x="426" y="57"/>
                </a:cubicBezTo>
                <a:cubicBezTo>
                  <a:pt x="426" y="56"/>
                  <a:pt x="427" y="57"/>
                  <a:pt x="427" y="57"/>
                </a:cubicBezTo>
                <a:cubicBezTo>
                  <a:pt x="427" y="57"/>
                  <a:pt x="427" y="57"/>
                  <a:pt x="427" y="58"/>
                </a:cubicBezTo>
                <a:cubicBezTo>
                  <a:pt x="429" y="58"/>
                  <a:pt x="432" y="58"/>
                  <a:pt x="432" y="58"/>
                </a:cubicBezTo>
                <a:cubicBezTo>
                  <a:pt x="432" y="58"/>
                  <a:pt x="433" y="58"/>
                  <a:pt x="433" y="58"/>
                </a:cubicBezTo>
                <a:cubicBezTo>
                  <a:pt x="433" y="58"/>
                  <a:pt x="433" y="59"/>
                  <a:pt x="433" y="59"/>
                </a:cubicBezTo>
                <a:cubicBezTo>
                  <a:pt x="433" y="59"/>
                  <a:pt x="434" y="59"/>
                  <a:pt x="434" y="59"/>
                </a:cubicBezTo>
                <a:cubicBezTo>
                  <a:pt x="436" y="59"/>
                  <a:pt x="438" y="60"/>
                  <a:pt x="439" y="61"/>
                </a:cubicBezTo>
                <a:cubicBezTo>
                  <a:pt x="439" y="62"/>
                  <a:pt x="442" y="60"/>
                  <a:pt x="441" y="62"/>
                </a:cubicBezTo>
                <a:cubicBezTo>
                  <a:pt x="444" y="62"/>
                  <a:pt x="444" y="62"/>
                  <a:pt x="444" y="62"/>
                </a:cubicBezTo>
                <a:cubicBezTo>
                  <a:pt x="446" y="63"/>
                  <a:pt x="449" y="64"/>
                  <a:pt x="452" y="64"/>
                </a:cubicBezTo>
                <a:cubicBezTo>
                  <a:pt x="452" y="65"/>
                  <a:pt x="452" y="65"/>
                  <a:pt x="452" y="65"/>
                </a:cubicBezTo>
                <a:cubicBezTo>
                  <a:pt x="453" y="65"/>
                  <a:pt x="454" y="66"/>
                  <a:pt x="454" y="66"/>
                </a:cubicBezTo>
                <a:cubicBezTo>
                  <a:pt x="455" y="66"/>
                  <a:pt x="456" y="67"/>
                  <a:pt x="456" y="67"/>
                </a:cubicBezTo>
                <a:cubicBezTo>
                  <a:pt x="457" y="67"/>
                  <a:pt x="458" y="67"/>
                  <a:pt x="458" y="68"/>
                </a:cubicBezTo>
                <a:cubicBezTo>
                  <a:pt x="458" y="68"/>
                  <a:pt x="458" y="67"/>
                  <a:pt x="458" y="67"/>
                </a:cubicBezTo>
                <a:cubicBezTo>
                  <a:pt x="459" y="67"/>
                  <a:pt x="459" y="68"/>
                  <a:pt x="459" y="68"/>
                </a:cubicBezTo>
                <a:cubicBezTo>
                  <a:pt x="460" y="68"/>
                  <a:pt x="460" y="68"/>
                  <a:pt x="460" y="68"/>
                </a:cubicBezTo>
                <a:cubicBezTo>
                  <a:pt x="460" y="68"/>
                  <a:pt x="461" y="69"/>
                  <a:pt x="461" y="69"/>
                </a:cubicBezTo>
                <a:cubicBezTo>
                  <a:pt x="462" y="69"/>
                  <a:pt x="462" y="69"/>
                  <a:pt x="463" y="69"/>
                </a:cubicBezTo>
                <a:cubicBezTo>
                  <a:pt x="463" y="71"/>
                  <a:pt x="465" y="70"/>
                  <a:pt x="465" y="71"/>
                </a:cubicBezTo>
                <a:cubicBezTo>
                  <a:pt x="465" y="71"/>
                  <a:pt x="465" y="71"/>
                  <a:pt x="465" y="72"/>
                </a:cubicBezTo>
                <a:cubicBezTo>
                  <a:pt x="465" y="72"/>
                  <a:pt x="466" y="71"/>
                  <a:pt x="466" y="72"/>
                </a:cubicBezTo>
                <a:cubicBezTo>
                  <a:pt x="467" y="72"/>
                  <a:pt x="467" y="73"/>
                  <a:pt x="467" y="73"/>
                </a:cubicBezTo>
                <a:cubicBezTo>
                  <a:pt x="467" y="74"/>
                  <a:pt x="468" y="74"/>
                  <a:pt x="468" y="75"/>
                </a:cubicBezTo>
                <a:cubicBezTo>
                  <a:pt x="469" y="76"/>
                  <a:pt x="470" y="76"/>
                  <a:pt x="471" y="76"/>
                </a:cubicBezTo>
                <a:cubicBezTo>
                  <a:pt x="471" y="76"/>
                  <a:pt x="472" y="77"/>
                  <a:pt x="472" y="77"/>
                </a:cubicBezTo>
                <a:cubicBezTo>
                  <a:pt x="473" y="77"/>
                  <a:pt x="474" y="76"/>
                  <a:pt x="474" y="77"/>
                </a:cubicBezTo>
                <a:cubicBezTo>
                  <a:pt x="475" y="77"/>
                  <a:pt x="475" y="78"/>
                  <a:pt x="476" y="77"/>
                </a:cubicBezTo>
                <a:cubicBezTo>
                  <a:pt x="476" y="79"/>
                  <a:pt x="478" y="78"/>
                  <a:pt x="478" y="80"/>
                </a:cubicBezTo>
                <a:cubicBezTo>
                  <a:pt x="480" y="79"/>
                  <a:pt x="481" y="80"/>
                  <a:pt x="481" y="80"/>
                </a:cubicBezTo>
                <a:cubicBezTo>
                  <a:pt x="482" y="80"/>
                  <a:pt x="482" y="81"/>
                  <a:pt x="482" y="81"/>
                </a:cubicBezTo>
                <a:cubicBezTo>
                  <a:pt x="483" y="81"/>
                  <a:pt x="483" y="81"/>
                  <a:pt x="483" y="82"/>
                </a:cubicBezTo>
                <a:cubicBezTo>
                  <a:pt x="484" y="82"/>
                  <a:pt x="484" y="82"/>
                  <a:pt x="485" y="82"/>
                </a:cubicBezTo>
                <a:cubicBezTo>
                  <a:pt x="485" y="82"/>
                  <a:pt x="485" y="83"/>
                  <a:pt x="485" y="83"/>
                </a:cubicBezTo>
                <a:cubicBezTo>
                  <a:pt x="486" y="83"/>
                  <a:pt x="487" y="84"/>
                  <a:pt x="487" y="84"/>
                </a:cubicBezTo>
                <a:cubicBezTo>
                  <a:pt x="488" y="85"/>
                  <a:pt x="488" y="85"/>
                  <a:pt x="488" y="85"/>
                </a:cubicBezTo>
                <a:cubicBezTo>
                  <a:pt x="489" y="86"/>
                  <a:pt x="489" y="86"/>
                  <a:pt x="489" y="87"/>
                </a:cubicBezTo>
                <a:cubicBezTo>
                  <a:pt x="491" y="88"/>
                  <a:pt x="492" y="90"/>
                  <a:pt x="493" y="91"/>
                </a:cubicBezTo>
                <a:cubicBezTo>
                  <a:pt x="494" y="92"/>
                  <a:pt x="494" y="92"/>
                  <a:pt x="494" y="92"/>
                </a:cubicBezTo>
                <a:cubicBezTo>
                  <a:pt x="495" y="93"/>
                  <a:pt x="494" y="93"/>
                  <a:pt x="494" y="93"/>
                </a:cubicBezTo>
                <a:cubicBezTo>
                  <a:pt x="494" y="93"/>
                  <a:pt x="495" y="94"/>
                  <a:pt x="495" y="94"/>
                </a:cubicBezTo>
                <a:cubicBezTo>
                  <a:pt x="496" y="94"/>
                  <a:pt x="496" y="95"/>
                  <a:pt x="496" y="95"/>
                </a:cubicBezTo>
                <a:cubicBezTo>
                  <a:pt x="496" y="95"/>
                  <a:pt x="497" y="96"/>
                  <a:pt x="497" y="96"/>
                </a:cubicBezTo>
                <a:cubicBezTo>
                  <a:pt x="498" y="97"/>
                  <a:pt x="499" y="98"/>
                  <a:pt x="500" y="97"/>
                </a:cubicBezTo>
                <a:cubicBezTo>
                  <a:pt x="500" y="96"/>
                  <a:pt x="500" y="94"/>
                  <a:pt x="501" y="95"/>
                </a:cubicBezTo>
                <a:cubicBezTo>
                  <a:pt x="502" y="94"/>
                  <a:pt x="500" y="95"/>
                  <a:pt x="500" y="94"/>
                </a:cubicBezTo>
                <a:cubicBezTo>
                  <a:pt x="501" y="93"/>
                  <a:pt x="499" y="92"/>
                  <a:pt x="501" y="92"/>
                </a:cubicBezTo>
                <a:cubicBezTo>
                  <a:pt x="502" y="92"/>
                  <a:pt x="502" y="94"/>
                  <a:pt x="503" y="94"/>
                </a:cubicBezTo>
                <a:cubicBezTo>
                  <a:pt x="503" y="94"/>
                  <a:pt x="505" y="93"/>
                  <a:pt x="506" y="94"/>
                </a:cubicBezTo>
                <a:cubicBezTo>
                  <a:pt x="507" y="95"/>
                  <a:pt x="505" y="96"/>
                  <a:pt x="506" y="97"/>
                </a:cubicBezTo>
                <a:cubicBezTo>
                  <a:pt x="507" y="97"/>
                  <a:pt x="508" y="97"/>
                  <a:pt x="509" y="98"/>
                </a:cubicBezTo>
                <a:cubicBezTo>
                  <a:pt x="508" y="99"/>
                  <a:pt x="509" y="99"/>
                  <a:pt x="510" y="99"/>
                </a:cubicBezTo>
                <a:cubicBezTo>
                  <a:pt x="511" y="101"/>
                  <a:pt x="513" y="102"/>
                  <a:pt x="514" y="104"/>
                </a:cubicBezTo>
                <a:cubicBezTo>
                  <a:pt x="514" y="104"/>
                  <a:pt x="514" y="104"/>
                  <a:pt x="515" y="104"/>
                </a:cubicBezTo>
                <a:cubicBezTo>
                  <a:pt x="515" y="104"/>
                  <a:pt x="515" y="104"/>
                  <a:pt x="515" y="105"/>
                </a:cubicBezTo>
                <a:cubicBezTo>
                  <a:pt x="516" y="105"/>
                  <a:pt x="516" y="105"/>
                  <a:pt x="517" y="105"/>
                </a:cubicBezTo>
                <a:cubicBezTo>
                  <a:pt x="518" y="107"/>
                  <a:pt x="519" y="108"/>
                  <a:pt x="520" y="110"/>
                </a:cubicBezTo>
                <a:cubicBezTo>
                  <a:pt x="520" y="111"/>
                  <a:pt x="520" y="110"/>
                  <a:pt x="521" y="110"/>
                </a:cubicBezTo>
                <a:cubicBezTo>
                  <a:pt x="521" y="110"/>
                  <a:pt x="521" y="111"/>
                  <a:pt x="521" y="112"/>
                </a:cubicBezTo>
                <a:cubicBezTo>
                  <a:pt x="522" y="112"/>
                  <a:pt x="523" y="113"/>
                  <a:pt x="523" y="113"/>
                </a:cubicBezTo>
                <a:cubicBezTo>
                  <a:pt x="524" y="114"/>
                  <a:pt x="524" y="116"/>
                  <a:pt x="525" y="117"/>
                </a:cubicBezTo>
                <a:cubicBezTo>
                  <a:pt x="525" y="118"/>
                  <a:pt x="526" y="119"/>
                  <a:pt x="527" y="120"/>
                </a:cubicBezTo>
                <a:cubicBezTo>
                  <a:pt x="526" y="121"/>
                  <a:pt x="527" y="122"/>
                  <a:pt x="527" y="122"/>
                </a:cubicBezTo>
                <a:cubicBezTo>
                  <a:pt x="527" y="122"/>
                  <a:pt x="527" y="123"/>
                  <a:pt x="527" y="122"/>
                </a:cubicBezTo>
                <a:cubicBezTo>
                  <a:pt x="527" y="123"/>
                  <a:pt x="528" y="123"/>
                  <a:pt x="527" y="124"/>
                </a:cubicBezTo>
                <a:cubicBezTo>
                  <a:pt x="528" y="125"/>
                  <a:pt x="529" y="126"/>
                  <a:pt x="529" y="127"/>
                </a:cubicBezTo>
                <a:cubicBezTo>
                  <a:pt x="529" y="128"/>
                  <a:pt x="529" y="128"/>
                  <a:pt x="529" y="128"/>
                </a:cubicBezTo>
                <a:cubicBezTo>
                  <a:pt x="530" y="129"/>
                  <a:pt x="530" y="130"/>
                  <a:pt x="529" y="131"/>
                </a:cubicBezTo>
                <a:cubicBezTo>
                  <a:pt x="531" y="131"/>
                  <a:pt x="530" y="133"/>
                  <a:pt x="531" y="134"/>
                </a:cubicBezTo>
                <a:cubicBezTo>
                  <a:pt x="531" y="135"/>
                  <a:pt x="531" y="136"/>
                  <a:pt x="532" y="136"/>
                </a:cubicBezTo>
                <a:cubicBezTo>
                  <a:pt x="532" y="136"/>
                  <a:pt x="532" y="137"/>
                  <a:pt x="532" y="137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32" y="138"/>
                  <a:pt x="532" y="138"/>
                  <a:pt x="532" y="138"/>
                </a:cubicBezTo>
                <a:cubicBezTo>
                  <a:pt x="531" y="138"/>
                  <a:pt x="532" y="139"/>
                  <a:pt x="532" y="139"/>
                </a:cubicBezTo>
                <a:cubicBezTo>
                  <a:pt x="533" y="139"/>
                  <a:pt x="532" y="140"/>
                  <a:pt x="532" y="141"/>
                </a:cubicBezTo>
                <a:cubicBezTo>
                  <a:pt x="534" y="141"/>
                  <a:pt x="533" y="143"/>
                  <a:pt x="533" y="144"/>
                </a:cubicBezTo>
                <a:cubicBezTo>
                  <a:pt x="533" y="144"/>
                  <a:pt x="534" y="144"/>
                  <a:pt x="534" y="144"/>
                </a:cubicBezTo>
                <a:cubicBezTo>
                  <a:pt x="534" y="145"/>
                  <a:pt x="533" y="145"/>
                  <a:pt x="533" y="145"/>
                </a:cubicBezTo>
                <a:cubicBezTo>
                  <a:pt x="533" y="146"/>
                  <a:pt x="534" y="147"/>
                  <a:pt x="534" y="147"/>
                </a:cubicBezTo>
                <a:cubicBezTo>
                  <a:pt x="534" y="147"/>
                  <a:pt x="533" y="147"/>
                  <a:pt x="533" y="147"/>
                </a:cubicBezTo>
                <a:cubicBezTo>
                  <a:pt x="533" y="148"/>
                  <a:pt x="534" y="148"/>
                  <a:pt x="534" y="148"/>
                </a:cubicBezTo>
                <a:cubicBezTo>
                  <a:pt x="534" y="148"/>
                  <a:pt x="533" y="148"/>
                  <a:pt x="533" y="149"/>
                </a:cubicBezTo>
                <a:cubicBezTo>
                  <a:pt x="534" y="149"/>
                  <a:pt x="534" y="149"/>
                  <a:pt x="533" y="149"/>
                </a:cubicBezTo>
                <a:cubicBezTo>
                  <a:pt x="533" y="150"/>
                  <a:pt x="534" y="152"/>
                  <a:pt x="534" y="153"/>
                </a:cubicBezTo>
                <a:cubicBezTo>
                  <a:pt x="534" y="153"/>
                  <a:pt x="534" y="153"/>
                  <a:pt x="534" y="153"/>
                </a:cubicBezTo>
                <a:cubicBezTo>
                  <a:pt x="534" y="154"/>
                  <a:pt x="534" y="153"/>
                  <a:pt x="534" y="154"/>
                </a:cubicBezTo>
                <a:cubicBezTo>
                  <a:pt x="534" y="154"/>
                  <a:pt x="534" y="154"/>
                  <a:pt x="534" y="154"/>
                </a:cubicBezTo>
                <a:cubicBezTo>
                  <a:pt x="535" y="157"/>
                  <a:pt x="534" y="159"/>
                  <a:pt x="533" y="161"/>
                </a:cubicBezTo>
                <a:cubicBezTo>
                  <a:pt x="533" y="162"/>
                  <a:pt x="533" y="162"/>
                  <a:pt x="533" y="163"/>
                </a:cubicBezTo>
                <a:cubicBezTo>
                  <a:pt x="532" y="165"/>
                  <a:pt x="532" y="166"/>
                  <a:pt x="533" y="168"/>
                </a:cubicBezTo>
                <a:cubicBezTo>
                  <a:pt x="532" y="168"/>
                  <a:pt x="532" y="170"/>
                  <a:pt x="532" y="170"/>
                </a:cubicBezTo>
                <a:cubicBezTo>
                  <a:pt x="532" y="170"/>
                  <a:pt x="531" y="170"/>
                  <a:pt x="531" y="171"/>
                </a:cubicBezTo>
                <a:cubicBezTo>
                  <a:pt x="531" y="172"/>
                  <a:pt x="531" y="172"/>
                  <a:pt x="531" y="173"/>
                </a:cubicBezTo>
                <a:cubicBezTo>
                  <a:pt x="531" y="173"/>
                  <a:pt x="530" y="174"/>
                  <a:pt x="530" y="173"/>
                </a:cubicBezTo>
                <a:cubicBezTo>
                  <a:pt x="530" y="174"/>
                  <a:pt x="531" y="174"/>
                  <a:pt x="531" y="174"/>
                </a:cubicBezTo>
                <a:cubicBezTo>
                  <a:pt x="531" y="174"/>
                  <a:pt x="531" y="175"/>
                  <a:pt x="531" y="175"/>
                </a:cubicBezTo>
                <a:cubicBezTo>
                  <a:pt x="530" y="176"/>
                  <a:pt x="530" y="176"/>
                  <a:pt x="530" y="177"/>
                </a:cubicBezTo>
                <a:cubicBezTo>
                  <a:pt x="530" y="177"/>
                  <a:pt x="530" y="177"/>
                  <a:pt x="530" y="177"/>
                </a:cubicBezTo>
                <a:cubicBezTo>
                  <a:pt x="530" y="177"/>
                  <a:pt x="531" y="178"/>
                  <a:pt x="530" y="178"/>
                </a:cubicBezTo>
                <a:cubicBezTo>
                  <a:pt x="528" y="178"/>
                  <a:pt x="530" y="180"/>
                  <a:pt x="528" y="180"/>
                </a:cubicBezTo>
                <a:cubicBezTo>
                  <a:pt x="529" y="182"/>
                  <a:pt x="528" y="183"/>
                  <a:pt x="528" y="184"/>
                </a:cubicBezTo>
                <a:cubicBezTo>
                  <a:pt x="528" y="184"/>
                  <a:pt x="527" y="185"/>
                  <a:pt x="527" y="185"/>
                </a:cubicBezTo>
                <a:cubicBezTo>
                  <a:pt x="527" y="185"/>
                  <a:pt x="528" y="186"/>
                  <a:pt x="528" y="187"/>
                </a:cubicBezTo>
                <a:cubicBezTo>
                  <a:pt x="528" y="186"/>
                  <a:pt x="528" y="187"/>
                  <a:pt x="528" y="187"/>
                </a:cubicBezTo>
                <a:cubicBezTo>
                  <a:pt x="527" y="187"/>
                  <a:pt x="527" y="187"/>
                  <a:pt x="527" y="188"/>
                </a:cubicBezTo>
                <a:cubicBezTo>
                  <a:pt x="527" y="189"/>
                  <a:pt x="527" y="190"/>
                  <a:pt x="526" y="190"/>
                </a:cubicBezTo>
                <a:cubicBezTo>
                  <a:pt x="525" y="189"/>
                  <a:pt x="527" y="188"/>
                  <a:pt x="527" y="189"/>
                </a:cubicBezTo>
                <a:cubicBezTo>
                  <a:pt x="527" y="188"/>
                  <a:pt x="525" y="188"/>
                  <a:pt x="525" y="188"/>
                </a:cubicBezTo>
                <a:cubicBezTo>
                  <a:pt x="526" y="187"/>
                  <a:pt x="525" y="187"/>
                  <a:pt x="525" y="187"/>
                </a:cubicBezTo>
                <a:cubicBezTo>
                  <a:pt x="526" y="186"/>
                  <a:pt x="525" y="186"/>
                  <a:pt x="525" y="185"/>
                </a:cubicBezTo>
                <a:cubicBezTo>
                  <a:pt x="525" y="183"/>
                  <a:pt x="524" y="187"/>
                  <a:pt x="524" y="185"/>
                </a:cubicBezTo>
                <a:cubicBezTo>
                  <a:pt x="524" y="185"/>
                  <a:pt x="524" y="184"/>
                  <a:pt x="525" y="184"/>
                </a:cubicBezTo>
                <a:cubicBezTo>
                  <a:pt x="524" y="183"/>
                  <a:pt x="524" y="184"/>
                  <a:pt x="524" y="183"/>
                </a:cubicBezTo>
                <a:cubicBezTo>
                  <a:pt x="524" y="183"/>
                  <a:pt x="524" y="182"/>
                  <a:pt x="524" y="182"/>
                </a:cubicBezTo>
                <a:cubicBezTo>
                  <a:pt x="524" y="182"/>
                  <a:pt x="525" y="181"/>
                  <a:pt x="524" y="182"/>
                </a:cubicBezTo>
                <a:cubicBezTo>
                  <a:pt x="524" y="182"/>
                  <a:pt x="523" y="182"/>
                  <a:pt x="523" y="182"/>
                </a:cubicBezTo>
                <a:cubicBezTo>
                  <a:pt x="522" y="180"/>
                  <a:pt x="524" y="181"/>
                  <a:pt x="524" y="179"/>
                </a:cubicBezTo>
                <a:cubicBezTo>
                  <a:pt x="522" y="178"/>
                  <a:pt x="524" y="176"/>
                  <a:pt x="523" y="175"/>
                </a:cubicBezTo>
                <a:cubicBezTo>
                  <a:pt x="522" y="175"/>
                  <a:pt x="523" y="174"/>
                  <a:pt x="523" y="174"/>
                </a:cubicBezTo>
                <a:cubicBezTo>
                  <a:pt x="523" y="174"/>
                  <a:pt x="523" y="174"/>
                  <a:pt x="523" y="173"/>
                </a:cubicBezTo>
                <a:cubicBezTo>
                  <a:pt x="523" y="172"/>
                  <a:pt x="522" y="170"/>
                  <a:pt x="522" y="168"/>
                </a:cubicBezTo>
                <a:cubicBezTo>
                  <a:pt x="522" y="168"/>
                  <a:pt x="523" y="168"/>
                  <a:pt x="523" y="168"/>
                </a:cubicBezTo>
                <a:cubicBezTo>
                  <a:pt x="523" y="167"/>
                  <a:pt x="522" y="168"/>
                  <a:pt x="522" y="167"/>
                </a:cubicBezTo>
                <a:cubicBezTo>
                  <a:pt x="522" y="166"/>
                  <a:pt x="522" y="166"/>
                  <a:pt x="521" y="165"/>
                </a:cubicBezTo>
                <a:cubicBezTo>
                  <a:pt x="522" y="164"/>
                  <a:pt x="522" y="163"/>
                  <a:pt x="522" y="163"/>
                </a:cubicBezTo>
                <a:cubicBezTo>
                  <a:pt x="522" y="162"/>
                  <a:pt x="523" y="161"/>
                  <a:pt x="522" y="161"/>
                </a:cubicBezTo>
                <a:cubicBezTo>
                  <a:pt x="522" y="163"/>
                  <a:pt x="522" y="159"/>
                  <a:pt x="521" y="159"/>
                </a:cubicBezTo>
                <a:cubicBezTo>
                  <a:pt x="521" y="159"/>
                  <a:pt x="522" y="159"/>
                  <a:pt x="522" y="158"/>
                </a:cubicBezTo>
                <a:cubicBezTo>
                  <a:pt x="521" y="158"/>
                  <a:pt x="521" y="156"/>
                  <a:pt x="521" y="154"/>
                </a:cubicBezTo>
                <a:cubicBezTo>
                  <a:pt x="520" y="154"/>
                  <a:pt x="521" y="154"/>
                  <a:pt x="522" y="153"/>
                </a:cubicBezTo>
                <a:cubicBezTo>
                  <a:pt x="521" y="153"/>
                  <a:pt x="521" y="153"/>
                  <a:pt x="521" y="153"/>
                </a:cubicBezTo>
                <a:cubicBezTo>
                  <a:pt x="520" y="152"/>
                  <a:pt x="521" y="152"/>
                  <a:pt x="521" y="152"/>
                </a:cubicBezTo>
                <a:cubicBezTo>
                  <a:pt x="521" y="152"/>
                  <a:pt x="521" y="151"/>
                  <a:pt x="521" y="151"/>
                </a:cubicBezTo>
                <a:cubicBezTo>
                  <a:pt x="520" y="151"/>
                  <a:pt x="521" y="151"/>
                  <a:pt x="521" y="151"/>
                </a:cubicBezTo>
                <a:cubicBezTo>
                  <a:pt x="521" y="150"/>
                  <a:pt x="520" y="149"/>
                  <a:pt x="520" y="148"/>
                </a:cubicBezTo>
                <a:cubicBezTo>
                  <a:pt x="520" y="148"/>
                  <a:pt x="522" y="148"/>
                  <a:pt x="521" y="147"/>
                </a:cubicBezTo>
                <a:cubicBezTo>
                  <a:pt x="520" y="147"/>
                  <a:pt x="521" y="147"/>
                  <a:pt x="521" y="147"/>
                </a:cubicBezTo>
                <a:cubicBezTo>
                  <a:pt x="521" y="146"/>
                  <a:pt x="519" y="146"/>
                  <a:pt x="520" y="145"/>
                </a:cubicBezTo>
                <a:cubicBezTo>
                  <a:pt x="521" y="145"/>
                  <a:pt x="520" y="145"/>
                  <a:pt x="520" y="145"/>
                </a:cubicBezTo>
                <a:cubicBezTo>
                  <a:pt x="520" y="143"/>
                  <a:pt x="520" y="141"/>
                  <a:pt x="519" y="140"/>
                </a:cubicBezTo>
                <a:cubicBezTo>
                  <a:pt x="519" y="139"/>
                  <a:pt x="518" y="138"/>
                  <a:pt x="518" y="137"/>
                </a:cubicBezTo>
                <a:cubicBezTo>
                  <a:pt x="517" y="136"/>
                  <a:pt x="518" y="136"/>
                  <a:pt x="518" y="135"/>
                </a:cubicBezTo>
                <a:cubicBezTo>
                  <a:pt x="516" y="134"/>
                  <a:pt x="518" y="135"/>
                  <a:pt x="517" y="134"/>
                </a:cubicBezTo>
                <a:cubicBezTo>
                  <a:pt x="517" y="134"/>
                  <a:pt x="517" y="133"/>
                  <a:pt x="517" y="133"/>
                </a:cubicBezTo>
                <a:cubicBezTo>
                  <a:pt x="517" y="133"/>
                  <a:pt x="517" y="133"/>
                  <a:pt x="517" y="133"/>
                </a:cubicBezTo>
                <a:cubicBezTo>
                  <a:pt x="516" y="133"/>
                  <a:pt x="517" y="132"/>
                  <a:pt x="517" y="132"/>
                </a:cubicBezTo>
                <a:cubicBezTo>
                  <a:pt x="516" y="131"/>
                  <a:pt x="516" y="129"/>
                  <a:pt x="515" y="128"/>
                </a:cubicBezTo>
                <a:cubicBezTo>
                  <a:pt x="515" y="128"/>
                  <a:pt x="515" y="128"/>
                  <a:pt x="515" y="127"/>
                </a:cubicBezTo>
                <a:cubicBezTo>
                  <a:pt x="516" y="127"/>
                  <a:pt x="516" y="127"/>
                  <a:pt x="515" y="127"/>
                </a:cubicBezTo>
                <a:cubicBezTo>
                  <a:pt x="515" y="127"/>
                  <a:pt x="515" y="127"/>
                  <a:pt x="514" y="127"/>
                </a:cubicBezTo>
                <a:cubicBezTo>
                  <a:pt x="514" y="125"/>
                  <a:pt x="513" y="124"/>
                  <a:pt x="513" y="121"/>
                </a:cubicBezTo>
                <a:cubicBezTo>
                  <a:pt x="512" y="120"/>
                  <a:pt x="511" y="120"/>
                  <a:pt x="511" y="119"/>
                </a:cubicBezTo>
                <a:cubicBezTo>
                  <a:pt x="512" y="119"/>
                  <a:pt x="512" y="119"/>
                  <a:pt x="511" y="118"/>
                </a:cubicBezTo>
                <a:cubicBezTo>
                  <a:pt x="512" y="118"/>
                  <a:pt x="511" y="117"/>
                  <a:pt x="511" y="117"/>
                </a:cubicBezTo>
                <a:cubicBezTo>
                  <a:pt x="512" y="117"/>
                  <a:pt x="513" y="116"/>
                  <a:pt x="513" y="115"/>
                </a:cubicBezTo>
                <a:cubicBezTo>
                  <a:pt x="511" y="116"/>
                  <a:pt x="511" y="114"/>
                  <a:pt x="511" y="115"/>
                </a:cubicBezTo>
                <a:cubicBezTo>
                  <a:pt x="510" y="115"/>
                  <a:pt x="510" y="114"/>
                  <a:pt x="510" y="114"/>
                </a:cubicBezTo>
                <a:cubicBezTo>
                  <a:pt x="510" y="114"/>
                  <a:pt x="509" y="114"/>
                  <a:pt x="509" y="113"/>
                </a:cubicBezTo>
                <a:cubicBezTo>
                  <a:pt x="509" y="113"/>
                  <a:pt x="508" y="113"/>
                  <a:pt x="508" y="113"/>
                </a:cubicBezTo>
                <a:cubicBezTo>
                  <a:pt x="508" y="112"/>
                  <a:pt x="507" y="111"/>
                  <a:pt x="507" y="110"/>
                </a:cubicBezTo>
                <a:cubicBezTo>
                  <a:pt x="507" y="110"/>
                  <a:pt x="507" y="110"/>
                  <a:pt x="507" y="110"/>
                </a:cubicBezTo>
                <a:cubicBezTo>
                  <a:pt x="506" y="108"/>
                  <a:pt x="507" y="109"/>
                  <a:pt x="506" y="108"/>
                </a:cubicBezTo>
                <a:cubicBezTo>
                  <a:pt x="506" y="107"/>
                  <a:pt x="505" y="107"/>
                  <a:pt x="505" y="107"/>
                </a:cubicBezTo>
                <a:cubicBezTo>
                  <a:pt x="505" y="106"/>
                  <a:pt x="505" y="105"/>
                  <a:pt x="504" y="105"/>
                </a:cubicBezTo>
                <a:cubicBezTo>
                  <a:pt x="503" y="107"/>
                  <a:pt x="505" y="106"/>
                  <a:pt x="504" y="107"/>
                </a:cubicBezTo>
                <a:cubicBezTo>
                  <a:pt x="504" y="107"/>
                  <a:pt x="505" y="107"/>
                  <a:pt x="505" y="107"/>
                </a:cubicBezTo>
                <a:cubicBezTo>
                  <a:pt x="505" y="109"/>
                  <a:pt x="505" y="110"/>
                  <a:pt x="506" y="112"/>
                </a:cubicBezTo>
                <a:cubicBezTo>
                  <a:pt x="508" y="115"/>
                  <a:pt x="509" y="118"/>
                  <a:pt x="510" y="122"/>
                </a:cubicBezTo>
                <a:cubicBezTo>
                  <a:pt x="511" y="123"/>
                  <a:pt x="511" y="123"/>
                  <a:pt x="511" y="124"/>
                </a:cubicBezTo>
                <a:cubicBezTo>
                  <a:pt x="512" y="126"/>
                  <a:pt x="513" y="127"/>
                  <a:pt x="513" y="129"/>
                </a:cubicBezTo>
                <a:cubicBezTo>
                  <a:pt x="514" y="129"/>
                  <a:pt x="514" y="131"/>
                  <a:pt x="515" y="132"/>
                </a:cubicBezTo>
                <a:cubicBezTo>
                  <a:pt x="515" y="133"/>
                  <a:pt x="515" y="134"/>
                  <a:pt x="515" y="134"/>
                </a:cubicBezTo>
                <a:cubicBezTo>
                  <a:pt x="516" y="136"/>
                  <a:pt x="515" y="138"/>
                  <a:pt x="516" y="138"/>
                </a:cubicBezTo>
                <a:cubicBezTo>
                  <a:pt x="516" y="138"/>
                  <a:pt x="516" y="139"/>
                  <a:pt x="516" y="139"/>
                </a:cubicBezTo>
                <a:cubicBezTo>
                  <a:pt x="517" y="140"/>
                  <a:pt x="517" y="141"/>
                  <a:pt x="516" y="142"/>
                </a:cubicBezTo>
                <a:cubicBezTo>
                  <a:pt x="516" y="142"/>
                  <a:pt x="517" y="142"/>
                  <a:pt x="517" y="142"/>
                </a:cubicBezTo>
                <a:cubicBezTo>
                  <a:pt x="517" y="144"/>
                  <a:pt x="518" y="145"/>
                  <a:pt x="517" y="146"/>
                </a:cubicBezTo>
                <a:cubicBezTo>
                  <a:pt x="517" y="147"/>
                  <a:pt x="517" y="147"/>
                  <a:pt x="517" y="147"/>
                </a:cubicBezTo>
                <a:cubicBezTo>
                  <a:pt x="517" y="147"/>
                  <a:pt x="517" y="147"/>
                  <a:pt x="518" y="148"/>
                </a:cubicBezTo>
                <a:cubicBezTo>
                  <a:pt x="518" y="148"/>
                  <a:pt x="517" y="149"/>
                  <a:pt x="518" y="150"/>
                </a:cubicBezTo>
                <a:cubicBezTo>
                  <a:pt x="518" y="151"/>
                  <a:pt x="518" y="153"/>
                  <a:pt x="518" y="154"/>
                </a:cubicBezTo>
                <a:cubicBezTo>
                  <a:pt x="518" y="155"/>
                  <a:pt x="518" y="155"/>
                  <a:pt x="518" y="156"/>
                </a:cubicBezTo>
                <a:cubicBezTo>
                  <a:pt x="518" y="156"/>
                  <a:pt x="519" y="156"/>
                  <a:pt x="519" y="156"/>
                </a:cubicBezTo>
                <a:cubicBezTo>
                  <a:pt x="519" y="156"/>
                  <a:pt x="518" y="157"/>
                  <a:pt x="518" y="157"/>
                </a:cubicBezTo>
                <a:cubicBezTo>
                  <a:pt x="518" y="157"/>
                  <a:pt x="519" y="157"/>
                  <a:pt x="519" y="157"/>
                </a:cubicBezTo>
                <a:cubicBezTo>
                  <a:pt x="519" y="157"/>
                  <a:pt x="518" y="159"/>
                  <a:pt x="518" y="159"/>
                </a:cubicBezTo>
                <a:cubicBezTo>
                  <a:pt x="518" y="159"/>
                  <a:pt x="519" y="159"/>
                  <a:pt x="519" y="159"/>
                </a:cubicBezTo>
                <a:cubicBezTo>
                  <a:pt x="519" y="160"/>
                  <a:pt x="518" y="160"/>
                  <a:pt x="518" y="161"/>
                </a:cubicBezTo>
                <a:cubicBezTo>
                  <a:pt x="518" y="161"/>
                  <a:pt x="519" y="161"/>
                  <a:pt x="519" y="161"/>
                </a:cubicBezTo>
                <a:cubicBezTo>
                  <a:pt x="519" y="162"/>
                  <a:pt x="518" y="162"/>
                  <a:pt x="519" y="163"/>
                </a:cubicBezTo>
                <a:cubicBezTo>
                  <a:pt x="519" y="163"/>
                  <a:pt x="519" y="164"/>
                  <a:pt x="519" y="165"/>
                </a:cubicBezTo>
                <a:cubicBezTo>
                  <a:pt x="519" y="166"/>
                  <a:pt x="519" y="167"/>
                  <a:pt x="519" y="168"/>
                </a:cubicBezTo>
                <a:cubicBezTo>
                  <a:pt x="519" y="169"/>
                  <a:pt x="520" y="169"/>
                  <a:pt x="520" y="170"/>
                </a:cubicBezTo>
                <a:cubicBezTo>
                  <a:pt x="521" y="172"/>
                  <a:pt x="520" y="172"/>
                  <a:pt x="519" y="174"/>
                </a:cubicBezTo>
                <a:cubicBezTo>
                  <a:pt x="519" y="174"/>
                  <a:pt x="520" y="174"/>
                  <a:pt x="520" y="174"/>
                </a:cubicBezTo>
                <a:cubicBezTo>
                  <a:pt x="521" y="176"/>
                  <a:pt x="519" y="176"/>
                  <a:pt x="520" y="177"/>
                </a:cubicBezTo>
                <a:cubicBezTo>
                  <a:pt x="521" y="177"/>
                  <a:pt x="519" y="178"/>
                  <a:pt x="520" y="179"/>
                </a:cubicBezTo>
                <a:cubicBezTo>
                  <a:pt x="520" y="179"/>
                  <a:pt x="520" y="182"/>
                  <a:pt x="520" y="182"/>
                </a:cubicBezTo>
                <a:cubicBezTo>
                  <a:pt x="520" y="184"/>
                  <a:pt x="521" y="184"/>
                  <a:pt x="521" y="185"/>
                </a:cubicBezTo>
                <a:cubicBezTo>
                  <a:pt x="522" y="188"/>
                  <a:pt x="521" y="190"/>
                  <a:pt x="522" y="193"/>
                </a:cubicBezTo>
                <a:cubicBezTo>
                  <a:pt x="521" y="193"/>
                  <a:pt x="521" y="195"/>
                  <a:pt x="520" y="196"/>
                </a:cubicBezTo>
                <a:cubicBezTo>
                  <a:pt x="520" y="196"/>
                  <a:pt x="521" y="197"/>
                  <a:pt x="521" y="196"/>
                </a:cubicBezTo>
                <a:cubicBezTo>
                  <a:pt x="521" y="197"/>
                  <a:pt x="520" y="197"/>
                  <a:pt x="520" y="197"/>
                </a:cubicBezTo>
                <a:cubicBezTo>
                  <a:pt x="520" y="199"/>
                  <a:pt x="520" y="200"/>
                  <a:pt x="520" y="201"/>
                </a:cubicBezTo>
                <a:cubicBezTo>
                  <a:pt x="520" y="201"/>
                  <a:pt x="520" y="201"/>
                  <a:pt x="520" y="201"/>
                </a:cubicBezTo>
                <a:cubicBezTo>
                  <a:pt x="520" y="203"/>
                  <a:pt x="521" y="204"/>
                  <a:pt x="520" y="205"/>
                </a:cubicBezTo>
                <a:cubicBezTo>
                  <a:pt x="520" y="206"/>
                  <a:pt x="520" y="207"/>
                  <a:pt x="520" y="208"/>
                </a:cubicBezTo>
                <a:cubicBezTo>
                  <a:pt x="520" y="208"/>
                  <a:pt x="519" y="209"/>
                  <a:pt x="519" y="209"/>
                </a:cubicBezTo>
                <a:cubicBezTo>
                  <a:pt x="518" y="210"/>
                  <a:pt x="519" y="210"/>
                  <a:pt x="518" y="211"/>
                </a:cubicBezTo>
                <a:cubicBezTo>
                  <a:pt x="518" y="211"/>
                  <a:pt x="518" y="212"/>
                  <a:pt x="517" y="212"/>
                </a:cubicBezTo>
                <a:cubicBezTo>
                  <a:pt x="517" y="212"/>
                  <a:pt x="517" y="213"/>
                  <a:pt x="517" y="213"/>
                </a:cubicBezTo>
                <a:cubicBezTo>
                  <a:pt x="516" y="214"/>
                  <a:pt x="516" y="216"/>
                  <a:pt x="515" y="216"/>
                </a:cubicBezTo>
                <a:cubicBezTo>
                  <a:pt x="515" y="217"/>
                  <a:pt x="514" y="219"/>
                  <a:pt x="514" y="219"/>
                </a:cubicBezTo>
                <a:cubicBezTo>
                  <a:pt x="514" y="219"/>
                  <a:pt x="514" y="220"/>
                  <a:pt x="514" y="220"/>
                </a:cubicBezTo>
                <a:cubicBezTo>
                  <a:pt x="514" y="220"/>
                  <a:pt x="513" y="220"/>
                  <a:pt x="513" y="221"/>
                </a:cubicBezTo>
                <a:cubicBezTo>
                  <a:pt x="513" y="221"/>
                  <a:pt x="513" y="221"/>
                  <a:pt x="513" y="221"/>
                </a:cubicBezTo>
                <a:cubicBezTo>
                  <a:pt x="512" y="223"/>
                  <a:pt x="511" y="225"/>
                  <a:pt x="511" y="227"/>
                </a:cubicBezTo>
                <a:cubicBezTo>
                  <a:pt x="510" y="228"/>
                  <a:pt x="511" y="229"/>
                  <a:pt x="510" y="230"/>
                </a:cubicBezTo>
                <a:cubicBezTo>
                  <a:pt x="510" y="230"/>
                  <a:pt x="509" y="230"/>
                  <a:pt x="509" y="230"/>
                </a:cubicBezTo>
                <a:cubicBezTo>
                  <a:pt x="509" y="230"/>
                  <a:pt x="509" y="231"/>
                  <a:pt x="509" y="231"/>
                </a:cubicBezTo>
                <a:cubicBezTo>
                  <a:pt x="509" y="232"/>
                  <a:pt x="509" y="233"/>
                  <a:pt x="508" y="234"/>
                </a:cubicBezTo>
                <a:cubicBezTo>
                  <a:pt x="508" y="235"/>
                  <a:pt x="508" y="236"/>
                  <a:pt x="508" y="237"/>
                </a:cubicBezTo>
                <a:cubicBezTo>
                  <a:pt x="508" y="237"/>
                  <a:pt x="507" y="238"/>
                  <a:pt x="507" y="238"/>
                </a:cubicBezTo>
                <a:cubicBezTo>
                  <a:pt x="507" y="239"/>
                  <a:pt x="507" y="239"/>
                  <a:pt x="507" y="240"/>
                </a:cubicBezTo>
                <a:cubicBezTo>
                  <a:pt x="507" y="240"/>
                  <a:pt x="506" y="240"/>
                  <a:pt x="506" y="240"/>
                </a:cubicBezTo>
                <a:cubicBezTo>
                  <a:pt x="506" y="241"/>
                  <a:pt x="506" y="241"/>
                  <a:pt x="506" y="242"/>
                </a:cubicBezTo>
                <a:cubicBezTo>
                  <a:pt x="506" y="242"/>
                  <a:pt x="506" y="243"/>
                  <a:pt x="506" y="243"/>
                </a:cubicBezTo>
                <a:cubicBezTo>
                  <a:pt x="505" y="243"/>
                  <a:pt x="505" y="244"/>
                  <a:pt x="505" y="244"/>
                </a:cubicBezTo>
                <a:cubicBezTo>
                  <a:pt x="504" y="246"/>
                  <a:pt x="503" y="247"/>
                  <a:pt x="503" y="249"/>
                </a:cubicBezTo>
                <a:cubicBezTo>
                  <a:pt x="503" y="249"/>
                  <a:pt x="502" y="251"/>
                  <a:pt x="502" y="251"/>
                </a:cubicBezTo>
                <a:cubicBezTo>
                  <a:pt x="502" y="251"/>
                  <a:pt x="502" y="251"/>
                  <a:pt x="501" y="252"/>
                </a:cubicBezTo>
                <a:cubicBezTo>
                  <a:pt x="501" y="253"/>
                  <a:pt x="501" y="255"/>
                  <a:pt x="500" y="255"/>
                </a:cubicBezTo>
                <a:cubicBezTo>
                  <a:pt x="500" y="255"/>
                  <a:pt x="500" y="256"/>
                  <a:pt x="500" y="256"/>
                </a:cubicBezTo>
                <a:cubicBezTo>
                  <a:pt x="500" y="257"/>
                  <a:pt x="499" y="257"/>
                  <a:pt x="499" y="257"/>
                </a:cubicBezTo>
                <a:cubicBezTo>
                  <a:pt x="499" y="257"/>
                  <a:pt x="499" y="258"/>
                  <a:pt x="499" y="259"/>
                </a:cubicBezTo>
                <a:cubicBezTo>
                  <a:pt x="499" y="259"/>
                  <a:pt x="498" y="259"/>
                  <a:pt x="498" y="259"/>
                </a:cubicBezTo>
                <a:cubicBezTo>
                  <a:pt x="497" y="260"/>
                  <a:pt x="498" y="261"/>
                  <a:pt x="497" y="261"/>
                </a:cubicBezTo>
                <a:cubicBezTo>
                  <a:pt x="497" y="262"/>
                  <a:pt x="497" y="262"/>
                  <a:pt x="497" y="262"/>
                </a:cubicBezTo>
                <a:cubicBezTo>
                  <a:pt x="496" y="263"/>
                  <a:pt x="496" y="263"/>
                  <a:pt x="496" y="264"/>
                </a:cubicBezTo>
                <a:cubicBezTo>
                  <a:pt x="495" y="264"/>
                  <a:pt x="496" y="265"/>
                  <a:pt x="496" y="265"/>
                </a:cubicBezTo>
                <a:cubicBezTo>
                  <a:pt x="495" y="265"/>
                  <a:pt x="495" y="265"/>
                  <a:pt x="495" y="266"/>
                </a:cubicBezTo>
                <a:cubicBezTo>
                  <a:pt x="494" y="267"/>
                  <a:pt x="494" y="270"/>
                  <a:pt x="492" y="270"/>
                </a:cubicBezTo>
                <a:cubicBezTo>
                  <a:pt x="492" y="270"/>
                  <a:pt x="492" y="271"/>
                  <a:pt x="492" y="272"/>
                </a:cubicBezTo>
                <a:cubicBezTo>
                  <a:pt x="492" y="272"/>
                  <a:pt x="492" y="272"/>
                  <a:pt x="492" y="272"/>
                </a:cubicBezTo>
                <a:cubicBezTo>
                  <a:pt x="491" y="272"/>
                  <a:pt x="492" y="273"/>
                  <a:pt x="492" y="273"/>
                </a:cubicBezTo>
                <a:cubicBezTo>
                  <a:pt x="491" y="274"/>
                  <a:pt x="490" y="275"/>
                  <a:pt x="490" y="276"/>
                </a:cubicBezTo>
                <a:cubicBezTo>
                  <a:pt x="490" y="277"/>
                  <a:pt x="488" y="277"/>
                  <a:pt x="488" y="278"/>
                </a:cubicBezTo>
                <a:cubicBezTo>
                  <a:pt x="489" y="278"/>
                  <a:pt x="490" y="278"/>
                  <a:pt x="489" y="278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3"/>
                  <a:pt x="486" y="283"/>
                  <a:pt x="486" y="283"/>
                </a:cubicBezTo>
                <a:cubicBezTo>
                  <a:pt x="486" y="284"/>
                  <a:pt x="485" y="285"/>
                  <a:pt x="485" y="286"/>
                </a:cubicBezTo>
                <a:cubicBezTo>
                  <a:pt x="484" y="287"/>
                  <a:pt x="484" y="287"/>
                  <a:pt x="484" y="288"/>
                </a:cubicBezTo>
                <a:cubicBezTo>
                  <a:pt x="484" y="288"/>
                  <a:pt x="483" y="288"/>
                  <a:pt x="483" y="288"/>
                </a:cubicBezTo>
                <a:cubicBezTo>
                  <a:pt x="482" y="290"/>
                  <a:pt x="481" y="292"/>
                  <a:pt x="480" y="293"/>
                </a:cubicBezTo>
                <a:cubicBezTo>
                  <a:pt x="480" y="294"/>
                  <a:pt x="479" y="295"/>
                  <a:pt x="478" y="295"/>
                </a:cubicBezTo>
                <a:cubicBezTo>
                  <a:pt x="478" y="296"/>
                  <a:pt x="478" y="296"/>
                  <a:pt x="478" y="297"/>
                </a:cubicBezTo>
                <a:cubicBezTo>
                  <a:pt x="478" y="297"/>
                  <a:pt x="478" y="297"/>
                  <a:pt x="477" y="297"/>
                </a:cubicBezTo>
                <a:cubicBezTo>
                  <a:pt x="477" y="298"/>
                  <a:pt x="477" y="298"/>
                  <a:pt x="477" y="298"/>
                </a:cubicBezTo>
                <a:cubicBezTo>
                  <a:pt x="476" y="299"/>
                  <a:pt x="476" y="299"/>
                  <a:pt x="475" y="300"/>
                </a:cubicBezTo>
                <a:cubicBezTo>
                  <a:pt x="475" y="301"/>
                  <a:pt x="475" y="301"/>
                  <a:pt x="475" y="302"/>
                </a:cubicBezTo>
                <a:cubicBezTo>
                  <a:pt x="474" y="302"/>
                  <a:pt x="474" y="302"/>
                  <a:pt x="474" y="303"/>
                </a:cubicBezTo>
                <a:cubicBezTo>
                  <a:pt x="473" y="303"/>
                  <a:pt x="473" y="304"/>
                  <a:pt x="472" y="305"/>
                </a:cubicBezTo>
                <a:cubicBezTo>
                  <a:pt x="472" y="305"/>
                  <a:pt x="472" y="306"/>
                  <a:pt x="471" y="306"/>
                </a:cubicBezTo>
                <a:cubicBezTo>
                  <a:pt x="470" y="308"/>
                  <a:pt x="469" y="309"/>
                  <a:pt x="468" y="311"/>
                </a:cubicBezTo>
                <a:cubicBezTo>
                  <a:pt x="467" y="311"/>
                  <a:pt x="467" y="311"/>
                  <a:pt x="466" y="312"/>
                </a:cubicBezTo>
                <a:cubicBezTo>
                  <a:pt x="466" y="312"/>
                  <a:pt x="466" y="313"/>
                  <a:pt x="466" y="313"/>
                </a:cubicBezTo>
                <a:cubicBezTo>
                  <a:pt x="466" y="313"/>
                  <a:pt x="465" y="313"/>
                  <a:pt x="465" y="313"/>
                </a:cubicBezTo>
                <a:cubicBezTo>
                  <a:pt x="465" y="313"/>
                  <a:pt x="465" y="314"/>
                  <a:pt x="465" y="314"/>
                </a:cubicBezTo>
                <a:cubicBezTo>
                  <a:pt x="465" y="314"/>
                  <a:pt x="464" y="314"/>
                  <a:pt x="464" y="314"/>
                </a:cubicBezTo>
                <a:cubicBezTo>
                  <a:pt x="464" y="314"/>
                  <a:pt x="464" y="315"/>
                  <a:pt x="464" y="316"/>
                </a:cubicBezTo>
                <a:cubicBezTo>
                  <a:pt x="463" y="317"/>
                  <a:pt x="462" y="318"/>
                  <a:pt x="461" y="318"/>
                </a:cubicBezTo>
                <a:cubicBezTo>
                  <a:pt x="459" y="321"/>
                  <a:pt x="456" y="324"/>
                  <a:pt x="453" y="326"/>
                </a:cubicBezTo>
                <a:cubicBezTo>
                  <a:pt x="453" y="327"/>
                  <a:pt x="452" y="328"/>
                  <a:pt x="452" y="329"/>
                </a:cubicBezTo>
                <a:cubicBezTo>
                  <a:pt x="451" y="330"/>
                  <a:pt x="449" y="331"/>
                  <a:pt x="449" y="332"/>
                </a:cubicBezTo>
                <a:cubicBezTo>
                  <a:pt x="448" y="332"/>
                  <a:pt x="448" y="333"/>
                  <a:pt x="447" y="333"/>
                </a:cubicBezTo>
                <a:cubicBezTo>
                  <a:pt x="447" y="334"/>
                  <a:pt x="447" y="334"/>
                  <a:pt x="446" y="335"/>
                </a:cubicBezTo>
                <a:cubicBezTo>
                  <a:pt x="446" y="335"/>
                  <a:pt x="446" y="335"/>
                  <a:pt x="446" y="335"/>
                </a:cubicBezTo>
                <a:cubicBezTo>
                  <a:pt x="445" y="336"/>
                  <a:pt x="444" y="337"/>
                  <a:pt x="443" y="338"/>
                </a:cubicBezTo>
                <a:cubicBezTo>
                  <a:pt x="442" y="340"/>
                  <a:pt x="440" y="341"/>
                  <a:pt x="439" y="342"/>
                </a:cubicBezTo>
                <a:cubicBezTo>
                  <a:pt x="438" y="343"/>
                  <a:pt x="438" y="343"/>
                  <a:pt x="438" y="343"/>
                </a:cubicBezTo>
                <a:cubicBezTo>
                  <a:pt x="437" y="344"/>
                  <a:pt x="436" y="344"/>
                  <a:pt x="436" y="344"/>
                </a:cubicBezTo>
                <a:cubicBezTo>
                  <a:pt x="435" y="344"/>
                  <a:pt x="436" y="345"/>
                  <a:pt x="435" y="345"/>
                </a:cubicBezTo>
                <a:cubicBezTo>
                  <a:pt x="435" y="345"/>
                  <a:pt x="434" y="346"/>
                  <a:pt x="434" y="346"/>
                </a:cubicBezTo>
                <a:cubicBezTo>
                  <a:pt x="433" y="346"/>
                  <a:pt x="433" y="347"/>
                  <a:pt x="432" y="347"/>
                </a:cubicBezTo>
                <a:cubicBezTo>
                  <a:pt x="432" y="347"/>
                  <a:pt x="431" y="348"/>
                  <a:pt x="431" y="348"/>
                </a:cubicBezTo>
                <a:cubicBezTo>
                  <a:pt x="429" y="350"/>
                  <a:pt x="428" y="351"/>
                  <a:pt x="427" y="352"/>
                </a:cubicBezTo>
                <a:cubicBezTo>
                  <a:pt x="426" y="353"/>
                  <a:pt x="425" y="354"/>
                  <a:pt x="424" y="354"/>
                </a:cubicBezTo>
                <a:cubicBezTo>
                  <a:pt x="424" y="355"/>
                  <a:pt x="424" y="354"/>
                  <a:pt x="424" y="354"/>
                </a:cubicBezTo>
                <a:cubicBezTo>
                  <a:pt x="423" y="355"/>
                  <a:pt x="423" y="356"/>
                  <a:pt x="422" y="356"/>
                </a:cubicBezTo>
                <a:cubicBezTo>
                  <a:pt x="421" y="357"/>
                  <a:pt x="419" y="358"/>
                  <a:pt x="417" y="359"/>
                </a:cubicBezTo>
                <a:cubicBezTo>
                  <a:pt x="417" y="359"/>
                  <a:pt x="417" y="359"/>
                  <a:pt x="417" y="359"/>
                </a:cubicBezTo>
                <a:cubicBezTo>
                  <a:pt x="417" y="359"/>
                  <a:pt x="417" y="359"/>
                  <a:pt x="416" y="359"/>
                </a:cubicBezTo>
                <a:cubicBezTo>
                  <a:pt x="416" y="359"/>
                  <a:pt x="416" y="360"/>
                  <a:pt x="416" y="360"/>
                </a:cubicBezTo>
                <a:cubicBezTo>
                  <a:pt x="415" y="361"/>
                  <a:pt x="415" y="361"/>
                  <a:pt x="414" y="361"/>
                </a:cubicBezTo>
                <a:cubicBezTo>
                  <a:pt x="413" y="361"/>
                  <a:pt x="413" y="361"/>
                  <a:pt x="413" y="362"/>
                </a:cubicBezTo>
                <a:cubicBezTo>
                  <a:pt x="411" y="363"/>
                  <a:pt x="408" y="364"/>
                  <a:pt x="407" y="365"/>
                </a:cubicBezTo>
                <a:cubicBezTo>
                  <a:pt x="406" y="366"/>
                  <a:pt x="405" y="366"/>
                  <a:pt x="404" y="366"/>
                </a:cubicBezTo>
                <a:cubicBezTo>
                  <a:pt x="403" y="366"/>
                  <a:pt x="403" y="367"/>
                  <a:pt x="403" y="367"/>
                </a:cubicBezTo>
                <a:cubicBezTo>
                  <a:pt x="402" y="367"/>
                  <a:pt x="401" y="367"/>
                  <a:pt x="400" y="367"/>
                </a:cubicBezTo>
                <a:cubicBezTo>
                  <a:pt x="400" y="367"/>
                  <a:pt x="400" y="368"/>
                  <a:pt x="400" y="368"/>
                </a:cubicBezTo>
                <a:cubicBezTo>
                  <a:pt x="400" y="368"/>
                  <a:pt x="399" y="368"/>
                  <a:pt x="399" y="368"/>
                </a:cubicBezTo>
                <a:cubicBezTo>
                  <a:pt x="394" y="370"/>
                  <a:pt x="388" y="371"/>
                  <a:pt x="383" y="372"/>
                </a:cubicBezTo>
                <a:cubicBezTo>
                  <a:pt x="382" y="372"/>
                  <a:pt x="380" y="373"/>
                  <a:pt x="379" y="373"/>
                </a:cubicBezTo>
                <a:cubicBezTo>
                  <a:pt x="379" y="373"/>
                  <a:pt x="379" y="373"/>
                  <a:pt x="379" y="372"/>
                </a:cubicBezTo>
                <a:cubicBezTo>
                  <a:pt x="378" y="372"/>
                  <a:pt x="378" y="373"/>
                  <a:pt x="378" y="373"/>
                </a:cubicBezTo>
                <a:cubicBezTo>
                  <a:pt x="377" y="373"/>
                  <a:pt x="377" y="372"/>
                  <a:pt x="377" y="373"/>
                </a:cubicBezTo>
                <a:cubicBezTo>
                  <a:pt x="376" y="373"/>
                  <a:pt x="376" y="373"/>
                  <a:pt x="376" y="373"/>
                </a:cubicBezTo>
                <a:cubicBezTo>
                  <a:pt x="372" y="373"/>
                  <a:pt x="370" y="373"/>
                  <a:pt x="368" y="372"/>
                </a:cubicBezTo>
                <a:cubicBezTo>
                  <a:pt x="367" y="372"/>
                  <a:pt x="366" y="372"/>
                  <a:pt x="365" y="371"/>
                </a:cubicBezTo>
                <a:cubicBezTo>
                  <a:pt x="365" y="370"/>
                  <a:pt x="364" y="369"/>
                  <a:pt x="363" y="369"/>
                </a:cubicBezTo>
                <a:cubicBezTo>
                  <a:pt x="363" y="369"/>
                  <a:pt x="364" y="368"/>
                  <a:pt x="364" y="368"/>
                </a:cubicBezTo>
                <a:cubicBezTo>
                  <a:pt x="364" y="368"/>
                  <a:pt x="362" y="366"/>
                  <a:pt x="362" y="366"/>
                </a:cubicBezTo>
                <a:cubicBezTo>
                  <a:pt x="361" y="365"/>
                  <a:pt x="360" y="365"/>
                  <a:pt x="359" y="364"/>
                </a:cubicBezTo>
                <a:cubicBezTo>
                  <a:pt x="358" y="364"/>
                  <a:pt x="357" y="365"/>
                  <a:pt x="356" y="365"/>
                </a:cubicBezTo>
                <a:cubicBezTo>
                  <a:pt x="356" y="365"/>
                  <a:pt x="356" y="365"/>
                  <a:pt x="355" y="365"/>
                </a:cubicBezTo>
                <a:cubicBezTo>
                  <a:pt x="354" y="365"/>
                  <a:pt x="354" y="366"/>
                  <a:pt x="353" y="367"/>
                </a:cubicBezTo>
                <a:cubicBezTo>
                  <a:pt x="352" y="368"/>
                  <a:pt x="352" y="369"/>
                  <a:pt x="350" y="370"/>
                </a:cubicBezTo>
                <a:cubicBezTo>
                  <a:pt x="348" y="371"/>
                  <a:pt x="347" y="370"/>
                  <a:pt x="345" y="370"/>
                </a:cubicBezTo>
                <a:cubicBezTo>
                  <a:pt x="341" y="370"/>
                  <a:pt x="337" y="370"/>
                  <a:pt x="333" y="370"/>
                </a:cubicBezTo>
                <a:cubicBezTo>
                  <a:pt x="332" y="370"/>
                  <a:pt x="330" y="370"/>
                  <a:pt x="329" y="370"/>
                </a:cubicBezTo>
                <a:cubicBezTo>
                  <a:pt x="328" y="370"/>
                  <a:pt x="327" y="370"/>
                  <a:pt x="326" y="370"/>
                </a:cubicBezTo>
                <a:cubicBezTo>
                  <a:pt x="326" y="370"/>
                  <a:pt x="326" y="370"/>
                  <a:pt x="325" y="370"/>
                </a:cubicBezTo>
                <a:cubicBezTo>
                  <a:pt x="325" y="370"/>
                  <a:pt x="324" y="370"/>
                  <a:pt x="323" y="370"/>
                </a:cubicBezTo>
                <a:cubicBezTo>
                  <a:pt x="319" y="370"/>
                  <a:pt x="314" y="370"/>
                  <a:pt x="309" y="370"/>
                </a:cubicBezTo>
                <a:cubicBezTo>
                  <a:pt x="307" y="370"/>
                  <a:pt x="304" y="369"/>
                  <a:pt x="302" y="369"/>
                </a:cubicBezTo>
                <a:cubicBezTo>
                  <a:pt x="301" y="369"/>
                  <a:pt x="301" y="368"/>
                  <a:pt x="301" y="368"/>
                </a:cubicBezTo>
                <a:cubicBezTo>
                  <a:pt x="300" y="368"/>
                  <a:pt x="299" y="368"/>
                  <a:pt x="299" y="367"/>
                </a:cubicBezTo>
                <a:cubicBezTo>
                  <a:pt x="296" y="367"/>
                  <a:pt x="294" y="366"/>
                  <a:pt x="292" y="365"/>
                </a:cubicBezTo>
                <a:cubicBezTo>
                  <a:pt x="291" y="365"/>
                  <a:pt x="290" y="365"/>
                  <a:pt x="289" y="365"/>
                </a:cubicBezTo>
                <a:cubicBezTo>
                  <a:pt x="289" y="365"/>
                  <a:pt x="288" y="364"/>
                  <a:pt x="288" y="364"/>
                </a:cubicBezTo>
                <a:cubicBezTo>
                  <a:pt x="287" y="364"/>
                  <a:pt x="287" y="364"/>
                  <a:pt x="287" y="364"/>
                </a:cubicBezTo>
                <a:cubicBezTo>
                  <a:pt x="286" y="363"/>
                  <a:pt x="286" y="363"/>
                  <a:pt x="286" y="363"/>
                </a:cubicBezTo>
                <a:cubicBezTo>
                  <a:pt x="285" y="363"/>
                  <a:pt x="285" y="362"/>
                  <a:pt x="285" y="362"/>
                </a:cubicBezTo>
                <a:cubicBezTo>
                  <a:pt x="284" y="362"/>
                  <a:pt x="284" y="362"/>
                  <a:pt x="284" y="362"/>
                </a:cubicBezTo>
                <a:cubicBezTo>
                  <a:pt x="283" y="361"/>
                  <a:pt x="282" y="362"/>
                  <a:pt x="281" y="361"/>
                </a:cubicBezTo>
                <a:cubicBezTo>
                  <a:pt x="280" y="361"/>
                  <a:pt x="280" y="361"/>
                  <a:pt x="280" y="360"/>
                </a:cubicBezTo>
                <a:cubicBezTo>
                  <a:pt x="278" y="360"/>
                  <a:pt x="278" y="360"/>
                  <a:pt x="277" y="360"/>
                </a:cubicBezTo>
                <a:cubicBezTo>
                  <a:pt x="276" y="359"/>
                  <a:pt x="276" y="359"/>
                  <a:pt x="276" y="359"/>
                </a:cubicBezTo>
                <a:cubicBezTo>
                  <a:pt x="275" y="358"/>
                  <a:pt x="274" y="358"/>
                  <a:pt x="273" y="358"/>
                </a:cubicBezTo>
                <a:cubicBezTo>
                  <a:pt x="273" y="358"/>
                  <a:pt x="272" y="357"/>
                  <a:pt x="272" y="357"/>
                </a:cubicBezTo>
                <a:cubicBezTo>
                  <a:pt x="271" y="357"/>
                  <a:pt x="270" y="357"/>
                  <a:pt x="270" y="356"/>
                </a:cubicBezTo>
                <a:cubicBezTo>
                  <a:pt x="270" y="356"/>
                  <a:pt x="267" y="356"/>
                  <a:pt x="266" y="356"/>
                </a:cubicBezTo>
                <a:cubicBezTo>
                  <a:pt x="266" y="355"/>
                  <a:pt x="268" y="355"/>
                  <a:pt x="267" y="355"/>
                </a:cubicBezTo>
                <a:cubicBezTo>
                  <a:pt x="266" y="354"/>
                  <a:pt x="266" y="356"/>
                  <a:pt x="266" y="356"/>
                </a:cubicBezTo>
                <a:cubicBezTo>
                  <a:pt x="266" y="354"/>
                  <a:pt x="266" y="355"/>
                  <a:pt x="266" y="353"/>
                </a:cubicBezTo>
                <a:cubicBezTo>
                  <a:pt x="264" y="353"/>
                  <a:pt x="264" y="352"/>
                  <a:pt x="263" y="352"/>
                </a:cubicBezTo>
                <a:cubicBezTo>
                  <a:pt x="263" y="352"/>
                  <a:pt x="263" y="353"/>
                  <a:pt x="263" y="352"/>
                </a:cubicBezTo>
                <a:cubicBezTo>
                  <a:pt x="262" y="352"/>
                  <a:pt x="263" y="351"/>
                  <a:pt x="262" y="351"/>
                </a:cubicBezTo>
                <a:cubicBezTo>
                  <a:pt x="262" y="351"/>
                  <a:pt x="262" y="352"/>
                  <a:pt x="262" y="352"/>
                </a:cubicBezTo>
                <a:cubicBezTo>
                  <a:pt x="260" y="353"/>
                  <a:pt x="263" y="350"/>
                  <a:pt x="260" y="351"/>
                </a:cubicBezTo>
                <a:cubicBezTo>
                  <a:pt x="260" y="350"/>
                  <a:pt x="261" y="350"/>
                  <a:pt x="261" y="350"/>
                </a:cubicBezTo>
                <a:cubicBezTo>
                  <a:pt x="260" y="349"/>
                  <a:pt x="259" y="350"/>
                  <a:pt x="258" y="349"/>
                </a:cubicBezTo>
                <a:cubicBezTo>
                  <a:pt x="257" y="349"/>
                  <a:pt x="257" y="347"/>
                  <a:pt x="257" y="347"/>
                </a:cubicBezTo>
                <a:cubicBezTo>
                  <a:pt x="256" y="347"/>
                  <a:pt x="256" y="346"/>
                  <a:pt x="255" y="346"/>
                </a:cubicBezTo>
                <a:cubicBezTo>
                  <a:pt x="255" y="346"/>
                  <a:pt x="254" y="346"/>
                  <a:pt x="254" y="346"/>
                </a:cubicBezTo>
                <a:cubicBezTo>
                  <a:pt x="254" y="346"/>
                  <a:pt x="254" y="345"/>
                  <a:pt x="254" y="345"/>
                </a:cubicBezTo>
                <a:cubicBezTo>
                  <a:pt x="253" y="344"/>
                  <a:pt x="252" y="344"/>
                  <a:pt x="252" y="344"/>
                </a:cubicBezTo>
                <a:cubicBezTo>
                  <a:pt x="251" y="343"/>
                  <a:pt x="252" y="343"/>
                  <a:pt x="252" y="343"/>
                </a:cubicBezTo>
                <a:cubicBezTo>
                  <a:pt x="251" y="342"/>
                  <a:pt x="251" y="343"/>
                  <a:pt x="251" y="343"/>
                </a:cubicBezTo>
                <a:cubicBezTo>
                  <a:pt x="250" y="343"/>
                  <a:pt x="251" y="342"/>
                  <a:pt x="251" y="342"/>
                </a:cubicBezTo>
                <a:cubicBezTo>
                  <a:pt x="250" y="342"/>
                  <a:pt x="250" y="341"/>
                  <a:pt x="250" y="341"/>
                </a:cubicBezTo>
                <a:cubicBezTo>
                  <a:pt x="249" y="341"/>
                  <a:pt x="250" y="340"/>
                  <a:pt x="250" y="340"/>
                </a:cubicBezTo>
                <a:cubicBezTo>
                  <a:pt x="248" y="339"/>
                  <a:pt x="248" y="340"/>
                  <a:pt x="248" y="339"/>
                </a:cubicBezTo>
                <a:cubicBezTo>
                  <a:pt x="248" y="340"/>
                  <a:pt x="248" y="338"/>
                  <a:pt x="248" y="338"/>
                </a:cubicBezTo>
                <a:cubicBezTo>
                  <a:pt x="247" y="338"/>
                  <a:pt x="246" y="338"/>
                  <a:pt x="246" y="338"/>
                </a:cubicBezTo>
                <a:cubicBezTo>
                  <a:pt x="246" y="337"/>
                  <a:pt x="246" y="337"/>
                  <a:pt x="246" y="337"/>
                </a:cubicBezTo>
                <a:cubicBezTo>
                  <a:pt x="246" y="336"/>
                  <a:pt x="245" y="336"/>
                  <a:pt x="245" y="336"/>
                </a:cubicBezTo>
                <a:cubicBezTo>
                  <a:pt x="245" y="335"/>
                  <a:pt x="245" y="335"/>
                  <a:pt x="245" y="335"/>
                </a:cubicBezTo>
                <a:cubicBezTo>
                  <a:pt x="244" y="334"/>
                  <a:pt x="244" y="333"/>
                  <a:pt x="244" y="333"/>
                </a:cubicBezTo>
                <a:cubicBezTo>
                  <a:pt x="242" y="334"/>
                  <a:pt x="244" y="335"/>
                  <a:pt x="244" y="335"/>
                </a:cubicBezTo>
                <a:cubicBezTo>
                  <a:pt x="244" y="335"/>
                  <a:pt x="243" y="336"/>
                  <a:pt x="243" y="336"/>
                </a:cubicBezTo>
                <a:cubicBezTo>
                  <a:pt x="243" y="337"/>
                  <a:pt x="243" y="337"/>
                  <a:pt x="242" y="337"/>
                </a:cubicBezTo>
                <a:cubicBezTo>
                  <a:pt x="243" y="336"/>
                  <a:pt x="242" y="337"/>
                  <a:pt x="241" y="336"/>
                </a:cubicBezTo>
                <a:cubicBezTo>
                  <a:pt x="241" y="336"/>
                  <a:pt x="241" y="335"/>
                  <a:pt x="241" y="335"/>
                </a:cubicBezTo>
                <a:cubicBezTo>
                  <a:pt x="240" y="335"/>
                  <a:pt x="240" y="335"/>
                  <a:pt x="240" y="334"/>
                </a:cubicBezTo>
                <a:cubicBezTo>
                  <a:pt x="240" y="334"/>
                  <a:pt x="239" y="334"/>
                  <a:pt x="239" y="334"/>
                </a:cubicBezTo>
                <a:cubicBezTo>
                  <a:pt x="239" y="334"/>
                  <a:pt x="239" y="334"/>
                  <a:pt x="239" y="333"/>
                </a:cubicBezTo>
                <a:cubicBezTo>
                  <a:pt x="239" y="333"/>
                  <a:pt x="238" y="335"/>
                  <a:pt x="238" y="333"/>
                </a:cubicBezTo>
                <a:cubicBezTo>
                  <a:pt x="237" y="333"/>
                  <a:pt x="237" y="334"/>
                  <a:pt x="236" y="334"/>
                </a:cubicBezTo>
                <a:cubicBezTo>
                  <a:pt x="236" y="335"/>
                  <a:pt x="237" y="335"/>
                  <a:pt x="237" y="335"/>
                </a:cubicBezTo>
                <a:cubicBezTo>
                  <a:pt x="237" y="336"/>
                  <a:pt x="237" y="336"/>
                  <a:pt x="237" y="336"/>
                </a:cubicBezTo>
                <a:cubicBezTo>
                  <a:pt x="238" y="336"/>
                  <a:pt x="238" y="338"/>
                  <a:pt x="238" y="338"/>
                </a:cubicBezTo>
                <a:cubicBezTo>
                  <a:pt x="239" y="339"/>
                  <a:pt x="240" y="339"/>
                  <a:pt x="241" y="340"/>
                </a:cubicBezTo>
                <a:cubicBezTo>
                  <a:pt x="241" y="340"/>
                  <a:pt x="241" y="340"/>
                  <a:pt x="241" y="341"/>
                </a:cubicBezTo>
                <a:cubicBezTo>
                  <a:pt x="241" y="341"/>
                  <a:pt x="242" y="340"/>
                  <a:pt x="242" y="341"/>
                </a:cubicBezTo>
                <a:cubicBezTo>
                  <a:pt x="242" y="341"/>
                  <a:pt x="242" y="342"/>
                  <a:pt x="242" y="342"/>
                </a:cubicBezTo>
                <a:cubicBezTo>
                  <a:pt x="245" y="343"/>
                  <a:pt x="246" y="344"/>
                  <a:pt x="248" y="346"/>
                </a:cubicBezTo>
                <a:cubicBezTo>
                  <a:pt x="249" y="347"/>
                  <a:pt x="253" y="349"/>
                  <a:pt x="253" y="350"/>
                </a:cubicBezTo>
                <a:cubicBezTo>
                  <a:pt x="253" y="351"/>
                  <a:pt x="254" y="351"/>
                  <a:pt x="254" y="352"/>
                </a:cubicBezTo>
                <a:cubicBezTo>
                  <a:pt x="255" y="353"/>
                  <a:pt x="255" y="354"/>
                  <a:pt x="256" y="354"/>
                </a:cubicBezTo>
                <a:cubicBezTo>
                  <a:pt x="256" y="354"/>
                  <a:pt x="257" y="355"/>
                  <a:pt x="257" y="355"/>
                </a:cubicBezTo>
                <a:cubicBezTo>
                  <a:pt x="257" y="356"/>
                  <a:pt x="258" y="356"/>
                  <a:pt x="258" y="356"/>
                </a:cubicBezTo>
                <a:cubicBezTo>
                  <a:pt x="259" y="359"/>
                  <a:pt x="261" y="359"/>
                  <a:pt x="262" y="361"/>
                </a:cubicBezTo>
                <a:cubicBezTo>
                  <a:pt x="264" y="361"/>
                  <a:pt x="265" y="362"/>
                  <a:pt x="266" y="362"/>
                </a:cubicBezTo>
                <a:cubicBezTo>
                  <a:pt x="267" y="363"/>
                  <a:pt x="266" y="363"/>
                  <a:pt x="267" y="364"/>
                </a:cubicBezTo>
                <a:cubicBezTo>
                  <a:pt x="267" y="364"/>
                  <a:pt x="268" y="364"/>
                  <a:pt x="268" y="364"/>
                </a:cubicBezTo>
                <a:cubicBezTo>
                  <a:pt x="268" y="364"/>
                  <a:pt x="269" y="365"/>
                  <a:pt x="269" y="366"/>
                </a:cubicBezTo>
                <a:cubicBezTo>
                  <a:pt x="270" y="366"/>
                  <a:pt x="270" y="366"/>
                  <a:pt x="271" y="367"/>
                </a:cubicBezTo>
                <a:cubicBezTo>
                  <a:pt x="271" y="367"/>
                  <a:pt x="271" y="367"/>
                  <a:pt x="272" y="368"/>
                </a:cubicBezTo>
                <a:cubicBezTo>
                  <a:pt x="272" y="368"/>
                  <a:pt x="272" y="369"/>
                  <a:pt x="273" y="369"/>
                </a:cubicBezTo>
                <a:cubicBezTo>
                  <a:pt x="273" y="369"/>
                  <a:pt x="274" y="370"/>
                  <a:pt x="275" y="370"/>
                </a:cubicBezTo>
                <a:cubicBezTo>
                  <a:pt x="275" y="370"/>
                  <a:pt x="275" y="371"/>
                  <a:pt x="276" y="371"/>
                </a:cubicBezTo>
                <a:cubicBezTo>
                  <a:pt x="276" y="371"/>
                  <a:pt x="277" y="371"/>
                  <a:pt x="277" y="371"/>
                </a:cubicBezTo>
                <a:cubicBezTo>
                  <a:pt x="277" y="371"/>
                  <a:pt x="277" y="372"/>
                  <a:pt x="277" y="372"/>
                </a:cubicBezTo>
                <a:cubicBezTo>
                  <a:pt x="277" y="372"/>
                  <a:pt x="278" y="372"/>
                  <a:pt x="278" y="372"/>
                </a:cubicBezTo>
                <a:cubicBezTo>
                  <a:pt x="278" y="372"/>
                  <a:pt x="279" y="373"/>
                  <a:pt x="279" y="373"/>
                </a:cubicBezTo>
                <a:cubicBezTo>
                  <a:pt x="280" y="374"/>
                  <a:pt x="281" y="375"/>
                  <a:pt x="281" y="375"/>
                </a:cubicBezTo>
                <a:cubicBezTo>
                  <a:pt x="282" y="375"/>
                  <a:pt x="283" y="375"/>
                  <a:pt x="284" y="375"/>
                </a:cubicBezTo>
                <a:cubicBezTo>
                  <a:pt x="284" y="375"/>
                  <a:pt x="284" y="376"/>
                  <a:pt x="284" y="376"/>
                </a:cubicBezTo>
                <a:cubicBezTo>
                  <a:pt x="284" y="376"/>
                  <a:pt x="285" y="376"/>
                  <a:pt x="285" y="376"/>
                </a:cubicBezTo>
                <a:cubicBezTo>
                  <a:pt x="285" y="376"/>
                  <a:pt x="285" y="377"/>
                  <a:pt x="286" y="377"/>
                </a:cubicBezTo>
                <a:cubicBezTo>
                  <a:pt x="288" y="378"/>
                  <a:pt x="291" y="379"/>
                  <a:pt x="293" y="379"/>
                </a:cubicBezTo>
                <a:cubicBezTo>
                  <a:pt x="293" y="379"/>
                  <a:pt x="294" y="380"/>
                  <a:pt x="294" y="380"/>
                </a:cubicBezTo>
                <a:cubicBezTo>
                  <a:pt x="295" y="380"/>
                  <a:pt x="294" y="380"/>
                  <a:pt x="295" y="380"/>
                </a:cubicBezTo>
                <a:cubicBezTo>
                  <a:pt x="295" y="380"/>
                  <a:pt x="296" y="380"/>
                  <a:pt x="296" y="380"/>
                </a:cubicBezTo>
                <a:cubicBezTo>
                  <a:pt x="296" y="380"/>
                  <a:pt x="296" y="381"/>
                  <a:pt x="297" y="381"/>
                </a:cubicBezTo>
                <a:cubicBezTo>
                  <a:pt x="297" y="381"/>
                  <a:pt x="298" y="381"/>
                  <a:pt x="298" y="381"/>
                </a:cubicBezTo>
                <a:cubicBezTo>
                  <a:pt x="298" y="381"/>
                  <a:pt x="299" y="382"/>
                  <a:pt x="299" y="382"/>
                </a:cubicBezTo>
                <a:cubicBezTo>
                  <a:pt x="300" y="382"/>
                  <a:pt x="302" y="382"/>
                  <a:pt x="303" y="382"/>
                </a:cubicBezTo>
                <a:cubicBezTo>
                  <a:pt x="304" y="383"/>
                  <a:pt x="306" y="383"/>
                  <a:pt x="307" y="383"/>
                </a:cubicBezTo>
                <a:cubicBezTo>
                  <a:pt x="310" y="383"/>
                  <a:pt x="313" y="383"/>
                  <a:pt x="317" y="383"/>
                </a:cubicBezTo>
                <a:cubicBezTo>
                  <a:pt x="320" y="383"/>
                  <a:pt x="323" y="383"/>
                  <a:pt x="326" y="382"/>
                </a:cubicBezTo>
                <a:cubicBezTo>
                  <a:pt x="328" y="382"/>
                  <a:pt x="330" y="382"/>
                  <a:pt x="332" y="382"/>
                </a:cubicBezTo>
                <a:cubicBezTo>
                  <a:pt x="333" y="382"/>
                  <a:pt x="333" y="382"/>
                  <a:pt x="333" y="382"/>
                </a:cubicBezTo>
                <a:cubicBezTo>
                  <a:pt x="333" y="382"/>
                  <a:pt x="334" y="382"/>
                  <a:pt x="333" y="382"/>
                </a:cubicBezTo>
                <a:cubicBezTo>
                  <a:pt x="334" y="382"/>
                  <a:pt x="334" y="382"/>
                  <a:pt x="335" y="382"/>
                </a:cubicBezTo>
                <a:cubicBezTo>
                  <a:pt x="336" y="382"/>
                  <a:pt x="336" y="382"/>
                  <a:pt x="336" y="382"/>
                </a:cubicBezTo>
                <a:cubicBezTo>
                  <a:pt x="337" y="382"/>
                  <a:pt x="337" y="382"/>
                  <a:pt x="337" y="382"/>
                </a:cubicBezTo>
                <a:cubicBezTo>
                  <a:pt x="339" y="382"/>
                  <a:pt x="340" y="382"/>
                  <a:pt x="341" y="382"/>
                </a:cubicBezTo>
                <a:cubicBezTo>
                  <a:pt x="341" y="383"/>
                  <a:pt x="343" y="382"/>
                  <a:pt x="343" y="383"/>
                </a:cubicBezTo>
                <a:cubicBezTo>
                  <a:pt x="343" y="384"/>
                  <a:pt x="343" y="386"/>
                  <a:pt x="343" y="388"/>
                </a:cubicBezTo>
                <a:cubicBezTo>
                  <a:pt x="343" y="388"/>
                  <a:pt x="343" y="388"/>
                  <a:pt x="343" y="389"/>
                </a:cubicBezTo>
                <a:cubicBezTo>
                  <a:pt x="344" y="391"/>
                  <a:pt x="345" y="391"/>
                  <a:pt x="345" y="393"/>
                </a:cubicBezTo>
                <a:cubicBezTo>
                  <a:pt x="340" y="395"/>
                  <a:pt x="335" y="393"/>
                  <a:pt x="330" y="394"/>
                </a:cubicBezTo>
                <a:cubicBezTo>
                  <a:pt x="330" y="393"/>
                  <a:pt x="330" y="395"/>
                  <a:pt x="329" y="394"/>
                </a:cubicBezTo>
                <a:cubicBezTo>
                  <a:pt x="329" y="394"/>
                  <a:pt x="328" y="394"/>
                  <a:pt x="328" y="394"/>
                </a:cubicBezTo>
                <a:cubicBezTo>
                  <a:pt x="327" y="394"/>
                  <a:pt x="328" y="394"/>
                  <a:pt x="327" y="394"/>
                </a:cubicBezTo>
                <a:cubicBezTo>
                  <a:pt x="326" y="394"/>
                  <a:pt x="326" y="394"/>
                  <a:pt x="325" y="395"/>
                </a:cubicBezTo>
                <a:cubicBezTo>
                  <a:pt x="325" y="395"/>
                  <a:pt x="324" y="394"/>
                  <a:pt x="324" y="394"/>
                </a:cubicBezTo>
                <a:cubicBezTo>
                  <a:pt x="324" y="394"/>
                  <a:pt x="323" y="395"/>
                  <a:pt x="323" y="395"/>
                </a:cubicBezTo>
                <a:cubicBezTo>
                  <a:pt x="323" y="395"/>
                  <a:pt x="323" y="395"/>
                  <a:pt x="322" y="395"/>
                </a:cubicBezTo>
                <a:cubicBezTo>
                  <a:pt x="322" y="395"/>
                  <a:pt x="322" y="394"/>
                  <a:pt x="322" y="394"/>
                </a:cubicBezTo>
                <a:cubicBezTo>
                  <a:pt x="321" y="394"/>
                  <a:pt x="321" y="395"/>
                  <a:pt x="321" y="395"/>
                </a:cubicBezTo>
                <a:cubicBezTo>
                  <a:pt x="321" y="395"/>
                  <a:pt x="320" y="394"/>
                  <a:pt x="319" y="394"/>
                </a:cubicBezTo>
                <a:cubicBezTo>
                  <a:pt x="319" y="394"/>
                  <a:pt x="319" y="395"/>
                  <a:pt x="319" y="395"/>
                </a:cubicBezTo>
                <a:cubicBezTo>
                  <a:pt x="318" y="395"/>
                  <a:pt x="318" y="394"/>
                  <a:pt x="317" y="394"/>
                </a:cubicBezTo>
                <a:cubicBezTo>
                  <a:pt x="317" y="394"/>
                  <a:pt x="316" y="395"/>
                  <a:pt x="316" y="395"/>
                </a:cubicBezTo>
                <a:cubicBezTo>
                  <a:pt x="316" y="395"/>
                  <a:pt x="316" y="394"/>
                  <a:pt x="316" y="394"/>
                </a:cubicBezTo>
                <a:cubicBezTo>
                  <a:pt x="316" y="394"/>
                  <a:pt x="315" y="395"/>
                  <a:pt x="315" y="395"/>
                </a:cubicBezTo>
                <a:cubicBezTo>
                  <a:pt x="314" y="394"/>
                  <a:pt x="314" y="395"/>
                  <a:pt x="313" y="394"/>
                </a:cubicBezTo>
                <a:cubicBezTo>
                  <a:pt x="312" y="394"/>
                  <a:pt x="312" y="394"/>
                  <a:pt x="311" y="394"/>
                </a:cubicBezTo>
                <a:cubicBezTo>
                  <a:pt x="311" y="394"/>
                  <a:pt x="311" y="395"/>
                  <a:pt x="310" y="395"/>
                </a:cubicBezTo>
                <a:cubicBezTo>
                  <a:pt x="310" y="395"/>
                  <a:pt x="310" y="394"/>
                  <a:pt x="310" y="394"/>
                </a:cubicBezTo>
                <a:cubicBezTo>
                  <a:pt x="308" y="394"/>
                  <a:pt x="305" y="395"/>
                  <a:pt x="303" y="394"/>
                </a:cubicBezTo>
                <a:cubicBezTo>
                  <a:pt x="303" y="394"/>
                  <a:pt x="302" y="394"/>
                  <a:pt x="303" y="394"/>
                </a:cubicBezTo>
                <a:cubicBezTo>
                  <a:pt x="301" y="394"/>
                  <a:pt x="301" y="395"/>
                  <a:pt x="300" y="394"/>
                </a:cubicBezTo>
                <a:cubicBezTo>
                  <a:pt x="299" y="394"/>
                  <a:pt x="299" y="394"/>
                  <a:pt x="298" y="394"/>
                </a:cubicBezTo>
                <a:cubicBezTo>
                  <a:pt x="298" y="394"/>
                  <a:pt x="297" y="394"/>
                  <a:pt x="296" y="394"/>
                </a:cubicBezTo>
                <a:cubicBezTo>
                  <a:pt x="296" y="394"/>
                  <a:pt x="296" y="394"/>
                  <a:pt x="295" y="394"/>
                </a:cubicBezTo>
                <a:cubicBezTo>
                  <a:pt x="294" y="394"/>
                  <a:pt x="294" y="394"/>
                  <a:pt x="293" y="394"/>
                </a:cubicBezTo>
                <a:cubicBezTo>
                  <a:pt x="293" y="394"/>
                  <a:pt x="293" y="394"/>
                  <a:pt x="292" y="394"/>
                </a:cubicBezTo>
                <a:cubicBezTo>
                  <a:pt x="291" y="393"/>
                  <a:pt x="291" y="394"/>
                  <a:pt x="289" y="393"/>
                </a:cubicBezTo>
                <a:cubicBezTo>
                  <a:pt x="288" y="393"/>
                  <a:pt x="288" y="394"/>
                  <a:pt x="287" y="393"/>
                </a:cubicBezTo>
                <a:cubicBezTo>
                  <a:pt x="286" y="392"/>
                  <a:pt x="285" y="394"/>
                  <a:pt x="285" y="393"/>
                </a:cubicBezTo>
                <a:cubicBezTo>
                  <a:pt x="284" y="392"/>
                  <a:pt x="279" y="393"/>
                  <a:pt x="279" y="393"/>
                </a:cubicBezTo>
                <a:cubicBezTo>
                  <a:pt x="278" y="393"/>
                  <a:pt x="278" y="393"/>
                  <a:pt x="277" y="393"/>
                </a:cubicBezTo>
                <a:cubicBezTo>
                  <a:pt x="276" y="393"/>
                  <a:pt x="276" y="393"/>
                  <a:pt x="275" y="393"/>
                </a:cubicBezTo>
                <a:cubicBezTo>
                  <a:pt x="273" y="393"/>
                  <a:pt x="273" y="393"/>
                  <a:pt x="272" y="393"/>
                </a:cubicBezTo>
                <a:cubicBezTo>
                  <a:pt x="271" y="392"/>
                  <a:pt x="271" y="393"/>
                  <a:pt x="270" y="393"/>
                </a:cubicBezTo>
                <a:cubicBezTo>
                  <a:pt x="270" y="393"/>
                  <a:pt x="270" y="392"/>
                  <a:pt x="270" y="392"/>
                </a:cubicBezTo>
                <a:cubicBezTo>
                  <a:pt x="269" y="392"/>
                  <a:pt x="269" y="393"/>
                  <a:pt x="268" y="393"/>
                </a:cubicBezTo>
                <a:cubicBezTo>
                  <a:pt x="267" y="393"/>
                  <a:pt x="266" y="392"/>
                  <a:pt x="266" y="392"/>
                </a:cubicBezTo>
                <a:cubicBezTo>
                  <a:pt x="266" y="392"/>
                  <a:pt x="266" y="393"/>
                  <a:pt x="265" y="393"/>
                </a:cubicBezTo>
                <a:cubicBezTo>
                  <a:pt x="265" y="393"/>
                  <a:pt x="264" y="393"/>
                  <a:pt x="263" y="393"/>
                </a:cubicBezTo>
                <a:cubicBezTo>
                  <a:pt x="263" y="393"/>
                  <a:pt x="262" y="392"/>
                  <a:pt x="262" y="392"/>
                </a:cubicBezTo>
                <a:cubicBezTo>
                  <a:pt x="262" y="392"/>
                  <a:pt x="262" y="393"/>
                  <a:pt x="262" y="393"/>
                </a:cubicBezTo>
                <a:cubicBezTo>
                  <a:pt x="260" y="393"/>
                  <a:pt x="260" y="393"/>
                  <a:pt x="259" y="393"/>
                </a:cubicBezTo>
                <a:cubicBezTo>
                  <a:pt x="257" y="392"/>
                  <a:pt x="255" y="393"/>
                  <a:pt x="253" y="393"/>
                </a:cubicBezTo>
                <a:cubicBezTo>
                  <a:pt x="252" y="393"/>
                  <a:pt x="253" y="393"/>
                  <a:pt x="252" y="393"/>
                </a:cubicBezTo>
                <a:cubicBezTo>
                  <a:pt x="251" y="393"/>
                  <a:pt x="251" y="392"/>
                  <a:pt x="251" y="392"/>
                </a:cubicBezTo>
                <a:cubicBezTo>
                  <a:pt x="251" y="392"/>
                  <a:pt x="251" y="393"/>
                  <a:pt x="251" y="393"/>
                </a:cubicBezTo>
                <a:cubicBezTo>
                  <a:pt x="248" y="393"/>
                  <a:pt x="246" y="393"/>
                  <a:pt x="245" y="393"/>
                </a:cubicBezTo>
                <a:cubicBezTo>
                  <a:pt x="244" y="393"/>
                  <a:pt x="244" y="393"/>
                  <a:pt x="243" y="393"/>
                </a:cubicBezTo>
                <a:cubicBezTo>
                  <a:pt x="243" y="393"/>
                  <a:pt x="242" y="393"/>
                  <a:pt x="242" y="393"/>
                </a:cubicBezTo>
                <a:cubicBezTo>
                  <a:pt x="241" y="393"/>
                  <a:pt x="240" y="393"/>
                  <a:pt x="240" y="393"/>
                </a:cubicBezTo>
                <a:cubicBezTo>
                  <a:pt x="238" y="393"/>
                  <a:pt x="238" y="393"/>
                  <a:pt x="237" y="393"/>
                </a:cubicBezTo>
                <a:cubicBezTo>
                  <a:pt x="235" y="393"/>
                  <a:pt x="234" y="393"/>
                  <a:pt x="233" y="393"/>
                </a:cubicBezTo>
                <a:cubicBezTo>
                  <a:pt x="232" y="393"/>
                  <a:pt x="231" y="393"/>
                  <a:pt x="231" y="393"/>
                </a:cubicBezTo>
                <a:cubicBezTo>
                  <a:pt x="231" y="394"/>
                  <a:pt x="231" y="393"/>
                  <a:pt x="231" y="393"/>
                </a:cubicBezTo>
                <a:cubicBezTo>
                  <a:pt x="230" y="393"/>
                  <a:pt x="229" y="393"/>
                  <a:pt x="229" y="394"/>
                </a:cubicBezTo>
                <a:cubicBezTo>
                  <a:pt x="229" y="394"/>
                  <a:pt x="228" y="393"/>
                  <a:pt x="228" y="393"/>
                </a:cubicBezTo>
                <a:cubicBezTo>
                  <a:pt x="228" y="393"/>
                  <a:pt x="227" y="393"/>
                  <a:pt x="226" y="393"/>
                </a:cubicBezTo>
                <a:cubicBezTo>
                  <a:pt x="226" y="393"/>
                  <a:pt x="226" y="393"/>
                  <a:pt x="225" y="393"/>
                </a:cubicBezTo>
                <a:cubicBezTo>
                  <a:pt x="225" y="393"/>
                  <a:pt x="225" y="393"/>
                  <a:pt x="224" y="393"/>
                </a:cubicBezTo>
                <a:cubicBezTo>
                  <a:pt x="224" y="393"/>
                  <a:pt x="224" y="393"/>
                  <a:pt x="223" y="393"/>
                </a:cubicBezTo>
                <a:cubicBezTo>
                  <a:pt x="223" y="393"/>
                  <a:pt x="222" y="393"/>
                  <a:pt x="222" y="393"/>
                </a:cubicBezTo>
                <a:cubicBezTo>
                  <a:pt x="219" y="393"/>
                  <a:pt x="217" y="393"/>
                  <a:pt x="215" y="393"/>
                </a:cubicBezTo>
                <a:cubicBezTo>
                  <a:pt x="213" y="392"/>
                  <a:pt x="214" y="392"/>
                  <a:pt x="213" y="393"/>
                </a:cubicBezTo>
                <a:cubicBezTo>
                  <a:pt x="211" y="393"/>
                  <a:pt x="210" y="392"/>
                  <a:pt x="209" y="392"/>
                </a:cubicBezTo>
                <a:cubicBezTo>
                  <a:pt x="209" y="392"/>
                  <a:pt x="209" y="392"/>
                  <a:pt x="208" y="392"/>
                </a:cubicBezTo>
                <a:cubicBezTo>
                  <a:pt x="208" y="392"/>
                  <a:pt x="207" y="392"/>
                  <a:pt x="207" y="391"/>
                </a:cubicBezTo>
                <a:cubicBezTo>
                  <a:pt x="206" y="391"/>
                  <a:pt x="205" y="391"/>
                  <a:pt x="205" y="391"/>
                </a:cubicBezTo>
                <a:cubicBezTo>
                  <a:pt x="204" y="390"/>
                  <a:pt x="202" y="390"/>
                  <a:pt x="201" y="390"/>
                </a:cubicBezTo>
                <a:cubicBezTo>
                  <a:pt x="200" y="390"/>
                  <a:pt x="199" y="390"/>
                  <a:pt x="199" y="390"/>
                </a:cubicBezTo>
                <a:cubicBezTo>
                  <a:pt x="198" y="388"/>
                  <a:pt x="193" y="390"/>
                  <a:pt x="192" y="389"/>
                </a:cubicBezTo>
                <a:cubicBezTo>
                  <a:pt x="192" y="388"/>
                  <a:pt x="191" y="389"/>
                  <a:pt x="191" y="389"/>
                </a:cubicBezTo>
                <a:cubicBezTo>
                  <a:pt x="191" y="389"/>
                  <a:pt x="190" y="389"/>
                  <a:pt x="190" y="389"/>
                </a:cubicBezTo>
                <a:cubicBezTo>
                  <a:pt x="185" y="388"/>
                  <a:pt x="181" y="389"/>
                  <a:pt x="178" y="387"/>
                </a:cubicBezTo>
                <a:cubicBezTo>
                  <a:pt x="177" y="388"/>
                  <a:pt x="176" y="387"/>
                  <a:pt x="175" y="387"/>
                </a:cubicBezTo>
                <a:cubicBezTo>
                  <a:pt x="173" y="387"/>
                  <a:pt x="172" y="387"/>
                  <a:pt x="171" y="387"/>
                </a:cubicBezTo>
                <a:cubicBezTo>
                  <a:pt x="170" y="387"/>
                  <a:pt x="170" y="387"/>
                  <a:pt x="170" y="387"/>
                </a:cubicBezTo>
                <a:cubicBezTo>
                  <a:pt x="170" y="387"/>
                  <a:pt x="170" y="387"/>
                  <a:pt x="170" y="387"/>
                </a:cubicBezTo>
                <a:cubicBezTo>
                  <a:pt x="168" y="388"/>
                  <a:pt x="167" y="387"/>
                  <a:pt x="166" y="387"/>
                </a:cubicBezTo>
                <a:cubicBezTo>
                  <a:pt x="164" y="387"/>
                  <a:pt x="163" y="387"/>
                  <a:pt x="162" y="387"/>
                </a:cubicBezTo>
                <a:cubicBezTo>
                  <a:pt x="162" y="387"/>
                  <a:pt x="161" y="386"/>
                  <a:pt x="162" y="386"/>
                </a:cubicBezTo>
                <a:cubicBezTo>
                  <a:pt x="161" y="386"/>
                  <a:pt x="160" y="387"/>
                  <a:pt x="160" y="387"/>
                </a:cubicBezTo>
                <a:cubicBezTo>
                  <a:pt x="160" y="387"/>
                  <a:pt x="160" y="386"/>
                  <a:pt x="160" y="386"/>
                </a:cubicBezTo>
                <a:cubicBezTo>
                  <a:pt x="159" y="386"/>
                  <a:pt x="159" y="386"/>
                  <a:pt x="159" y="386"/>
                </a:cubicBezTo>
                <a:cubicBezTo>
                  <a:pt x="158" y="386"/>
                  <a:pt x="158" y="386"/>
                  <a:pt x="157" y="386"/>
                </a:cubicBezTo>
                <a:cubicBezTo>
                  <a:pt x="155" y="386"/>
                  <a:pt x="153" y="386"/>
                  <a:pt x="151" y="386"/>
                </a:cubicBezTo>
                <a:cubicBezTo>
                  <a:pt x="151" y="386"/>
                  <a:pt x="150" y="385"/>
                  <a:pt x="150" y="385"/>
                </a:cubicBezTo>
                <a:cubicBezTo>
                  <a:pt x="150" y="385"/>
                  <a:pt x="149" y="386"/>
                  <a:pt x="148" y="386"/>
                </a:cubicBezTo>
                <a:cubicBezTo>
                  <a:pt x="148" y="386"/>
                  <a:pt x="148" y="386"/>
                  <a:pt x="147" y="386"/>
                </a:cubicBezTo>
                <a:cubicBezTo>
                  <a:pt x="147" y="386"/>
                  <a:pt x="146" y="386"/>
                  <a:pt x="146" y="386"/>
                </a:cubicBezTo>
                <a:cubicBezTo>
                  <a:pt x="146" y="386"/>
                  <a:pt x="146" y="385"/>
                  <a:pt x="145" y="385"/>
                </a:cubicBezTo>
                <a:cubicBezTo>
                  <a:pt x="144" y="385"/>
                  <a:pt x="144" y="387"/>
                  <a:pt x="142" y="386"/>
                </a:cubicBezTo>
                <a:cubicBezTo>
                  <a:pt x="142" y="386"/>
                  <a:pt x="141" y="386"/>
                  <a:pt x="140" y="386"/>
                </a:cubicBezTo>
                <a:cubicBezTo>
                  <a:pt x="140" y="386"/>
                  <a:pt x="139" y="386"/>
                  <a:pt x="138" y="386"/>
                </a:cubicBezTo>
                <a:cubicBezTo>
                  <a:pt x="136" y="386"/>
                  <a:pt x="134" y="386"/>
                  <a:pt x="133" y="386"/>
                </a:cubicBezTo>
                <a:cubicBezTo>
                  <a:pt x="132" y="386"/>
                  <a:pt x="132" y="385"/>
                  <a:pt x="132" y="385"/>
                </a:cubicBezTo>
                <a:cubicBezTo>
                  <a:pt x="131" y="385"/>
                  <a:pt x="131" y="386"/>
                  <a:pt x="130" y="386"/>
                </a:cubicBezTo>
                <a:cubicBezTo>
                  <a:pt x="128" y="386"/>
                  <a:pt x="128" y="385"/>
                  <a:pt x="128" y="386"/>
                </a:cubicBezTo>
                <a:cubicBezTo>
                  <a:pt x="128" y="386"/>
                  <a:pt x="127" y="386"/>
                  <a:pt x="127" y="386"/>
                </a:cubicBezTo>
                <a:cubicBezTo>
                  <a:pt x="126" y="386"/>
                  <a:pt x="126" y="386"/>
                  <a:pt x="125" y="386"/>
                </a:cubicBezTo>
                <a:cubicBezTo>
                  <a:pt x="124" y="386"/>
                  <a:pt x="124" y="386"/>
                  <a:pt x="123" y="386"/>
                </a:cubicBezTo>
                <a:cubicBezTo>
                  <a:pt x="123" y="386"/>
                  <a:pt x="123" y="385"/>
                  <a:pt x="123" y="385"/>
                </a:cubicBezTo>
                <a:cubicBezTo>
                  <a:pt x="122" y="385"/>
                  <a:pt x="121" y="386"/>
                  <a:pt x="120" y="386"/>
                </a:cubicBezTo>
                <a:cubicBezTo>
                  <a:pt x="119" y="386"/>
                  <a:pt x="119" y="385"/>
                  <a:pt x="118" y="385"/>
                </a:cubicBezTo>
                <a:cubicBezTo>
                  <a:pt x="117" y="385"/>
                  <a:pt x="115" y="385"/>
                  <a:pt x="114" y="386"/>
                </a:cubicBezTo>
                <a:cubicBezTo>
                  <a:pt x="113" y="386"/>
                  <a:pt x="113" y="386"/>
                  <a:pt x="112" y="386"/>
                </a:cubicBezTo>
                <a:cubicBezTo>
                  <a:pt x="112" y="385"/>
                  <a:pt x="110" y="386"/>
                  <a:pt x="110" y="386"/>
                </a:cubicBezTo>
                <a:cubicBezTo>
                  <a:pt x="109" y="386"/>
                  <a:pt x="109" y="386"/>
                  <a:pt x="109" y="386"/>
                </a:cubicBezTo>
                <a:cubicBezTo>
                  <a:pt x="108" y="386"/>
                  <a:pt x="107" y="386"/>
                  <a:pt x="107" y="386"/>
                </a:cubicBezTo>
                <a:cubicBezTo>
                  <a:pt x="106" y="386"/>
                  <a:pt x="106" y="386"/>
                  <a:pt x="106" y="386"/>
                </a:cubicBezTo>
                <a:cubicBezTo>
                  <a:pt x="106" y="386"/>
                  <a:pt x="106" y="386"/>
                  <a:pt x="106" y="386"/>
                </a:cubicBezTo>
                <a:cubicBezTo>
                  <a:pt x="105" y="386"/>
                  <a:pt x="105" y="386"/>
                  <a:pt x="105" y="386"/>
                </a:cubicBezTo>
                <a:cubicBezTo>
                  <a:pt x="105" y="386"/>
                  <a:pt x="104" y="386"/>
                  <a:pt x="103" y="386"/>
                </a:cubicBezTo>
                <a:cubicBezTo>
                  <a:pt x="103" y="386"/>
                  <a:pt x="102" y="387"/>
                  <a:pt x="102" y="387"/>
                </a:cubicBezTo>
                <a:cubicBezTo>
                  <a:pt x="101" y="387"/>
                  <a:pt x="101" y="386"/>
                  <a:pt x="100" y="386"/>
                </a:cubicBezTo>
                <a:cubicBezTo>
                  <a:pt x="99" y="387"/>
                  <a:pt x="98" y="387"/>
                  <a:pt x="97" y="387"/>
                </a:cubicBezTo>
                <a:cubicBezTo>
                  <a:pt x="97" y="387"/>
                  <a:pt x="96" y="387"/>
                  <a:pt x="96" y="387"/>
                </a:cubicBezTo>
                <a:cubicBezTo>
                  <a:pt x="96" y="387"/>
                  <a:pt x="96" y="387"/>
                  <a:pt x="96" y="387"/>
                </a:cubicBezTo>
                <a:cubicBezTo>
                  <a:pt x="95" y="387"/>
                  <a:pt x="95" y="387"/>
                  <a:pt x="95" y="387"/>
                </a:cubicBezTo>
                <a:cubicBezTo>
                  <a:pt x="94" y="386"/>
                  <a:pt x="93" y="387"/>
                  <a:pt x="93" y="387"/>
                </a:cubicBezTo>
                <a:cubicBezTo>
                  <a:pt x="91" y="388"/>
                  <a:pt x="91" y="387"/>
                  <a:pt x="90" y="387"/>
                </a:cubicBezTo>
                <a:cubicBezTo>
                  <a:pt x="90" y="387"/>
                  <a:pt x="90" y="388"/>
                  <a:pt x="90" y="388"/>
                </a:cubicBezTo>
                <a:cubicBezTo>
                  <a:pt x="90" y="388"/>
                  <a:pt x="90" y="387"/>
                  <a:pt x="89" y="387"/>
                </a:cubicBezTo>
                <a:cubicBezTo>
                  <a:pt x="89" y="387"/>
                  <a:pt x="89" y="388"/>
                  <a:pt x="88" y="388"/>
                </a:cubicBezTo>
                <a:cubicBezTo>
                  <a:pt x="88" y="388"/>
                  <a:pt x="87" y="388"/>
                  <a:pt x="86" y="388"/>
                </a:cubicBezTo>
                <a:cubicBezTo>
                  <a:pt x="85" y="388"/>
                  <a:pt x="84" y="388"/>
                  <a:pt x="83" y="389"/>
                </a:cubicBezTo>
                <a:cubicBezTo>
                  <a:pt x="82" y="389"/>
                  <a:pt x="82" y="388"/>
                  <a:pt x="82" y="388"/>
                </a:cubicBezTo>
                <a:cubicBezTo>
                  <a:pt x="81" y="388"/>
                  <a:pt x="81" y="389"/>
                  <a:pt x="81" y="389"/>
                </a:cubicBezTo>
                <a:cubicBezTo>
                  <a:pt x="81" y="389"/>
                  <a:pt x="81" y="388"/>
                  <a:pt x="81" y="388"/>
                </a:cubicBezTo>
                <a:cubicBezTo>
                  <a:pt x="79" y="388"/>
                  <a:pt x="76" y="388"/>
                  <a:pt x="76" y="389"/>
                </a:cubicBezTo>
                <a:cubicBezTo>
                  <a:pt x="76" y="389"/>
                  <a:pt x="75" y="388"/>
                  <a:pt x="75" y="388"/>
                </a:cubicBezTo>
                <a:cubicBezTo>
                  <a:pt x="74" y="388"/>
                  <a:pt x="74" y="389"/>
                  <a:pt x="73" y="389"/>
                </a:cubicBezTo>
                <a:cubicBezTo>
                  <a:pt x="71" y="389"/>
                  <a:pt x="69" y="389"/>
                  <a:pt x="67" y="389"/>
                </a:cubicBezTo>
                <a:cubicBezTo>
                  <a:pt x="66" y="389"/>
                  <a:pt x="65" y="390"/>
                  <a:pt x="64" y="390"/>
                </a:cubicBezTo>
                <a:cubicBezTo>
                  <a:pt x="62" y="391"/>
                  <a:pt x="60" y="391"/>
                  <a:pt x="58" y="391"/>
                </a:cubicBezTo>
                <a:cubicBezTo>
                  <a:pt x="57" y="392"/>
                  <a:pt x="56" y="392"/>
                  <a:pt x="55" y="392"/>
                </a:cubicBezTo>
                <a:cubicBezTo>
                  <a:pt x="51" y="393"/>
                  <a:pt x="48" y="392"/>
                  <a:pt x="44" y="392"/>
                </a:cubicBezTo>
                <a:cubicBezTo>
                  <a:pt x="44" y="392"/>
                  <a:pt x="44" y="393"/>
                  <a:pt x="44" y="393"/>
                </a:cubicBezTo>
                <a:cubicBezTo>
                  <a:pt x="43" y="393"/>
                  <a:pt x="43" y="393"/>
                  <a:pt x="42" y="394"/>
                </a:cubicBezTo>
                <a:cubicBezTo>
                  <a:pt x="41" y="395"/>
                  <a:pt x="38" y="396"/>
                  <a:pt x="36" y="396"/>
                </a:cubicBezTo>
                <a:cubicBezTo>
                  <a:pt x="35" y="397"/>
                  <a:pt x="34" y="397"/>
                  <a:pt x="34" y="397"/>
                </a:cubicBezTo>
                <a:cubicBezTo>
                  <a:pt x="33" y="397"/>
                  <a:pt x="33" y="397"/>
                  <a:pt x="33" y="397"/>
                </a:cubicBezTo>
                <a:cubicBezTo>
                  <a:pt x="33" y="397"/>
                  <a:pt x="33" y="397"/>
                  <a:pt x="32" y="397"/>
                </a:cubicBezTo>
                <a:cubicBezTo>
                  <a:pt x="29" y="397"/>
                  <a:pt x="27" y="397"/>
                  <a:pt x="25" y="396"/>
                </a:cubicBezTo>
                <a:cubicBezTo>
                  <a:pt x="25" y="398"/>
                  <a:pt x="22" y="397"/>
                  <a:pt x="22" y="399"/>
                </a:cubicBezTo>
                <a:cubicBezTo>
                  <a:pt x="23" y="400"/>
                  <a:pt x="23" y="400"/>
                  <a:pt x="24" y="400"/>
                </a:cubicBezTo>
                <a:cubicBezTo>
                  <a:pt x="24" y="400"/>
                  <a:pt x="25" y="401"/>
                  <a:pt x="25" y="401"/>
                </a:cubicBezTo>
                <a:cubicBezTo>
                  <a:pt x="26" y="400"/>
                  <a:pt x="26" y="400"/>
                  <a:pt x="27" y="400"/>
                </a:cubicBezTo>
                <a:cubicBezTo>
                  <a:pt x="28" y="400"/>
                  <a:pt x="29" y="400"/>
                  <a:pt x="31" y="399"/>
                </a:cubicBezTo>
                <a:cubicBezTo>
                  <a:pt x="31" y="399"/>
                  <a:pt x="31" y="399"/>
                  <a:pt x="32" y="399"/>
                </a:cubicBezTo>
                <a:cubicBezTo>
                  <a:pt x="32" y="399"/>
                  <a:pt x="32" y="400"/>
                  <a:pt x="33" y="399"/>
                </a:cubicBezTo>
                <a:cubicBezTo>
                  <a:pt x="34" y="399"/>
                  <a:pt x="35" y="399"/>
                  <a:pt x="36" y="398"/>
                </a:cubicBezTo>
                <a:cubicBezTo>
                  <a:pt x="38" y="398"/>
                  <a:pt x="39" y="397"/>
                  <a:pt x="40" y="397"/>
                </a:cubicBezTo>
                <a:cubicBezTo>
                  <a:pt x="43" y="397"/>
                  <a:pt x="44" y="397"/>
                  <a:pt x="46" y="396"/>
                </a:cubicBezTo>
                <a:cubicBezTo>
                  <a:pt x="47" y="397"/>
                  <a:pt x="48" y="396"/>
                  <a:pt x="49" y="396"/>
                </a:cubicBezTo>
                <a:cubicBezTo>
                  <a:pt x="49" y="396"/>
                  <a:pt x="50" y="397"/>
                  <a:pt x="50" y="397"/>
                </a:cubicBezTo>
                <a:cubicBezTo>
                  <a:pt x="50" y="397"/>
                  <a:pt x="51" y="397"/>
                  <a:pt x="52" y="397"/>
                </a:cubicBezTo>
                <a:cubicBezTo>
                  <a:pt x="52" y="397"/>
                  <a:pt x="52" y="397"/>
                  <a:pt x="52" y="397"/>
                </a:cubicBezTo>
                <a:cubicBezTo>
                  <a:pt x="54" y="398"/>
                  <a:pt x="57" y="397"/>
                  <a:pt x="60" y="398"/>
                </a:cubicBezTo>
                <a:cubicBezTo>
                  <a:pt x="60" y="398"/>
                  <a:pt x="60" y="398"/>
                  <a:pt x="61" y="398"/>
                </a:cubicBezTo>
                <a:cubicBezTo>
                  <a:pt x="61" y="398"/>
                  <a:pt x="62" y="398"/>
                  <a:pt x="62" y="398"/>
                </a:cubicBezTo>
                <a:cubicBezTo>
                  <a:pt x="63" y="398"/>
                  <a:pt x="63" y="399"/>
                  <a:pt x="64" y="399"/>
                </a:cubicBezTo>
                <a:cubicBezTo>
                  <a:pt x="64" y="399"/>
                  <a:pt x="65" y="399"/>
                  <a:pt x="65" y="399"/>
                </a:cubicBezTo>
                <a:cubicBezTo>
                  <a:pt x="66" y="400"/>
                  <a:pt x="68" y="399"/>
                  <a:pt x="69" y="400"/>
                </a:cubicBezTo>
                <a:cubicBezTo>
                  <a:pt x="70" y="400"/>
                  <a:pt x="70" y="400"/>
                  <a:pt x="71" y="400"/>
                </a:cubicBezTo>
                <a:cubicBezTo>
                  <a:pt x="73" y="400"/>
                  <a:pt x="74" y="400"/>
                  <a:pt x="75" y="400"/>
                </a:cubicBezTo>
                <a:cubicBezTo>
                  <a:pt x="77" y="401"/>
                  <a:pt x="79" y="401"/>
                  <a:pt x="81" y="401"/>
                </a:cubicBezTo>
                <a:cubicBezTo>
                  <a:pt x="81" y="401"/>
                  <a:pt x="81" y="401"/>
                  <a:pt x="81" y="401"/>
                </a:cubicBezTo>
                <a:cubicBezTo>
                  <a:pt x="82" y="401"/>
                  <a:pt x="82" y="401"/>
                  <a:pt x="82" y="401"/>
                </a:cubicBezTo>
                <a:cubicBezTo>
                  <a:pt x="82" y="401"/>
                  <a:pt x="82" y="401"/>
                  <a:pt x="83" y="401"/>
                </a:cubicBezTo>
                <a:cubicBezTo>
                  <a:pt x="83" y="401"/>
                  <a:pt x="84" y="401"/>
                  <a:pt x="84" y="401"/>
                </a:cubicBezTo>
                <a:cubicBezTo>
                  <a:pt x="87" y="401"/>
                  <a:pt x="91" y="401"/>
                  <a:pt x="94" y="402"/>
                </a:cubicBezTo>
                <a:cubicBezTo>
                  <a:pt x="94" y="402"/>
                  <a:pt x="95" y="401"/>
                  <a:pt x="96" y="402"/>
                </a:cubicBezTo>
                <a:cubicBezTo>
                  <a:pt x="96" y="402"/>
                  <a:pt x="96" y="402"/>
                  <a:pt x="97" y="402"/>
                </a:cubicBezTo>
                <a:cubicBezTo>
                  <a:pt x="97" y="402"/>
                  <a:pt x="97" y="402"/>
                  <a:pt x="97" y="402"/>
                </a:cubicBezTo>
                <a:cubicBezTo>
                  <a:pt x="98" y="401"/>
                  <a:pt x="98" y="402"/>
                  <a:pt x="98" y="402"/>
                </a:cubicBezTo>
                <a:cubicBezTo>
                  <a:pt x="99" y="402"/>
                  <a:pt x="99" y="401"/>
                  <a:pt x="100" y="401"/>
                </a:cubicBezTo>
                <a:cubicBezTo>
                  <a:pt x="101" y="401"/>
                  <a:pt x="102" y="402"/>
                  <a:pt x="103" y="402"/>
                </a:cubicBezTo>
                <a:cubicBezTo>
                  <a:pt x="104" y="402"/>
                  <a:pt x="105" y="401"/>
                  <a:pt x="106" y="401"/>
                </a:cubicBezTo>
                <a:cubicBezTo>
                  <a:pt x="107" y="401"/>
                  <a:pt x="107" y="402"/>
                  <a:pt x="108" y="402"/>
                </a:cubicBezTo>
                <a:cubicBezTo>
                  <a:pt x="109" y="401"/>
                  <a:pt x="109" y="401"/>
                  <a:pt x="110" y="402"/>
                </a:cubicBezTo>
                <a:cubicBezTo>
                  <a:pt x="111" y="402"/>
                  <a:pt x="112" y="402"/>
                  <a:pt x="112" y="401"/>
                </a:cubicBezTo>
                <a:cubicBezTo>
                  <a:pt x="114" y="401"/>
                  <a:pt x="115" y="401"/>
                  <a:pt x="115" y="401"/>
                </a:cubicBezTo>
                <a:cubicBezTo>
                  <a:pt x="115" y="401"/>
                  <a:pt x="116" y="401"/>
                  <a:pt x="116" y="401"/>
                </a:cubicBezTo>
                <a:cubicBezTo>
                  <a:pt x="118" y="402"/>
                  <a:pt x="120" y="401"/>
                  <a:pt x="120" y="401"/>
                </a:cubicBezTo>
                <a:cubicBezTo>
                  <a:pt x="122" y="401"/>
                  <a:pt x="122" y="402"/>
                  <a:pt x="123" y="402"/>
                </a:cubicBezTo>
                <a:cubicBezTo>
                  <a:pt x="123" y="402"/>
                  <a:pt x="124" y="401"/>
                  <a:pt x="123" y="401"/>
                </a:cubicBezTo>
                <a:cubicBezTo>
                  <a:pt x="125" y="401"/>
                  <a:pt x="126" y="402"/>
                  <a:pt x="126" y="401"/>
                </a:cubicBezTo>
                <a:cubicBezTo>
                  <a:pt x="126" y="401"/>
                  <a:pt x="127" y="401"/>
                  <a:pt x="127" y="401"/>
                </a:cubicBezTo>
                <a:cubicBezTo>
                  <a:pt x="130" y="401"/>
                  <a:pt x="133" y="402"/>
                  <a:pt x="135" y="402"/>
                </a:cubicBezTo>
                <a:cubicBezTo>
                  <a:pt x="136" y="402"/>
                  <a:pt x="136" y="401"/>
                  <a:pt x="137" y="401"/>
                </a:cubicBezTo>
                <a:cubicBezTo>
                  <a:pt x="138" y="401"/>
                  <a:pt x="138" y="401"/>
                  <a:pt x="138" y="402"/>
                </a:cubicBezTo>
                <a:cubicBezTo>
                  <a:pt x="140" y="402"/>
                  <a:pt x="141" y="401"/>
                  <a:pt x="143" y="401"/>
                </a:cubicBezTo>
                <a:cubicBezTo>
                  <a:pt x="144" y="401"/>
                  <a:pt x="145" y="402"/>
                  <a:pt x="145" y="402"/>
                </a:cubicBezTo>
                <a:cubicBezTo>
                  <a:pt x="145" y="402"/>
                  <a:pt x="146" y="401"/>
                  <a:pt x="146" y="401"/>
                </a:cubicBezTo>
                <a:cubicBezTo>
                  <a:pt x="146" y="401"/>
                  <a:pt x="146" y="402"/>
                  <a:pt x="146" y="402"/>
                </a:cubicBezTo>
                <a:cubicBezTo>
                  <a:pt x="147" y="402"/>
                  <a:pt x="149" y="401"/>
                  <a:pt x="149" y="401"/>
                </a:cubicBezTo>
                <a:cubicBezTo>
                  <a:pt x="150" y="401"/>
                  <a:pt x="150" y="402"/>
                  <a:pt x="150" y="402"/>
                </a:cubicBezTo>
                <a:cubicBezTo>
                  <a:pt x="151" y="402"/>
                  <a:pt x="154" y="401"/>
                  <a:pt x="155" y="401"/>
                </a:cubicBezTo>
                <a:cubicBezTo>
                  <a:pt x="155" y="401"/>
                  <a:pt x="155" y="402"/>
                  <a:pt x="155" y="402"/>
                </a:cubicBezTo>
                <a:cubicBezTo>
                  <a:pt x="156" y="402"/>
                  <a:pt x="156" y="401"/>
                  <a:pt x="156" y="402"/>
                </a:cubicBezTo>
                <a:cubicBezTo>
                  <a:pt x="157" y="402"/>
                  <a:pt x="158" y="401"/>
                  <a:pt x="158" y="401"/>
                </a:cubicBezTo>
                <a:cubicBezTo>
                  <a:pt x="159" y="401"/>
                  <a:pt x="159" y="402"/>
                  <a:pt x="161" y="402"/>
                </a:cubicBezTo>
                <a:cubicBezTo>
                  <a:pt x="162" y="401"/>
                  <a:pt x="161" y="401"/>
                  <a:pt x="162" y="402"/>
                </a:cubicBezTo>
                <a:cubicBezTo>
                  <a:pt x="163" y="402"/>
                  <a:pt x="163" y="402"/>
                  <a:pt x="164" y="402"/>
                </a:cubicBezTo>
                <a:cubicBezTo>
                  <a:pt x="166" y="401"/>
                  <a:pt x="167" y="401"/>
                  <a:pt x="169" y="401"/>
                </a:cubicBezTo>
                <a:cubicBezTo>
                  <a:pt x="175" y="402"/>
                  <a:pt x="181" y="400"/>
                  <a:pt x="187" y="401"/>
                </a:cubicBezTo>
                <a:cubicBezTo>
                  <a:pt x="187" y="401"/>
                  <a:pt x="188" y="401"/>
                  <a:pt x="189" y="401"/>
                </a:cubicBezTo>
                <a:cubicBezTo>
                  <a:pt x="190" y="401"/>
                  <a:pt x="190" y="401"/>
                  <a:pt x="190" y="401"/>
                </a:cubicBezTo>
                <a:cubicBezTo>
                  <a:pt x="191" y="401"/>
                  <a:pt x="191" y="401"/>
                  <a:pt x="191" y="401"/>
                </a:cubicBezTo>
                <a:cubicBezTo>
                  <a:pt x="191" y="401"/>
                  <a:pt x="191" y="401"/>
                  <a:pt x="191" y="401"/>
                </a:cubicBezTo>
                <a:cubicBezTo>
                  <a:pt x="193" y="401"/>
                  <a:pt x="196" y="402"/>
                  <a:pt x="197" y="400"/>
                </a:cubicBezTo>
                <a:cubicBezTo>
                  <a:pt x="197" y="400"/>
                  <a:pt x="198" y="401"/>
                  <a:pt x="198" y="401"/>
                </a:cubicBezTo>
                <a:cubicBezTo>
                  <a:pt x="198" y="401"/>
                  <a:pt x="198" y="400"/>
                  <a:pt x="199" y="400"/>
                </a:cubicBezTo>
                <a:cubicBezTo>
                  <a:pt x="199" y="400"/>
                  <a:pt x="199" y="401"/>
                  <a:pt x="200" y="401"/>
                </a:cubicBezTo>
                <a:cubicBezTo>
                  <a:pt x="202" y="401"/>
                  <a:pt x="203" y="401"/>
                  <a:pt x="204" y="401"/>
                </a:cubicBezTo>
                <a:cubicBezTo>
                  <a:pt x="205" y="401"/>
                  <a:pt x="206" y="401"/>
                  <a:pt x="207" y="401"/>
                </a:cubicBezTo>
                <a:cubicBezTo>
                  <a:pt x="207" y="401"/>
                  <a:pt x="207" y="402"/>
                  <a:pt x="208" y="402"/>
                </a:cubicBezTo>
                <a:cubicBezTo>
                  <a:pt x="208" y="402"/>
                  <a:pt x="208" y="402"/>
                  <a:pt x="208" y="402"/>
                </a:cubicBezTo>
                <a:cubicBezTo>
                  <a:pt x="209" y="402"/>
                  <a:pt x="209" y="402"/>
                  <a:pt x="210" y="401"/>
                </a:cubicBezTo>
                <a:cubicBezTo>
                  <a:pt x="211" y="401"/>
                  <a:pt x="212" y="402"/>
                  <a:pt x="213" y="402"/>
                </a:cubicBezTo>
                <a:cubicBezTo>
                  <a:pt x="213" y="402"/>
                  <a:pt x="213" y="401"/>
                  <a:pt x="214" y="402"/>
                </a:cubicBezTo>
                <a:cubicBezTo>
                  <a:pt x="214" y="402"/>
                  <a:pt x="214" y="402"/>
                  <a:pt x="215" y="402"/>
                </a:cubicBezTo>
                <a:cubicBezTo>
                  <a:pt x="216" y="402"/>
                  <a:pt x="218" y="402"/>
                  <a:pt x="218" y="402"/>
                </a:cubicBezTo>
                <a:cubicBezTo>
                  <a:pt x="219" y="402"/>
                  <a:pt x="220" y="402"/>
                  <a:pt x="220" y="403"/>
                </a:cubicBezTo>
                <a:cubicBezTo>
                  <a:pt x="220" y="403"/>
                  <a:pt x="221" y="402"/>
                  <a:pt x="221" y="403"/>
                </a:cubicBezTo>
                <a:cubicBezTo>
                  <a:pt x="223" y="403"/>
                  <a:pt x="224" y="403"/>
                  <a:pt x="224" y="403"/>
                </a:cubicBezTo>
                <a:cubicBezTo>
                  <a:pt x="225" y="403"/>
                  <a:pt x="226" y="403"/>
                  <a:pt x="226" y="403"/>
                </a:cubicBezTo>
                <a:cubicBezTo>
                  <a:pt x="229" y="403"/>
                  <a:pt x="233" y="403"/>
                  <a:pt x="235" y="403"/>
                </a:cubicBezTo>
                <a:cubicBezTo>
                  <a:pt x="238" y="404"/>
                  <a:pt x="241" y="403"/>
                  <a:pt x="244" y="404"/>
                </a:cubicBezTo>
                <a:cubicBezTo>
                  <a:pt x="244" y="404"/>
                  <a:pt x="244" y="404"/>
                  <a:pt x="245" y="404"/>
                </a:cubicBezTo>
                <a:cubicBezTo>
                  <a:pt x="245" y="403"/>
                  <a:pt x="245" y="404"/>
                  <a:pt x="245" y="404"/>
                </a:cubicBezTo>
                <a:cubicBezTo>
                  <a:pt x="246" y="404"/>
                  <a:pt x="247" y="404"/>
                  <a:pt x="247" y="404"/>
                </a:cubicBezTo>
                <a:cubicBezTo>
                  <a:pt x="248" y="404"/>
                  <a:pt x="247" y="404"/>
                  <a:pt x="248" y="404"/>
                </a:cubicBezTo>
                <a:cubicBezTo>
                  <a:pt x="248" y="404"/>
                  <a:pt x="248" y="404"/>
                  <a:pt x="248" y="404"/>
                </a:cubicBezTo>
                <a:cubicBezTo>
                  <a:pt x="249" y="404"/>
                  <a:pt x="250" y="404"/>
                  <a:pt x="250" y="404"/>
                </a:cubicBezTo>
                <a:cubicBezTo>
                  <a:pt x="252" y="404"/>
                  <a:pt x="254" y="404"/>
                  <a:pt x="255" y="404"/>
                </a:cubicBezTo>
                <a:cubicBezTo>
                  <a:pt x="256" y="404"/>
                  <a:pt x="257" y="405"/>
                  <a:pt x="258" y="405"/>
                </a:cubicBezTo>
                <a:cubicBezTo>
                  <a:pt x="259" y="405"/>
                  <a:pt x="261" y="404"/>
                  <a:pt x="263" y="404"/>
                </a:cubicBezTo>
                <a:cubicBezTo>
                  <a:pt x="264" y="404"/>
                  <a:pt x="264" y="405"/>
                  <a:pt x="265" y="405"/>
                </a:cubicBezTo>
                <a:cubicBezTo>
                  <a:pt x="267" y="405"/>
                  <a:pt x="270" y="404"/>
                  <a:pt x="272" y="405"/>
                </a:cubicBezTo>
                <a:cubicBezTo>
                  <a:pt x="273" y="405"/>
                  <a:pt x="274" y="405"/>
                  <a:pt x="275" y="405"/>
                </a:cubicBezTo>
                <a:cubicBezTo>
                  <a:pt x="276" y="405"/>
                  <a:pt x="276" y="404"/>
                  <a:pt x="276" y="404"/>
                </a:cubicBezTo>
                <a:cubicBezTo>
                  <a:pt x="277" y="404"/>
                  <a:pt x="277" y="405"/>
                  <a:pt x="277" y="405"/>
                </a:cubicBezTo>
                <a:cubicBezTo>
                  <a:pt x="278" y="405"/>
                  <a:pt x="278" y="404"/>
                  <a:pt x="279" y="404"/>
                </a:cubicBezTo>
                <a:cubicBezTo>
                  <a:pt x="279" y="404"/>
                  <a:pt x="279" y="405"/>
                  <a:pt x="279" y="405"/>
                </a:cubicBezTo>
                <a:cubicBezTo>
                  <a:pt x="279" y="405"/>
                  <a:pt x="279" y="404"/>
                  <a:pt x="279" y="404"/>
                </a:cubicBezTo>
                <a:cubicBezTo>
                  <a:pt x="280" y="404"/>
                  <a:pt x="282" y="405"/>
                  <a:pt x="283" y="405"/>
                </a:cubicBezTo>
                <a:cubicBezTo>
                  <a:pt x="283" y="405"/>
                  <a:pt x="284" y="405"/>
                  <a:pt x="285" y="405"/>
                </a:cubicBezTo>
                <a:cubicBezTo>
                  <a:pt x="285" y="405"/>
                  <a:pt x="285" y="405"/>
                  <a:pt x="285" y="405"/>
                </a:cubicBezTo>
                <a:cubicBezTo>
                  <a:pt x="286" y="405"/>
                  <a:pt x="287" y="404"/>
                  <a:pt x="288" y="405"/>
                </a:cubicBezTo>
                <a:cubicBezTo>
                  <a:pt x="289" y="405"/>
                  <a:pt x="290" y="405"/>
                  <a:pt x="291" y="405"/>
                </a:cubicBezTo>
                <a:cubicBezTo>
                  <a:pt x="299" y="405"/>
                  <a:pt x="310" y="404"/>
                  <a:pt x="316" y="404"/>
                </a:cubicBezTo>
                <a:cubicBezTo>
                  <a:pt x="318" y="403"/>
                  <a:pt x="319" y="403"/>
                  <a:pt x="321" y="403"/>
                </a:cubicBezTo>
                <a:cubicBezTo>
                  <a:pt x="323" y="403"/>
                  <a:pt x="324" y="402"/>
                  <a:pt x="325" y="402"/>
                </a:cubicBezTo>
                <a:cubicBezTo>
                  <a:pt x="326" y="402"/>
                  <a:pt x="326" y="402"/>
                  <a:pt x="327" y="402"/>
                </a:cubicBezTo>
                <a:cubicBezTo>
                  <a:pt x="329" y="401"/>
                  <a:pt x="331" y="401"/>
                  <a:pt x="333" y="401"/>
                </a:cubicBezTo>
                <a:cubicBezTo>
                  <a:pt x="334" y="400"/>
                  <a:pt x="336" y="400"/>
                  <a:pt x="338" y="399"/>
                </a:cubicBezTo>
                <a:cubicBezTo>
                  <a:pt x="343" y="399"/>
                  <a:pt x="347" y="399"/>
                  <a:pt x="352" y="398"/>
                </a:cubicBezTo>
                <a:cubicBezTo>
                  <a:pt x="354" y="398"/>
                  <a:pt x="356" y="398"/>
                  <a:pt x="358" y="398"/>
                </a:cubicBezTo>
                <a:cubicBezTo>
                  <a:pt x="358" y="398"/>
                  <a:pt x="359" y="398"/>
                  <a:pt x="360" y="399"/>
                </a:cubicBezTo>
                <a:cubicBezTo>
                  <a:pt x="362" y="399"/>
                  <a:pt x="362" y="397"/>
                  <a:pt x="363" y="397"/>
                </a:cubicBezTo>
                <a:cubicBezTo>
                  <a:pt x="366" y="397"/>
                  <a:pt x="368" y="397"/>
                  <a:pt x="371" y="397"/>
                </a:cubicBezTo>
                <a:cubicBezTo>
                  <a:pt x="371" y="397"/>
                  <a:pt x="372" y="396"/>
                  <a:pt x="372" y="396"/>
                </a:cubicBezTo>
                <a:cubicBezTo>
                  <a:pt x="372" y="396"/>
                  <a:pt x="372" y="397"/>
                  <a:pt x="372" y="397"/>
                </a:cubicBezTo>
                <a:cubicBezTo>
                  <a:pt x="373" y="397"/>
                  <a:pt x="373" y="396"/>
                  <a:pt x="373" y="396"/>
                </a:cubicBezTo>
                <a:cubicBezTo>
                  <a:pt x="376" y="396"/>
                  <a:pt x="379" y="396"/>
                  <a:pt x="381" y="395"/>
                </a:cubicBezTo>
                <a:cubicBezTo>
                  <a:pt x="382" y="395"/>
                  <a:pt x="382" y="395"/>
                  <a:pt x="382" y="395"/>
                </a:cubicBezTo>
                <a:cubicBezTo>
                  <a:pt x="382" y="395"/>
                  <a:pt x="382" y="396"/>
                  <a:pt x="383" y="395"/>
                </a:cubicBezTo>
                <a:cubicBezTo>
                  <a:pt x="383" y="395"/>
                  <a:pt x="382" y="395"/>
                  <a:pt x="383" y="395"/>
                </a:cubicBezTo>
                <a:cubicBezTo>
                  <a:pt x="384" y="395"/>
                  <a:pt x="384" y="395"/>
                  <a:pt x="384" y="395"/>
                </a:cubicBezTo>
                <a:cubicBezTo>
                  <a:pt x="385" y="396"/>
                  <a:pt x="385" y="395"/>
                  <a:pt x="386" y="395"/>
                </a:cubicBezTo>
                <a:cubicBezTo>
                  <a:pt x="387" y="395"/>
                  <a:pt x="388" y="396"/>
                  <a:pt x="389" y="396"/>
                </a:cubicBezTo>
                <a:cubicBezTo>
                  <a:pt x="391" y="396"/>
                  <a:pt x="393" y="394"/>
                  <a:pt x="394" y="396"/>
                </a:cubicBezTo>
                <a:cubicBezTo>
                  <a:pt x="394" y="396"/>
                  <a:pt x="394" y="395"/>
                  <a:pt x="394" y="395"/>
                </a:cubicBezTo>
                <a:cubicBezTo>
                  <a:pt x="395" y="395"/>
                  <a:pt x="396" y="395"/>
                  <a:pt x="397" y="395"/>
                </a:cubicBezTo>
                <a:cubicBezTo>
                  <a:pt x="399" y="395"/>
                  <a:pt x="401" y="394"/>
                  <a:pt x="403" y="394"/>
                </a:cubicBezTo>
                <a:cubicBezTo>
                  <a:pt x="403" y="394"/>
                  <a:pt x="403" y="395"/>
                  <a:pt x="403" y="395"/>
                </a:cubicBezTo>
                <a:cubicBezTo>
                  <a:pt x="404" y="395"/>
                  <a:pt x="404" y="394"/>
                  <a:pt x="405" y="394"/>
                </a:cubicBezTo>
                <a:cubicBezTo>
                  <a:pt x="405" y="394"/>
                  <a:pt x="405" y="395"/>
                  <a:pt x="405" y="395"/>
                </a:cubicBezTo>
                <a:cubicBezTo>
                  <a:pt x="405" y="395"/>
                  <a:pt x="406" y="394"/>
                  <a:pt x="406" y="394"/>
                </a:cubicBezTo>
                <a:cubicBezTo>
                  <a:pt x="406" y="394"/>
                  <a:pt x="407" y="395"/>
                  <a:pt x="408" y="395"/>
                </a:cubicBezTo>
                <a:cubicBezTo>
                  <a:pt x="409" y="394"/>
                  <a:pt x="409" y="394"/>
                  <a:pt x="410" y="394"/>
                </a:cubicBezTo>
                <a:cubicBezTo>
                  <a:pt x="415" y="393"/>
                  <a:pt x="420" y="394"/>
                  <a:pt x="424" y="394"/>
                </a:cubicBezTo>
                <a:cubicBezTo>
                  <a:pt x="425" y="393"/>
                  <a:pt x="427" y="393"/>
                  <a:pt x="428" y="393"/>
                </a:cubicBezTo>
                <a:cubicBezTo>
                  <a:pt x="428" y="393"/>
                  <a:pt x="429" y="393"/>
                  <a:pt x="430" y="393"/>
                </a:cubicBezTo>
                <a:cubicBezTo>
                  <a:pt x="430" y="393"/>
                  <a:pt x="430" y="393"/>
                  <a:pt x="431" y="393"/>
                </a:cubicBezTo>
                <a:cubicBezTo>
                  <a:pt x="432" y="393"/>
                  <a:pt x="432" y="393"/>
                  <a:pt x="433" y="393"/>
                </a:cubicBezTo>
                <a:cubicBezTo>
                  <a:pt x="433" y="393"/>
                  <a:pt x="433" y="393"/>
                  <a:pt x="434" y="393"/>
                </a:cubicBezTo>
                <a:cubicBezTo>
                  <a:pt x="434" y="393"/>
                  <a:pt x="434" y="393"/>
                  <a:pt x="435" y="393"/>
                </a:cubicBezTo>
                <a:cubicBezTo>
                  <a:pt x="435" y="393"/>
                  <a:pt x="436" y="393"/>
                  <a:pt x="436" y="394"/>
                </a:cubicBezTo>
                <a:cubicBezTo>
                  <a:pt x="437" y="393"/>
                  <a:pt x="439" y="393"/>
                  <a:pt x="439" y="393"/>
                </a:cubicBezTo>
                <a:cubicBezTo>
                  <a:pt x="439" y="392"/>
                  <a:pt x="439" y="392"/>
                  <a:pt x="439" y="392"/>
                </a:cubicBezTo>
                <a:cubicBezTo>
                  <a:pt x="440" y="392"/>
                  <a:pt x="440" y="393"/>
                  <a:pt x="441" y="392"/>
                </a:cubicBezTo>
                <a:cubicBezTo>
                  <a:pt x="441" y="392"/>
                  <a:pt x="442" y="392"/>
                  <a:pt x="442" y="392"/>
                </a:cubicBezTo>
                <a:cubicBezTo>
                  <a:pt x="445" y="391"/>
                  <a:pt x="446" y="392"/>
                  <a:pt x="448" y="392"/>
                </a:cubicBezTo>
                <a:cubicBezTo>
                  <a:pt x="450" y="392"/>
                  <a:pt x="452" y="391"/>
                  <a:pt x="454" y="391"/>
                </a:cubicBezTo>
                <a:cubicBezTo>
                  <a:pt x="455" y="391"/>
                  <a:pt x="456" y="391"/>
                  <a:pt x="457" y="391"/>
                </a:cubicBezTo>
                <a:cubicBezTo>
                  <a:pt x="461" y="392"/>
                  <a:pt x="467" y="391"/>
                  <a:pt x="471" y="391"/>
                </a:cubicBezTo>
                <a:cubicBezTo>
                  <a:pt x="471" y="391"/>
                  <a:pt x="471" y="392"/>
                  <a:pt x="471" y="392"/>
                </a:cubicBezTo>
                <a:cubicBezTo>
                  <a:pt x="472" y="392"/>
                  <a:pt x="472" y="391"/>
                  <a:pt x="472" y="392"/>
                </a:cubicBezTo>
                <a:cubicBezTo>
                  <a:pt x="473" y="393"/>
                  <a:pt x="473" y="391"/>
                  <a:pt x="474" y="392"/>
                </a:cubicBezTo>
                <a:cubicBezTo>
                  <a:pt x="474" y="392"/>
                  <a:pt x="479" y="392"/>
                  <a:pt x="479" y="392"/>
                </a:cubicBezTo>
                <a:cubicBezTo>
                  <a:pt x="480" y="392"/>
                  <a:pt x="480" y="391"/>
                  <a:pt x="480" y="392"/>
                </a:cubicBezTo>
                <a:cubicBezTo>
                  <a:pt x="481" y="392"/>
                  <a:pt x="481" y="391"/>
                  <a:pt x="481" y="391"/>
                </a:cubicBezTo>
                <a:cubicBezTo>
                  <a:pt x="482" y="390"/>
                  <a:pt x="487" y="391"/>
                  <a:pt x="487" y="391"/>
                </a:cubicBezTo>
                <a:cubicBezTo>
                  <a:pt x="490" y="391"/>
                  <a:pt x="494" y="391"/>
                  <a:pt x="496" y="391"/>
                </a:cubicBezTo>
                <a:cubicBezTo>
                  <a:pt x="497" y="392"/>
                  <a:pt x="497" y="391"/>
                  <a:pt x="498" y="391"/>
                </a:cubicBezTo>
                <a:cubicBezTo>
                  <a:pt x="498" y="391"/>
                  <a:pt x="499" y="392"/>
                  <a:pt x="499" y="392"/>
                </a:cubicBezTo>
                <a:cubicBezTo>
                  <a:pt x="500" y="392"/>
                  <a:pt x="500" y="391"/>
                  <a:pt x="500" y="391"/>
                </a:cubicBezTo>
                <a:cubicBezTo>
                  <a:pt x="501" y="391"/>
                  <a:pt x="501" y="392"/>
                  <a:pt x="501" y="392"/>
                </a:cubicBezTo>
                <a:cubicBezTo>
                  <a:pt x="507" y="392"/>
                  <a:pt x="512" y="392"/>
                  <a:pt x="518" y="392"/>
                </a:cubicBezTo>
                <a:cubicBezTo>
                  <a:pt x="519" y="392"/>
                  <a:pt x="519" y="393"/>
                  <a:pt x="520" y="393"/>
                </a:cubicBezTo>
                <a:cubicBezTo>
                  <a:pt x="521" y="393"/>
                  <a:pt x="522" y="392"/>
                  <a:pt x="523" y="392"/>
                </a:cubicBezTo>
                <a:cubicBezTo>
                  <a:pt x="524" y="393"/>
                  <a:pt x="524" y="393"/>
                  <a:pt x="525" y="393"/>
                </a:cubicBezTo>
                <a:cubicBezTo>
                  <a:pt x="525" y="393"/>
                  <a:pt x="525" y="393"/>
                  <a:pt x="525" y="393"/>
                </a:cubicBezTo>
                <a:cubicBezTo>
                  <a:pt x="526" y="392"/>
                  <a:pt x="532" y="393"/>
                  <a:pt x="531" y="393"/>
                </a:cubicBezTo>
                <a:cubicBezTo>
                  <a:pt x="532" y="393"/>
                  <a:pt x="533" y="393"/>
                  <a:pt x="534" y="393"/>
                </a:cubicBezTo>
                <a:cubicBezTo>
                  <a:pt x="534" y="393"/>
                  <a:pt x="534" y="394"/>
                  <a:pt x="534" y="394"/>
                </a:cubicBezTo>
                <a:cubicBezTo>
                  <a:pt x="534" y="394"/>
                  <a:pt x="535" y="393"/>
                  <a:pt x="536" y="393"/>
                </a:cubicBezTo>
                <a:cubicBezTo>
                  <a:pt x="536" y="394"/>
                  <a:pt x="536" y="395"/>
                  <a:pt x="536" y="394"/>
                </a:cubicBezTo>
                <a:cubicBezTo>
                  <a:pt x="536" y="395"/>
                  <a:pt x="535" y="395"/>
                  <a:pt x="534" y="396"/>
                </a:cubicBezTo>
                <a:cubicBezTo>
                  <a:pt x="534" y="397"/>
                  <a:pt x="533" y="398"/>
                  <a:pt x="533" y="398"/>
                </a:cubicBezTo>
                <a:cubicBezTo>
                  <a:pt x="532" y="398"/>
                  <a:pt x="533" y="399"/>
                  <a:pt x="533" y="399"/>
                </a:cubicBezTo>
                <a:cubicBezTo>
                  <a:pt x="533" y="399"/>
                  <a:pt x="532" y="399"/>
                  <a:pt x="532" y="399"/>
                </a:cubicBezTo>
                <a:cubicBezTo>
                  <a:pt x="532" y="400"/>
                  <a:pt x="532" y="401"/>
                  <a:pt x="532" y="402"/>
                </a:cubicBezTo>
                <a:cubicBezTo>
                  <a:pt x="532" y="402"/>
                  <a:pt x="531" y="403"/>
                  <a:pt x="531" y="403"/>
                </a:cubicBezTo>
                <a:cubicBezTo>
                  <a:pt x="531" y="403"/>
                  <a:pt x="531" y="404"/>
                  <a:pt x="531" y="404"/>
                </a:cubicBezTo>
                <a:cubicBezTo>
                  <a:pt x="531" y="404"/>
                  <a:pt x="530" y="404"/>
                  <a:pt x="530" y="404"/>
                </a:cubicBezTo>
                <a:cubicBezTo>
                  <a:pt x="530" y="404"/>
                  <a:pt x="530" y="405"/>
                  <a:pt x="529" y="406"/>
                </a:cubicBezTo>
                <a:cubicBezTo>
                  <a:pt x="529" y="406"/>
                  <a:pt x="529" y="406"/>
                  <a:pt x="528" y="406"/>
                </a:cubicBezTo>
                <a:cubicBezTo>
                  <a:pt x="528" y="407"/>
                  <a:pt x="528" y="408"/>
                  <a:pt x="528" y="409"/>
                </a:cubicBezTo>
                <a:cubicBezTo>
                  <a:pt x="527" y="409"/>
                  <a:pt x="527" y="410"/>
                  <a:pt x="526" y="411"/>
                </a:cubicBezTo>
                <a:cubicBezTo>
                  <a:pt x="526" y="411"/>
                  <a:pt x="525" y="411"/>
                  <a:pt x="525" y="411"/>
                </a:cubicBezTo>
                <a:cubicBezTo>
                  <a:pt x="525" y="412"/>
                  <a:pt x="525" y="412"/>
                  <a:pt x="524" y="413"/>
                </a:cubicBezTo>
                <a:cubicBezTo>
                  <a:pt x="524" y="413"/>
                  <a:pt x="523" y="414"/>
                  <a:pt x="522" y="415"/>
                </a:cubicBezTo>
                <a:cubicBezTo>
                  <a:pt x="522" y="415"/>
                  <a:pt x="522" y="416"/>
                  <a:pt x="521" y="417"/>
                </a:cubicBezTo>
                <a:cubicBezTo>
                  <a:pt x="521" y="417"/>
                  <a:pt x="520" y="417"/>
                  <a:pt x="520" y="417"/>
                </a:cubicBezTo>
                <a:cubicBezTo>
                  <a:pt x="520" y="417"/>
                  <a:pt x="520" y="418"/>
                  <a:pt x="520" y="418"/>
                </a:cubicBezTo>
                <a:cubicBezTo>
                  <a:pt x="519" y="419"/>
                  <a:pt x="518" y="420"/>
                  <a:pt x="517" y="421"/>
                </a:cubicBezTo>
                <a:cubicBezTo>
                  <a:pt x="517" y="422"/>
                  <a:pt x="516" y="423"/>
                  <a:pt x="516" y="424"/>
                </a:cubicBezTo>
                <a:cubicBezTo>
                  <a:pt x="516" y="424"/>
                  <a:pt x="515" y="424"/>
                  <a:pt x="515" y="425"/>
                </a:cubicBezTo>
                <a:cubicBezTo>
                  <a:pt x="515" y="425"/>
                  <a:pt x="515" y="426"/>
                  <a:pt x="515" y="426"/>
                </a:cubicBezTo>
                <a:cubicBezTo>
                  <a:pt x="514" y="426"/>
                  <a:pt x="514" y="427"/>
                  <a:pt x="513" y="428"/>
                </a:cubicBezTo>
                <a:cubicBezTo>
                  <a:pt x="513" y="428"/>
                  <a:pt x="513" y="428"/>
                  <a:pt x="512" y="429"/>
                </a:cubicBezTo>
                <a:cubicBezTo>
                  <a:pt x="512" y="429"/>
                  <a:pt x="513" y="429"/>
                  <a:pt x="512" y="429"/>
                </a:cubicBezTo>
                <a:cubicBezTo>
                  <a:pt x="512" y="430"/>
                  <a:pt x="512" y="429"/>
                  <a:pt x="511" y="429"/>
                </a:cubicBezTo>
                <a:cubicBezTo>
                  <a:pt x="511" y="430"/>
                  <a:pt x="511" y="431"/>
                  <a:pt x="511" y="431"/>
                </a:cubicBezTo>
                <a:cubicBezTo>
                  <a:pt x="511" y="432"/>
                  <a:pt x="511" y="431"/>
                  <a:pt x="511" y="431"/>
                </a:cubicBezTo>
                <a:cubicBezTo>
                  <a:pt x="510" y="432"/>
                  <a:pt x="511" y="432"/>
                  <a:pt x="511" y="432"/>
                </a:cubicBezTo>
                <a:cubicBezTo>
                  <a:pt x="511" y="432"/>
                  <a:pt x="510" y="432"/>
                  <a:pt x="510" y="432"/>
                </a:cubicBezTo>
                <a:cubicBezTo>
                  <a:pt x="510" y="433"/>
                  <a:pt x="510" y="433"/>
                  <a:pt x="510" y="433"/>
                </a:cubicBezTo>
                <a:cubicBezTo>
                  <a:pt x="510" y="433"/>
                  <a:pt x="510" y="433"/>
                  <a:pt x="510" y="433"/>
                </a:cubicBezTo>
                <a:cubicBezTo>
                  <a:pt x="509" y="434"/>
                  <a:pt x="509" y="435"/>
                  <a:pt x="509" y="435"/>
                </a:cubicBezTo>
                <a:cubicBezTo>
                  <a:pt x="509" y="436"/>
                  <a:pt x="510" y="437"/>
                  <a:pt x="510" y="438"/>
                </a:cubicBezTo>
                <a:cubicBezTo>
                  <a:pt x="513" y="438"/>
                  <a:pt x="514" y="437"/>
                  <a:pt x="515" y="435"/>
                </a:cubicBezTo>
                <a:cubicBezTo>
                  <a:pt x="514" y="435"/>
                  <a:pt x="513" y="437"/>
                  <a:pt x="513" y="435"/>
                </a:cubicBezTo>
                <a:cubicBezTo>
                  <a:pt x="514" y="434"/>
                  <a:pt x="514" y="433"/>
                  <a:pt x="515" y="431"/>
                </a:cubicBezTo>
                <a:cubicBezTo>
                  <a:pt x="515" y="431"/>
                  <a:pt x="515" y="431"/>
                  <a:pt x="515" y="431"/>
                </a:cubicBezTo>
                <a:cubicBezTo>
                  <a:pt x="516" y="431"/>
                  <a:pt x="515" y="431"/>
                  <a:pt x="515" y="430"/>
                </a:cubicBezTo>
                <a:cubicBezTo>
                  <a:pt x="516" y="430"/>
                  <a:pt x="516" y="430"/>
                  <a:pt x="516" y="429"/>
                </a:cubicBezTo>
                <a:cubicBezTo>
                  <a:pt x="518" y="427"/>
                  <a:pt x="519" y="425"/>
                  <a:pt x="520" y="423"/>
                </a:cubicBezTo>
                <a:cubicBezTo>
                  <a:pt x="521" y="422"/>
                  <a:pt x="522" y="421"/>
                  <a:pt x="523" y="421"/>
                </a:cubicBezTo>
                <a:cubicBezTo>
                  <a:pt x="523" y="420"/>
                  <a:pt x="523" y="420"/>
                  <a:pt x="523" y="419"/>
                </a:cubicBezTo>
                <a:cubicBezTo>
                  <a:pt x="525" y="418"/>
                  <a:pt x="527" y="416"/>
                  <a:pt x="528" y="415"/>
                </a:cubicBezTo>
                <a:cubicBezTo>
                  <a:pt x="528" y="412"/>
                  <a:pt x="531" y="412"/>
                  <a:pt x="531" y="409"/>
                </a:cubicBezTo>
                <a:cubicBezTo>
                  <a:pt x="532" y="409"/>
                  <a:pt x="532" y="409"/>
                  <a:pt x="532" y="409"/>
                </a:cubicBezTo>
                <a:cubicBezTo>
                  <a:pt x="532" y="408"/>
                  <a:pt x="533" y="408"/>
                  <a:pt x="533" y="408"/>
                </a:cubicBezTo>
                <a:cubicBezTo>
                  <a:pt x="533" y="407"/>
                  <a:pt x="533" y="406"/>
                  <a:pt x="534" y="405"/>
                </a:cubicBezTo>
                <a:cubicBezTo>
                  <a:pt x="534" y="404"/>
                  <a:pt x="536" y="404"/>
                  <a:pt x="536" y="403"/>
                </a:cubicBezTo>
                <a:cubicBezTo>
                  <a:pt x="536" y="402"/>
                  <a:pt x="537" y="402"/>
                  <a:pt x="537" y="401"/>
                </a:cubicBezTo>
                <a:cubicBezTo>
                  <a:pt x="537" y="400"/>
                  <a:pt x="538" y="400"/>
                  <a:pt x="538" y="399"/>
                </a:cubicBezTo>
                <a:cubicBezTo>
                  <a:pt x="538" y="398"/>
                  <a:pt x="539" y="398"/>
                  <a:pt x="539" y="397"/>
                </a:cubicBezTo>
                <a:cubicBezTo>
                  <a:pt x="540" y="396"/>
                  <a:pt x="541" y="394"/>
                  <a:pt x="543" y="394"/>
                </a:cubicBezTo>
                <a:cubicBezTo>
                  <a:pt x="546" y="393"/>
                  <a:pt x="552" y="394"/>
                  <a:pt x="553" y="394"/>
                </a:cubicBezTo>
                <a:cubicBezTo>
                  <a:pt x="555" y="394"/>
                  <a:pt x="557" y="394"/>
                  <a:pt x="558" y="395"/>
                </a:cubicBezTo>
                <a:cubicBezTo>
                  <a:pt x="558" y="395"/>
                  <a:pt x="559" y="394"/>
                  <a:pt x="558" y="394"/>
                </a:cubicBezTo>
                <a:cubicBezTo>
                  <a:pt x="560" y="394"/>
                  <a:pt x="561" y="396"/>
                  <a:pt x="562" y="394"/>
                </a:cubicBezTo>
                <a:cubicBezTo>
                  <a:pt x="562" y="395"/>
                  <a:pt x="564" y="395"/>
                  <a:pt x="564" y="395"/>
                </a:cubicBezTo>
                <a:cubicBezTo>
                  <a:pt x="564" y="397"/>
                  <a:pt x="563" y="397"/>
                  <a:pt x="563" y="397"/>
                </a:cubicBezTo>
                <a:cubicBezTo>
                  <a:pt x="563" y="398"/>
                  <a:pt x="563" y="399"/>
                  <a:pt x="562" y="400"/>
                </a:cubicBezTo>
                <a:cubicBezTo>
                  <a:pt x="562" y="400"/>
                  <a:pt x="562" y="401"/>
                  <a:pt x="562" y="401"/>
                </a:cubicBezTo>
                <a:cubicBezTo>
                  <a:pt x="562" y="401"/>
                  <a:pt x="561" y="402"/>
                  <a:pt x="561" y="402"/>
                </a:cubicBezTo>
                <a:cubicBezTo>
                  <a:pt x="561" y="403"/>
                  <a:pt x="561" y="403"/>
                  <a:pt x="560" y="404"/>
                </a:cubicBezTo>
                <a:cubicBezTo>
                  <a:pt x="560" y="404"/>
                  <a:pt x="560" y="404"/>
                  <a:pt x="560" y="405"/>
                </a:cubicBezTo>
                <a:cubicBezTo>
                  <a:pt x="559" y="405"/>
                  <a:pt x="559" y="406"/>
                  <a:pt x="558" y="406"/>
                </a:cubicBezTo>
                <a:cubicBezTo>
                  <a:pt x="558" y="407"/>
                  <a:pt x="558" y="407"/>
                  <a:pt x="558" y="408"/>
                </a:cubicBezTo>
                <a:cubicBezTo>
                  <a:pt x="558" y="409"/>
                  <a:pt x="557" y="409"/>
                  <a:pt x="557" y="409"/>
                </a:cubicBezTo>
                <a:cubicBezTo>
                  <a:pt x="557" y="409"/>
                  <a:pt x="557" y="410"/>
                  <a:pt x="557" y="410"/>
                </a:cubicBezTo>
                <a:cubicBezTo>
                  <a:pt x="557" y="410"/>
                  <a:pt x="556" y="410"/>
                  <a:pt x="556" y="411"/>
                </a:cubicBezTo>
                <a:cubicBezTo>
                  <a:pt x="556" y="411"/>
                  <a:pt x="556" y="411"/>
                  <a:pt x="556" y="412"/>
                </a:cubicBezTo>
                <a:cubicBezTo>
                  <a:pt x="556" y="412"/>
                  <a:pt x="555" y="413"/>
                  <a:pt x="555" y="413"/>
                </a:cubicBezTo>
                <a:cubicBezTo>
                  <a:pt x="555" y="413"/>
                  <a:pt x="555" y="414"/>
                  <a:pt x="555" y="414"/>
                </a:cubicBezTo>
                <a:cubicBezTo>
                  <a:pt x="555" y="414"/>
                  <a:pt x="554" y="414"/>
                  <a:pt x="554" y="415"/>
                </a:cubicBezTo>
                <a:cubicBezTo>
                  <a:pt x="553" y="415"/>
                  <a:pt x="553" y="416"/>
                  <a:pt x="552" y="417"/>
                </a:cubicBezTo>
                <a:cubicBezTo>
                  <a:pt x="552" y="417"/>
                  <a:pt x="552" y="417"/>
                  <a:pt x="552" y="417"/>
                </a:cubicBezTo>
                <a:cubicBezTo>
                  <a:pt x="552" y="418"/>
                  <a:pt x="551" y="418"/>
                  <a:pt x="551" y="419"/>
                </a:cubicBezTo>
                <a:cubicBezTo>
                  <a:pt x="550" y="420"/>
                  <a:pt x="549" y="421"/>
                  <a:pt x="549" y="422"/>
                </a:cubicBezTo>
                <a:cubicBezTo>
                  <a:pt x="548" y="423"/>
                  <a:pt x="548" y="423"/>
                  <a:pt x="548" y="424"/>
                </a:cubicBezTo>
                <a:cubicBezTo>
                  <a:pt x="548" y="424"/>
                  <a:pt x="547" y="424"/>
                  <a:pt x="547" y="424"/>
                </a:cubicBezTo>
                <a:cubicBezTo>
                  <a:pt x="547" y="424"/>
                  <a:pt x="547" y="426"/>
                  <a:pt x="546" y="425"/>
                </a:cubicBezTo>
                <a:cubicBezTo>
                  <a:pt x="547" y="426"/>
                  <a:pt x="546" y="428"/>
                  <a:pt x="546" y="428"/>
                </a:cubicBezTo>
                <a:cubicBezTo>
                  <a:pt x="545" y="428"/>
                  <a:pt x="546" y="428"/>
                  <a:pt x="546" y="429"/>
                </a:cubicBezTo>
                <a:cubicBezTo>
                  <a:pt x="546" y="429"/>
                  <a:pt x="545" y="429"/>
                  <a:pt x="545" y="429"/>
                </a:cubicBezTo>
                <a:cubicBezTo>
                  <a:pt x="545" y="429"/>
                  <a:pt x="545" y="430"/>
                  <a:pt x="545" y="430"/>
                </a:cubicBezTo>
                <a:cubicBezTo>
                  <a:pt x="545" y="430"/>
                  <a:pt x="544" y="430"/>
                  <a:pt x="544" y="430"/>
                </a:cubicBezTo>
                <a:cubicBezTo>
                  <a:pt x="544" y="430"/>
                  <a:pt x="544" y="431"/>
                  <a:pt x="544" y="431"/>
                </a:cubicBezTo>
                <a:cubicBezTo>
                  <a:pt x="544" y="431"/>
                  <a:pt x="544" y="431"/>
                  <a:pt x="544" y="431"/>
                </a:cubicBezTo>
                <a:cubicBezTo>
                  <a:pt x="544" y="431"/>
                  <a:pt x="544" y="432"/>
                  <a:pt x="544" y="432"/>
                </a:cubicBezTo>
                <a:cubicBezTo>
                  <a:pt x="544" y="433"/>
                  <a:pt x="543" y="433"/>
                  <a:pt x="543" y="433"/>
                </a:cubicBezTo>
                <a:cubicBezTo>
                  <a:pt x="542" y="434"/>
                  <a:pt x="542" y="435"/>
                  <a:pt x="542" y="436"/>
                </a:cubicBezTo>
                <a:cubicBezTo>
                  <a:pt x="542" y="436"/>
                  <a:pt x="542" y="436"/>
                  <a:pt x="542" y="437"/>
                </a:cubicBezTo>
                <a:cubicBezTo>
                  <a:pt x="542" y="437"/>
                  <a:pt x="541" y="437"/>
                  <a:pt x="541" y="438"/>
                </a:cubicBezTo>
                <a:cubicBezTo>
                  <a:pt x="540" y="439"/>
                  <a:pt x="539" y="440"/>
                  <a:pt x="539" y="442"/>
                </a:cubicBezTo>
                <a:cubicBezTo>
                  <a:pt x="539" y="442"/>
                  <a:pt x="539" y="443"/>
                  <a:pt x="539" y="443"/>
                </a:cubicBezTo>
                <a:cubicBezTo>
                  <a:pt x="539" y="444"/>
                  <a:pt x="540" y="444"/>
                  <a:pt x="540" y="444"/>
                </a:cubicBezTo>
                <a:cubicBezTo>
                  <a:pt x="542" y="445"/>
                  <a:pt x="543" y="443"/>
                  <a:pt x="545" y="442"/>
                </a:cubicBezTo>
                <a:cubicBezTo>
                  <a:pt x="545" y="441"/>
                  <a:pt x="544" y="441"/>
                  <a:pt x="544" y="439"/>
                </a:cubicBezTo>
                <a:cubicBezTo>
                  <a:pt x="545" y="440"/>
                  <a:pt x="544" y="439"/>
                  <a:pt x="545" y="439"/>
                </a:cubicBezTo>
                <a:cubicBezTo>
                  <a:pt x="545" y="438"/>
                  <a:pt x="546" y="438"/>
                  <a:pt x="546" y="437"/>
                </a:cubicBezTo>
                <a:cubicBezTo>
                  <a:pt x="546" y="437"/>
                  <a:pt x="545" y="437"/>
                  <a:pt x="545" y="437"/>
                </a:cubicBezTo>
                <a:cubicBezTo>
                  <a:pt x="545" y="436"/>
                  <a:pt x="546" y="437"/>
                  <a:pt x="546" y="436"/>
                </a:cubicBezTo>
                <a:cubicBezTo>
                  <a:pt x="546" y="435"/>
                  <a:pt x="547" y="435"/>
                  <a:pt x="547" y="435"/>
                </a:cubicBezTo>
                <a:cubicBezTo>
                  <a:pt x="547" y="434"/>
                  <a:pt x="547" y="433"/>
                  <a:pt x="548" y="433"/>
                </a:cubicBezTo>
                <a:cubicBezTo>
                  <a:pt x="548" y="432"/>
                  <a:pt x="548" y="432"/>
                  <a:pt x="548" y="431"/>
                </a:cubicBezTo>
                <a:cubicBezTo>
                  <a:pt x="548" y="431"/>
                  <a:pt x="550" y="431"/>
                  <a:pt x="549" y="431"/>
                </a:cubicBezTo>
                <a:cubicBezTo>
                  <a:pt x="549" y="429"/>
                  <a:pt x="550" y="428"/>
                  <a:pt x="550" y="428"/>
                </a:cubicBezTo>
                <a:cubicBezTo>
                  <a:pt x="551" y="428"/>
                  <a:pt x="550" y="427"/>
                  <a:pt x="550" y="427"/>
                </a:cubicBezTo>
                <a:cubicBezTo>
                  <a:pt x="551" y="426"/>
                  <a:pt x="551" y="426"/>
                  <a:pt x="552" y="425"/>
                </a:cubicBezTo>
                <a:cubicBezTo>
                  <a:pt x="552" y="425"/>
                  <a:pt x="552" y="424"/>
                  <a:pt x="553" y="423"/>
                </a:cubicBezTo>
                <a:cubicBezTo>
                  <a:pt x="553" y="423"/>
                  <a:pt x="554" y="422"/>
                  <a:pt x="554" y="422"/>
                </a:cubicBezTo>
                <a:cubicBezTo>
                  <a:pt x="554" y="421"/>
                  <a:pt x="555" y="420"/>
                  <a:pt x="555" y="420"/>
                </a:cubicBezTo>
                <a:cubicBezTo>
                  <a:pt x="555" y="419"/>
                  <a:pt x="555" y="419"/>
                  <a:pt x="556" y="419"/>
                </a:cubicBezTo>
                <a:cubicBezTo>
                  <a:pt x="556" y="419"/>
                  <a:pt x="556" y="418"/>
                  <a:pt x="556" y="418"/>
                </a:cubicBezTo>
                <a:cubicBezTo>
                  <a:pt x="556" y="417"/>
                  <a:pt x="557" y="417"/>
                  <a:pt x="558" y="416"/>
                </a:cubicBezTo>
                <a:cubicBezTo>
                  <a:pt x="558" y="416"/>
                  <a:pt x="558" y="415"/>
                  <a:pt x="559" y="414"/>
                </a:cubicBezTo>
                <a:cubicBezTo>
                  <a:pt x="559" y="414"/>
                  <a:pt x="560" y="413"/>
                  <a:pt x="560" y="413"/>
                </a:cubicBezTo>
                <a:cubicBezTo>
                  <a:pt x="560" y="413"/>
                  <a:pt x="560" y="411"/>
                  <a:pt x="560" y="411"/>
                </a:cubicBezTo>
                <a:cubicBezTo>
                  <a:pt x="560" y="411"/>
                  <a:pt x="561" y="410"/>
                  <a:pt x="561" y="410"/>
                </a:cubicBezTo>
                <a:cubicBezTo>
                  <a:pt x="562" y="409"/>
                  <a:pt x="563" y="408"/>
                  <a:pt x="563" y="407"/>
                </a:cubicBezTo>
                <a:cubicBezTo>
                  <a:pt x="563" y="407"/>
                  <a:pt x="564" y="406"/>
                  <a:pt x="564" y="406"/>
                </a:cubicBezTo>
                <a:cubicBezTo>
                  <a:pt x="564" y="406"/>
                  <a:pt x="564" y="405"/>
                  <a:pt x="564" y="405"/>
                </a:cubicBezTo>
                <a:cubicBezTo>
                  <a:pt x="565" y="404"/>
                  <a:pt x="566" y="403"/>
                  <a:pt x="566" y="403"/>
                </a:cubicBezTo>
                <a:cubicBezTo>
                  <a:pt x="566" y="402"/>
                  <a:pt x="567" y="402"/>
                  <a:pt x="567" y="402"/>
                </a:cubicBezTo>
                <a:cubicBezTo>
                  <a:pt x="567" y="401"/>
                  <a:pt x="567" y="399"/>
                  <a:pt x="568" y="398"/>
                </a:cubicBezTo>
                <a:cubicBezTo>
                  <a:pt x="568" y="398"/>
                  <a:pt x="568" y="397"/>
                  <a:pt x="569" y="397"/>
                </a:cubicBezTo>
                <a:cubicBezTo>
                  <a:pt x="569" y="396"/>
                  <a:pt x="569" y="395"/>
                  <a:pt x="570" y="395"/>
                </a:cubicBezTo>
                <a:cubicBezTo>
                  <a:pt x="572" y="395"/>
                  <a:pt x="576" y="396"/>
                  <a:pt x="578" y="396"/>
                </a:cubicBezTo>
                <a:cubicBezTo>
                  <a:pt x="580" y="396"/>
                  <a:pt x="579" y="396"/>
                  <a:pt x="581" y="396"/>
                </a:cubicBezTo>
                <a:cubicBezTo>
                  <a:pt x="582" y="396"/>
                  <a:pt x="583" y="396"/>
                  <a:pt x="584" y="396"/>
                </a:cubicBezTo>
                <a:cubicBezTo>
                  <a:pt x="584" y="396"/>
                  <a:pt x="584" y="396"/>
                  <a:pt x="584" y="396"/>
                </a:cubicBezTo>
                <a:cubicBezTo>
                  <a:pt x="585" y="396"/>
                  <a:pt x="584" y="396"/>
                  <a:pt x="584" y="396"/>
                </a:cubicBezTo>
                <a:cubicBezTo>
                  <a:pt x="585" y="396"/>
                  <a:pt x="587" y="396"/>
                  <a:pt x="587" y="397"/>
                </a:cubicBezTo>
                <a:cubicBezTo>
                  <a:pt x="587" y="396"/>
                  <a:pt x="587" y="396"/>
                  <a:pt x="587" y="396"/>
                </a:cubicBezTo>
                <a:cubicBezTo>
                  <a:pt x="588" y="395"/>
                  <a:pt x="590" y="396"/>
                  <a:pt x="590" y="396"/>
                </a:cubicBezTo>
                <a:cubicBezTo>
                  <a:pt x="591" y="397"/>
                  <a:pt x="592" y="396"/>
                  <a:pt x="593" y="396"/>
                </a:cubicBezTo>
                <a:cubicBezTo>
                  <a:pt x="594" y="396"/>
                  <a:pt x="594" y="397"/>
                  <a:pt x="594" y="397"/>
                </a:cubicBezTo>
                <a:cubicBezTo>
                  <a:pt x="596" y="397"/>
                  <a:pt x="596" y="396"/>
                  <a:pt x="596" y="397"/>
                </a:cubicBezTo>
                <a:cubicBezTo>
                  <a:pt x="596" y="397"/>
                  <a:pt x="597" y="397"/>
                  <a:pt x="597" y="397"/>
                </a:cubicBezTo>
                <a:cubicBezTo>
                  <a:pt x="597" y="397"/>
                  <a:pt x="598" y="397"/>
                  <a:pt x="599" y="397"/>
                </a:cubicBezTo>
                <a:cubicBezTo>
                  <a:pt x="599" y="397"/>
                  <a:pt x="598" y="397"/>
                  <a:pt x="598" y="397"/>
                </a:cubicBezTo>
                <a:cubicBezTo>
                  <a:pt x="599" y="396"/>
                  <a:pt x="600" y="397"/>
                  <a:pt x="600" y="397"/>
                </a:cubicBezTo>
                <a:cubicBezTo>
                  <a:pt x="603" y="396"/>
                  <a:pt x="604" y="397"/>
                  <a:pt x="606" y="397"/>
                </a:cubicBezTo>
                <a:cubicBezTo>
                  <a:pt x="609" y="397"/>
                  <a:pt x="614" y="397"/>
                  <a:pt x="617" y="397"/>
                </a:cubicBezTo>
                <a:cubicBezTo>
                  <a:pt x="621" y="398"/>
                  <a:pt x="626" y="397"/>
                  <a:pt x="631" y="397"/>
                </a:cubicBezTo>
                <a:cubicBezTo>
                  <a:pt x="632" y="397"/>
                  <a:pt x="632" y="398"/>
                  <a:pt x="633" y="398"/>
                </a:cubicBezTo>
                <a:cubicBezTo>
                  <a:pt x="634" y="398"/>
                  <a:pt x="635" y="397"/>
                  <a:pt x="636" y="397"/>
                </a:cubicBezTo>
                <a:cubicBezTo>
                  <a:pt x="637" y="397"/>
                  <a:pt x="637" y="398"/>
                  <a:pt x="637" y="398"/>
                </a:cubicBezTo>
                <a:cubicBezTo>
                  <a:pt x="639" y="398"/>
                  <a:pt x="641" y="397"/>
                  <a:pt x="642" y="397"/>
                </a:cubicBezTo>
                <a:cubicBezTo>
                  <a:pt x="643" y="397"/>
                  <a:pt x="643" y="398"/>
                  <a:pt x="643" y="398"/>
                </a:cubicBezTo>
                <a:cubicBezTo>
                  <a:pt x="643" y="398"/>
                  <a:pt x="644" y="397"/>
                  <a:pt x="644" y="397"/>
                </a:cubicBezTo>
                <a:cubicBezTo>
                  <a:pt x="645" y="397"/>
                  <a:pt x="646" y="398"/>
                  <a:pt x="647" y="398"/>
                </a:cubicBezTo>
                <a:cubicBezTo>
                  <a:pt x="647" y="399"/>
                  <a:pt x="647" y="398"/>
                  <a:pt x="647" y="398"/>
                </a:cubicBezTo>
                <a:cubicBezTo>
                  <a:pt x="648" y="398"/>
                  <a:pt x="648" y="398"/>
                  <a:pt x="649" y="398"/>
                </a:cubicBezTo>
                <a:cubicBezTo>
                  <a:pt x="653" y="398"/>
                  <a:pt x="659" y="397"/>
                  <a:pt x="661" y="399"/>
                </a:cubicBezTo>
                <a:cubicBezTo>
                  <a:pt x="661" y="399"/>
                  <a:pt x="662" y="398"/>
                  <a:pt x="662" y="398"/>
                </a:cubicBezTo>
                <a:cubicBezTo>
                  <a:pt x="662" y="398"/>
                  <a:pt x="662" y="399"/>
                  <a:pt x="663" y="399"/>
                </a:cubicBezTo>
                <a:cubicBezTo>
                  <a:pt x="663" y="399"/>
                  <a:pt x="664" y="399"/>
                  <a:pt x="664" y="399"/>
                </a:cubicBezTo>
                <a:cubicBezTo>
                  <a:pt x="664" y="399"/>
                  <a:pt x="665" y="399"/>
                  <a:pt x="665" y="399"/>
                </a:cubicBezTo>
                <a:cubicBezTo>
                  <a:pt x="665" y="399"/>
                  <a:pt x="665" y="399"/>
                  <a:pt x="666" y="399"/>
                </a:cubicBezTo>
                <a:cubicBezTo>
                  <a:pt x="666" y="399"/>
                  <a:pt x="666" y="399"/>
                  <a:pt x="666" y="399"/>
                </a:cubicBezTo>
                <a:cubicBezTo>
                  <a:pt x="666" y="399"/>
                  <a:pt x="667" y="399"/>
                  <a:pt x="667" y="399"/>
                </a:cubicBezTo>
                <a:cubicBezTo>
                  <a:pt x="668" y="399"/>
                  <a:pt x="668" y="399"/>
                  <a:pt x="669" y="399"/>
                </a:cubicBezTo>
                <a:cubicBezTo>
                  <a:pt x="671" y="399"/>
                  <a:pt x="672" y="399"/>
                  <a:pt x="674" y="399"/>
                </a:cubicBezTo>
                <a:cubicBezTo>
                  <a:pt x="674" y="399"/>
                  <a:pt x="675" y="400"/>
                  <a:pt x="675" y="400"/>
                </a:cubicBezTo>
                <a:cubicBezTo>
                  <a:pt x="675" y="400"/>
                  <a:pt x="675" y="399"/>
                  <a:pt x="676" y="399"/>
                </a:cubicBezTo>
                <a:cubicBezTo>
                  <a:pt x="677" y="399"/>
                  <a:pt x="678" y="400"/>
                  <a:pt x="679" y="400"/>
                </a:cubicBezTo>
                <a:cubicBezTo>
                  <a:pt x="679" y="401"/>
                  <a:pt x="680" y="399"/>
                  <a:pt x="681" y="400"/>
                </a:cubicBezTo>
                <a:cubicBezTo>
                  <a:pt x="682" y="401"/>
                  <a:pt x="681" y="403"/>
                  <a:pt x="684" y="402"/>
                </a:cubicBezTo>
                <a:cubicBezTo>
                  <a:pt x="684" y="403"/>
                  <a:pt x="685" y="402"/>
                  <a:pt x="686" y="401"/>
                </a:cubicBezTo>
                <a:cubicBezTo>
                  <a:pt x="686" y="401"/>
                  <a:pt x="687" y="400"/>
                  <a:pt x="687" y="400"/>
                </a:cubicBezTo>
                <a:cubicBezTo>
                  <a:pt x="689" y="399"/>
                  <a:pt x="687" y="396"/>
                  <a:pt x="688" y="395"/>
                </a:cubicBezTo>
                <a:close/>
                <a:moveTo>
                  <a:pt x="259" y="73"/>
                </a:moveTo>
                <a:cubicBezTo>
                  <a:pt x="258" y="74"/>
                  <a:pt x="258" y="72"/>
                  <a:pt x="258" y="71"/>
                </a:cubicBezTo>
                <a:cubicBezTo>
                  <a:pt x="259" y="71"/>
                  <a:pt x="259" y="71"/>
                  <a:pt x="259" y="71"/>
                </a:cubicBezTo>
                <a:cubicBezTo>
                  <a:pt x="258" y="72"/>
                  <a:pt x="259" y="72"/>
                  <a:pt x="259" y="72"/>
                </a:cubicBezTo>
                <a:cubicBezTo>
                  <a:pt x="259" y="72"/>
                  <a:pt x="259" y="73"/>
                  <a:pt x="259" y="73"/>
                </a:cubicBezTo>
                <a:close/>
                <a:moveTo>
                  <a:pt x="30" y="220"/>
                </a:moveTo>
                <a:cubicBezTo>
                  <a:pt x="28" y="219"/>
                  <a:pt x="28" y="219"/>
                  <a:pt x="25" y="219"/>
                </a:cubicBezTo>
                <a:cubicBezTo>
                  <a:pt x="24" y="219"/>
                  <a:pt x="24" y="219"/>
                  <a:pt x="23" y="219"/>
                </a:cubicBezTo>
                <a:cubicBezTo>
                  <a:pt x="23" y="218"/>
                  <a:pt x="24" y="218"/>
                  <a:pt x="24" y="218"/>
                </a:cubicBezTo>
                <a:cubicBezTo>
                  <a:pt x="24" y="216"/>
                  <a:pt x="23" y="214"/>
                  <a:pt x="23" y="212"/>
                </a:cubicBezTo>
                <a:cubicBezTo>
                  <a:pt x="24" y="211"/>
                  <a:pt x="24" y="214"/>
                  <a:pt x="24" y="214"/>
                </a:cubicBezTo>
                <a:cubicBezTo>
                  <a:pt x="25" y="213"/>
                  <a:pt x="24" y="215"/>
                  <a:pt x="26" y="215"/>
                </a:cubicBezTo>
                <a:cubicBezTo>
                  <a:pt x="27" y="215"/>
                  <a:pt x="27" y="216"/>
                  <a:pt x="28" y="217"/>
                </a:cubicBezTo>
                <a:cubicBezTo>
                  <a:pt x="29" y="217"/>
                  <a:pt x="29" y="218"/>
                  <a:pt x="30" y="217"/>
                </a:cubicBezTo>
                <a:cubicBezTo>
                  <a:pt x="30" y="219"/>
                  <a:pt x="31" y="219"/>
                  <a:pt x="30" y="220"/>
                </a:cubicBezTo>
                <a:close/>
                <a:moveTo>
                  <a:pt x="34" y="204"/>
                </a:moveTo>
                <a:cubicBezTo>
                  <a:pt x="34" y="206"/>
                  <a:pt x="32" y="206"/>
                  <a:pt x="32" y="207"/>
                </a:cubicBezTo>
                <a:cubicBezTo>
                  <a:pt x="32" y="207"/>
                  <a:pt x="32" y="207"/>
                  <a:pt x="31" y="208"/>
                </a:cubicBezTo>
                <a:cubicBezTo>
                  <a:pt x="31" y="208"/>
                  <a:pt x="31" y="208"/>
                  <a:pt x="31" y="209"/>
                </a:cubicBezTo>
                <a:cubicBezTo>
                  <a:pt x="29" y="209"/>
                  <a:pt x="26" y="210"/>
                  <a:pt x="25" y="208"/>
                </a:cubicBezTo>
                <a:cubicBezTo>
                  <a:pt x="24" y="208"/>
                  <a:pt x="25" y="207"/>
                  <a:pt x="26" y="206"/>
                </a:cubicBezTo>
                <a:cubicBezTo>
                  <a:pt x="26" y="206"/>
                  <a:pt x="27" y="207"/>
                  <a:pt x="27" y="206"/>
                </a:cubicBezTo>
                <a:cubicBezTo>
                  <a:pt x="27" y="206"/>
                  <a:pt x="27" y="206"/>
                  <a:pt x="27" y="206"/>
                </a:cubicBezTo>
                <a:cubicBezTo>
                  <a:pt x="27" y="206"/>
                  <a:pt x="28" y="206"/>
                  <a:pt x="28" y="206"/>
                </a:cubicBezTo>
                <a:cubicBezTo>
                  <a:pt x="28" y="205"/>
                  <a:pt x="29" y="205"/>
                  <a:pt x="30" y="205"/>
                </a:cubicBezTo>
                <a:cubicBezTo>
                  <a:pt x="31" y="205"/>
                  <a:pt x="32" y="204"/>
                  <a:pt x="32" y="204"/>
                </a:cubicBezTo>
                <a:cubicBezTo>
                  <a:pt x="33" y="204"/>
                  <a:pt x="34" y="205"/>
                  <a:pt x="34" y="204"/>
                </a:cubicBezTo>
                <a:cubicBezTo>
                  <a:pt x="34" y="204"/>
                  <a:pt x="34" y="204"/>
                  <a:pt x="34" y="204"/>
                </a:cubicBezTo>
                <a:close/>
                <a:moveTo>
                  <a:pt x="343" y="228"/>
                </a:moveTo>
                <a:cubicBezTo>
                  <a:pt x="344" y="227"/>
                  <a:pt x="344" y="226"/>
                  <a:pt x="345" y="226"/>
                </a:cubicBezTo>
                <a:cubicBezTo>
                  <a:pt x="345" y="225"/>
                  <a:pt x="346" y="224"/>
                  <a:pt x="347" y="225"/>
                </a:cubicBezTo>
                <a:cubicBezTo>
                  <a:pt x="347" y="226"/>
                  <a:pt x="346" y="227"/>
                  <a:pt x="345" y="229"/>
                </a:cubicBezTo>
                <a:cubicBezTo>
                  <a:pt x="344" y="229"/>
                  <a:pt x="344" y="228"/>
                  <a:pt x="343" y="228"/>
                </a:cubicBezTo>
                <a:close/>
                <a:moveTo>
                  <a:pt x="348" y="230"/>
                </a:moveTo>
                <a:cubicBezTo>
                  <a:pt x="346" y="230"/>
                  <a:pt x="345" y="231"/>
                  <a:pt x="345" y="229"/>
                </a:cubicBezTo>
                <a:cubicBezTo>
                  <a:pt x="345" y="229"/>
                  <a:pt x="345" y="229"/>
                  <a:pt x="345" y="230"/>
                </a:cubicBezTo>
                <a:cubicBezTo>
                  <a:pt x="346" y="229"/>
                  <a:pt x="345" y="229"/>
                  <a:pt x="345" y="229"/>
                </a:cubicBezTo>
                <a:cubicBezTo>
                  <a:pt x="345" y="229"/>
                  <a:pt x="346" y="228"/>
                  <a:pt x="346" y="228"/>
                </a:cubicBezTo>
                <a:cubicBezTo>
                  <a:pt x="346" y="228"/>
                  <a:pt x="347" y="229"/>
                  <a:pt x="347" y="229"/>
                </a:cubicBezTo>
                <a:cubicBezTo>
                  <a:pt x="348" y="229"/>
                  <a:pt x="348" y="227"/>
                  <a:pt x="349" y="228"/>
                </a:cubicBezTo>
                <a:cubicBezTo>
                  <a:pt x="349" y="229"/>
                  <a:pt x="347" y="229"/>
                  <a:pt x="348" y="230"/>
                </a:cubicBezTo>
                <a:close/>
                <a:moveTo>
                  <a:pt x="358" y="222"/>
                </a:moveTo>
                <a:cubicBezTo>
                  <a:pt x="356" y="223"/>
                  <a:pt x="357" y="220"/>
                  <a:pt x="354" y="221"/>
                </a:cubicBezTo>
                <a:cubicBezTo>
                  <a:pt x="354" y="218"/>
                  <a:pt x="357" y="219"/>
                  <a:pt x="359" y="219"/>
                </a:cubicBezTo>
                <a:cubicBezTo>
                  <a:pt x="359" y="221"/>
                  <a:pt x="359" y="222"/>
                  <a:pt x="358" y="222"/>
                </a:cubicBezTo>
                <a:close/>
                <a:moveTo>
                  <a:pt x="266" y="70"/>
                </a:moveTo>
                <a:cubicBezTo>
                  <a:pt x="266" y="70"/>
                  <a:pt x="266" y="71"/>
                  <a:pt x="267" y="70"/>
                </a:cubicBezTo>
                <a:cubicBezTo>
                  <a:pt x="267" y="69"/>
                  <a:pt x="267" y="70"/>
                  <a:pt x="269" y="70"/>
                </a:cubicBezTo>
                <a:cubicBezTo>
                  <a:pt x="269" y="70"/>
                  <a:pt x="269" y="70"/>
                  <a:pt x="270" y="70"/>
                </a:cubicBezTo>
                <a:cubicBezTo>
                  <a:pt x="270" y="71"/>
                  <a:pt x="272" y="70"/>
                  <a:pt x="273" y="71"/>
                </a:cubicBezTo>
                <a:cubicBezTo>
                  <a:pt x="274" y="71"/>
                  <a:pt x="273" y="72"/>
                  <a:pt x="273" y="72"/>
                </a:cubicBezTo>
                <a:cubicBezTo>
                  <a:pt x="274" y="72"/>
                  <a:pt x="276" y="72"/>
                  <a:pt x="275" y="73"/>
                </a:cubicBezTo>
                <a:cubicBezTo>
                  <a:pt x="277" y="73"/>
                  <a:pt x="279" y="73"/>
                  <a:pt x="280" y="74"/>
                </a:cubicBezTo>
                <a:cubicBezTo>
                  <a:pt x="280" y="75"/>
                  <a:pt x="279" y="75"/>
                  <a:pt x="279" y="76"/>
                </a:cubicBezTo>
                <a:cubicBezTo>
                  <a:pt x="279" y="76"/>
                  <a:pt x="277" y="76"/>
                  <a:pt x="277" y="76"/>
                </a:cubicBezTo>
                <a:cubicBezTo>
                  <a:pt x="277" y="76"/>
                  <a:pt x="277" y="77"/>
                  <a:pt x="275" y="76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74" y="76"/>
                  <a:pt x="273" y="76"/>
                  <a:pt x="273" y="76"/>
                </a:cubicBezTo>
                <a:cubicBezTo>
                  <a:pt x="273" y="76"/>
                  <a:pt x="272" y="75"/>
                  <a:pt x="272" y="75"/>
                </a:cubicBezTo>
                <a:cubicBezTo>
                  <a:pt x="271" y="75"/>
                  <a:pt x="270" y="75"/>
                  <a:pt x="270" y="75"/>
                </a:cubicBezTo>
                <a:cubicBezTo>
                  <a:pt x="268" y="75"/>
                  <a:pt x="269" y="75"/>
                  <a:pt x="267" y="75"/>
                </a:cubicBezTo>
                <a:cubicBezTo>
                  <a:pt x="267" y="75"/>
                  <a:pt x="267" y="74"/>
                  <a:pt x="267" y="73"/>
                </a:cubicBezTo>
                <a:cubicBezTo>
                  <a:pt x="266" y="73"/>
                  <a:pt x="266" y="73"/>
                  <a:pt x="265" y="73"/>
                </a:cubicBezTo>
                <a:cubicBezTo>
                  <a:pt x="265" y="72"/>
                  <a:pt x="266" y="71"/>
                  <a:pt x="265" y="71"/>
                </a:cubicBezTo>
                <a:cubicBezTo>
                  <a:pt x="264" y="71"/>
                  <a:pt x="265" y="71"/>
                  <a:pt x="265" y="70"/>
                </a:cubicBezTo>
                <a:cubicBezTo>
                  <a:pt x="264" y="70"/>
                  <a:pt x="264" y="70"/>
                  <a:pt x="264" y="70"/>
                </a:cubicBezTo>
                <a:cubicBezTo>
                  <a:pt x="264" y="70"/>
                  <a:pt x="265" y="70"/>
                  <a:pt x="266" y="70"/>
                </a:cubicBezTo>
                <a:close/>
                <a:moveTo>
                  <a:pt x="459" y="327"/>
                </a:moveTo>
                <a:cubicBezTo>
                  <a:pt x="459" y="326"/>
                  <a:pt x="460" y="326"/>
                  <a:pt x="461" y="324"/>
                </a:cubicBezTo>
                <a:cubicBezTo>
                  <a:pt x="461" y="324"/>
                  <a:pt x="462" y="323"/>
                  <a:pt x="462" y="323"/>
                </a:cubicBezTo>
                <a:cubicBezTo>
                  <a:pt x="463" y="322"/>
                  <a:pt x="464" y="321"/>
                  <a:pt x="464" y="320"/>
                </a:cubicBezTo>
                <a:cubicBezTo>
                  <a:pt x="465" y="320"/>
                  <a:pt x="466" y="319"/>
                  <a:pt x="467" y="318"/>
                </a:cubicBezTo>
                <a:cubicBezTo>
                  <a:pt x="467" y="317"/>
                  <a:pt x="468" y="316"/>
                  <a:pt x="468" y="315"/>
                </a:cubicBezTo>
                <a:cubicBezTo>
                  <a:pt x="470" y="315"/>
                  <a:pt x="470" y="313"/>
                  <a:pt x="471" y="313"/>
                </a:cubicBezTo>
                <a:cubicBezTo>
                  <a:pt x="470" y="312"/>
                  <a:pt x="472" y="312"/>
                  <a:pt x="473" y="311"/>
                </a:cubicBezTo>
                <a:cubicBezTo>
                  <a:pt x="473" y="311"/>
                  <a:pt x="473" y="309"/>
                  <a:pt x="474" y="310"/>
                </a:cubicBezTo>
                <a:cubicBezTo>
                  <a:pt x="474" y="307"/>
                  <a:pt x="476" y="308"/>
                  <a:pt x="476" y="305"/>
                </a:cubicBezTo>
                <a:cubicBezTo>
                  <a:pt x="477" y="305"/>
                  <a:pt x="478" y="304"/>
                  <a:pt x="478" y="302"/>
                </a:cubicBezTo>
                <a:cubicBezTo>
                  <a:pt x="479" y="302"/>
                  <a:pt x="480" y="301"/>
                  <a:pt x="480" y="300"/>
                </a:cubicBezTo>
                <a:cubicBezTo>
                  <a:pt x="481" y="300"/>
                  <a:pt x="481" y="300"/>
                  <a:pt x="481" y="299"/>
                </a:cubicBezTo>
                <a:cubicBezTo>
                  <a:pt x="481" y="299"/>
                  <a:pt x="482" y="298"/>
                  <a:pt x="482" y="298"/>
                </a:cubicBezTo>
                <a:cubicBezTo>
                  <a:pt x="482" y="297"/>
                  <a:pt x="482" y="296"/>
                  <a:pt x="483" y="295"/>
                </a:cubicBezTo>
                <a:cubicBezTo>
                  <a:pt x="483" y="294"/>
                  <a:pt x="484" y="294"/>
                  <a:pt x="485" y="294"/>
                </a:cubicBezTo>
                <a:cubicBezTo>
                  <a:pt x="485" y="293"/>
                  <a:pt x="485" y="292"/>
                  <a:pt x="486" y="292"/>
                </a:cubicBezTo>
                <a:cubicBezTo>
                  <a:pt x="486" y="290"/>
                  <a:pt x="487" y="289"/>
                  <a:pt x="488" y="288"/>
                </a:cubicBezTo>
                <a:cubicBezTo>
                  <a:pt x="488" y="286"/>
                  <a:pt x="489" y="284"/>
                  <a:pt x="490" y="283"/>
                </a:cubicBezTo>
                <a:cubicBezTo>
                  <a:pt x="490" y="280"/>
                  <a:pt x="490" y="280"/>
                  <a:pt x="490" y="280"/>
                </a:cubicBezTo>
                <a:cubicBezTo>
                  <a:pt x="492" y="281"/>
                  <a:pt x="492" y="279"/>
                  <a:pt x="493" y="278"/>
                </a:cubicBezTo>
                <a:cubicBezTo>
                  <a:pt x="493" y="278"/>
                  <a:pt x="493" y="277"/>
                  <a:pt x="493" y="276"/>
                </a:cubicBezTo>
                <a:cubicBezTo>
                  <a:pt x="493" y="276"/>
                  <a:pt x="494" y="276"/>
                  <a:pt x="494" y="276"/>
                </a:cubicBezTo>
                <a:cubicBezTo>
                  <a:pt x="494" y="275"/>
                  <a:pt x="494" y="274"/>
                  <a:pt x="495" y="274"/>
                </a:cubicBezTo>
                <a:cubicBezTo>
                  <a:pt x="496" y="274"/>
                  <a:pt x="495" y="273"/>
                  <a:pt x="496" y="272"/>
                </a:cubicBezTo>
                <a:cubicBezTo>
                  <a:pt x="496" y="272"/>
                  <a:pt x="497" y="271"/>
                  <a:pt x="497" y="271"/>
                </a:cubicBezTo>
                <a:cubicBezTo>
                  <a:pt x="497" y="270"/>
                  <a:pt x="497" y="270"/>
                  <a:pt x="497" y="269"/>
                </a:cubicBezTo>
                <a:cubicBezTo>
                  <a:pt x="498" y="268"/>
                  <a:pt x="498" y="268"/>
                  <a:pt x="498" y="267"/>
                </a:cubicBezTo>
                <a:cubicBezTo>
                  <a:pt x="500" y="267"/>
                  <a:pt x="497" y="266"/>
                  <a:pt x="499" y="266"/>
                </a:cubicBezTo>
                <a:cubicBezTo>
                  <a:pt x="499" y="266"/>
                  <a:pt x="500" y="264"/>
                  <a:pt x="500" y="264"/>
                </a:cubicBezTo>
                <a:cubicBezTo>
                  <a:pt x="499" y="263"/>
                  <a:pt x="500" y="263"/>
                  <a:pt x="501" y="262"/>
                </a:cubicBezTo>
                <a:cubicBezTo>
                  <a:pt x="501" y="261"/>
                  <a:pt x="502" y="261"/>
                  <a:pt x="502" y="260"/>
                </a:cubicBezTo>
                <a:cubicBezTo>
                  <a:pt x="503" y="260"/>
                  <a:pt x="503" y="259"/>
                  <a:pt x="503" y="258"/>
                </a:cubicBezTo>
                <a:cubicBezTo>
                  <a:pt x="504" y="257"/>
                  <a:pt x="504" y="257"/>
                  <a:pt x="504" y="255"/>
                </a:cubicBezTo>
                <a:cubicBezTo>
                  <a:pt x="505" y="255"/>
                  <a:pt x="505" y="254"/>
                  <a:pt x="505" y="253"/>
                </a:cubicBezTo>
                <a:cubicBezTo>
                  <a:pt x="506" y="252"/>
                  <a:pt x="506" y="252"/>
                  <a:pt x="506" y="251"/>
                </a:cubicBezTo>
                <a:cubicBezTo>
                  <a:pt x="507" y="250"/>
                  <a:pt x="507" y="250"/>
                  <a:pt x="508" y="249"/>
                </a:cubicBezTo>
                <a:cubicBezTo>
                  <a:pt x="508" y="248"/>
                  <a:pt x="508" y="248"/>
                  <a:pt x="508" y="247"/>
                </a:cubicBezTo>
                <a:cubicBezTo>
                  <a:pt x="508" y="247"/>
                  <a:pt x="509" y="247"/>
                  <a:pt x="508" y="246"/>
                </a:cubicBezTo>
                <a:cubicBezTo>
                  <a:pt x="511" y="248"/>
                  <a:pt x="508" y="250"/>
                  <a:pt x="509" y="252"/>
                </a:cubicBezTo>
                <a:cubicBezTo>
                  <a:pt x="508" y="252"/>
                  <a:pt x="508" y="253"/>
                  <a:pt x="508" y="254"/>
                </a:cubicBezTo>
                <a:cubicBezTo>
                  <a:pt x="508" y="255"/>
                  <a:pt x="511" y="255"/>
                  <a:pt x="509" y="256"/>
                </a:cubicBezTo>
                <a:cubicBezTo>
                  <a:pt x="509" y="255"/>
                  <a:pt x="509" y="255"/>
                  <a:pt x="509" y="255"/>
                </a:cubicBezTo>
                <a:cubicBezTo>
                  <a:pt x="508" y="255"/>
                  <a:pt x="508" y="257"/>
                  <a:pt x="508" y="258"/>
                </a:cubicBezTo>
                <a:cubicBezTo>
                  <a:pt x="508" y="258"/>
                  <a:pt x="508" y="258"/>
                  <a:pt x="507" y="259"/>
                </a:cubicBezTo>
                <a:cubicBezTo>
                  <a:pt x="507" y="259"/>
                  <a:pt x="507" y="260"/>
                  <a:pt x="507" y="261"/>
                </a:cubicBezTo>
                <a:cubicBezTo>
                  <a:pt x="507" y="261"/>
                  <a:pt x="506" y="261"/>
                  <a:pt x="506" y="262"/>
                </a:cubicBezTo>
                <a:cubicBezTo>
                  <a:pt x="506" y="263"/>
                  <a:pt x="506" y="264"/>
                  <a:pt x="506" y="265"/>
                </a:cubicBezTo>
                <a:cubicBezTo>
                  <a:pt x="506" y="266"/>
                  <a:pt x="505" y="265"/>
                  <a:pt x="505" y="266"/>
                </a:cubicBezTo>
                <a:cubicBezTo>
                  <a:pt x="505" y="266"/>
                  <a:pt x="505" y="268"/>
                  <a:pt x="504" y="268"/>
                </a:cubicBezTo>
                <a:cubicBezTo>
                  <a:pt x="504" y="269"/>
                  <a:pt x="504" y="270"/>
                  <a:pt x="504" y="270"/>
                </a:cubicBezTo>
                <a:cubicBezTo>
                  <a:pt x="504" y="271"/>
                  <a:pt x="503" y="271"/>
                  <a:pt x="503" y="271"/>
                </a:cubicBezTo>
                <a:cubicBezTo>
                  <a:pt x="503" y="272"/>
                  <a:pt x="503" y="272"/>
                  <a:pt x="503" y="273"/>
                </a:cubicBezTo>
                <a:cubicBezTo>
                  <a:pt x="502" y="274"/>
                  <a:pt x="502" y="274"/>
                  <a:pt x="501" y="276"/>
                </a:cubicBezTo>
                <a:cubicBezTo>
                  <a:pt x="501" y="277"/>
                  <a:pt x="500" y="277"/>
                  <a:pt x="500" y="278"/>
                </a:cubicBezTo>
                <a:cubicBezTo>
                  <a:pt x="500" y="278"/>
                  <a:pt x="500" y="279"/>
                  <a:pt x="500" y="279"/>
                </a:cubicBezTo>
                <a:cubicBezTo>
                  <a:pt x="500" y="279"/>
                  <a:pt x="499" y="280"/>
                  <a:pt x="499" y="280"/>
                </a:cubicBezTo>
                <a:cubicBezTo>
                  <a:pt x="499" y="281"/>
                  <a:pt x="499" y="281"/>
                  <a:pt x="499" y="282"/>
                </a:cubicBezTo>
                <a:cubicBezTo>
                  <a:pt x="498" y="282"/>
                  <a:pt x="498" y="282"/>
                  <a:pt x="498" y="283"/>
                </a:cubicBezTo>
                <a:cubicBezTo>
                  <a:pt x="497" y="284"/>
                  <a:pt x="497" y="284"/>
                  <a:pt x="497" y="285"/>
                </a:cubicBezTo>
                <a:cubicBezTo>
                  <a:pt x="497" y="285"/>
                  <a:pt x="497" y="285"/>
                  <a:pt x="497" y="285"/>
                </a:cubicBezTo>
                <a:cubicBezTo>
                  <a:pt x="497" y="286"/>
                  <a:pt x="497" y="286"/>
                  <a:pt x="497" y="286"/>
                </a:cubicBezTo>
                <a:cubicBezTo>
                  <a:pt x="497" y="287"/>
                  <a:pt x="496" y="286"/>
                  <a:pt x="496" y="286"/>
                </a:cubicBezTo>
                <a:cubicBezTo>
                  <a:pt x="496" y="287"/>
                  <a:pt x="496" y="288"/>
                  <a:pt x="495" y="289"/>
                </a:cubicBezTo>
                <a:cubicBezTo>
                  <a:pt x="495" y="289"/>
                  <a:pt x="495" y="289"/>
                  <a:pt x="495" y="290"/>
                </a:cubicBezTo>
                <a:cubicBezTo>
                  <a:pt x="494" y="290"/>
                  <a:pt x="494" y="291"/>
                  <a:pt x="494" y="292"/>
                </a:cubicBezTo>
                <a:cubicBezTo>
                  <a:pt x="493" y="293"/>
                  <a:pt x="493" y="293"/>
                  <a:pt x="493" y="293"/>
                </a:cubicBezTo>
                <a:cubicBezTo>
                  <a:pt x="492" y="294"/>
                  <a:pt x="492" y="295"/>
                  <a:pt x="492" y="296"/>
                </a:cubicBezTo>
                <a:cubicBezTo>
                  <a:pt x="491" y="296"/>
                  <a:pt x="491" y="297"/>
                  <a:pt x="490" y="298"/>
                </a:cubicBezTo>
                <a:cubicBezTo>
                  <a:pt x="490" y="298"/>
                  <a:pt x="490" y="299"/>
                  <a:pt x="490" y="299"/>
                </a:cubicBezTo>
                <a:cubicBezTo>
                  <a:pt x="489" y="299"/>
                  <a:pt x="489" y="299"/>
                  <a:pt x="489" y="300"/>
                </a:cubicBezTo>
                <a:cubicBezTo>
                  <a:pt x="488" y="300"/>
                  <a:pt x="489" y="300"/>
                  <a:pt x="489" y="301"/>
                </a:cubicBezTo>
                <a:cubicBezTo>
                  <a:pt x="489" y="301"/>
                  <a:pt x="488" y="301"/>
                  <a:pt x="488" y="301"/>
                </a:cubicBezTo>
                <a:cubicBezTo>
                  <a:pt x="487" y="301"/>
                  <a:pt x="488" y="302"/>
                  <a:pt x="487" y="302"/>
                </a:cubicBezTo>
                <a:cubicBezTo>
                  <a:pt x="487" y="303"/>
                  <a:pt x="487" y="303"/>
                  <a:pt x="486" y="303"/>
                </a:cubicBezTo>
                <a:cubicBezTo>
                  <a:pt x="486" y="304"/>
                  <a:pt x="486" y="305"/>
                  <a:pt x="485" y="305"/>
                </a:cubicBezTo>
                <a:cubicBezTo>
                  <a:pt x="485" y="305"/>
                  <a:pt x="484" y="305"/>
                  <a:pt x="484" y="306"/>
                </a:cubicBezTo>
                <a:cubicBezTo>
                  <a:pt x="483" y="306"/>
                  <a:pt x="484" y="306"/>
                  <a:pt x="484" y="307"/>
                </a:cubicBezTo>
                <a:cubicBezTo>
                  <a:pt x="483" y="307"/>
                  <a:pt x="482" y="307"/>
                  <a:pt x="482" y="309"/>
                </a:cubicBezTo>
                <a:cubicBezTo>
                  <a:pt x="480" y="310"/>
                  <a:pt x="478" y="312"/>
                  <a:pt x="477" y="313"/>
                </a:cubicBezTo>
                <a:cubicBezTo>
                  <a:pt x="477" y="313"/>
                  <a:pt x="477" y="313"/>
                  <a:pt x="477" y="314"/>
                </a:cubicBezTo>
                <a:cubicBezTo>
                  <a:pt x="477" y="314"/>
                  <a:pt x="475" y="316"/>
                  <a:pt x="474" y="317"/>
                </a:cubicBezTo>
                <a:cubicBezTo>
                  <a:pt x="473" y="317"/>
                  <a:pt x="473" y="317"/>
                  <a:pt x="473" y="318"/>
                </a:cubicBezTo>
                <a:cubicBezTo>
                  <a:pt x="472" y="318"/>
                  <a:pt x="472" y="318"/>
                  <a:pt x="471" y="318"/>
                </a:cubicBezTo>
                <a:cubicBezTo>
                  <a:pt x="471" y="318"/>
                  <a:pt x="470" y="319"/>
                  <a:pt x="470" y="319"/>
                </a:cubicBezTo>
                <a:cubicBezTo>
                  <a:pt x="470" y="319"/>
                  <a:pt x="470" y="320"/>
                  <a:pt x="470" y="320"/>
                </a:cubicBezTo>
                <a:cubicBezTo>
                  <a:pt x="469" y="320"/>
                  <a:pt x="469" y="320"/>
                  <a:pt x="469" y="320"/>
                </a:cubicBezTo>
                <a:cubicBezTo>
                  <a:pt x="468" y="320"/>
                  <a:pt x="468" y="321"/>
                  <a:pt x="468" y="321"/>
                </a:cubicBezTo>
                <a:cubicBezTo>
                  <a:pt x="467" y="322"/>
                  <a:pt x="466" y="322"/>
                  <a:pt x="466" y="323"/>
                </a:cubicBezTo>
                <a:cubicBezTo>
                  <a:pt x="465" y="323"/>
                  <a:pt x="465" y="323"/>
                  <a:pt x="464" y="324"/>
                </a:cubicBezTo>
                <a:cubicBezTo>
                  <a:pt x="464" y="324"/>
                  <a:pt x="463" y="325"/>
                  <a:pt x="462" y="325"/>
                </a:cubicBezTo>
                <a:cubicBezTo>
                  <a:pt x="462" y="325"/>
                  <a:pt x="462" y="326"/>
                  <a:pt x="462" y="326"/>
                </a:cubicBezTo>
                <a:cubicBezTo>
                  <a:pt x="461" y="326"/>
                  <a:pt x="461" y="326"/>
                  <a:pt x="461" y="326"/>
                </a:cubicBezTo>
                <a:cubicBezTo>
                  <a:pt x="461" y="327"/>
                  <a:pt x="459" y="326"/>
                  <a:pt x="459" y="328"/>
                </a:cubicBezTo>
                <a:cubicBezTo>
                  <a:pt x="458" y="329"/>
                  <a:pt x="458" y="327"/>
                  <a:pt x="458" y="328"/>
                </a:cubicBezTo>
                <a:cubicBezTo>
                  <a:pt x="458" y="328"/>
                  <a:pt x="459" y="330"/>
                  <a:pt x="457" y="329"/>
                </a:cubicBezTo>
                <a:cubicBezTo>
                  <a:pt x="457" y="328"/>
                  <a:pt x="458" y="327"/>
                  <a:pt x="459" y="327"/>
                </a:cubicBezTo>
                <a:close/>
                <a:moveTo>
                  <a:pt x="276" y="362"/>
                </a:moveTo>
                <a:cubicBezTo>
                  <a:pt x="275" y="362"/>
                  <a:pt x="275" y="362"/>
                  <a:pt x="275" y="362"/>
                </a:cubicBezTo>
                <a:cubicBezTo>
                  <a:pt x="275" y="361"/>
                  <a:pt x="275" y="361"/>
                  <a:pt x="274" y="361"/>
                </a:cubicBezTo>
                <a:cubicBezTo>
                  <a:pt x="274" y="360"/>
                  <a:pt x="277" y="360"/>
                  <a:pt x="276" y="362"/>
                </a:cubicBezTo>
                <a:close/>
                <a:moveTo>
                  <a:pt x="329" y="398"/>
                </a:moveTo>
                <a:cubicBezTo>
                  <a:pt x="329" y="398"/>
                  <a:pt x="328" y="398"/>
                  <a:pt x="328" y="398"/>
                </a:cubicBezTo>
                <a:cubicBezTo>
                  <a:pt x="328" y="398"/>
                  <a:pt x="328" y="398"/>
                  <a:pt x="327" y="398"/>
                </a:cubicBezTo>
                <a:cubicBezTo>
                  <a:pt x="327" y="398"/>
                  <a:pt x="327" y="399"/>
                  <a:pt x="327" y="399"/>
                </a:cubicBezTo>
                <a:cubicBezTo>
                  <a:pt x="326" y="399"/>
                  <a:pt x="325" y="397"/>
                  <a:pt x="325" y="399"/>
                </a:cubicBezTo>
                <a:cubicBezTo>
                  <a:pt x="325" y="400"/>
                  <a:pt x="324" y="399"/>
                  <a:pt x="323" y="399"/>
                </a:cubicBezTo>
                <a:cubicBezTo>
                  <a:pt x="321" y="399"/>
                  <a:pt x="319" y="400"/>
                  <a:pt x="318" y="401"/>
                </a:cubicBezTo>
                <a:cubicBezTo>
                  <a:pt x="316" y="401"/>
                  <a:pt x="314" y="400"/>
                  <a:pt x="311" y="401"/>
                </a:cubicBezTo>
                <a:cubicBezTo>
                  <a:pt x="311" y="401"/>
                  <a:pt x="311" y="401"/>
                  <a:pt x="311" y="401"/>
                </a:cubicBezTo>
                <a:cubicBezTo>
                  <a:pt x="311" y="401"/>
                  <a:pt x="310" y="401"/>
                  <a:pt x="310" y="401"/>
                </a:cubicBezTo>
                <a:cubicBezTo>
                  <a:pt x="310" y="401"/>
                  <a:pt x="310" y="401"/>
                  <a:pt x="310" y="401"/>
                </a:cubicBezTo>
                <a:cubicBezTo>
                  <a:pt x="310" y="401"/>
                  <a:pt x="310" y="401"/>
                  <a:pt x="309" y="401"/>
                </a:cubicBezTo>
                <a:cubicBezTo>
                  <a:pt x="308" y="401"/>
                  <a:pt x="308" y="401"/>
                  <a:pt x="306" y="401"/>
                </a:cubicBezTo>
                <a:cubicBezTo>
                  <a:pt x="305" y="401"/>
                  <a:pt x="305" y="401"/>
                  <a:pt x="303" y="401"/>
                </a:cubicBezTo>
                <a:cubicBezTo>
                  <a:pt x="300" y="401"/>
                  <a:pt x="295" y="402"/>
                  <a:pt x="292" y="401"/>
                </a:cubicBezTo>
                <a:cubicBezTo>
                  <a:pt x="291" y="401"/>
                  <a:pt x="291" y="402"/>
                  <a:pt x="290" y="402"/>
                </a:cubicBezTo>
                <a:cubicBezTo>
                  <a:pt x="289" y="401"/>
                  <a:pt x="289" y="401"/>
                  <a:pt x="287" y="402"/>
                </a:cubicBezTo>
                <a:cubicBezTo>
                  <a:pt x="287" y="402"/>
                  <a:pt x="286" y="402"/>
                  <a:pt x="285" y="402"/>
                </a:cubicBezTo>
                <a:cubicBezTo>
                  <a:pt x="284" y="402"/>
                  <a:pt x="283" y="401"/>
                  <a:pt x="282" y="401"/>
                </a:cubicBezTo>
                <a:cubicBezTo>
                  <a:pt x="281" y="401"/>
                  <a:pt x="280" y="402"/>
                  <a:pt x="279" y="402"/>
                </a:cubicBezTo>
                <a:cubicBezTo>
                  <a:pt x="278" y="402"/>
                  <a:pt x="276" y="401"/>
                  <a:pt x="274" y="402"/>
                </a:cubicBezTo>
                <a:cubicBezTo>
                  <a:pt x="273" y="402"/>
                  <a:pt x="273" y="402"/>
                  <a:pt x="272" y="402"/>
                </a:cubicBezTo>
                <a:cubicBezTo>
                  <a:pt x="272" y="402"/>
                  <a:pt x="272" y="402"/>
                  <a:pt x="271" y="402"/>
                </a:cubicBezTo>
                <a:cubicBezTo>
                  <a:pt x="270" y="402"/>
                  <a:pt x="270" y="401"/>
                  <a:pt x="269" y="401"/>
                </a:cubicBezTo>
                <a:cubicBezTo>
                  <a:pt x="268" y="401"/>
                  <a:pt x="267" y="402"/>
                  <a:pt x="266" y="401"/>
                </a:cubicBezTo>
                <a:cubicBezTo>
                  <a:pt x="266" y="401"/>
                  <a:pt x="265" y="401"/>
                  <a:pt x="265" y="401"/>
                </a:cubicBezTo>
                <a:cubicBezTo>
                  <a:pt x="263" y="401"/>
                  <a:pt x="261" y="401"/>
                  <a:pt x="258" y="401"/>
                </a:cubicBezTo>
                <a:cubicBezTo>
                  <a:pt x="258" y="401"/>
                  <a:pt x="257" y="401"/>
                  <a:pt x="256" y="401"/>
                </a:cubicBezTo>
                <a:cubicBezTo>
                  <a:pt x="255" y="401"/>
                  <a:pt x="254" y="401"/>
                  <a:pt x="253" y="401"/>
                </a:cubicBezTo>
                <a:cubicBezTo>
                  <a:pt x="251" y="401"/>
                  <a:pt x="249" y="400"/>
                  <a:pt x="247" y="400"/>
                </a:cubicBezTo>
                <a:cubicBezTo>
                  <a:pt x="247" y="400"/>
                  <a:pt x="247" y="401"/>
                  <a:pt x="246" y="401"/>
                </a:cubicBezTo>
                <a:cubicBezTo>
                  <a:pt x="246" y="401"/>
                  <a:pt x="245" y="400"/>
                  <a:pt x="244" y="400"/>
                </a:cubicBezTo>
                <a:cubicBezTo>
                  <a:pt x="242" y="400"/>
                  <a:pt x="240" y="401"/>
                  <a:pt x="237" y="400"/>
                </a:cubicBezTo>
                <a:cubicBezTo>
                  <a:pt x="237" y="400"/>
                  <a:pt x="237" y="400"/>
                  <a:pt x="236" y="400"/>
                </a:cubicBezTo>
                <a:cubicBezTo>
                  <a:pt x="235" y="400"/>
                  <a:pt x="235" y="400"/>
                  <a:pt x="234" y="400"/>
                </a:cubicBezTo>
                <a:cubicBezTo>
                  <a:pt x="234" y="400"/>
                  <a:pt x="234" y="400"/>
                  <a:pt x="234" y="400"/>
                </a:cubicBezTo>
                <a:cubicBezTo>
                  <a:pt x="234" y="400"/>
                  <a:pt x="234" y="400"/>
                  <a:pt x="233" y="400"/>
                </a:cubicBezTo>
                <a:cubicBezTo>
                  <a:pt x="229" y="400"/>
                  <a:pt x="225" y="398"/>
                  <a:pt x="222" y="398"/>
                </a:cubicBezTo>
                <a:cubicBezTo>
                  <a:pt x="222" y="398"/>
                  <a:pt x="219" y="398"/>
                  <a:pt x="219" y="398"/>
                </a:cubicBezTo>
                <a:cubicBezTo>
                  <a:pt x="218" y="399"/>
                  <a:pt x="219" y="398"/>
                  <a:pt x="218" y="398"/>
                </a:cubicBezTo>
                <a:cubicBezTo>
                  <a:pt x="217" y="398"/>
                  <a:pt x="217" y="398"/>
                  <a:pt x="216" y="398"/>
                </a:cubicBezTo>
                <a:cubicBezTo>
                  <a:pt x="216" y="398"/>
                  <a:pt x="216" y="398"/>
                  <a:pt x="216" y="398"/>
                </a:cubicBezTo>
                <a:cubicBezTo>
                  <a:pt x="215" y="398"/>
                  <a:pt x="214" y="398"/>
                  <a:pt x="214" y="398"/>
                </a:cubicBezTo>
                <a:cubicBezTo>
                  <a:pt x="213" y="398"/>
                  <a:pt x="212" y="398"/>
                  <a:pt x="211" y="398"/>
                </a:cubicBezTo>
                <a:cubicBezTo>
                  <a:pt x="209" y="398"/>
                  <a:pt x="208" y="398"/>
                  <a:pt x="208" y="399"/>
                </a:cubicBezTo>
                <a:cubicBezTo>
                  <a:pt x="207" y="398"/>
                  <a:pt x="207" y="398"/>
                  <a:pt x="206" y="398"/>
                </a:cubicBezTo>
                <a:cubicBezTo>
                  <a:pt x="205" y="398"/>
                  <a:pt x="205" y="398"/>
                  <a:pt x="204" y="398"/>
                </a:cubicBezTo>
                <a:cubicBezTo>
                  <a:pt x="204" y="398"/>
                  <a:pt x="203" y="397"/>
                  <a:pt x="202" y="397"/>
                </a:cubicBezTo>
                <a:cubicBezTo>
                  <a:pt x="202" y="398"/>
                  <a:pt x="202" y="397"/>
                  <a:pt x="201" y="397"/>
                </a:cubicBezTo>
                <a:cubicBezTo>
                  <a:pt x="200" y="398"/>
                  <a:pt x="199" y="398"/>
                  <a:pt x="197" y="398"/>
                </a:cubicBezTo>
                <a:cubicBezTo>
                  <a:pt x="196" y="398"/>
                  <a:pt x="195" y="398"/>
                  <a:pt x="194" y="398"/>
                </a:cubicBezTo>
                <a:cubicBezTo>
                  <a:pt x="192" y="398"/>
                  <a:pt x="191" y="398"/>
                  <a:pt x="189" y="398"/>
                </a:cubicBezTo>
                <a:cubicBezTo>
                  <a:pt x="187" y="398"/>
                  <a:pt x="184" y="397"/>
                  <a:pt x="182" y="398"/>
                </a:cubicBezTo>
                <a:cubicBezTo>
                  <a:pt x="181" y="398"/>
                  <a:pt x="180" y="398"/>
                  <a:pt x="179" y="398"/>
                </a:cubicBezTo>
                <a:cubicBezTo>
                  <a:pt x="177" y="398"/>
                  <a:pt x="176" y="397"/>
                  <a:pt x="174" y="398"/>
                </a:cubicBezTo>
                <a:cubicBezTo>
                  <a:pt x="173" y="398"/>
                  <a:pt x="174" y="398"/>
                  <a:pt x="173" y="398"/>
                </a:cubicBezTo>
                <a:cubicBezTo>
                  <a:pt x="172" y="398"/>
                  <a:pt x="171" y="399"/>
                  <a:pt x="171" y="398"/>
                </a:cubicBezTo>
                <a:cubicBezTo>
                  <a:pt x="170" y="397"/>
                  <a:pt x="169" y="399"/>
                  <a:pt x="167" y="399"/>
                </a:cubicBezTo>
                <a:cubicBezTo>
                  <a:pt x="166" y="399"/>
                  <a:pt x="166" y="398"/>
                  <a:pt x="166" y="398"/>
                </a:cubicBezTo>
                <a:cubicBezTo>
                  <a:pt x="165" y="398"/>
                  <a:pt x="166" y="399"/>
                  <a:pt x="165" y="399"/>
                </a:cubicBezTo>
                <a:cubicBezTo>
                  <a:pt x="165" y="399"/>
                  <a:pt x="164" y="398"/>
                  <a:pt x="163" y="398"/>
                </a:cubicBezTo>
                <a:cubicBezTo>
                  <a:pt x="164" y="398"/>
                  <a:pt x="163" y="398"/>
                  <a:pt x="163" y="398"/>
                </a:cubicBezTo>
                <a:cubicBezTo>
                  <a:pt x="163" y="398"/>
                  <a:pt x="163" y="398"/>
                  <a:pt x="162" y="398"/>
                </a:cubicBezTo>
                <a:cubicBezTo>
                  <a:pt x="162" y="398"/>
                  <a:pt x="161" y="398"/>
                  <a:pt x="160" y="398"/>
                </a:cubicBezTo>
                <a:cubicBezTo>
                  <a:pt x="159" y="399"/>
                  <a:pt x="157" y="398"/>
                  <a:pt x="155" y="398"/>
                </a:cubicBezTo>
                <a:cubicBezTo>
                  <a:pt x="155" y="398"/>
                  <a:pt x="154" y="398"/>
                  <a:pt x="154" y="398"/>
                </a:cubicBezTo>
                <a:cubicBezTo>
                  <a:pt x="154" y="398"/>
                  <a:pt x="154" y="399"/>
                  <a:pt x="154" y="399"/>
                </a:cubicBezTo>
                <a:cubicBezTo>
                  <a:pt x="153" y="399"/>
                  <a:pt x="153" y="398"/>
                  <a:pt x="152" y="398"/>
                </a:cubicBezTo>
                <a:cubicBezTo>
                  <a:pt x="152" y="398"/>
                  <a:pt x="151" y="399"/>
                  <a:pt x="151" y="399"/>
                </a:cubicBezTo>
                <a:cubicBezTo>
                  <a:pt x="150" y="399"/>
                  <a:pt x="150" y="398"/>
                  <a:pt x="149" y="398"/>
                </a:cubicBezTo>
                <a:cubicBezTo>
                  <a:pt x="149" y="398"/>
                  <a:pt x="149" y="398"/>
                  <a:pt x="149" y="398"/>
                </a:cubicBezTo>
                <a:cubicBezTo>
                  <a:pt x="148" y="398"/>
                  <a:pt x="146" y="398"/>
                  <a:pt x="144" y="398"/>
                </a:cubicBezTo>
                <a:cubicBezTo>
                  <a:pt x="143" y="398"/>
                  <a:pt x="143" y="398"/>
                  <a:pt x="142" y="398"/>
                </a:cubicBezTo>
                <a:cubicBezTo>
                  <a:pt x="142" y="398"/>
                  <a:pt x="142" y="398"/>
                  <a:pt x="142" y="399"/>
                </a:cubicBezTo>
                <a:cubicBezTo>
                  <a:pt x="141" y="399"/>
                  <a:pt x="141" y="398"/>
                  <a:pt x="141" y="398"/>
                </a:cubicBezTo>
                <a:cubicBezTo>
                  <a:pt x="141" y="398"/>
                  <a:pt x="141" y="399"/>
                  <a:pt x="140" y="399"/>
                </a:cubicBezTo>
                <a:cubicBezTo>
                  <a:pt x="140" y="399"/>
                  <a:pt x="140" y="398"/>
                  <a:pt x="140" y="398"/>
                </a:cubicBezTo>
                <a:cubicBezTo>
                  <a:pt x="139" y="398"/>
                  <a:pt x="138" y="398"/>
                  <a:pt x="138" y="398"/>
                </a:cubicBezTo>
                <a:cubicBezTo>
                  <a:pt x="138" y="398"/>
                  <a:pt x="138" y="399"/>
                  <a:pt x="137" y="399"/>
                </a:cubicBezTo>
                <a:cubicBezTo>
                  <a:pt x="137" y="398"/>
                  <a:pt x="136" y="398"/>
                  <a:pt x="135" y="398"/>
                </a:cubicBezTo>
                <a:cubicBezTo>
                  <a:pt x="135" y="398"/>
                  <a:pt x="134" y="399"/>
                  <a:pt x="134" y="398"/>
                </a:cubicBezTo>
                <a:cubicBezTo>
                  <a:pt x="133" y="398"/>
                  <a:pt x="131" y="398"/>
                  <a:pt x="130" y="398"/>
                </a:cubicBezTo>
                <a:cubicBezTo>
                  <a:pt x="129" y="398"/>
                  <a:pt x="129" y="399"/>
                  <a:pt x="128" y="399"/>
                </a:cubicBezTo>
                <a:cubicBezTo>
                  <a:pt x="127" y="398"/>
                  <a:pt x="125" y="397"/>
                  <a:pt x="123" y="398"/>
                </a:cubicBezTo>
                <a:cubicBezTo>
                  <a:pt x="123" y="398"/>
                  <a:pt x="122" y="398"/>
                  <a:pt x="122" y="398"/>
                </a:cubicBezTo>
                <a:cubicBezTo>
                  <a:pt x="122" y="398"/>
                  <a:pt x="122" y="398"/>
                  <a:pt x="120" y="398"/>
                </a:cubicBezTo>
                <a:cubicBezTo>
                  <a:pt x="119" y="398"/>
                  <a:pt x="119" y="397"/>
                  <a:pt x="118" y="397"/>
                </a:cubicBezTo>
                <a:cubicBezTo>
                  <a:pt x="118" y="397"/>
                  <a:pt x="117" y="398"/>
                  <a:pt x="117" y="398"/>
                </a:cubicBezTo>
                <a:cubicBezTo>
                  <a:pt x="116" y="398"/>
                  <a:pt x="115" y="397"/>
                  <a:pt x="115" y="399"/>
                </a:cubicBezTo>
                <a:cubicBezTo>
                  <a:pt x="112" y="397"/>
                  <a:pt x="105" y="400"/>
                  <a:pt x="102" y="398"/>
                </a:cubicBezTo>
                <a:cubicBezTo>
                  <a:pt x="102" y="398"/>
                  <a:pt x="100" y="399"/>
                  <a:pt x="100" y="399"/>
                </a:cubicBezTo>
                <a:cubicBezTo>
                  <a:pt x="99" y="400"/>
                  <a:pt x="98" y="398"/>
                  <a:pt x="97" y="398"/>
                </a:cubicBezTo>
                <a:cubicBezTo>
                  <a:pt x="97" y="398"/>
                  <a:pt x="96" y="399"/>
                  <a:pt x="96" y="399"/>
                </a:cubicBezTo>
                <a:cubicBezTo>
                  <a:pt x="96" y="399"/>
                  <a:pt x="96" y="398"/>
                  <a:pt x="95" y="398"/>
                </a:cubicBezTo>
                <a:cubicBezTo>
                  <a:pt x="95" y="398"/>
                  <a:pt x="94" y="398"/>
                  <a:pt x="94" y="398"/>
                </a:cubicBezTo>
                <a:cubicBezTo>
                  <a:pt x="94" y="398"/>
                  <a:pt x="93" y="397"/>
                  <a:pt x="93" y="398"/>
                </a:cubicBezTo>
                <a:cubicBezTo>
                  <a:pt x="93" y="398"/>
                  <a:pt x="92" y="398"/>
                  <a:pt x="91" y="398"/>
                </a:cubicBezTo>
                <a:cubicBezTo>
                  <a:pt x="90" y="398"/>
                  <a:pt x="89" y="399"/>
                  <a:pt x="89" y="398"/>
                </a:cubicBezTo>
                <a:cubicBezTo>
                  <a:pt x="89" y="398"/>
                  <a:pt x="89" y="399"/>
                  <a:pt x="89" y="399"/>
                </a:cubicBezTo>
                <a:cubicBezTo>
                  <a:pt x="87" y="399"/>
                  <a:pt x="87" y="399"/>
                  <a:pt x="87" y="399"/>
                </a:cubicBezTo>
                <a:cubicBezTo>
                  <a:pt x="87" y="399"/>
                  <a:pt x="88" y="399"/>
                  <a:pt x="88" y="398"/>
                </a:cubicBezTo>
                <a:cubicBezTo>
                  <a:pt x="88" y="398"/>
                  <a:pt x="87" y="398"/>
                  <a:pt x="87" y="399"/>
                </a:cubicBezTo>
                <a:cubicBezTo>
                  <a:pt x="87" y="399"/>
                  <a:pt x="86" y="398"/>
                  <a:pt x="86" y="399"/>
                </a:cubicBezTo>
                <a:cubicBezTo>
                  <a:pt x="85" y="399"/>
                  <a:pt x="85" y="398"/>
                  <a:pt x="85" y="398"/>
                </a:cubicBezTo>
                <a:cubicBezTo>
                  <a:pt x="84" y="398"/>
                  <a:pt x="84" y="399"/>
                  <a:pt x="85" y="399"/>
                </a:cubicBezTo>
                <a:cubicBezTo>
                  <a:pt x="85" y="399"/>
                  <a:pt x="84" y="399"/>
                  <a:pt x="84" y="399"/>
                </a:cubicBezTo>
                <a:cubicBezTo>
                  <a:pt x="83" y="399"/>
                  <a:pt x="82" y="399"/>
                  <a:pt x="81" y="398"/>
                </a:cubicBezTo>
                <a:cubicBezTo>
                  <a:pt x="81" y="398"/>
                  <a:pt x="81" y="399"/>
                  <a:pt x="80" y="399"/>
                </a:cubicBezTo>
                <a:cubicBezTo>
                  <a:pt x="80" y="398"/>
                  <a:pt x="79" y="398"/>
                  <a:pt x="79" y="399"/>
                </a:cubicBezTo>
                <a:cubicBezTo>
                  <a:pt x="78" y="398"/>
                  <a:pt x="77" y="397"/>
                  <a:pt x="76" y="397"/>
                </a:cubicBezTo>
                <a:cubicBezTo>
                  <a:pt x="75" y="397"/>
                  <a:pt x="75" y="397"/>
                  <a:pt x="75" y="398"/>
                </a:cubicBezTo>
                <a:cubicBezTo>
                  <a:pt x="74" y="398"/>
                  <a:pt x="74" y="397"/>
                  <a:pt x="74" y="397"/>
                </a:cubicBezTo>
                <a:cubicBezTo>
                  <a:pt x="74" y="397"/>
                  <a:pt x="73" y="397"/>
                  <a:pt x="73" y="397"/>
                </a:cubicBezTo>
                <a:cubicBezTo>
                  <a:pt x="73" y="397"/>
                  <a:pt x="73" y="397"/>
                  <a:pt x="73" y="397"/>
                </a:cubicBezTo>
                <a:cubicBezTo>
                  <a:pt x="72" y="397"/>
                  <a:pt x="70" y="397"/>
                  <a:pt x="70" y="397"/>
                </a:cubicBezTo>
                <a:cubicBezTo>
                  <a:pt x="69" y="397"/>
                  <a:pt x="68" y="397"/>
                  <a:pt x="68" y="398"/>
                </a:cubicBezTo>
                <a:cubicBezTo>
                  <a:pt x="66" y="398"/>
                  <a:pt x="66" y="398"/>
                  <a:pt x="66" y="398"/>
                </a:cubicBezTo>
                <a:cubicBezTo>
                  <a:pt x="66" y="397"/>
                  <a:pt x="67" y="397"/>
                  <a:pt x="67" y="397"/>
                </a:cubicBezTo>
                <a:cubicBezTo>
                  <a:pt x="66" y="396"/>
                  <a:pt x="64" y="397"/>
                  <a:pt x="66" y="398"/>
                </a:cubicBezTo>
                <a:cubicBezTo>
                  <a:pt x="65" y="399"/>
                  <a:pt x="62" y="396"/>
                  <a:pt x="62" y="397"/>
                </a:cubicBezTo>
                <a:cubicBezTo>
                  <a:pt x="60" y="397"/>
                  <a:pt x="60" y="396"/>
                  <a:pt x="58" y="396"/>
                </a:cubicBezTo>
                <a:cubicBezTo>
                  <a:pt x="59" y="395"/>
                  <a:pt x="60" y="396"/>
                  <a:pt x="61" y="396"/>
                </a:cubicBezTo>
                <a:cubicBezTo>
                  <a:pt x="61" y="396"/>
                  <a:pt x="61" y="395"/>
                  <a:pt x="62" y="395"/>
                </a:cubicBezTo>
                <a:cubicBezTo>
                  <a:pt x="62" y="395"/>
                  <a:pt x="62" y="396"/>
                  <a:pt x="63" y="396"/>
                </a:cubicBezTo>
                <a:cubicBezTo>
                  <a:pt x="62" y="395"/>
                  <a:pt x="61" y="395"/>
                  <a:pt x="62" y="394"/>
                </a:cubicBezTo>
                <a:cubicBezTo>
                  <a:pt x="63" y="393"/>
                  <a:pt x="64" y="393"/>
                  <a:pt x="67" y="393"/>
                </a:cubicBezTo>
                <a:cubicBezTo>
                  <a:pt x="67" y="393"/>
                  <a:pt x="69" y="392"/>
                  <a:pt x="70" y="392"/>
                </a:cubicBezTo>
                <a:cubicBezTo>
                  <a:pt x="71" y="392"/>
                  <a:pt x="71" y="393"/>
                  <a:pt x="71" y="393"/>
                </a:cubicBezTo>
                <a:cubicBezTo>
                  <a:pt x="72" y="393"/>
                  <a:pt x="73" y="392"/>
                  <a:pt x="74" y="392"/>
                </a:cubicBezTo>
                <a:cubicBezTo>
                  <a:pt x="76" y="391"/>
                  <a:pt x="79" y="391"/>
                  <a:pt x="81" y="391"/>
                </a:cubicBezTo>
                <a:cubicBezTo>
                  <a:pt x="81" y="392"/>
                  <a:pt x="82" y="392"/>
                  <a:pt x="82" y="392"/>
                </a:cubicBezTo>
                <a:cubicBezTo>
                  <a:pt x="83" y="392"/>
                  <a:pt x="83" y="391"/>
                  <a:pt x="84" y="391"/>
                </a:cubicBezTo>
                <a:cubicBezTo>
                  <a:pt x="86" y="391"/>
                  <a:pt x="85" y="392"/>
                  <a:pt x="86" y="391"/>
                </a:cubicBezTo>
                <a:cubicBezTo>
                  <a:pt x="88" y="391"/>
                  <a:pt x="92" y="392"/>
                  <a:pt x="94" y="390"/>
                </a:cubicBezTo>
                <a:cubicBezTo>
                  <a:pt x="96" y="391"/>
                  <a:pt x="98" y="389"/>
                  <a:pt x="100" y="389"/>
                </a:cubicBezTo>
                <a:cubicBezTo>
                  <a:pt x="101" y="389"/>
                  <a:pt x="101" y="390"/>
                  <a:pt x="102" y="390"/>
                </a:cubicBezTo>
                <a:cubicBezTo>
                  <a:pt x="102" y="390"/>
                  <a:pt x="102" y="389"/>
                  <a:pt x="102" y="389"/>
                </a:cubicBezTo>
                <a:cubicBezTo>
                  <a:pt x="102" y="389"/>
                  <a:pt x="102" y="390"/>
                  <a:pt x="103" y="390"/>
                </a:cubicBezTo>
                <a:cubicBezTo>
                  <a:pt x="103" y="390"/>
                  <a:pt x="103" y="389"/>
                  <a:pt x="103" y="389"/>
                </a:cubicBezTo>
                <a:cubicBezTo>
                  <a:pt x="104" y="389"/>
                  <a:pt x="106" y="390"/>
                  <a:pt x="107" y="390"/>
                </a:cubicBezTo>
                <a:cubicBezTo>
                  <a:pt x="108" y="390"/>
                  <a:pt x="109" y="389"/>
                  <a:pt x="110" y="389"/>
                </a:cubicBezTo>
                <a:cubicBezTo>
                  <a:pt x="111" y="389"/>
                  <a:pt x="113" y="390"/>
                  <a:pt x="115" y="389"/>
                </a:cubicBezTo>
                <a:cubicBezTo>
                  <a:pt x="115" y="389"/>
                  <a:pt x="115" y="389"/>
                  <a:pt x="115" y="389"/>
                </a:cubicBezTo>
                <a:cubicBezTo>
                  <a:pt x="115" y="389"/>
                  <a:pt x="115" y="389"/>
                  <a:pt x="116" y="389"/>
                </a:cubicBezTo>
                <a:cubicBezTo>
                  <a:pt x="116" y="389"/>
                  <a:pt x="116" y="389"/>
                  <a:pt x="116" y="389"/>
                </a:cubicBezTo>
                <a:cubicBezTo>
                  <a:pt x="116" y="389"/>
                  <a:pt x="116" y="389"/>
                  <a:pt x="117" y="389"/>
                </a:cubicBezTo>
                <a:cubicBezTo>
                  <a:pt x="118" y="389"/>
                  <a:pt x="118" y="389"/>
                  <a:pt x="119" y="389"/>
                </a:cubicBezTo>
                <a:cubicBezTo>
                  <a:pt x="119" y="389"/>
                  <a:pt x="119" y="389"/>
                  <a:pt x="119" y="389"/>
                </a:cubicBezTo>
                <a:cubicBezTo>
                  <a:pt x="121" y="389"/>
                  <a:pt x="123" y="389"/>
                  <a:pt x="125" y="389"/>
                </a:cubicBezTo>
                <a:cubicBezTo>
                  <a:pt x="125" y="389"/>
                  <a:pt x="126" y="389"/>
                  <a:pt x="127" y="389"/>
                </a:cubicBezTo>
                <a:cubicBezTo>
                  <a:pt x="131" y="389"/>
                  <a:pt x="136" y="389"/>
                  <a:pt x="140" y="389"/>
                </a:cubicBezTo>
                <a:cubicBezTo>
                  <a:pt x="141" y="389"/>
                  <a:pt x="142" y="390"/>
                  <a:pt x="144" y="389"/>
                </a:cubicBezTo>
                <a:cubicBezTo>
                  <a:pt x="144" y="389"/>
                  <a:pt x="144" y="389"/>
                  <a:pt x="144" y="389"/>
                </a:cubicBezTo>
                <a:cubicBezTo>
                  <a:pt x="145" y="389"/>
                  <a:pt x="145" y="389"/>
                  <a:pt x="145" y="389"/>
                </a:cubicBezTo>
                <a:cubicBezTo>
                  <a:pt x="145" y="389"/>
                  <a:pt x="145" y="389"/>
                  <a:pt x="145" y="389"/>
                </a:cubicBezTo>
                <a:cubicBezTo>
                  <a:pt x="146" y="389"/>
                  <a:pt x="146" y="389"/>
                  <a:pt x="147" y="389"/>
                </a:cubicBezTo>
                <a:cubicBezTo>
                  <a:pt x="147" y="389"/>
                  <a:pt x="147" y="389"/>
                  <a:pt x="148" y="389"/>
                </a:cubicBezTo>
                <a:cubicBezTo>
                  <a:pt x="148" y="388"/>
                  <a:pt x="149" y="389"/>
                  <a:pt x="150" y="389"/>
                </a:cubicBezTo>
                <a:cubicBezTo>
                  <a:pt x="150" y="389"/>
                  <a:pt x="150" y="389"/>
                  <a:pt x="150" y="389"/>
                </a:cubicBezTo>
                <a:cubicBezTo>
                  <a:pt x="150" y="389"/>
                  <a:pt x="150" y="389"/>
                  <a:pt x="151" y="389"/>
                </a:cubicBezTo>
                <a:cubicBezTo>
                  <a:pt x="151" y="389"/>
                  <a:pt x="151" y="389"/>
                  <a:pt x="151" y="389"/>
                </a:cubicBezTo>
                <a:cubicBezTo>
                  <a:pt x="151" y="389"/>
                  <a:pt x="152" y="389"/>
                  <a:pt x="153" y="389"/>
                </a:cubicBezTo>
                <a:cubicBezTo>
                  <a:pt x="154" y="389"/>
                  <a:pt x="156" y="389"/>
                  <a:pt x="158" y="389"/>
                </a:cubicBezTo>
                <a:cubicBezTo>
                  <a:pt x="158" y="389"/>
                  <a:pt x="158" y="390"/>
                  <a:pt x="158" y="390"/>
                </a:cubicBezTo>
                <a:cubicBezTo>
                  <a:pt x="159" y="390"/>
                  <a:pt x="159" y="390"/>
                  <a:pt x="160" y="390"/>
                </a:cubicBezTo>
                <a:cubicBezTo>
                  <a:pt x="164" y="391"/>
                  <a:pt x="169" y="390"/>
                  <a:pt x="172" y="390"/>
                </a:cubicBezTo>
                <a:cubicBezTo>
                  <a:pt x="173" y="390"/>
                  <a:pt x="174" y="390"/>
                  <a:pt x="175" y="391"/>
                </a:cubicBezTo>
                <a:cubicBezTo>
                  <a:pt x="176" y="390"/>
                  <a:pt x="178" y="391"/>
                  <a:pt x="180" y="391"/>
                </a:cubicBezTo>
                <a:cubicBezTo>
                  <a:pt x="181" y="391"/>
                  <a:pt x="181" y="391"/>
                  <a:pt x="181" y="391"/>
                </a:cubicBezTo>
                <a:cubicBezTo>
                  <a:pt x="183" y="393"/>
                  <a:pt x="189" y="392"/>
                  <a:pt x="192" y="392"/>
                </a:cubicBezTo>
                <a:cubicBezTo>
                  <a:pt x="195" y="392"/>
                  <a:pt x="198" y="394"/>
                  <a:pt x="201" y="393"/>
                </a:cubicBezTo>
                <a:cubicBezTo>
                  <a:pt x="202" y="394"/>
                  <a:pt x="203" y="394"/>
                  <a:pt x="204" y="394"/>
                </a:cubicBezTo>
                <a:cubicBezTo>
                  <a:pt x="205" y="395"/>
                  <a:pt x="207" y="395"/>
                  <a:pt x="210" y="395"/>
                </a:cubicBezTo>
                <a:cubicBezTo>
                  <a:pt x="210" y="395"/>
                  <a:pt x="210" y="396"/>
                  <a:pt x="210" y="396"/>
                </a:cubicBezTo>
                <a:cubicBezTo>
                  <a:pt x="211" y="396"/>
                  <a:pt x="211" y="395"/>
                  <a:pt x="212" y="396"/>
                </a:cubicBezTo>
                <a:cubicBezTo>
                  <a:pt x="212" y="396"/>
                  <a:pt x="212" y="396"/>
                  <a:pt x="212" y="396"/>
                </a:cubicBezTo>
                <a:cubicBezTo>
                  <a:pt x="213" y="396"/>
                  <a:pt x="213" y="396"/>
                  <a:pt x="213" y="396"/>
                </a:cubicBezTo>
                <a:cubicBezTo>
                  <a:pt x="214" y="396"/>
                  <a:pt x="213" y="396"/>
                  <a:pt x="215" y="396"/>
                </a:cubicBezTo>
                <a:cubicBezTo>
                  <a:pt x="215" y="396"/>
                  <a:pt x="215" y="397"/>
                  <a:pt x="215" y="396"/>
                </a:cubicBezTo>
                <a:cubicBezTo>
                  <a:pt x="216" y="396"/>
                  <a:pt x="216" y="396"/>
                  <a:pt x="217" y="396"/>
                </a:cubicBezTo>
                <a:cubicBezTo>
                  <a:pt x="217" y="396"/>
                  <a:pt x="218" y="396"/>
                  <a:pt x="218" y="396"/>
                </a:cubicBezTo>
                <a:cubicBezTo>
                  <a:pt x="220" y="397"/>
                  <a:pt x="222" y="397"/>
                  <a:pt x="224" y="397"/>
                </a:cubicBezTo>
                <a:cubicBezTo>
                  <a:pt x="225" y="397"/>
                  <a:pt x="226" y="397"/>
                  <a:pt x="227" y="397"/>
                </a:cubicBezTo>
                <a:cubicBezTo>
                  <a:pt x="227" y="397"/>
                  <a:pt x="228" y="397"/>
                  <a:pt x="228" y="397"/>
                </a:cubicBezTo>
                <a:cubicBezTo>
                  <a:pt x="228" y="397"/>
                  <a:pt x="228" y="397"/>
                  <a:pt x="228" y="396"/>
                </a:cubicBezTo>
                <a:cubicBezTo>
                  <a:pt x="229" y="396"/>
                  <a:pt x="229" y="396"/>
                  <a:pt x="229" y="396"/>
                </a:cubicBezTo>
                <a:cubicBezTo>
                  <a:pt x="229" y="396"/>
                  <a:pt x="229" y="396"/>
                  <a:pt x="229" y="396"/>
                </a:cubicBezTo>
                <a:cubicBezTo>
                  <a:pt x="231" y="396"/>
                  <a:pt x="233" y="397"/>
                  <a:pt x="236" y="396"/>
                </a:cubicBezTo>
                <a:cubicBezTo>
                  <a:pt x="236" y="396"/>
                  <a:pt x="236" y="396"/>
                  <a:pt x="237" y="396"/>
                </a:cubicBezTo>
                <a:cubicBezTo>
                  <a:pt x="237" y="396"/>
                  <a:pt x="237" y="396"/>
                  <a:pt x="238" y="396"/>
                </a:cubicBezTo>
                <a:cubicBezTo>
                  <a:pt x="239" y="396"/>
                  <a:pt x="243" y="396"/>
                  <a:pt x="246" y="396"/>
                </a:cubicBezTo>
                <a:cubicBezTo>
                  <a:pt x="246" y="396"/>
                  <a:pt x="247" y="396"/>
                  <a:pt x="248" y="396"/>
                </a:cubicBezTo>
                <a:cubicBezTo>
                  <a:pt x="251" y="396"/>
                  <a:pt x="255" y="396"/>
                  <a:pt x="258" y="396"/>
                </a:cubicBezTo>
                <a:cubicBezTo>
                  <a:pt x="259" y="396"/>
                  <a:pt x="260" y="396"/>
                  <a:pt x="261" y="396"/>
                </a:cubicBezTo>
                <a:cubicBezTo>
                  <a:pt x="263" y="396"/>
                  <a:pt x="264" y="395"/>
                  <a:pt x="266" y="396"/>
                </a:cubicBezTo>
                <a:cubicBezTo>
                  <a:pt x="268" y="396"/>
                  <a:pt x="267" y="396"/>
                  <a:pt x="268" y="396"/>
                </a:cubicBezTo>
                <a:cubicBezTo>
                  <a:pt x="269" y="395"/>
                  <a:pt x="270" y="396"/>
                  <a:pt x="271" y="396"/>
                </a:cubicBezTo>
                <a:cubicBezTo>
                  <a:pt x="272" y="396"/>
                  <a:pt x="271" y="396"/>
                  <a:pt x="273" y="396"/>
                </a:cubicBezTo>
                <a:cubicBezTo>
                  <a:pt x="274" y="396"/>
                  <a:pt x="275" y="396"/>
                  <a:pt x="276" y="396"/>
                </a:cubicBezTo>
                <a:cubicBezTo>
                  <a:pt x="279" y="396"/>
                  <a:pt x="283" y="396"/>
                  <a:pt x="287" y="396"/>
                </a:cubicBezTo>
                <a:cubicBezTo>
                  <a:pt x="290" y="397"/>
                  <a:pt x="292" y="397"/>
                  <a:pt x="295" y="397"/>
                </a:cubicBezTo>
                <a:cubicBezTo>
                  <a:pt x="299" y="397"/>
                  <a:pt x="307" y="397"/>
                  <a:pt x="311" y="397"/>
                </a:cubicBezTo>
                <a:cubicBezTo>
                  <a:pt x="316" y="398"/>
                  <a:pt x="324" y="397"/>
                  <a:pt x="331" y="397"/>
                </a:cubicBezTo>
                <a:cubicBezTo>
                  <a:pt x="330" y="398"/>
                  <a:pt x="329" y="398"/>
                  <a:pt x="329" y="398"/>
                </a:cubicBezTo>
                <a:close/>
                <a:moveTo>
                  <a:pt x="347" y="376"/>
                </a:moveTo>
                <a:cubicBezTo>
                  <a:pt x="347" y="376"/>
                  <a:pt x="347" y="377"/>
                  <a:pt x="347" y="377"/>
                </a:cubicBezTo>
                <a:cubicBezTo>
                  <a:pt x="346" y="377"/>
                  <a:pt x="345" y="377"/>
                  <a:pt x="345" y="377"/>
                </a:cubicBezTo>
                <a:cubicBezTo>
                  <a:pt x="344" y="378"/>
                  <a:pt x="343" y="378"/>
                  <a:pt x="341" y="378"/>
                </a:cubicBezTo>
                <a:cubicBezTo>
                  <a:pt x="341" y="378"/>
                  <a:pt x="341" y="378"/>
                  <a:pt x="341" y="378"/>
                </a:cubicBezTo>
                <a:cubicBezTo>
                  <a:pt x="341" y="378"/>
                  <a:pt x="341" y="378"/>
                  <a:pt x="341" y="378"/>
                </a:cubicBezTo>
                <a:cubicBezTo>
                  <a:pt x="341" y="378"/>
                  <a:pt x="340" y="378"/>
                  <a:pt x="340" y="378"/>
                </a:cubicBezTo>
                <a:cubicBezTo>
                  <a:pt x="339" y="378"/>
                  <a:pt x="337" y="378"/>
                  <a:pt x="337" y="378"/>
                </a:cubicBezTo>
                <a:cubicBezTo>
                  <a:pt x="337" y="378"/>
                  <a:pt x="337" y="377"/>
                  <a:pt x="337" y="377"/>
                </a:cubicBezTo>
                <a:cubicBezTo>
                  <a:pt x="336" y="377"/>
                  <a:pt x="336" y="377"/>
                  <a:pt x="336" y="377"/>
                </a:cubicBezTo>
                <a:cubicBezTo>
                  <a:pt x="335" y="377"/>
                  <a:pt x="335" y="377"/>
                  <a:pt x="334" y="377"/>
                </a:cubicBezTo>
                <a:cubicBezTo>
                  <a:pt x="333" y="378"/>
                  <a:pt x="333" y="378"/>
                  <a:pt x="332" y="378"/>
                </a:cubicBezTo>
                <a:cubicBezTo>
                  <a:pt x="332" y="378"/>
                  <a:pt x="332" y="377"/>
                  <a:pt x="331" y="377"/>
                </a:cubicBezTo>
                <a:cubicBezTo>
                  <a:pt x="331" y="378"/>
                  <a:pt x="331" y="377"/>
                  <a:pt x="330" y="378"/>
                </a:cubicBezTo>
                <a:cubicBezTo>
                  <a:pt x="330" y="378"/>
                  <a:pt x="329" y="378"/>
                  <a:pt x="328" y="378"/>
                </a:cubicBezTo>
                <a:cubicBezTo>
                  <a:pt x="328" y="378"/>
                  <a:pt x="327" y="378"/>
                  <a:pt x="326" y="378"/>
                </a:cubicBezTo>
                <a:cubicBezTo>
                  <a:pt x="325" y="378"/>
                  <a:pt x="324" y="379"/>
                  <a:pt x="324" y="379"/>
                </a:cubicBezTo>
                <a:cubicBezTo>
                  <a:pt x="323" y="379"/>
                  <a:pt x="322" y="378"/>
                  <a:pt x="321" y="378"/>
                </a:cubicBezTo>
                <a:cubicBezTo>
                  <a:pt x="320" y="378"/>
                  <a:pt x="318" y="379"/>
                  <a:pt x="317" y="378"/>
                </a:cubicBezTo>
                <a:cubicBezTo>
                  <a:pt x="315" y="378"/>
                  <a:pt x="315" y="378"/>
                  <a:pt x="312" y="379"/>
                </a:cubicBezTo>
                <a:cubicBezTo>
                  <a:pt x="310" y="379"/>
                  <a:pt x="308" y="379"/>
                  <a:pt x="307" y="378"/>
                </a:cubicBezTo>
                <a:cubicBezTo>
                  <a:pt x="305" y="379"/>
                  <a:pt x="301" y="379"/>
                  <a:pt x="301" y="377"/>
                </a:cubicBezTo>
                <a:cubicBezTo>
                  <a:pt x="299" y="377"/>
                  <a:pt x="298" y="376"/>
                  <a:pt x="296" y="376"/>
                </a:cubicBezTo>
                <a:cubicBezTo>
                  <a:pt x="296" y="376"/>
                  <a:pt x="295" y="375"/>
                  <a:pt x="295" y="374"/>
                </a:cubicBezTo>
                <a:cubicBezTo>
                  <a:pt x="294" y="374"/>
                  <a:pt x="293" y="374"/>
                  <a:pt x="293" y="373"/>
                </a:cubicBezTo>
                <a:cubicBezTo>
                  <a:pt x="291" y="373"/>
                  <a:pt x="291" y="374"/>
                  <a:pt x="290" y="374"/>
                </a:cubicBezTo>
                <a:cubicBezTo>
                  <a:pt x="290" y="372"/>
                  <a:pt x="287" y="374"/>
                  <a:pt x="287" y="373"/>
                </a:cubicBezTo>
                <a:cubicBezTo>
                  <a:pt x="287" y="373"/>
                  <a:pt x="287" y="372"/>
                  <a:pt x="287" y="372"/>
                </a:cubicBezTo>
                <a:cubicBezTo>
                  <a:pt x="287" y="372"/>
                  <a:pt x="286" y="372"/>
                  <a:pt x="286" y="372"/>
                </a:cubicBezTo>
                <a:cubicBezTo>
                  <a:pt x="286" y="372"/>
                  <a:pt x="286" y="372"/>
                  <a:pt x="286" y="372"/>
                </a:cubicBezTo>
                <a:cubicBezTo>
                  <a:pt x="285" y="371"/>
                  <a:pt x="285" y="371"/>
                  <a:pt x="284" y="371"/>
                </a:cubicBezTo>
                <a:cubicBezTo>
                  <a:pt x="283" y="371"/>
                  <a:pt x="283" y="370"/>
                  <a:pt x="282" y="370"/>
                </a:cubicBezTo>
                <a:cubicBezTo>
                  <a:pt x="282" y="369"/>
                  <a:pt x="281" y="369"/>
                  <a:pt x="281" y="369"/>
                </a:cubicBezTo>
                <a:cubicBezTo>
                  <a:pt x="281" y="368"/>
                  <a:pt x="280" y="368"/>
                  <a:pt x="279" y="367"/>
                </a:cubicBezTo>
                <a:cubicBezTo>
                  <a:pt x="278" y="366"/>
                  <a:pt x="277" y="365"/>
                  <a:pt x="277" y="364"/>
                </a:cubicBezTo>
                <a:cubicBezTo>
                  <a:pt x="278" y="364"/>
                  <a:pt x="279" y="364"/>
                  <a:pt x="279" y="363"/>
                </a:cubicBezTo>
                <a:cubicBezTo>
                  <a:pt x="280" y="363"/>
                  <a:pt x="279" y="366"/>
                  <a:pt x="280" y="364"/>
                </a:cubicBezTo>
                <a:cubicBezTo>
                  <a:pt x="281" y="364"/>
                  <a:pt x="279" y="366"/>
                  <a:pt x="280" y="367"/>
                </a:cubicBezTo>
                <a:cubicBezTo>
                  <a:pt x="282" y="366"/>
                  <a:pt x="283" y="366"/>
                  <a:pt x="283" y="365"/>
                </a:cubicBezTo>
                <a:cubicBezTo>
                  <a:pt x="285" y="366"/>
                  <a:pt x="287" y="367"/>
                  <a:pt x="289" y="368"/>
                </a:cubicBezTo>
                <a:cubicBezTo>
                  <a:pt x="289" y="368"/>
                  <a:pt x="289" y="367"/>
                  <a:pt x="289" y="367"/>
                </a:cubicBezTo>
                <a:cubicBezTo>
                  <a:pt x="291" y="367"/>
                  <a:pt x="291" y="367"/>
                  <a:pt x="291" y="367"/>
                </a:cubicBezTo>
                <a:cubicBezTo>
                  <a:pt x="291" y="368"/>
                  <a:pt x="289" y="367"/>
                  <a:pt x="289" y="368"/>
                </a:cubicBezTo>
                <a:cubicBezTo>
                  <a:pt x="290" y="369"/>
                  <a:pt x="291" y="368"/>
                  <a:pt x="292" y="369"/>
                </a:cubicBezTo>
                <a:cubicBezTo>
                  <a:pt x="293" y="370"/>
                  <a:pt x="294" y="370"/>
                  <a:pt x="295" y="371"/>
                </a:cubicBezTo>
                <a:cubicBezTo>
                  <a:pt x="296" y="370"/>
                  <a:pt x="297" y="370"/>
                  <a:pt x="296" y="369"/>
                </a:cubicBezTo>
                <a:cubicBezTo>
                  <a:pt x="297" y="369"/>
                  <a:pt x="297" y="369"/>
                  <a:pt x="297" y="370"/>
                </a:cubicBezTo>
                <a:cubicBezTo>
                  <a:pt x="297" y="371"/>
                  <a:pt x="298" y="371"/>
                  <a:pt x="299" y="371"/>
                </a:cubicBezTo>
                <a:cubicBezTo>
                  <a:pt x="299" y="371"/>
                  <a:pt x="300" y="372"/>
                  <a:pt x="300" y="372"/>
                </a:cubicBezTo>
                <a:cubicBezTo>
                  <a:pt x="303" y="373"/>
                  <a:pt x="305" y="373"/>
                  <a:pt x="309" y="373"/>
                </a:cubicBezTo>
                <a:cubicBezTo>
                  <a:pt x="310" y="373"/>
                  <a:pt x="311" y="374"/>
                  <a:pt x="312" y="374"/>
                </a:cubicBezTo>
                <a:cubicBezTo>
                  <a:pt x="313" y="374"/>
                  <a:pt x="314" y="373"/>
                  <a:pt x="316" y="373"/>
                </a:cubicBezTo>
                <a:cubicBezTo>
                  <a:pt x="317" y="373"/>
                  <a:pt x="317" y="373"/>
                  <a:pt x="318" y="374"/>
                </a:cubicBezTo>
                <a:cubicBezTo>
                  <a:pt x="318" y="374"/>
                  <a:pt x="318" y="373"/>
                  <a:pt x="319" y="373"/>
                </a:cubicBezTo>
                <a:cubicBezTo>
                  <a:pt x="319" y="373"/>
                  <a:pt x="319" y="374"/>
                  <a:pt x="319" y="374"/>
                </a:cubicBezTo>
                <a:cubicBezTo>
                  <a:pt x="320" y="374"/>
                  <a:pt x="321" y="373"/>
                  <a:pt x="323" y="373"/>
                </a:cubicBezTo>
                <a:cubicBezTo>
                  <a:pt x="324" y="374"/>
                  <a:pt x="324" y="374"/>
                  <a:pt x="325" y="374"/>
                </a:cubicBezTo>
                <a:cubicBezTo>
                  <a:pt x="326" y="374"/>
                  <a:pt x="326" y="374"/>
                  <a:pt x="326" y="374"/>
                </a:cubicBezTo>
                <a:cubicBezTo>
                  <a:pt x="327" y="374"/>
                  <a:pt x="327" y="374"/>
                  <a:pt x="328" y="374"/>
                </a:cubicBezTo>
                <a:cubicBezTo>
                  <a:pt x="329" y="374"/>
                  <a:pt x="332" y="373"/>
                  <a:pt x="334" y="374"/>
                </a:cubicBezTo>
                <a:cubicBezTo>
                  <a:pt x="337" y="374"/>
                  <a:pt x="343" y="374"/>
                  <a:pt x="348" y="374"/>
                </a:cubicBezTo>
                <a:cubicBezTo>
                  <a:pt x="349" y="375"/>
                  <a:pt x="347" y="375"/>
                  <a:pt x="347" y="376"/>
                </a:cubicBezTo>
                <a:close/>
                <a:moveTo>
                  <a:pt x="357" y="385"/>
                </a:moveTo>
                <a:cubicBezTo>
                  <a:pt x="357" y="387"/>
                  <a:pt x="358" y="386"/>
                  <a:pt x="357" y="387"/>
                </a:cubicBezTo>
                <a:cubicBezTo>
                  <a:pt x="356" y="387"/>
                  <a:pt x="356" y="386"/>
                  <a:pt x="356" y="385"/>
                </a:cubicBezTo>
                <a:cubicBezTo>
                  <a:pt x="358" y="385"/>
                  <a:pt x="358" y="385"/>
                  <a:pt x="358" y="385"/>
                </a:cubicBezTo>
                <a:cubicBezTo>
                  <a:pt x="358" y="385"/>
                  <a:pt x="358" y="385"/>
                  <a:pt x="357" y="385"/>
                </a:cubicBezTo>
                <a:close/>
                <a:moveTo>
                  <a:pt x="359" y="369"/>
                </a:moveTo>
                <a:cubicBezTo>
                  <a:pt x="359" y="370"/>
                  <a:pt x="357" y="369"/>
                  <a:pt x="357" y="368"/>
                </a:cubicBezTo>
                <a:cubicBezTo>
                  <a:pt x="360" y="368"/>
                  <a:pt x="360" y="368"/>
                  <a:pt x="360" y="368"/>
                </a:cubicBezTo>
                <a:cubicBezTo>
                  <a:pt x="361" y="369"/>
                  <a:pt x="363" y="369"/>
                  <a:pt x="363" y="371"/>
                </a:cubicBezTo>
                <a:cubicBezTo>
                  <a:pt x="361" y="371"/>
                  <a:pt x="360" y="370"/>
                  <a:pt x="359" y="369"/>
                </a:cubicBezTo>
                <a:close/>
                <a:moveTo>
                  <a:pt x="100" y="399"/>
                </a:moveTo>
                <a:cubicBezTo>
                  <a:pt x="99" y="398"/>
                  <a:pt x="99" y="399"/>
                  <a:pt x="100" y="399"/>
                </a:cubicBezTo>
                <a:close/>
                <a:moveTo>
                  <a:pt x="169" y="100"/>
                </a:moveTo>
                <a:cubicBezTo>
                  <a:pt x="169" y="101"/>
                  <a:pt x="170" y="102"/>
                  <a:pt x="170" y="103"/>
                </a:cubicBezTo>
                <a:cubicBezTo>
                  <a:pt x="170" y="103"/>
                  <a:pt x="170" y="103"/>
                  <a:pt x="169" y="103"/>
                </a:cubicBezTo>
                <a:cubicBezTo>
                  <a:pt x="169" y="104"/>
                  <a:pt x="170" y="104"/>
                  <a:pt x="170" y="104"/>
                </a:cubicBezTo>
                <a:cubicBezTo>
                  <a:pt x="170" y="105"/>
                  <a:pt x="169" y="105"/>
                  <a:pt x="170" y="105"/>
                </a:cubicBezTo>
                <a:cubicBezTo>
                  <a:pt x="170" y="105"/>
                  <a:pt x="170" y="106"/>
                  <a:pt x="170" y="106"/>
                </a:cubicBezTo>
                <a:cubicBezTo>
                  <a:pt x="169" y="106"/>
                  <a:pt x="169" y="108"/>
                  <a:pt x="169" y="108"/>
                </a:cubicBezTo>
                <a:cubicBezTo>
                  <a:pt x="169" y="109"/>
                  <a:pt x="170" y="109"/>
                  <a:pt x="170" y="109"/>
                </a:cubicBezTo>
                <a:cubicBezTo>
                  <a:pt x="170" y="110"/>
                  <a:pt x="169" y="110"/>
                  <a:pt x="169" y="110"/>
                </a:cubicBezTo>
                <a:cubicBezTo>
                  <a:pt x="169" y="111"/>
                  <a:pt x="170" y="111"/>
                  <a:pt x="170" y="112"/>
                </a:cubicBezTo>
                <a:cubicBezTo>
                  <a:pt x="170" y="113"/>
                  <a:pt x="170" y="114"/>
                  <a:pt x="170" y="115"/>
                </a:cubicBezTo>
                <a:cubicBezTo>
                  <a:pt x="170" y="116"/>
                  <a:pt x="171" y="116"/>
                  <a:pt x="171" y="116"/>
                </a:cubicBezTo>
                <a:cubicBezTo>
                  <a:pt x="171" y="116"/>
                  <a:pt x="171" y="117"/>
                  <a:pt x="171" y="117"/>
                </a:cubicBezTo>
                <a:cubicBezTo>
                  <a:pt x="172" y="119"/>
                  <a:pt x="171" y="121"/>
                  <a:pt x="171" y="122"/>
                </a:cubicBezTo>
                <a:cubicBezTo>
                  <a:pt x="172" y="123"/>
                  <a:pt x="172" y="123"/>
                  <a:pt x="173" y="123"/>
                </a:cubicBezTo>
                <a:cubicBezTo>
                  <a:pt x="170" y="124"/>
                  <a:pt x="174" y="124"/>
                  <a:pt x="172" y="126"/>
                </a:cubicBezTo>
                <a:cubicBezTo>
                  <a:pt x="173" y="126"/>
                  <a:pt x="173" y="126"/>
                  <a:pt x="174" y="127"/>
                </a:cubicBezTo>
                <a:cubicBezTo>
                  <a:pt x="174" y="129"/>
                  <a:pt x="175" y="129"/>
                  <a:pt x="176" y="130"/>
                </a:cubicBezTo>
                <a:cubicBezTo>
                  <a:pt x="178" y="129"/>
                  <a:pt x="179" y="129"/>
                  <a:pt x="180" y="128"/>
                </a:cubicBezTo>
                <a:cubicBezTo>
                  <a:pt x="180" y="128"/>
                  <a:pt x="180" y="128"/>
                  <a:pt x="180" y="127"/>
                </a:cubicBezTo>
                <a:cubicBezTo>
                  <a:pt x="181" y="127"/>
                  <a:pt x="181" y="127"/>
                  <a:pt x="181" y="127"/>
                </a:cubicBezTo>
                <a:cubicBezTo>
                  <a:pt x="182" y="126"/>
                  <a:pt x="182" y="126"/>
                  <a:pt x="182" y="125"/>
                </a:cubicBezTo>
                <a:cubicBezTo>
                  <a:pt x="182" y="125"/>
                  <a:pt x="183" y="125"/>
                  <a:pt x="183" y="125"/>
                </a:cubicBezTo>
                <a:cubicBezTo>
                  <a:pt x="183" y="125"/>
                  <a:pt x="183" y="124"/>
                  <a:pt x="183" y="124"/>
                </a:cubicBezTo>
                <a:cubicBezTo>
                  <a:pt x="183" y="124"/>
                  <a:pt x="184" y="124"/>
                  <a:pt x="184" y="124"/>
                </a:cubicBezTo>
                <a:cubicBezTo>
                  <a:pt x="185" y="123"/>
                  <a:pt x="185" y="122"/>
                  <a:pt x="186" y="121"/>
                </a:cubicBezTo>
                <a:cubicBezTo>
                  <a:pt x="186" y="121"/>
                  <a:pt x="186" y="121"/>
                  <a:pt x="186" y="120"/>
                </a:cubicBezTo>
                <a:cubicBezTo>
                  <a:pt x="187" y="120"/>
                  <a:pt x="187" y="120"/>
                  <a:pt x="187" y="119"/>
                </a:cubicBezTo>
                <a:cubicBezTo>
                  <a:pt x="187" y="119"/>
                  <a:pt x="187" y="119"/>
                  <a:pt x="187" y="119"/>
                </a:cubicBezTo>
                <a:cubicBezTo>
                  <a:pt x="188" y="118"/>
                  <a:pt x="188" y="117"/>
                  <a:pt x="188" y="117"/>
                </a:cubicBezTo>
                <a:cubicBezTo>
                  <a:pt x="188" y="117"/>
                  <a:pt x="189" y="116"/>
                  <a:pt x="189" y="116"/>
                </a:cubicBezTo>
                <a:cubicBezTo>
                  <a:pt x="189" y="116"/>
                  <a:pt x="189" y="115"/>
                  <a:pt x="190" y="115"/>
                </a:cubicBezTo>
                <a:cubicBezTo>
                  <a:pt x="190" y="114"/>
                  <a:pt x="192" y="113"/>
                  <a:pt x="191" y="112"/>
                </a:cubicBezTo>
                <a:cubicBezTo>
                  <a:pt x="193" y="111"/>
                  <a:pt x="194" y="109"/>
                  <a:pt x="195" y="108"/>
                </a:cubicBezTo>
                <a:cubicBezTo>
                  <a:pt x="196" y="107"/>
                  <a:pt x="197" y="107"/>
                  <a:pt x="197" y="106"/>
                </a:cubicBezTo>
                <a:cubicBezTo>
                  <a:pt x="197" y="105"/>
                  <a:pt x="197" y="105"/>
                  <a:pt x="197" y="105"/>
                </a:cubicBezTo>
                <a:cubicBezTo>
                  <a:pt x="197" y="103"/>
                  <a:pt x="196" y="102"/>
                  <a:pt x="195" y="102"/>
                </a:cubicBezTo>
                <a:cubicBezTo>
                  <a:pt x="194" y="102"/>
                  <a:pt x="194" y="102"/>
                  <a:pt x="194" y="103"/>
                </a:cubicBezTo>
                <a:cubicBezTo>
                  <a:pt x="194" y="103"/>
                  <a:pt x="193" y="103"/>
                  <a:pt x="193" y="103"/>
                </a:cubicBezTo>
                <a:cubicBezTo>
                  <a:pt x="191" y="104"/>
                  <a:pt x="190" y="107"/>
                  <a:pt x="188" y="108"/>
                </a:cubicBezTo>
                <a:cubicBezTo>
                  <a:pt x="187" y="107"/>
                  <a:pt x="187" y="107"/>
                  <a:pt x="186" y="108"/>
                </a:cubicBezTo>
                <a:cubicBezTo>
                  <a:pt x="185" y="108"/>
                  <a:pt x="186" y="109"/>
                  <a:pt x="185" y="109"/>
                </a:cubicBezTo>
                <a:cubicBezTo>
                  <a:pt x="185" y="109"/>
                  <a:pt x="184" y="108"/>
                  <a:pt x="184" y="108"/>
                </a:cubicBezTo>
                <a:cubicBezTo>
                  <a:pt x="184" y="109"/>
                  <a:pt x="183" y="109"/>
                  <a:pt x="183" y="111"/>
                </a:cubicBezTo>
                <a:cubicBezTo>
                  <a:pt x="183" y="112"/>
                  <a:pt x="182" y="112"/>
                  <a:pt x="182" y="112"/>
                </a:cubicBezTo>
                <a:cubicBezTo>
                  <a:pt x="182" y="113"/>
                  <a:pt x="182" y="114"/>
                  <a:pt x="181" y="114"/>
                </a:cubicBezTo>
                <a:cubicBezTo>
                  <a:pt x="182" y="116"/>
                  <a:pt x="181" y="115"/>
                  <a:pt x="181" y="118"/>
                </a:cubicBezTo>
                <a:cubicBezTo>
                  <a:pt x="179" y="117"/>
                  <a:pt x="180" y="119"/>
                  <a:pt x="178" y="119"/>
                </a:cubicBezTo>
                <a:cubicBezTo>
                  <a:pt x="178" y="117"/>
                  <a:pt x="179" y="117"/>
                  <a:pt x="179" y="116"/>
                </a:cubicBezTo>
                <a:cubicBezTo>
                  <a:pt x="179" y="115"/>
                  <a:pt x="179" y="113"/>
                  <a:pt x="179" y="112"/>
                </a:cubicBezTo>
                <a:cubicBezTo>
                  <a:pt x="181" y="111"/>
                  <a:pt x="182" y="108"/>
                  <a:pt x="182" y="106"/>
                </a:cubicBezTo>
                <a:cubicBezTo>
                  <a:pt x="184" y="106"/>
                  <a:pt x="183" y="104"/>
                  <a:pt x="183" y="104"/>
                </a:cubicBezTo>
                <a:cubicBezTo>
                  <a:pt x="184" y="104"/>
                  <a:pt x="184" y="104"/>
                  <a:pt x="184" y="104"/>
                </a:cubicBezTo>
                <a:cubicBezTo>
                  <a:pt x="185" y="104"/>
                  <a:pt x="185" y="104"/>
                  <a:pt x="185" y="104"/>
                </a:cubicBezTo>
                <a:cubicBezTo>
                  <a:pt x="185" y="101"/>
                  <a:pt x="184" y="101"/>
                  <a:pt x="184" y="98"/>
                </a:cubicBezTo>
                <a:cubicBezTo>
                  <a:pt x="185" y="97"/>
                  <a:pt x="185" y="96"/>
                  <a:pt x="186" y="96"/>
                </a:cubicBezTo>
                <a:cubicBezTo>
                  <a:pt x="186" y="96"/>
                  <a:pt x="186" y="95"/>
                  <a:pt x="186" y="95"/>
                </a:cubicBezTo>
                <a:cubicBezTo>
                  <a:pt x="186" y="94"/>
                  <a:pt x="187" y="93"/>
                  <a:pt x="187" y="93"/>
                </a:cubicBezTo>
                <a:cubicBezTo>
                  <a:pt x="187" y="92"/>
                  <a:pt x="187" y="93"/>
                  <a:pt x="187" y="92"/>
                </a:cubicBezTo>
                <a:cubicBezTo>
                  <a:pt x="188" y="91"/>
                  <a:pt x="187" y="91"/>
                  <a:pt x="188" y="89"/>
                </a:cubicBezTo>
                <a:cubicBezTo>
                  <a:pt x="188" y="89"/>
                  <a:pt x="189" y="90"/>
                  <a:pt x="189" y="89"/>
                </a:cubicBezTo>
                <a:cubicBezTo>
                  <a:pt x="189" y="89"/>
                  <a:pt x="188" y="89"/>
                  <a:pt x="188" y="88"/>
                </a:cubicBezTo>
                <a:cubicBezTo>
                  <a:pt x="190" y="88"/>
                  <a:pt x="189" y="87"/>
                  <a:pt x="190" y="86"/>
                </a:cubicBezTo>
                <a:cubicBezTo>
                  <a:pt x="190" y="86"/>
                  <a:pt x="190" y="85"/>
                  <a:pt x="191" y="85"/>
                </a:cubicBezTo>
                <a:cubicBezTo>
                  <a:pt x="191" y="84"/>
                  <a:pt x="191" y="84"/>
                  <a:pt x="191" y="84"/>
                </a:cubicBezTo>
                <a:cubicBezTo>
                  <a:pt x="191" y="83"/>
                  <a:pt x="192" y="83"/>
                  <a:pt x="192" y="83"/>
                </a:cubicBezTo>
                <a:cubicBezTo>
                  <a:pt x="192" y="82"/>
                  <a:pt x="193" y="82"/>
                  <a:pt x="193" y="82"/>
                </a:cubicBezTo>
                <a:cubicBezTo>
                  <a:pt x="193" y="81"/>
                  <a:pt x="193" y="79"/>
                  <a:pt x="194" y="79"/>
                </a:cubicBezTo>
                <a:cubicBezTo>
                  <a:pt x="194" y="78"/>
                  <a:pt x="195" y="78"/>
                  <a:pt x="195" y="77"/>
                </a:cubicBezTo>
                <a:cubicBezTo>
                  <a:pt x="196" y="77"/>
                  <a:pt x="196" y="75"/>
                  <a:pt x="197" y="76"/>
                </a:cubicBezTo>
                <a:cubicBezTo>
                  <a:pt x="197" y="74"/>
                  <a:pt x="198" y="73"/>
                  <a:pt x="198" y="72"/>
                </a:cubicBezTo>
                <a:cubicBezTo>
                  <a:pt x="199" y="71"/>
                  <a:pt x="200" y="71"/>
                  <a:pt x="201" y="70"/>
                </a:cubicBezTo>
                <a:cubicBezTo>
                  <a:pt x="201" y="70"/>
                  <a:pt x="201" y="70"/>
                  <a:pt x="201" y="69"/>
                </a:cubicBezTo>
                <a:cubicBezTo>
                  <a:pt x="201" y="69"/>
                  <a:pt x="201" y="69"/>
                  <a:pt x="202" y="69"/>
                </a:cubicBezTo>
                <a:cubicBezTo>
                  <a:pt x="202" y="68"/>
                  <a:pt x="202" y="67"/>
                  <a:pt x="202" y="67"/>
                </a:cubicBezTo>
                <a:cubicBezTo>
                  <a:pt x="203" y="66"/>
                  <a:pt x="204" y="65"/>
                  <a:pt x="205" y="65"/>
                </a:cubicBezTo>
                <a:cubicBezTo>
                  <a:pt x="205" y="65"/>
                  <a:pt x="206" y="64"/>
                  <a:pt x="206" y="64"/>
                </a:cubicBezTo>
                <a:cubicBezTo>
                  <a:pt x="206" y="64"/>
                  <a:pt x="206" y="64"/>
                  <a:pt x="206" y="63"/>
                </a:cubicBezTo>
                <a:cubicBezTo>
                  <a:pt x="206" y="63"/>
                  <a:pt x="207" y="62"/>
                  <a:pt x="207" y="62"/>
                </a:cubicBezTo>
                <a:cubicBezTo>
                  <a:pt x="207" y="62"/>
                  <a:pt x="207" y="62"/>
                  <a:pt x="208" y="62"/>
                </a:cubicBezTo>
                <a:cubicBezTo>
                  <a:pt x="208" y="62"/>
                  <a:pt x="208" y="61"/>
                  <a:pt x="208" y="61"/>
                </a:cubicBezTo>
                <a:cubicBezTo>
                  <a:pt x="209" y="61"/>
                  <a:pt x="209" y="61"/>
                  <a:pt x="209" y="60"/>
                </a:cubicBezTo>
                <a:cubicBezTo>
                  <a:pt x="210" y="59"/>
                  <a:pt x="211" y="58"/>
                  <a:pt x="211" y="58"/>
                </a:cubicBezTo>
                <a:cubicBezTo>
                  <a:pt x="212" y="58"/>
                  <a:pt x="212" y="58"/>
                  <a:pt x="212" y="57"/>
                </a:cubicBezTo>
                <a:cubicBezTo>
                  <a:pt x="213" y="56"/>
                  <a:pt x="213" y="56"/>
                  <a:pt x="214" y="54"/>
                </a:cubicBezTo>
                <a:cubicBezTo>
                  <a:pt x="215" y="54"/>
                  <a:pt x="216" y="53"/>
                  <a:pt x="216" y="52"/>
                </a:cubicBezTo>
                <a:cubicBezTo>
                  <a:pt x="217" y="51"/>
                  <a:pt x="218" y="50"/>
                  <a:pt x="219" y="49"/>
                </a:cubicBezTo>
                <a:cubicBezTo>
                  <a:pt x="220" y="48"/>
                  <a:pt x="222" y="47"/>
                  <a:pt x="223" y="46"/>
                </a:cubicBezTo>
                <a:cubicBezTo>
                  <a:pt x="224" y="45"/>
                  <a:pt x="225" y="44"/>
                  <a:pt x="226" y="44"/>
                </a:cubicBezTo>
                <a:cubicBezTo>
                  <a:pt x="226" y="43"/>
                  <a:pt x="228" y="43"/>
                  <a:pt x="228" y="42"/>
                </a:cubicBezTo>
                <a:cubicBezTo>
                  <a:pt x="229" y="42"/>
                  <a:pt x="229" y="40"/>
                  <a:pt x="230" y="40"/>
                </a:cubicBezTo>
                <a:cubicBezTo>
                  <a:pt x="232" y="39"/>
                  <a:pt x="233" y="39"/>
                  <a:pt x="235" y="39"/>
                </a:cubicBezTo>
                <a:cubicBezTo>
                  <a:pt x="236" y="38"/>
                  <a:pt x="237" y="37"/>
                  <a:pt x="239" y="37"/>
                </a:cubicBezTo>
                <a:cubicBezTo>
                  <a:pt x="239" y="36"/>
                  <a:pt x="239" y="36"/>
                  <a:pt x="240" y="36"/>
                </a:cubicBezTo>
                <a:cubicBezTo>
                  <a:pt x="240" y="35"/>
                  <a:pt x="240" y="34"/>
                  <a:pt x="241" y="34"/>
                </a:cubicBezTo>
                <a:cubicBezTo>
                  <a:pt x="243" y="34"/>
                  <a:pt x="243" y="33"/>
                  <a:pt x="245" y="33"/>
                </a:cubicBezTo>
                <a:cubicBezTo>
                  <a:pt x="245" y="33"/>
                  <a:pt x="245" y="32"/>
                  <a:pt x="245" y="32"/>
                </a:cubicBezTo>
                <a:cubicBezTo>
                  <a:pt x="245" y="32"/>
                  <a:pt x="246" y="32"/>
                  <a:pt x="247" y="32"/>
                </a:cubicBezTo>
                <a:cubicBezTo>
                  <a:pt x="247" y="32"/>
                  <a:pt x="247" y="31"/>
                  <a:pt x="247" y="31"/>
                </a:cubicBezTo>
                <a:cubicBezTo>
                  <a:pt x="247" y="31"/>
                  <a:pt x="248" y="31"/>
                  <a:pt x="248" y="31"/>
                </a:cubicBezTo>
                <a:cubicBezTo>
                  <a:pt x="249" y="31"/>
                  <a:pt x="249" y="30"/>
                  <a:pt x="249" y="30"/>
                </a:cubicBezTo>
                <a:cubicBezTo>
                  <a:pt x="249" y="30"/>
                  <a:pt x="250" y="30"/>
                  <a:pt x="250" y="30"/>
                </a:cubicBezTo>
                <a:cubicBezTo>
                  <a:pt x="250" y="30"/>
                  <a:pt x="250" y="30"/>
                  <a:pt x="250" y="29"/>
                </a:cubicBezTo>
                <a:cubicBezTo>
                  <a:pt x="251" y="29"/>
                  <a:pt x="253" y="29"/>
                  <a:pt x="254" y="28"/>
                </a:cubicBezTo>
                <a:cubicBezTo>
                  <a:pt x="254" y="28"/>
                  <a:pt x="254" y="27"/>
                  <a:pt x="255" y="27"/>
                </a:cubicBezTo>
                <a:cubicBezTo>
                  <a:pt x="255" y="27"/>
                  <a:pt x="255" y="27"/>
                  <a:pt x="255" y="27"/>
                </a:cubicBezTo>
                <a:cubicBezTo>
                  <a:pt x="256" y="26"/>
                  <a:pt x="257" y="26"/>
                  <a:pt x="256" y="25"/>
                </a:cubicBezTo>
                <a:cubicBezTo>
                  <a:pt x="255" y="23"/>
                  <a:pt x="251" y="26"/>
                  <a:pt x="249" y="25"/>
                </a:cubicBezTo>
                <a:cubicBezTo>
                  <a:pt x="248" y="26"/>
                  <a:pt x="247" y="26"/>
                  <a:pt x="246" y="27"/>
                </a:cubicBezTo>
                <a:cubicBezTo>
                  <a:pt x="245" y="27"/>
                  <a:pt x="245" y="27"/>
                  <a:pt x="244" y="27"/>
                </a:cubicBezTo>
                <a:cubicBezTo>
                  <a:pt x="244" y="27"/>
                  <a:pt x="244" y="28"/>
                  <a:pt x="243" y="28"/>
                </a:cubicBezTo>
                <a:cubicBezTo>
                  <a:pt x="242" y="28"/>
                  <a:pt x="241" y="30"/>
                  <a:pt x="241" y="30"/>
                </a:cubicBezTo>
                <a:cubicBezTo>
                  <a:pt x="241" y="30"/>
                  <a:pt x="240" y="30"/>
                  <a:pt x="240" y="30"/>
                </a:cubicBezTo>
                <a:cubicBezTo>
                  <a:pt x="240" y="30"/>
                  <a:pt x="240" y="30"/>
                  <a:pt x="240" y="30"/>
                </a:cubicBezTo>
                <a:cubicBezTo>
                  <a:pt x="240" y="30"/>
                  <a:pt x="238" y="31"/>
                  <a:pt x="238" y="31"/>
                </a:cubicBezTo>
                <a:cubicBezTo>
                  <a:pt x="237" y="32"/>
                  <a:pt x="237" y="33"/>
                  <a:pt x="235" y="32"/>
                </a:cubicBezTo>
                <a:cubicBezTo>
                  <a:pt x="235" y="34"/>
                  <a:pt x="234" y="35"/>
                  <a:pt x="233" y="35"/>
                </a:cubicBezTo>
                <a:cubicBezTo>
                  <a:pt x="233" y="36"/>
                  <a:pt x="232" y="35"/>
                  <a:pt x="232" y="35"/>
                </a:cubicBezTo>
                <a:cubicBezTo>
                  <a:pt x="232" y="35"/>
                  <a:pt x="232" y="36"/>
                  <a:pt x="232" y="36"/>
                </a:cubicBezTo>
                <a:cubicBezTo>
                  <a:pt x="232" y="37"/>
                  <a:pt x="231" y="36"/>
                  <a:pt x="231" y="36"/>
                </a:cubicBezTo>
                <a:cubicBezTo>
                  <a:pt x="231" y="36"/>
                  <a:pt x="231" y="37"/>
                  <a:pt x="231" y="37"/>
                </a:cubicBezTo>
                <a:cubicBezTo>
                  <a:pt x="231" y="37"/>
                  <a:pt x="230" y="37"/>
                  <a:pt x="230" y="37"/>
                </a:cubicBezTo>
                <a:cubicBezTo>
                  <a:pt x="229" y="37"/>
                  <a:pt x="229" y="38"/>
                  <a:pt x="229" y="38"/>
                </a:cubicBezTo>
                <a:cubicBezTo>
                  <a:pt x="229" y="39"/>
                  <a:pt x="228" y="38"/>
                  <a:pt x="228" y="38"/>
                </a:cubicBezTo>
                <a:cubicBezTo>
                  <a:pt x="227" y="39"/>
                  <a:pt x="227" y="39"/>
                  <a:pt x="227" y="39"/>
                </a:cubicBezTo>
                <a:cubicBezTo>
                  <a:pt x="227" y="40"/>
                  <a:pt x="226" y="40"/>
                  <a:pt x="226" y="40"/>
                </a:cubicBezTo>
                <a:cubicBezTo>
                  <a:pt x="225" y="40"/>
                  <a:pt x="225" y="41"/>
                  <a:pt x="225" y="41"/>
                </a:cubicBezTo>
                <a:cubicBezTo>
                  <a:pt x="223" y="41"/>
                  <a:pt x="223" y="42"/>
                  <a:pt x="221" y="43"/>
                </a:cubicBezTo>
                <a:cubicBezTo>
                  <a:pt x="221" y="43"/>
                  <a:pt x="222" y="44"/>
                  <a:pt x="221" y="44"/>
                </a:cubicBezTo>
                <a:cubicBezTo>
                  <a:pt x="220" y="44"/>
                  <a:pt x="220" y="46"/>
                  <a:pt x="219" y="46"/>
                </a:cubicBezTo>
                <a:cubicBezTo>
                  <a:pt x="219" y="46"/>
                  <a:pt x="218" y="47"/>
                  <a:pt x="218" y="47"/>
                </a:cubicBezTo>
                <a:cubicBezTo>
                  <a:pt x="218" y="48"/>
                  <a:pt x="216" y="48"/>
                  <a:pt x="216" y="48"/>
                </a:cubicBezTo>
                <a:cubicBezTo>
                  <a:pt x="215" y="49"/>
                  <a:pt x="215" y="50"/>
                  <a:pt x="214" y="51"/>
                </a:cubicBezTo>
                <a:cubicBezTo>
                  <a:pt x="214" y="51"/>
                  <a:pt x="213" y="51"/>
                  <a:pt x="213" y="51"/>
                </a:cubicBezTo>
                <a:cubicBezTo>
                  <a:pt x="212" y="52"/>
                  <a:pt x="212" y="52"/>
                  <a:pt x="212" y="52"/>
                </a:cubicBezTo>
                <a:cubicBezTo>
                  <a:pt x="211" y="53"/>
                  <a:pt x="211" y="53"/>
                  <a:pt x="211" y="53"/>
                </a:cubicBezTo>
                <a:cubicBezTo>
                  <a:pt x="210" y="54"/>
                  <a:pt x="210" y="54"/>
                  <a:pt x="211" y="54"/>
                </a:cubicBezTo>
                <a:cubicBezTo>
                  <a:pt x="211" y="54"/>
                  <a:pt x="209" y="54"/>
                  <a:pt x="209" y="55"/>
                </a:cubicBezTo>
                <a:cubicBezTo>
                  <a:pt x="209" y="55"/>
                  <a:pt x="209" y="55"/>
                  <a:pt x="209" y="55"/>
                </a:cubicBezTo>
                <a:cubicBezTo>
                  <a:pt x="209" y="56"/>
                  <a:pt x="208" y="55"/>
                  <a:pt x="208" y="56"/>
                </a:cubicBezTo>
                <a:cubicBezTo>
                  <a:pt x="208" y="57"/>
                  <a:pt x="208" y="56"/>
                  <a:pt x="208" y="56"/>
                </a:cubicBezTo>
                <a:cubicBezTo>
                  <a:pt x="207" y="58"/>
                  <a:pt x="205" y="59"/>
                  <a:pt x="205" y="60"/>
                </a:cubicBezTo>
                <a:cubicBezTo>
                  <a:pt x="205" y="61"/>
                  <a:pt x="205" y="61"/>
                  <a:pt x="205" y="61"/>
                </a:cubicBezTo>
                <a:cubicBezTo>
                  <a:pt x="205" y="61"/>
                  <a:pt x="204" y="61"/>
                  <a:pt x="204" y="61"/>
                </a:cubicBezTo>
                <a:cubicBezTo>
                  <a:pt x="203" y="62"/>
                  <a:pt x="203" y="63"/>
                  <a:pt x="202" y="64"/>
                </a:cubicBezTo>
                <a:cubicBezTo>
                  <a:pt x="200" y="65"/>
                  <a:pt x="199" y="67"/>
                  <a:pt x="198" y="68"/>
                </a:cubicBezTo>
                <a:cubicBezTo>
                  <a:pt x="198" y="68"/>
                  <a:pt x="198" y="69"/>
                  <a:pt x="197" y="69"/>
                </a:cubicBezTo>
                <a:cubicBezTo>
                  <a:pt x="197" y="69"/>
                  <a:pt x="196" y="70"/>
                  <a:pt x="196" y="71"/>
                </a:cubicBezTo>
                <a:cubicBezTo>
                  <a:pt x="195" y="72"/>
                  <a:pt x="194" y="74"/>
                  <a:pt x="193" y="75"/>
                </a:cubicBezTo>
                <a:cubicBezTo>
                  <a:pt x="193" y="77"/>
                  <a:pt x="192" y="77"/>
                  <a:pt x="191" y="79"/>
                </a:cubicBezTo>
                <a:cubicBezTo>
                  <a:pt x="190" y="79"/>
                  <a:pt x="190" y="80"/>
                  <a:pt x="190" y="81"/>
                </a:cubicBezTo>
                <a:cubicBezTo>
                  <a:pt x="190" y="81"/>
                  <a:pt x="189" y="81"/>
                  <a:pt x="189" y="81"/>
                </a:cubicBezTo>
                <a:cubicBezTo>
                  <a:pt x="189" y="81"/>
                  <a:pt x="189" y="82"/>
                  <a:pt x="189" y="82"/>
                </a:cubicBezTo>
                <a:cubicBezTo>
                  <a:pt x="189" y="82"/>
                  <a:pt x="188" y="82"/>
                  <a:pt x="188" y="82"/>
                </a:cubicBezTo>
                <a:cubicBezTo>
                  <a:pt x="188" y="82"/>
                  <a:pt x="188" y="83"/>
                  <a:pt x="188" y="83"/>
                </a:cubicBezTo>
                <a:cubicBezTo>
                  <a:pt x="188" y="84"/>
                  <a:pt x="188" y="84"/>
                  <a:pt x="188" y="84"/>
                </a:cubicBezTo>
                <a:cubicBezTo>
                  <a:pt x="187" y="84"/>
                  <a:pt x="187" y="85"/>
                  <a:pt x="187" y="85"/>
                </a:cubicBezTo>
                <a:cubicBezTo>
                  <a:pt x="187" y="86"/>
                  <a:pt x="186" y="86"/>
                  <a:pt x="186" y="86"/>
                </a:cubicBezTo>
                <a:cubicBezTo>
                  <a:pt x="186" y="87"/>
                  <a:pt x="187" y="88"/>
                  <a:pt x="186" y="88"/>
                </a:cubicBezTo>
                <a:cubicBezTo>
                  <a:pt x="186" y="88"/>
                  <a:pt x="186" y="89"/>
                  <a:pt x="185" y="89"/>
                </a:cubicBezTo>
                <a:cubicBezTo>
                  <a:pt x="185" y="89"/>
                  <a:pt x="185" y="89"/>
                  <a:pt x="185" y="90"/>
                </a:cubicBezTo>
                <a:cubicBezTo>
                  <a:pt x="185" y="90"/>
                  <a:pt x="186" y="90"/>
                  <a:pt x="185" y="90"/>
                </a:cubicBezTo>
                <a:cubicBezTo>
                  <a:pt x="184" y="90"/>
                  <a:pt x="185" y="91"/>
                  <a:pt x="184" y="91"/>
                </a:cubicBezTo>
                <a:cubicBezTo>
                  <a:pt x="184" y="93"/>
                  <a:pt x="182" y="94"/>
                  <a:pt x="182" y="95"/>
                </a:cubicBezTo>
                <a:cubicBezTo>
                  <a:pt x="182" y="96"/>
                  <a:pt x="182" y="98"/>
                  <a:pt x="181" y="98"/>
                </a:cubicBezTo>
                <a:cubicBezTo>
                  <a:pt x="181" y="98"/>
                  <a:pt x="181" y="98"/>
                  <a:pt x="181" y="98"/>
                </a:cubicBezTo>
                <a:cubicBezTo>
                  <a:pt x="180" y="99"/>
                  <a:pt x="180" y="98"/>
                  <a:pt x="180" y="98"/>
                </a:cubicBezTo>
                <a:cubicBezTo>
                  <a:pt x="179" y="98"/>
                  <a:pt x="178" y="98"/>
                  <a:pt x="177" y="98"/>
                </a:cubicBezTo>
                <a:cubicBezTo>
                  <a:pt x="177" y="97"/>
                  <a:pt x="177" y="96"/>
                  <a:pt x="176" y="96"/>
                </a:cubicBezTo>
                <a:cubicBezTo>
                  <a:pt x="175" y="96"/>
                  <a:pt x="175" y="95"/>
                  <a:pt x="175" y="94"/>
                </a:cubicBezTo>
                <a:cubicBezTo>
                  <a:pt x="174" y="94"/>
                  <a:pt x="175" y="93"/>
                  <a:pt x="175" y="92"/>
                </a:cubicBezTo>
                <a:cubicBezTo>
                  <a:pt x="175" y="91"/>
                  <a:pt x="174" y="91"/>
                  <a:pt x="174" y="89"/>
                </a:cubicBezTo>
                <a:cubicBezTo>
                  <a:pt x="173" y="89"/>
                  <a:pt x="172" y="90"/>
                  <a:pt x="171" y="90"/>
                </a:cubicBezTo>
                <a:cubicBezTo>
                  <a:pt x="171" y="91"/>
                  <a:pt x="170" y="92"/>
                  <a:pt x="170" y="93"/>
                </a:cubicBezTo>
                <a:cubicBezTo>
                  <a:pt x="170" y="93"/>
                  <a:pt x="169" y="93"/>
                  <a:pt x="169" y="93"/>
                </a:cubicBezTo>
                <a:cubicBezTo>
                  <a:pt x="169" y="95"/>
                  <a:pt x="169" y="95"/>
                  <a:pt x="169" y="95"/>
                </a:cubicBezTo>
                <a:cubicBezTo>
                  <a:pt x="169" y="96"/>
                  <a:pt x="169" y="96"/>
                  <a:pt x="169" y="96"/>
                </a:cubicBezTo>
                <a:cubicBezTo>
                  <a:pt x="168" y="98"/>
                  <a:pt x="169" y="97"/>
                  <a:pt x="169" y="98"/>
                </a:cubicBezTo>
                <a:cubicBezTo>
                  <a:pt x="169" y="98"/>
                  <a:pt x="168" y="99"/>
                  <a:pt x="168" y="99"/>
                </a:cubicBezTo>
                <a:cubicBezTo>
                  <a:pt x="169" y="99"/>
                  <a:pt x="169" y="99"/>
                  <a:pt x="169" y="100"/>
                </a:cubicBezTo>
                <a:close/>
                <a:moveTo>
                  <a:pt x="174" y="103"/>
                </a:moveTo>
                <a:cubicBezTo>
                  <a:pt x="174" y="104"/>
                  <a:pt x="174" y="103"/>
                  <a:pt x="174" y="103"/>
                </a:cubicBezTo>
                <a:cubicBezTo>
                  <a:pt x="173" y="102"/>
                  <a:pt x="174" y="105"/>
                  <a:pt x="174" y="105"/>
                </a:cubicBezTo>
                <a:cubicBezTo>
                  <a:pt x="175" y="105"/>
                  <a:pt x="174" y="106"/>
                  <a:pt x="174" y="107"/>
                </a:cubicBezTo>
                <a:cubicBezTo>
                  <a:pt x="173" y="108"/>
                  <a:pt x="172" y="105"/>
                  <a:pt x="174" y="105"/>
                </a:cubicBezTo>
                <a:cubicBezTo>
                  <a:pt x="174" y="105"/>
                  <a:pt x="173" y="105"/>
                  <a:pt x="173" y="105"/>
                </a:cubicBezTo>
                <a:cubicBezTo>
                  <a:pt x="172" y="103"/>
                  <a:pt x="174" y="100"/>
                  <a:pt x="174" y="103"/>
                </a:cubicBezTo>
                <a:close/>
                <a:moveTo>
                  <a:pt x="502" y="103"/>
                </a:moveTo>
                <a:cubicBezTo>
                  <a:pt x="503" y="101"/>
                  <a:pt x="501" y="101"/>
                  <a:pt x="500" y="100"/>
                </a:cubicBezTo>
                <a:cubicBezTo>
                  <a:pt x="500" y="100"/>
                  <a:pt x="500" y="99"/>
                  <a:pt x="500" y="99"/>
                </a:cubicBezTo>
                <a:cubicBezTo>
                  <a:pt x="499" y="100"/>
                  <a:pt x="501" y="102"/>
                  <a:pt x="502" y="103"/>
                </a:cubicBezTo>
                <a:close/>
                <a:moveTo>
                  <a:pt x="367" y="254"/>
                </a:moveTo>
                <a:cubicBezTo>
                  <a:pt x="367" y="255"/>
                  <a:pt x="367" y="255"/>
                  <a:pt x="368" y="255"/>
                </a:cubicBezTo>
                <a:cubicBezTo>
                  <a:pt x="369" y="257"/>
                  <a:pt x="368" y="253"/>
                  <a:pt x="369" y="254"/>
                </a:cubicBezTo>
                <a:cubicBezTo>
                  <a:pt x="369" y="254"/>
                  <a:pt x="370" y="254"/>
                  <a:pt x="370" y="256"/>
                </a:cubicBezTo>
                <a:cubicBezTo>
                  <a:pt x="369" y="257"/>
                  <a:pt x="370" y="257"/>
                  <a:pt x="370" y="258"/>
                </a:cubicBezTo>
                <a:cubicBezTo>
                  <a:pt x="369" y="258"/>
                  <a:pt x="369" y="258"/>
                  <a:pt x="369" y="258"/>
                </a:cubicBezTo>
                <a:cubicBezTo>
                  <a:pt x="369" y="260"/>
                  <a:pt x="371" y="259"/>
                  <a:pt x="371" y="261"/>
                </a:cubicBezTo>
                <a:cubicBezTo>
                  <a:pt x="371" y="264"/>
                  <a:pt x="371" y="264"/>
                  <a:pt x="371" y="264"/>
                </a:cubicBezTo>
                <a:cubicBezTo>
                  <a:pt x="372" y="264"/>
                  <a:pt x="372" y="265"/>
                  <a:pt x="372" y="266"/>
                </a:cubicBezTo>
                <a:cubicBezTo>
                  <a:pt x="373" y="266"/>
                  <a:pt x="375" y="269"/>
                  <a:pt x="376" y="269"/>
                </a:cubicBezTo>
                <a:cubicBezTo>
                  <a:pt x="376" y="269"/>
                  <a:pt x="377" y="270"/>
                  <a:pt x="378" y="270"/>
                </a:cubicBezTo>
                <a:cubicBezTo>
                  <a:pt x="378" y="270"/>
                  <a:pt x="379" y="271"/>
                  <a:pt x="379" y="271"/>
                </a:cubicBezTo>
                <a:cubicBezTo>
                  <a:pt x="380" y="271"/>
                  <a:pt x="380" y="271"/>
                  <a:pt x="381" y="271"/>
                </a:cubicBezTo>
                <a:cubicBezTo>
                  <a:pt x="382" y="271"/>
                  <a:pt x="382" y="272"/>
                  <a:pt x="382" y="272"/>
                </a:cubicBezTo>
                <a:cubicBezTo>
                  <a:pt x="383" y="272"/>
                  <a:pt x="384" y="271"/>
                  <a:pt x="385" y="272"/>
                </a:cubicBezTo>
                <a:cubicBezTo>
                  <a:pt x="386" y="272"/>
                  <a:pt x="386" y="272"/>
                  <a:pt x="387" y="272"/>
                </a:cubicBezTo>
                <a:cubicBezTo>
                  <a:pt x="389" y="272"/>
                  <a:pt x="391" y="272"/>
                  <a:pt x="392" y="271"/>
                </a:cubicBezTo>
                <a:cubicBezTo>
                  <a:pt x="393" y="271"/>
                  <a:pt x="394" y="270"/>
                  <a:pt x="394" y="270"/>
                </a:cubicBezTo>
                <a:cubicBezTo>
                  <a:pt x="394" y="270"/>
                  <a:pt x="395" y="270"/>
                  <a:pt x="395" y="270"/>
                </a:cubicBezTo>
                <a:cubicBezTo>
                  <a:pt x="395" y="270"/>
                  <a:pt x="396" y="269"/>
                  <a:pt x="396" y="269"/>
                </a:cubicBezTo>
                <a:cubicBezTo>
                  <a:pt x="396" y="269"/>
                  <a:pt x="397" y="268"/>
                  <a:pt x="397" y="268"/>
                </a:cubicBezTo>
                <a:cubicBezTo>
                  <a:pt x="397" y="268"/>
                  <a:pt x="398" y="268"/>
                  <a:pt x="398" y="268"/>
                </a:cubicBezTo>
                <a:cubicBezTo>
                  <a:pt x="399" y="267"/>
                  <a:pt x="398" y="267"/>
                  <a:pt x="399" y="267"/>
                </a:cubicBezTo>
                <a:cubicBezTo>
                  <a:pt x="400" y="267"/>
                  <a:pt x="399" y="265"/>
                  <a:pt x="401" y="265"/>
                </a:cubicBezTo>
                <a:cubicBezTo>
                  <a:pt x="400" y="263"/>
                  <a:pt x="402" y="262"/>
                  <a:pt x="402" y="262"/>
                </a:cubicBezTo>
                <a:cubicBezTo>
                  <a:pt x="402" y="260"/>
                  <a:pt x="403" y="261"/>
                  <a:pt x="403" y="259"/>
                </a:cubicBezTo>
                <a:cubicBezTo>
                  <a:pt x="404" y="259"/>
                  <a:pt x="402" y="259"/>
                  <a:pt x="402" y="258"/>
                </a:cubicBezTo>
                <a:cubicBezTo>
                  <a:pt x="404" y="258"/>
                  <a:pt x="402" y="256"/>
                  <a:pt x="403" y="256"/>
                </a:cubicBezTo>
                <a:cubicBezTo>
                  <a:pt x="405" y="256"/>
                  <a:pt x="406" y="257"/>
                  <a:pt x="406" y="258"/>
                </a:cubicBezTo>
                <a:cubicBezTo>
                  <a:pt x="406" y="258"/>
                  <a:pt x="406" y="259"/>
                  <a:pt x="406" y="260"/>
                </a:cubicBezTo>
                <a:cubicBezTo>
                  <a:pt x="406" y="260"/>
                  <a:pt x="406" y="260"/>
                  <a:pt x="406" y="261"/>
                </a:cubicBezTo>
                <a:cubicBezTo>
                  <a:pt x="406" y="261"/>
                  <a:pt x="406" y="261"/>
                  <a:pt x="406" y="261"/>
                </a:cubicBezTo>
                <a:cubicBezTo>
                  <a:pt x="405" y="264"/>
                  <a:pt x="406" y="270"/>
                  <a:pt x="405" y="271"/>
                </a:cubicBezTo>
                <a:cubicBezTo>
                  <a:pt x="405" y="271"/>
                  <a:pt x="405" y="272"/>
                  <a:pt x="405" y="272"/>
                </a:cubicBezTo>
                <a:cubicBezTo>
                  <a:pt x="404" y="273"/>
                  <a:pt x="404" y="274"/>
                  <a:pt x="404" y="276"/>
                </a:cubicBezTo>
                <a:cubicBezTo>
                  <a:pt x="404" y="276"/>
                  <a:pt x="404" y="276"/>
                  <a:pt x="404" y="277"/>
                </a:cubicBezTo>
                <a:cubicBezTo>
                  <a:pt x="404" y="276"/>
                  <a:pt x="404" y="276"/>
                  <a:pt x="405" y="276"/>
                </a:cubicBezTo>
                <a:cubicBezTo>
                  <a:pt x="405" y="278"/>
                  <a:pt x="405" y="282"/>
                  <a:pt x="404" y="282"/>
                </a:cubicBezTo>
                <a:cubicBezTo>
                  <a:pt x="404" y="283"/>
                  <a:pt x="404" y="285"/>
                  <a:pt x="404" y="285"/>
                </a:cubicBezTo>
                <a:cubicBezTo>
                  <a:pt x="404" y="286"/>
                  <a:pt x="404" y="288"/>
                  <a:pt x="406" y="288"/>
                </a:cubicBezTo>
                <a:cubicBezTo>
                  <a:pt x="408" y="288"/>
                  <a:pt x="407" y="286"/>
                  <a:pt x="407" y="286"/>
                </a:cubicBezTo>
                <a:cubicBezTo>
                  <a:pt x="407" y="285"/>
                  <a:pt x="408" y="286"/>
                  <a:pt x="409" y="286"/>
                </a:cubicBezTo>
                <a:cubicBezTo>
                  <a:pt x="409" y="285"/>
                  <a:pt x="408" y="284"/>
                  <a:pt x="409" y="284"/>
                </a:cubicBezTo>
                <a:cubicBezTo>
                  <a:pt x="409" y="284"/>
                  <a:pt x="409" y="283"/>
                  <a:pt x="409" y="283"/>
                </a:cubicBezTo>
                <a:cubicBezTo>
                  <a:pt x="409" y="283"/>
                  <a:pt x="409" y="283"/>
                  <a:pt x="409" y="283"/>
                </a:cubicBezTo>
                <a:cubicBezTo>
                  <a:pt x="409" y="282"/>
                  <a:pt x="409" y="282"/>
                  <a:pt x="409" y="282"/>
                </a:cubicBezTo>
                <a:cubicBezTo>
                  <a:pt x="410" y="281"/>
                  <a:pt x="410" y="279"/>
                  <a:pt x="410" y="278"/>
                </a:cubicBezTo>
                <a:cubicBezTo>
                  <a:pt x="410" y="276"/>
                  <a:pt x="410" y="273"/>
                  <a:pt x="411" y="272"/>
                </a:cubicBezTo>
                <a:cubicBezTo>
                  <a:pt x="411" y="271"/>
                  <a:pt x="410" y="270"/>
                  <a:pt x="410" y="269"/>
                </a:cubicBezTo>
                <a:cubicBezTo>
                  <a:pt x="411" y="266"/>
                  <a:pt x="411" y="263"/>
                  <a:pt x="411" y="260"/>
                </a:cubicBezTo>
                <a:cubicBezTo>
                  <a:pt x="411" y="259"/>
                  <a:pt x="412" y="258"/>
                  <a:pt x="412" y="257"/>
                </a:cubicBezTo>
                <a:cubicBezTo>
                  <a:pt x="411" y="256"/>
                  <a:pt x="411" y="255"/>
                  <a:pt x="411" y="254"/>
                </a:cubicBezTo>
                <a:cubicBezTo>
                  <a:pt x="411" y="254"/>
                  <a:pt x="410" y="254"/>
                  <a:pt x="410" y="254"/>
                </a:cubicBezTo>
                <a:cubicBezTo>
                  <a:pt x="410" y="254"/>
                  <a:pt x="410" y="253"/>
                  <a:pt x="410" y="253"/>
                </a:cubicBezTo>
                <a:cubicBezTo>
                  <a:pt x="410" y="253"/>
                  <a:pt x="409" y="253"/>
                  <a:pt x="409" y="253"/>
                </a:cubicBezTo>
                <a:cubicBezTo>
                  <a:pt x="409" y="253"/>
                  <a:pt x="409" y="252"/>
                  <a:pt x="408" y="252"/>
                </a:cubicBezTo>
                <a:cubicBezTo>
                  <a:pt x="405" y="251"/>
                  <a:pt x="401" y="251"/>
                  <a:pt x="398" y="251"/>
                </a:cubicBezTo>
                <a:cubicBezTo>
                  <a:pt x="396" y="251"/>
                  <a:pt x="396" y="250"/>
                  <a:pt x="395" y="251"/>
                </a:cubicBezTo>
                <a:cubicBezTo>
                  <a:pt x="395" y="251"/>
                  <a:pt x="394" y="250"/>
                  <a:pt x="393" y="250"/>
                </a:cubicBezTo>
                <a:cubicBezTo>
                  <a:pt x="393" y="250"/>
                  <a:pt x="393" y="250"/>
                  <a:pt x="393" y="250"/>
                </a:cubicBezTo>
                <a:cubicBezTo>
                  <a:pt x="391" y="250"/>
                  <a:pt x="390" y="251"/>
                  <a:pt x="389" y="251"/>
                </a:cubicBezTo>
                <a:cubicBezTo>
                  <a:pt x="389" y="252"/>
                  <a:pt x="387" y="252"/>
                  <a:pt x="387" y="253"/>
                </a:cubicBezTo>
                <a:cubicBezTo>
                  <a:pt x="388" y="254"/>
                  <a:pt x="389" y="254"/>
                  <a:pt x="390" y="254"/>
                </a:cubicBezTo>
                <a:cubicBezTo>
                  <a:pt x="391" y="255"/>
                  <a:pt x="393" y="254"/>
                  <a:pt x="394" y="254"/>
                </a:cubicBezTo>
                <a:cubicBezTo>
                  <a:pt x="394" y="256"/>
                  <a:pt x="395" y="255"/>
                  <a:pt x="396" y="255"/>
                </a:cubicBezTo>
                <a:cubicBezTo>
                  <a:pt x="396" y="255"/>
                  <a:pt x="396" y="256"/>
                  <a:pt x="396" y="256"/>
                </a:cubicBezTo>
                <a:cubicBezTo>
                  <a:pt x="396" y="256"/>
                  <a:pt x="397" y="256"/>
                  <a:pt x="397" y="256"/>
                </a:cubicBezTo>
                <a:cubicBezTo>
                  <a:pt x="397" y="256"/>
                  <a:pt x="397" y="257"/>
                  <a:pt x="397" y="257"/>
                </a:cubicBezTo>
                <a:cubicBezTo>
                  <a:pt x="398" y="257"/>
                  <a:pt x="398" y="257"/>
                  <a:pt x="398" y="257"/>
                </a:cubicBezTo>
                <a:cubicBezTo>
                  <a:pt x="399" y="257"/>
                  <a:pt x="399" y="259"/>
                  <a:pt x="399" y="259"/>
                </a:cubicBezTo>
                <a:cubicBezTo>
                  <a:pt x="399" y="260"/>
                  <a:pt x="399" y="261"/>
                  <a:pt x="397" y="262"/>
                </a:cubicBezTo>
                <a:cubicBezTo>
                  <a:pt x="396" y="263"/>
                  <a:pt x="396" y="264"/>
                  <a:pt x="395" y="265"/>
                </a:cubicBezTo>
                <a:cubicBezTo>
                  <a:pt x="395" y="265"/>
                  <a:pt x="394" y="265"/>
                  <a:pt x="394" y="265"/>
                </a:cubicBezTo>
                <a:cubicBezTo>
                  <a:pt x="394" y="265"/>
                  <a:pt x="394" y="266"/>
                  <a:pt x="394" y="266"/>
                </a:cubicBezTo>
                <a:cubicBezTo>
                  <a:pt x="391" y="268"/>
                  <a:pt x="385" y="268"/>
                  <a:pt x="381" y="267"/>
                </a:cubicBezTo>
                <a:cubicBezTo>
                  <a:pt x="380" y="266"/>
                  <a:pt x="380" y="266"/>
                  <a:pt x="379" y="266"/>
                </a:cubicBezTo>
                <a:cubicBezTo>
                  <a:pt x="379" y="266"/>
                  <a:pt x="378" y="266"/>
                  <a:pt x="378" y="266"/>
                </a:cubicBezTo>
                <a:cubicBezTo>
                  <a:pt x="377" y="266"/>
                  <a:pt x="377" y="265"/>
                  <a:pt x="376" y="265"/>
                </a:cubicBezTo>
                <a:cubicBezTo>
                  <a:pt x="375" y="264"/>
                  <a:pt x="374" y="264"/>
                  <a:pt x="374" y="264"/>
                </a:cubicBezTo>
                <a:cubicBezTo>
                  <a:pt x="374" y="263"/>
                  <a:pt x="374" y="263"/>
                  <a:pt x="374" y="262"/>
                </a:cubicBezTo>
                <a:cubicBezTo>
                  <a:pt x="373" y="262"/>
                  <a:pt x="373" y="262"/>
                  <a:pt x="373" y="261"/>
                </a:cubicBezTo>
                <a:cubicBezTo>
                  <a:pt x="372" y="260"/>
                  <a:pt x="372" y="258"/>
                  <a:pt x="371" y="257"/>
                </a:cubicBezTo>
                <a:cubicBezTo>
                  <a:pt x="371" y="256"/>
                  <a:pt x="371" y="256"/>
                  <a:pt x="370" y="256"/>
                </a:cubicBezTo>
                <a:cubicBezTo>
                  <a:pt x="371" y="255"/>
                  <a:pt x="371" y="251"/>
                  <a:pt x="370" y="251"/>
                </a:cubicBezTo>
                <a:cubicBezTo>
                  <a:pt x="369" y="253"/>
                  <a:pt x="371" y="253"/>
                  <a:pt x="369" y="253"/>
                </a:cubicBezTo>
                <a:cubicBezTo>
                  <a:pt x="368" y="253"/>
                  <a:pt x="367" y="253"/>
                  <a:pt x="367" y="252"/>
                </a:cubicBezTo>
                <a:cubicBezTo>
                  <a:pt x="370" y="252"/>
                  <a:pt x="367" y="249"/>
                  <a:pt x="369" y="249"/>
                </a:cubicBezTo>
                <a:cubicBezTo>
                  <a:pt x="369" y="248"/>
                  <a:pt x="368" y="248"/>
                  <a:pt x="368" y="247"/>
                </a:cubicBezTo>
                <a:cubicBezTo>
                  <a:pt x="370" y="247"/>
                  <a:pt x="369" y="245"/>
                  <a:pt x="369" y="244"/>
                </a:cubicBezTo>
                <a:cubicBezTo>
                  <a:pt x="369" y="244"/>
                  <a:pt x="370" y="243"/>
                  <a:pt x="370" y="243"/>
                </a:cubicBezTo>
                <a:cubicBezTo>
                  <a:pt x="370" y="243"/>
                  <a:pt x="370" y="242"/>
                  <a:pt x="370" y="242"/>
                </a:cubicBezTo>
                <a:cubicBezTo>
                  <a:pt x="371" y="241"/>
                  <a:pt x="371" y="241"/>
                  <a:pt x="371" y="241"/>
                </a:cubicBezTo>
                <a:cubicBezTo>
                  <a:pt x="372" y="240"/>
                  <a:pt x="371" y="239"/>
                  <a:pt x="372" y="239"/>
                </a:cubicBezTo>
                <a:cubicBezTo>
                  <a:pt x="372" y="238"/>
                  <a:pt x="373" y="238"/>
                  <a:pt x="374" y="237"/>
                </a:cubicBezTo>
                <a:cubicBezTo>
                  <a:pt x="375" y="236"/>
                  <a:pt x="375" y="235"/>
                  <a:pt x="376" y="234"/>
                </a:cubicBezTo>
                <a:cubicBezTo>
                  <a:pt x="376" y="234"/>
                  <a:pt x="377" y="234"/>
                  <a:pt x="377" y="234"/>
                </a:cubicBezTo>
                <a:cubicBezTo>
                  <a:pt x="378" y="234"/>
                  <a:pt x="377" y="233"/>
                  <a:pt x="377" y="233"/>
                </a:cubicBezTo>
                <a:cubicBezTo>
                  <a:pt x="378" y="233"/>
                  <a:pt x="378" y="233"/>
                  <a:pt x="378" y="233"/>
                </a:cubicBezTo>
                <a:cubicBezTo>
                  <a:pt x="379" y="232"/>
                  <a:pt x="378" y="232"/>
                  <a:pt x="379" y="231"/>
                </a:cubicBezTo>
                <a:cubicBezTo>
                  <a:pt x="379" y="231"/>
                  <a:pt x="380" y="231"/>
                  <a:pt x="380" y="231"/>
                </a:cubicBezTo>
                <a:cubicBezTo>
                  <a:pt x="380" y="231"/>
                  <a:pt x="380" y="230"/>
                  <a:pt x="380" y="230"/>
                </a:cubicBezTo>
                <a:cubicBezTo>
                  <a:pt x="380" y="230"/>
                  <a:pt x="381" y="230"/>
                  <a:pt x="381" y="230"/>
                </a:cubicBezTo>
                <a:cubicBezTo>
                  <a:pt x="381" y="230"/>
                  <a:pt x="381" y="229"/>
                  <a:pt x="382" y="229"/>
                </a:cubicBezTo>
                <a:cubicBezTo>
                  <a:pt x="382" y="229"/>
                  <a:pt x="384" y="229"/>
                  <a:pt x="384" y="228"/>
                </a:cubicBezTo>
                <a:cubicBezTo>
                  <a:pt x="384" y="228"/>
                  <a:pt x="385" y="228"/>
                  <a:pt x="385" y="227"/>
                </a:cubicBezTo>
                <a:cubicBezTo>
                  <a:pt x="386" y="227"/>
                  <a:pt x="386" y="227"/>
                  <a:pt x="387" y="226"/>
                </a:cubicBezTo>
                <a:cubicBezTo>
                  <a:pt x="387" y="226"/>
                  <a:pt x="388" y="226"/>
                  <a:pt x="389" y="226"/>
                </a:cubicBezTo>
                <a:cubicBezTo>
                  <a:pt x="389" y="226"/>
                  <a:pt x="389" y="225"/>
                  <a:pt x="389" y="225"/>
                </a:cubicBezTo>
                <a:cubicBezTo>
                  <a:pt x="390" y="224"/>
                  <a:pt x="391" y="224"/>
                  <a:pt x="391" y="224"/>
                </a:cubicBezTo>
                <a:cubicBezTo>
                  <a:pt x="392" y="224"/>
                  <a:pt x="394" y="224"/>
                  <a:pt x="395" y="223"/>
                </a:cubicBezTo>
                <a:cubicBezTo>
                  <a:pt x="395" y="223"/>
                  <a:pt x="396" y="223"/>
                  <a:pt x="396" y="222"/>
                </a:cubicBezTo>
                <a:cubicBezTo>
                  <a:pt x="397" y="222"/>
                  <a:pt x="397" y="222"/>
                  <a:pt x="398" y="222"/>
                </a:cubicBezTo>
                <a:cubicBezTo>
                  <a:pt x="399" y="222"/>
                  <a:pt x="398" y="221"/>
                  <a:pt x="399" y="221"/>
                </a:cubicBezTo>
                <a:cubicBezTo>
                  <a:pt x="399" y="221"/>
                  <a:pt x="400" y="221"/>
                  <a:pt x="400" y="220"/>
                </a:cubicBezTo>
                <a:cubicBezTo>
                  <a:pt x="399" y="220"/>
                  <a:pt x="400" y="220"/>
                  <a:pt x="399" y="219"/>
                </a:cubicBezTo>
                <a:cubicBezTo>
                  <a:pt x="399" y="219"/>
                  <a:pt x="398" y="219"/>
                  <a:pt x="398" y="219"/>
                </a:cubicBezTo>
                <a:cubicBezTo>
                  <a:pt x="396" y="218"/>
                  <a:pt x="393" y="220"/>
                  <a:pt x="392" y="220"/>
                </a:cubicBezTo>
                <a:cubicBezTo>
                  <a:pt x="391" y="220"/>
                  <a:pt x="392" y="220"/>
                  <a:pt x="391" y="220"/>
                </a:cubicBezTo>
                <a:cubicBezTo>
                  <a:pt x="390" y="221"/>
                  <a:pt x="390" y="220"/>
                  <a:pt x="389" y="221"/>
                </a:cubicBezTo>
                <a:cubicBezTo>
                  <a:pt x="388" y="221"/>
                  <a:pt x="388" y="222"/>
                  <a:pt x="388" y="222"/>
                </a:cubicBezTo>
                <a:cubicBezTo>
                  <a:pt x="387" y="222"/>
                  <a:pt x="386" y="222"/>
                  <a:pt x="386" y="222"/>
                </a:cubicBezTo>
                <a:cubicBezTo>
                  <a:pt x="385" y="222"/>
                  <a:pt x="385" y="223"/>
                  <a:pt x="385" y="223"/>
                </a:cubicBezTo>
                <a:cubicBezTo>
                  <a:pt x="384" y="223"/>
                  <a:pt x="382" y="224"/>
                  <a:pt x="382" y="224"/>
                </a:cubicBezTo>
                <a:cubicBezTo>
                  <a:pt x="382" y="225"/>
                  <a:pt x="381" y="225"/>
                  <a:pt x="381" y="225"/>
                </a:cubicBezTo>
                <a:cubicBezTo>
                  <a:pt x="380" y="226"/>
                  <a:pt x="379" y="226"/>
                  <a:pt x="378" y="226"/>
                </a:cubicBezTo>
                <a:cubicBezTo>
                  <a:pt x="378" y="227"/>
                  <a:pt x="377" y="228"/>
                  <a:pt x="377" y="228"/>
                </a:cubicBezTo>
                <a:cubicBezTo>
                  <a:pt x="376" y="229"/>
                  <a:pt x="375" y="229"/>
                  <a:pt x="375" y="230"/>
                </a:cubicBezTo>
                <a:cubicBezTo>
                  <a:pt x="374" y="231"/>
                  <a:pt x="372" y="233"/>
                  <a:pt x="372" y="233"/>
                </a:cubicBezTo>
                <a:cubicBezTo>
                  <a:pt x="371" y="234"/>
                  <a:pt x="372" y="234"/>
                  <a:pt x="372" y="234"/>
                </a:cubicBezTo>
                <a:cubicBezTo>
                  <a:pt x="372" y="235"/>
                  <a:pt x="371" y="235"/>
                  <a:pt x="371" y="235"/>
                </a:cubicBezTo>
                <a:cubicBezTo>
                  <a:pt x="370" y="235"/>
                  <a:pt x="370" y="236"/>
                  <a:pt x="370" y="237"/>
                </a:cubicBezTo>
                <a:cubicBezTo>
                  <a:pt x="370" y="237"/>
                  <a:pt x="370" y="237"/>
                  <a:pt x="370" y="237"/>
                </a:cubicBezTo>
                <a:cubicBezTo>
                  <a:pt x="369" y="239"/>
                  <a:pt x="369" y="239"/>
                  <a:pt x="368" y="240"/>
                </a:cubicBezTo>
                <a:cubicBezTo>
                  <a:pt x="368" y="241"/>
                  <a:pt x="368" y="241"/>
                  <a:pt x="368" y="241"/>
                </a:cubicBezTo>
                <a:cubicBezTo>
                  <a:pt x="368" y="243"/>
                  <a:pt x="368" y="244"/>
                  <a:pt x="367" y="245"/>
                </a:cubicBezTo>
                <a:cubicBezTo>
                  <a:pt x="367" y="246"/>
                  <a:pt x="367" y="246"/>
                  <a:pt x="367" y="247"/>
                </a:cubicBezTo>
                <a:cubicBezTo>
                  <a:pt x="367" y="247"/>
                  <a:pt x="367" y="247"/>
                  <a:pt x="367" y="247"/>
                </a:cubicBezTo>
                <a:cubicBezTo>
                  <a:pt x="367" y="248"/>
                  <a:pt x="367" y="248"/>
                  <a:pt x="367" y="249"/>
                </a:cubicBezTo>
                <a:cubicBezTo>
                  <a:pt x="367" y="249"/>
                  <a:pt x="367" y="250"/>
                  <a:pt x="367" y="250"/>
                </a:cubicBezTo>
                <a:cubicBezTo>
                  <a:pt x="367" y="252"/>
                  <a:pt x="366" y="253"/>
                  <a:pt x="367" y="254"/>
                </a:cubicBezTo>
                <a:close/>
                <a:moveTo>
                  <a:pt x="17" y="297"/>
                </a:moveTo>
                <a:cubicBezTo>
                  <a:pt x="18" y="297"/>
                  <a:pt x="18" y="297"/>
                  <a:pt x="18" y="296"/>
                </a:cubicBezTo>
                <a:cubicBezTo>
                  <a:pt x="18" y="296"/>
                  <a:pt x="17" y="295"/>
                  <a:pt x="16" y="294"/>
                </a:cubicBezTo>
                <a:cubicBezTo>
                  <a:pt x="15" y="295"/>
                  <a:pt x="16" y="297"/>
                  <a:pt x="15" y="297"/>
                </a:cubicBezTo>
                <a:cubicBezTo>
                  <a:pt x="14" y="296"/>
                  <a:pt x="13" y="295"/>
                  <a:pt x="12" y="293"/>
                </a:cubicBezTo>
                <a:cubicBezTo>
                  <a:pt x="12" y="292"/>
                  <a:pt x="12" y="292"/>
                  <a:pt x="12" y="292"/>
                </a:cubicBezTo>
                <a:cubicBezTo>
                  <a:pt x="12" y="292"/>
                  <a:pt x="12" y="291"/>
                  <a:pt x="12" y="291"/>
                </a:cubicBezTo>
                <a:cubicBezTo>
                  <a:pt x="11" y="290"/>
                  <a:pt x="11" y="290"/>
                  <a:pt x="11" y="290"/>
                </a:cubicBezTo>
                <a:cubicBezTo>
                  <a:pt x="11" y="290"/>
                  <a:pt x="11" y="290"/>
                  <a:pt x="11" y="289"/>
                </a:cubicBezTo>
                <a:cubicBezTo>
                  <a:pt x="11" y="289"/>
                  <a:pt x="11" y="289"/>
                  <a:pt x="11" y="289"/>
                </a:cubicBezTo>
                <a:cubicBezTo>
                  <a:pt x="11" y="288"/>
                  <a:pt x="11" y="288"/>
                  <a:pt x="11" y="288"/>
                </a:cubicBezTo>
                <a:cubicBezTo>
                  <a:pt x="11" y="288"/>
                  <a:pt x="11" y="288"/>
                  <a:pt x="11" y="287"/>
                </a:cubicBezTo>
                <a:cubicBezTo>
                  <a:pt x="11" y="287"/>
                  <a:pt x="11" y="287"/>
                  <a:pt x="11" y="287"/>
                </a:cubicBezTo>
                <a:cubicBezTo>
                  <a:pt x="10" y="287"/>
                  <a:pt x="10" y="285"/>
                  <a:pt x="10" y="285"/>
                </a:cubicBezTo>
                <a:cubicBezTo>
                  <a:pt x="10" y="283"/>
                  <a:pt x="10" y="284"/>
                  <a:pt x="10" y="283"/>
                </a:cubicBezTo>
                <a:cubicBezTo>
                  <a:pt x="10" y="283"/>
                  <a:pt x="10" y="282"/>
                  <a:pt x="9" y="282"/>
                </a:cubicBezTo>
                <a:cubicBezTo>
                  <a:pt x="9" y="281"/>
                  <a:pt x="9" y="281"/>
                  <a:pt x="9" y="280"/>
                </a:cubicBezTo>
                <a:cubicBezTo>
                  <a:pt x="9" y="279"/>
                  <a:pt x="9" y="279"/>
                  <a:pt x="8" y="278"/>
                </a:cubicBezTo>
                <a:cubicBezTo>
                  <a:pt x="7" y="277"/>
                  <a:pt x="9" y="279"/>
                  <a:pt x="8" y="277"/>
                </a:cubicBezTo>
                <a:cubicBezTo>
                  <a:pt x="8" y="277"/>
                  <a:pt x="7" y="277"/>
                  <a:pt x="7" y="277"/>
                </a:cubicBezTo>
                <a:cubicBezTo>
                  <a:pt x="7" y="276"/>
                  <a:pt x="8" y="276"/>
                  <a:pt x="7" y="274"/>
                </a:cubicBezTo>
                <a:cubicBezTo>
                  <a:pt x="7" y="274"/>
                  <a:pt x="6" y="273"/>
                  <a:pt x="5" y="273"/>
                </a:cubicBezTo>
                <a:cubicBezTo>
                  <a:pt x="6" y="273"/>
                  <a:pt x="6" y="272"/>
                  <a:pt x="6" y="271"/>
                </a:cubicBezTo>
                <a:cubicBezTo>
                  <a:pt x="6" y="271"/>
                  <a:pt x="5" y="270"/>
                  <a:pt x="6" y="269"/>
                </a:cubicBezTo>
                <a:cubicBezTo>
                  <a:pt x="5" y="269"/>
                  <a:pt x="5" y="269"/>
                  <a:pt x="4" y="268"/>
                </a:cubicBezTo>
                <a:cubicBezTo>
                  <a:pt x="6" y="268"/>
                  <a:pt x="4" y="267"/>
                  <a:pt x="4" y="266"/>
                </a:cubicBezTo>
                <a:cubicBezTo>
                  <a:pt x="4" y="264"/>
                  <a:pt x="2" y="262"/>
                  <a:pt x="0" y="264"/>
                </a:cubicBezTo>
                <a:cubicBezTo>
                  <a:pt x="2" y="265"/>
                  <a:pt x="1" y="267"/>
                  <a:pt x="2" y="268"/>
                </a:cubicBezTo>
                <a:cubicBezTo>
                  <a:pt x="2" y="268"/>
                  <a:pt x="2" y="268"/>
                  <a:pt x="2" y="268"/>
                </a:cubicBezTo>
                <a:cubicBezTo>
                  <a:pt x="2" y="269"/>
                  <a:pt x="3" y="269"/>
                  <a:pt x="3" y="269"/>
                </a:cubicBezTo>
                <a:cubicBezTo>
                  <a:pt x="3" y="269"/>
                  <a:pt x="3" y="270"/>
                  <a:pt x="3" y="270"/>
                </a:cubicBezTo>
                <a:cubicBezTo>
                  <a:pt x="3" y="271"/>
                  <a:pt x="4" y="270"/>
                  <a:pt x="4" y="271"/>
                </a:cubicBezTo>
                <a:cubicBezTo>
                  <a:pt x="4" y="271"/>
                  <a:pt x="3" y="271"/>
                  <a:pt x="3" y="272"/>
                </a:cubicBezTo>
                <a:cubicBezTo>
                  <a:pt x="5" y="271"/>
                  <a:pt x="4" y="273"/>
                  <a:pt x="5" y="273"/>
                </a:cubicBezTo>
                <a:cubicBezTo>
                  <a:pt x="5" y="274"/>
                  <a:pt x="4" y="274"/>
                  <a:pt x="4" y="275"/>
                </a:cubicBezTo>
                <a:cubicBezTo>
                  <a:pt x="5" y="275"/>
                  <a:pt x="5" y="276"/>
                  <a:pt x="5" y="276"/>
                </a:cubicBezTo>
                <a:cubicBezTo>
                  <a:pt x="5" y="276"/>
                  <a:pt x="5" y="276"/>
                  <a:pt x="5" y="277"/>
                </a:cubicBezTo>
                <a:cubicBezTo>
                  <a:pt x="5" y="277"/>
                  <a:pt x="6" y="277"/>
                  <a:pt x="6" y="277"/>
                </a:cubicBezTo>
                <a:cubicBezTo>
                  <a:pt x="6" y="277"/>
                  <a:pt x="6" y="278"/>
                  <a:pt x="5" y="277"/>
                </a:cubicBezTo>
                <a:cubicBezTo>
                  <a:pt x="6" y="278"/>
                  <a:pt x="6" y="278"/>
                  <a:pt x="6" y="279"/>
                </a:cubicBezTo>
                <a:cubicBezTo>
                  <a:pt x="7" y="280"/>
                  <a:pt x="6" y="279"/>
                  <a:pt x="6" y="280"/>
                </a:cubicBezTo>
                <a:cubicBezTo>
                  <a:pt x="7" y="280"/>
                  <a:pt x="6" y="283"/>
                  <a:pt x="6" y="284"/>
                </a:cubicBezTo>
                <a:cubicBezTo>
                  <a:pt x="8" y="284"/>
                  <a:pt x="7" y="286"/>
                  <a:pt x="8" y="287"/>
                </a:cubicBezTo>
                <a:cubicBezTo>
                  <a:pt x="8" y="288"/>
                  <a:pt x="9" y="288"/>
                  <a:pt x="9" y="288"/>
                </a:cubicBezTo>
                <a:cubicBezTo>
                  <a:pt x="10" y="291"/>
                  <a:pt x="9" y="294"/>
                  <a:pt x="11" y="296"/>
                </a:cubicBezTo>
                <a:cubicBezTo>
                  <a:pt x="10" y="296"/>
                  <a:pt x="11" y="299"/>
                  <a:pt x="11" y="300"/>
                </a:cubicBezTo>
                <a:cubicBezTo>
                  <a:pt x="11" y="300"/>
                  <a:pt x="12" y="300"/>
                  <a:pt x="12" y="300"/>
                </a:cubicBezTo>
                <a:cubicBezTo>
                  <a:pt x="12" y="301"/>
                  <a:pt x="12" y="302"/>
                  <a:pt x="12" y="303"/>
                </a:cubicBezTo>
                <a:cubicBezTo>
                  <a:pt x="12" y="304"/>
                  <a:pt x="13" y="304"/>
                  <a:pt x="13" y="305"/>
                </a:cubicBezTo>
                <a:cubicBezTo>
                  <a:pt x="13" y="306"/>
                  <a:pt x="13" y="306"/>
                  <a:pt x="14" y="306"/>
                </a:cubicBezTo>
                <a:cubicBezTo>
                  <a:pt x="14" y="306"/>
                  <a:pt x="14" y="307"/>
                  <a:pt x="14" y="307"/>
                </a:cubicBezTo>
                <a:cubicBezTo>
                  <a:pt x="14" y="307"/>
                  <a:pt x="15" y="307"/>
                  <a:pt x="16" y="308"/>
                </a:cubicBezTo>
                <a:cubicBezTo>
                  <a:pt x="16" y="308"/>
                  <a:pt x="16" y="308"/>
                  <a:pt x="16" y="308"/>
                </a:cubicBezTo>
                <a:cubicBezTo>
                  <a:pt x="17" y="308"/>
                  <a:pt x="17" y="308"/>
                  <a:pt x="18" y="308"/>
                </a:cubicBezTo>
                <a:cubicBezTo>
                  <a:pt x="18" y="306"/>
                  <a:pt x="18" y="306"/>
                  <a:pt x="17" y="305"/>
                </a:cubicBezTo>
                <a:cubicBezTo>
                  <a:pt x="19" y="304"/>
                  <a:pt x="17" y="302"/>
                  <a:pt x="17" y="301"/>
                </a:cubicBezTo>
                <a:cubicBezTo>
                  <a:pt x="17" y="301"/>
                  <a:pt x="18" y="300"/>
                  <a:pt x="18" y="300"/>
                </a:cubicBezTo>
                <a:cubicBezTo>
                  <a:pt x="18" y="300"/>
                  <a:pt x="17" y="299"/>
                  <a:pt x="17" y="299"/>
                </a:cubicBezTo>
                <a:cubicBezTo>
                  <a:pt x="17" y="299"/>
                  <a:pt x="17" y="299"/>
                  <a:pt x="17" y="298"/>
                </a:cubicBezTo>
                <a:cubicBezTo>
                  <a:pt x="17" y="298"/>
                  <a:pt x="17" y="298"/>
                  <a:pt x="17" y="297"/>
                </a:cubicBezTo>
                <a:close/>
                <a:moveTo>
                  <a:pt x="200" y="282"/>
                </a:moveTo>
                <a:cubicBezTo>
                  <a:pt x="200" y="281"/>
                  <a:pt x="200" y="281"/>
                  <a:pt x="199" y="280"/>
                </a:cubicBezTo>
                <a:cubicBezTo>
                  <a:pt x="199" y="283"/>
                  <a:pt x="200" y="284"/>
                  <a:pt x="201" y="285"/>
                </a:cubicBezTo>
                <a:cubicBezTo>
                  <a:pt x="201" y="286"/>
                  <a:pt x="201" y="287"/>
                  <a:pt x="202" y="287"/>
                </a:cubicBezTo>
                <a:cubicBezTo>
                  <a:pt x="202" y="287"/>
                  <a:pt x="202" y="288"/>
                  <a:pt x="202" y="288"/>
                </a:cubicBezTo>
                <a:cubicBezTo>
                  <a:pt x="203" y="289"/>
                  <a:pt x="202" y="289"/>
                  <a:pt x="202" y="289"/>
                </a:cubicBezTo>
                <a:cubicBezTo>
                  <a:pt x="203" y="290"/>
                  <a:pt x="204" y="289"/>
                  <a:pt x="203" y="290"/>
                </a:cubicBezTo>
                <a:cubicBezTo>
                  <a:pt x="204" y="292"/>
                  <a:pt x="205" y="294"/>
                  <a:pt x="206" y="295"/>
                </a:cubicBezTo>
                <a:cubicBezTo>
                  <a:pt x="207" y="295"/>
                  <a:pt x="207" y="295"/>
                  <a:pt x="207" y="295"/>
                </a:cubicBezTo>
                <a:cubicBezTo>
                  <a:pt x="206" y="294"/>
                  <a:pt x="207" y="294"/>
                  <a:pt x="207" y="293"/>
                </a:cubicBezTo>
                <a:cubicBezTo>
                  <a:pt x="206" y="292"/>
                  <a:pt x="205" y="291"/>
                  <a:pt x="205" y="290"/>
                </a:cubicBezTo>
                <a:cubicBezTo>
                  <a:pt x="204" y="289"/>
                  <a:pt x="205" y="288"/>
                  <a:pt x="204" y="288"/>
                </a:cubicBezTo>
                <a:cubicBezTo>
                  <a:pt x="203" y="288"/>
                  <a:pt x="204" y="286"/>
                  <a:pt x="204" y="286"/>
                </a:cubicBezTo>
                <a:cubicBezTo>
                  <a:pt x="203" y="286"/>
                  <a:pt x="203" y="286"/>
                  <a:pt x="202" y="287"/>
                </a:cubicBezTo>
                <a:cubicBezTo>
                  <a:pt x="203" y="285"/>
                  <a:pt x="202" y="285"/>
                  <a:pt x="201" y="284"/>
                </a:cubicBezTo>
                <a:cubicBezTo>
                  <a:pt x="202" y="284"/>
                  <a:pt x="201" y="282"/>
                  <a:pt x="202" y="282"/>
                </a:cubicBezTo>
                <a:cubicBezTo>
                  <a:pt x="201" y="282"/>
                  <a:pt x="201" y="281"/>
                  <a:pt x="200" y="282"/>
                </a:cubicBezTo>
                <a:close/>
                <a:moveTo>
                  <a:pt x="209" y="298"/>
                </a:moveTo>
                <a:cubicBezTo>
                  <a:pt x="208" y="297"/>
                  <a:pt x="208" y="296"/>
                  <a:pt x="208" y="296"/>
                </a:cubicBezTo>
                <a:cubicBezTo>
                  <a:pt x="208" y="298"/>
                  <a:pt x="208" y="301"/>
                  <a:pt x="209" y="301"/>
                </a:cubicBezTo>
                <a:cubicBezTo>
                  <a:pt x="210" y="301"/>
                  <a:pt x="209" y="302"/>
                  <a:pt x="210" y="302"/>
                </a:cubicBezTo>
                <a:cubicBezTo>
                  <a:pt x="210" y="303"/>
                  <a:pt x="211" y="303"/>
                  <a:pt x="212" y="304"/>
                </a:cubicBezTo>
                <a:cubicBezTo>
                  <a:pt x="211" y="305"/>
                  <a:pt x="212" y="305"/>
                  <a:pt x="213" y="305"/>
                </a:cubicBezTo>
                <a:cubicBezTo>
                  <a:pt x="214" y="306"/>
                  <a:pt x="213" y="308"/>
                  <a:pt x="214" y="308"/>
                </a:cubicBezTo>
                <a:cubicBezTo>
                  <a:pt x="214" y="309"/>
                  <a:pt x="216" y="310"/>
                  <a:pt x="216" y="309"/>
                </a:cubicBezTo>
                <a:cubicBezTo>
                  <a:pt x="214" y="309"/>
                  <a:pt x="215" y="307"/>
                  <a:pt x="214" y="307"/>
                </a:cubicBezTo>
                <a:cubicBezTo>
                  <a:pt x="213" y="307"/>
                  <a:pt x="214" y="306"/>
                  <a:pt x="214" y="305"/>
                </a:cubicBezTo>
                <a:cubicBezTo>
                  <a:pt x="213" y="305"/>
                  <a:pt x="211" y="304"/>
                  <a:pt x="213" y="304"/>
                </a:cubicBezTo>
                <a:cubicBezTo>
                  <a:pt x="213" y="304"/>
                  <a:pt x="213" y="304"/>
                  <a:pt x="213" y="304"/>
                </a:cubicBezTo>
                <a:cubicBezTo>
                  <a:pt x="213" y="303"/>
                  <a:pt x="213" y="303"/>
                  <a:pt x="213" y="303"/>
                </a:cubicBezTo>
                <a:cubicBezTo>
                  <a:pt x="212" y="303"/>
                  <a:pt x="211" y="303"/>
                  <a:pt x="211" y="302"/>
                </a:cubicBezTo>
                <a:cubicBezTo>
                  <a:pt x="211" y="301"/>
                  <a:pt x="210" y="301"/>
                  <a:pt x="211" y="300"/>
                </a:cubicBezTo>
                <a:cubicBezTo>
                  <a:pt x="210" y="300"/>
                  <a:pt x="210" y="300"/>
                  <a:pt x="210" y="299"/>
                </a:cubicBezTo>
                <a:cubicBezTo>
                  <a:pt x="210" y="299"/>
                  <a:pt x="209" y="298"/>
                  <a:pt x="209" y="298"/>
                </a:cubicBezTo>
                <a:close/>
                <a:moveTo>
                  <a:pt x="216" y="311"/>
                </a:moveTo>
                <a:cubicBezTo>
                  <a:pt x="216" y="311"/>
                  <a:pt x="217" y="311"/>
                  <a:pt x="217" y="312"/>
                </a:cubicBezTo>
                <a:cubicBezTo>
                  <a:pt x="217" y="312"/>
                  <a:pt x="217" y="312"/>
                  <a:pt x="218" y="312"/>
                </a:cubicBezTo>
                <a:cubicBezTo>
                  <a:pt x="218" y="312"/>
                  <a:pt x="217" y="311"/>
                  <a:pt x="217" y="311"/>
                </a:cubicBezTo>
                <a:cubicBezTo>
                  <a:pt x="217" y="312"/>
                  <a:pt x="217" y="310"/>
                  <a:pt x="216" y="311"/>
                </a:cubicBezTo>
                <a:close/>
                <a:moveTo>
                  <a:pt x="220" y="316"/>
                </a:moveTo>
                <a:cubicBezTo>
                  <a:pt x="221" y="316"/>
                  <a:pt x="221" y="316"/>
                  <a:pt x="221" y="315"/>
                </a:cubicBezTo>
                <a:cubicBezTo>
                  <a:pt x="219" y="315"/>
                  <a:pt x="219" y="313"/>
                  <a:pt x="218" y="312"/>
                </a:cubicBezTo>
                <a:cubicBezTo>
                  <a:pt x="217" y="313"/>
                  <a:pt x="218" y="313"/>
                  <a:pt x="218" y="314"/>
                </a:cubicBezTo>
                <a:cubicBezTo>
                  <a:pt x="219" y="314"/>
                  <a:pt x="220" y="315"/>
                  <a:pt x="220" y="316"/>
                </a:cubicBezTo>
                <a:close/>
                <a:moveTo>
                  <a:pt x="222" y="319"/>
                </a:moveTo>
                <a:cubicBezTo>
                  <a:pt x="224" y="318"/>
                  <a:pt x="223" y="320"/>
                  <a:pt x="224" y="320"/>
                </a:cubicBezTo>
                <a:cubicBezTo>
                  <a:pt x="224" y="319"/>
                  <a:pt x="224" y="318"/>
                  <a:pt x="223" y="318"/>
                </a:cubicBezTo>
                <a:cubicBezTo>
                  <a:pt x="223" y="318"/>
                  <a:pt x="222" y="316"/>
                  <a:pt x="222" y="318"/>
                </a:cubicBezTo>
                <a:cubicBezTo>
                  <a:pt x="222" y="318"/>
                  <a:pt x="222" y="318"/>
                  <a:pt x="222" y="319"/>
                </a:cubicBezTo>
                <a:close/>
                <a:moveTo>
                  <a:pt x="226" y="322"/>
                </a:moveTo>
                <a:cubicBezTo>
                  <a:pt x="227" y="321"/>
                  <a:pt x="227" y="324"/>
                  <a:pt x="228" y="324"/>
                </a:cubicBezTo>
                <a:cubicBezTo>
                  <a:pt x="228" y="322"/>
                  <a:pt x="227" y="323"/>
                  <a:pt x="228" y="322"/>
                </a:cubicBezTo>
                <a:cubicBezTo>
                  <a:pt x="226" y="322"/>
                  <a:pt x="226" y="320"/>
                  <a:pt x="226" y="322"/>
                </a:cubicBezTo>
                <a:close/>
                <a:moveTo>
                  <a:pt x="374" y="433"/>
                </a:moveTo>
                <a:cubicBezTo>
                  <a:pt x="374" y="433"/>
                  <a:pt x="373" y="433"/>
                  <a:pt x="373" y="433"/>
                </a:cubicBezTo>
                <a:cubicBezTo>
                  <a:pt x="373" y="433"/>
                  <a:pt x="374" y="433"/>
                  <a:pt x="374" y="432"/>
                </a:cubicBezTo>
                <a:cubicBezTo>
                  <a:pt x="374" y="432"/>
                  <a:pt x="373" y="432"/>
                  <a:pt x="373" y="432"/>
                </a:cubicBezTo>
                <a:cubicBezTo>
                  <a:pt x="373" y="431"/>
                  <a:pt x="373" y="431"/>
                  <a:pt x="373" y="430"/>
                </a:cubicBezTo>
                <a:cubicBezTo>
                  <a:pt x="373" y="430"/>
                  <a:pt x="373" y="430"/>
                  <a:pt x="373" y="430"/>
                </a:cubicBezTo>
                <a:cubicBezTo>
                  <a:pt x="373" y="429"/>
                  <a:pt x="372" y="429"/>
                  <a:pt x="372" y="429"/>
                </a:cubicBezTo>
                <a:cubicBezTo>
                  <a:pt x="371" y="427"/>
                  <a:pt x="371" y="426"/>
                  <a:pt x="371" y="426"/>
                </a:cubicBezTo>
                <a:cubicBezTo>
                  <a:pt x="370" y="426"/>
                  <a:pt x="369" y="425"/>
                  <a:pt x="369" y="425"/>
                </a:cubicBezTo>
                <a:cubicBezTo>
                  <a:pt x="369" y="425"/>
                  <a:pt x="369" y="424"/>
                  <a:pt x="368" y="424"/>
                </a:cubicBezTo>
                <a:cubicBezTo>
                  <a:pt x="368" y="424"/>
                  <a:pt x="366" y="424"/>
                  <a:pt x="366" y="423"/>
                </a:cubicBezTo>
                <a:cubicBezTo>
                  <a:pt x="365" y="423"/>
                  <a:pt x="365" y="422"/>
                  <a:pt x="365" y="422"/>
                </a:cubicBezTo>
                <a:cubicBezTo>
                  <a:pt x="364" y="422"/>
                  <a:pt x="363" y="422"/>
                  <a:pt x="363" y="422"/>
                </a:cubicBezTo>
                <a:cubicBezTo>
                  <a:pt x="362" y="421"/>
                  <a:pt x="362" y="422"/>
                  <a:pt x="361" y="422"/>
                </a:cubicBezTo>
                <a:cubicBezTo>
                  <a:pt x="359" y="422"/>
                  <a:pt x="356" y="422"/>
                  <a:pt x="354" y="422"/>
                </a:cubicBezTo>
                <a:cubicBezTo>
                  <a:pt x="354" y="422"/>
                  <a:pt x="353" y="423"/>
                  <a:pt x="352" y="423"/>
                </a:cubicBezTo>
                <a:cubicBezTo>
                  <a:pt x="351" y="424"/>
                  <a:pt x="350" y="424"/>
                  <a:pt x="349" y="424"/>
                </a:cubicBezTo>
                <a:cubicBezTo>
                  <a:pt x="349" y="424"/>
                  <a:pt x="349" y="424"/>
                  <a:pt x="348" y="424"/>
                </a:cubicBezTo>
                <a:cubicBezTo>
                  <a:pt x="348" y="424"/>
                  <a:pt x="348" y="425"/>
                  <a:pt x="348" y="425"/>
                </a:cubicBezTo>
                <a:cubicBezTo>
                  <a:pt x="348" y="425"/>
                  <a:pt x="348" y="425"/>
                  <a:pt x="347" y="425"/>
                </a:cubicBezTo>
                <a:cubicBezTo>
                  <a:pt x="347" y="425"/>
                  <a:pt x="347" y="425"/>
                  <a:pt x="347" y="426"/>
                </a:cubicBezTo>
                <a:cubicBezTo>
                  <a:pt x="347" y="426"/>
                  <a:pt x="346" y="426"/>
                  <a:pt x="346" y="426"/>
                </a:cubicBezTo>
                <a:cubicBezTo>
                  <a:pt x="345" y="426"/>
                  <a:pt x="345" y="427"/>
                  <a:pt x="345" y="427"/>
                </a:cubicBezTo>
                <a:cubicBezTo>
                  <a:pt x="344" y="427"/>
                  <a:pt x="345" y="428"/>
                  <a:pt x="345" y="428"/>
                </a:cubicBezTo>
                <a:cubicBezTo>
                  <a:pt x="344" y="429"/>
                  <a:pt x="343" y="429"/>
                  <a:pt x="343" y="430"/>
                </a:cubicBezTo>
                <a:cubicBezTo>
                  <a:pt x="342" y="430"/>
                  <a:pt x="341" y="432"/>
                  <a:pt x="340" y="433"/>
                </a:cubicBezTo>
                <a:cubicBezTo>
                  <a:pt x="340" y="433"/>
                  <a:pt x="339" y="434"/>
                  <a:pt x="339" y="435"/>
                </a:cubicBezTo>
                <a:cubicBezTo>
                  <a:pt x="338" y="435"/>
                  <a:pt x="338" y="435"/>
                  <a:pt x="338" y="436"/>
                </a:cubicBezTo>
                <a:cubicBezTo>
                  <a:pt x="338" y="436"/>
                  <a:pt x="338" y="436"/>
                  <a:pt x="338" y="437"/>
                </a:cubicBezTo>
                <a:cubicBezTo>
                  <a:pt x="339" y="437"/>
                  <a:pt x="337" y="438"/>
                  <a:pt x="338" y="438"/>
                </a:cubicBezTo>
                <a:cubicBezTo>
                  <a:pt x="338" y="439"/>
                  <a:pt x="339" y="438"/>
                  <a:pt x="339" y="439"/>
                </a:cubicBezTo>
                <a:cubicBezTo>
                  <a:pt x="341" y="439"/>
                  <a:pt x="341" y="436"/>
                  <a:pt x="342" y="435"/>
                </a:cubicBezTo>
                <a:cubicBezTo>
                  <a:pt x="342" y="435"/>
                  <a:pt x="343" y="435"/>
                  <a:pt x="344" y="434"/>
                </a:cubicBezTo>
                <a:cubicBezTo>
                  <a:pt x="345" y="433"/>
                  <a:pt x="347" y="431"/>
                  <a:pt x="348" y="430"/>
                </a:cubicBezTo>
                <a:cubicBezTo>
                  <a:pt x="348" y="430"/>
                  <a:pt x="348" y="430"/>
                  <a:pt x="348" y="430"/>
                </a:cubicBezTo>
                <a:cubicBezTo>
                  <a:pt x="348" y="430"/>
                  <a:pt x="348" y="429"/>
                  <a:pt x="348" y="429"/>
                </a:cubicBezTo>
                <a:cubicBezTo>
                  <a:pt x="348" y="429"/>
                  <a:pt x="349" y="429"/>
                  <a:pt x="349" y="428"/>
                </a:cubicBezTo>
                <a:cubicBezTo>
                  <a:pt x="350" y="428"/>
                  <a:pt x="350" y="428"/>
                  <a:pt x="350" y="427"/>
                </a:cubicBezTo>
                <a:cubicBezTo>
                  <a:pt x="351" y="427"/>
                  <a:pt x="352" y="427"/>
                  <a:pt x="352" y="426"/>
                </a:cubicBezTo>
                <a:cubicBezTo>
                  <a:pt x="352" y="426"/>
                  <a:pt x="353" y="426"/>
                  <a:pt x="353" y="426"/>
                </a:cubicBezTo>
                <a:cubicBezTo>
                  <a:pt x="353" y="426"/>
                  <a:pt x="353" y="426"/>
                  <a:pt x="353" y="426"/>
                </a:cubicBezTo>
                <a:cubicBezTo>
                  <a:pt x="353" y="426"/>
                  <a:pt x="354" y="426"/>
                  <a:pt x="354" y="426"/>
                </a:cubicBezTo>
                <a:cubicBezTo>
                  <a:pt x="357" y="425"/>
                  <a:pt x="361" y="426"/>
                  <a:pt x="365" y="426"/>
                </a:cubicBezTo>
                <a:cubicBezTo>
                  <a:pt x="365" y="427"/>
                  <a:pt x="367" y="428"/>
                  <a:pt x="367" y="428"/>
                </a:cubicBezTo>
                <a:cubicBezTo>
                  <a:pt x="367" y="429"/>
                  <a:pt x="367" y="429"/>
                  <a:pt x="367" y="430"/>
                </a:cubicBezTo>
                <a:cubicBezTo>
                  <a:pt x="367" y="430"/>
                  <a:pt x="368" y="430"/>
                  <a:pt x="368" y="430"/>
                </a:cubicBezTo>
                <a:cubicBezTo>
                  <a:pt x="368" y="430"/>
                  <a:pt x="368" y="430"/>
                  <a:pt x="368" y="431"/>
                </a:cubicBezTo>
                <a:cubicBezTo>
                  <a:pt x="368" y="432"/>
                  <a:pt x="369" y="432"/>
                  <a:pt x="369" y="432"/>
                </a:cubicBezTo>
                <a:cubicBezTo>
                  <a:pt x="370" y="432"/>
                  <a:pt x="370" y="433"/>
                  <a:pt x="370" y="433"/>
                </a:cubicBezTo>
                <a:cubicBezTo>
                  <a:pt x="371" y="435"/>
                  <a:pt x="370" y="435"/>
                  <a:pt x="370" y="436"/>
                </a:cubicBezTo>
                <a:cubicBezTo>
                  <a:pt x="371" y="436"/>
                  <a:pt x="370" y="437"/>
                  <a:pt x="370" y="437"/>
                </a:cubicBezTo>
                <a:cubicBezTo>
                  <a:pt x="371" y="439"/>
                  <a:pt x="370" y="439"/>
                  <a:pt x="370" y="440"/>
                </a:cubicBezTo>
                <a:cubicBezTo>
                  <a:pt x="370" y="441"/>
                  <a:pt x="370" y="441"/>
                  <a:pt x="369" y="442"/>
                </a:cubicBezTo>
                <a:cubicBezTo>
                  <a:pt x="369" y="442"/>
                  <a:pt x="369" y="442"/>
                  <a:pt x="369" y="443"/>
                </a:cubicBezTo>
                <a:cubicBezTo>
                  <a:pt x="369" y="444"/>
                  <a:pt x="367" y="445"/>
                  <a:pt x="366" y="445"/>
                </a:cubicBezTo>
                <a:cubicBezTo>
                  <a:pt x="365" y="446"/>
                  <a:pt x="362" y="447"/>
                  <a:pt x="360" y="447"/>
                </a:cubicBezTo>
                <a:cubicBezTo>
                  <a:pt x="360" y="447"/>
                  <a:pt x="359" y="447"/>
                  <a:pt x="359" y="447"/>
                </a:cubicBezTo>
                <a:cubicBezTo>
                  <a:pt x="358" y="447"/>
                  <a:pt x="356" y="447"/>
                  <a:pt x="355" y="447"/>
                </a:cubicBezTo>
                <a:cubicBezTo>
                  <a:pt x="354" y="446"/>
                  <a:pt x="354" y="445"/>
                  <a:pt x="353" y="446"/>
                </a:cubicBezTo>
                <a:cubicBezTo>
                  <a:pt x="351" y="446"/>
                  <a:pt x="352" y="446"/>
                  <a:pt x="350" y="446"/>
                </a:cubicBezTo>
                <a:cubicBezTo>
                  <a:pt x="351" y="444"/>
                  <a:pt x="349" y="445"/>
                  <a:pt x="349" y="444"/>
                </a:cubicBezTo>
                <a:cubicBezTo>
                  <a:pt x="348" y="443"/>
                  <a:pt x="348" y="443"/>
                  <a:pt x="348" y="441"/>
                </a:cubicBezTo>
                <a:cubicBezTo>
                  <a:pt x="347" y="442"/>
                  <a:pt x="346" y="441"/>
                  <a:pt x="346" y="441"/>
                </a:cubicBezTo>
                <a:cubicBezTo>
                  <a:pt x="346" y="438"/>
                  <a:pt x="346" y="438"/>
                  <a:pt x="346" y="436"/>
                </a:cubicBezTo>
                <a:cubicBezTo>
                  <a:pt x="345" y="436"/>
                  <a:pt x="344" y="436"/>
                  <a:pt x="345" y="438"/>
                </a:cubicBezTo>
                <a:cubicBezTo>
                  <a:pt x="344" y="438"/>
                  <a:pt x="344" y="438"/>
                  <a:pt x="344" y="438"/>
                </a:cubicBezTo>
                <a:cubicBezTo>
                  <a:pt x="345" y="438"/>
                  <a:pt x="345" y="439"/>
                  <a:pt x="345" y="440"/>
                </a:cubicBezTo>
                <a:cubicBezTo>
                  <a:pt x="345" y="440"/>
                  <a:pt x="344" y="441"/>
                  <a:pt x="344" y="441"/>
                </a:cubicBezTo>
                <a:cubicBezTo>
                  <a:pt x="344" y="440"/>
                  <a:pt x="343" y="438"/>
                  <a:pt x="342" y="438"/>
                </a:cubicBezTo>
                <a:cubicBezTo>
                  <a:pt x="340" y="438"/>
                  <a:pt x="341" y="440"/>
                  <a:pt x="341" y="440"/>
                </a:cubicBezTo>
                <a:cubicBezTo>
                  <a:pt x="341" y="440"/>
                  <a:pt x="340" y="440"/>
                  <a:pt x="340" y="440"/>
                </a:cubicBezTo>
                <a:cubicBezTo>
                  <a:pt x="340" y="440"/>
                  <a:pt x="340" y="441"/>
                  <a:pt x="340" y="441"/>
                </a:cubicBezTo>
                <a:cubicBezTo>
                  <a:pt x="340" y="442"/>
                  <a:pt x="340" y="443"/>
                  <a:pt x="340" y="443"/>
                </a:cubicBezTo>
                <a:cubicBezTo>
                  <a:pt x="341" y="444"/>
                  <a:pt x="341" y="444"/>
                  <a:pt x="341" y="444"/>
                </a:cubicBezTo>
                <a:cubicBezTo>
                  <a:pt x="342" y="444"/>
                  <a:pt x="342" y="446"/>
                  <a:pt x="342" y="446"/>
                </a:cubicBezTo>
                <a:cubicBezTo>
                  <a:pt x="343" y="446"/>
                  <a:pt x="344" y="446"/>
                  <a:pt x="344" y="447"/>
                </a:cubicBezTo>
                <a:cubicBezTo>
                  <a:pt x="344" y="449"/>
                  <a:pt x="344" y="450"/>
                  <a:pt x="344" y="451"/>
                </a:cubicBezTo>
                <a:cubicBezTo>
                  <a:pt x="344" y="451"/>
                  <a:pt x="345" y="452"/>
                  <a:pt x="345" y="453"/>
                </a:cubicBezTo>
                <a:cubicBezTo>
                  <a:pt x="344" y="453"/>
                  <a:pt x="343" y="453"/>
                  <a:pt x="344" y="453"/>
                </a:cubicBezTo>
                <a:cubicBezTo>
                  <a:pt x="345" y="454"/>
                  <a:pt x="344" y="456"/>
                  <a:pt x="344" y="457"/>
                </a:cubicBezTo>
                <a:cubicBezTo>
                  <a:pt x="344" y="457"/>
                  <a:pt x="344" y="458"/>
                  <a:pt x="344" y="458"/>
                </a:cubicBezTo>
                <a:cubicBezTo>
                  <a:pt x="344" y="459"/>
                  <a:pt x="344" y="459"/>
                  <a:pt x="344" y="459"/>
                </a:cubicBezTo>
                <a:cubicBezTo>
                  <a:pt x="344" y="459"/>
                  <a:pt x="344" y="459"/>
                  <a:pt x="344" y="459"/>
                </a:cubicBezTo>
                <a:cubicBezTo>
                  <a:pt x="344" y="460"/>
                  <a:pt x="344" y="460"/>
                  <a:pt x="344" y="460"/>
                </a:cubicBezTo>
                <a:cubicBezTo>
                  <a:pt x="344" y="462"/>
                  <a:pt x="344" y="463"/>
                  <a:pt x="343" y="463"/>
                </a:cubicBezTo>
                <a:cubicBezTo>
                  <a:pt x="343" y="464"/>
                  <a:pt x="344" y="464"/>
                  <a:pt x="344" y="465"/>
                </a:cubicBezTo>
                <a:cubicBezTo>
                  <a:pt x="343" y="465"/>
                  <a:pt x="343" y="465"/>
                  <a:pt x="343" y="466"/>
                </a:cubicBezTo>
                <a:cubicBezTo>
                  <a:pt x="343" y="466"/>
                  <a:pt x="344" y="466"/>
                  <a:pt x="344" y="466"/>
                </a:cubicBezTo>
                <a:cubicBezTo>
                  <a:pt x="344" y="468"/>
                  <a:pt x="343" y="468"/>
                  <a:pt x="343" y="469"/>
                </a:cubicBezTo>
                <a:cubicBezTo>
                  <a:pt x="343" y="469"/>
                  <a:pt x="344" y="469"/>
                  <a:pt x="344" y="470"/>
                </a:cubicBezTo>
                <a:cubicBezTo>
                  <a:pt x="344" y="469"/>
                  <a:pt x="343" y="470"/>
                  <a:pt x="343" y="470"/>
                </a:cubicBezTo>
                <a:cubicBezTo>
                  <a:pt x="343" y="471"/>
                  <a:pt x="344" y="471"/>
                  <a:pt x="344" y="471"/>
                </a:cubicBezTo>
                <a:cubicBezTo>
                  <a:pt x="344" y="471"/>
                  <a:pt x="343" y="472"/>
                  <a:pt x="343" y="472"/>
                </a:cubicBezTo>
                <a:cubicBezTo>
                  <a:pt x="343" y="474"/>
                  <a:pt x="344" y="477"/>
                  <a:pt x="344" y="478"/>
                </a:cubicBezTo>
                <a:cubicBezTo>
                  <a:pt x="343" y="479"/>
                  <a:pt x="343" y="479"/>
                  <a:pt x="344" y="480"/>
                </a:cubicBezTo>
                <a:cubicBezTo>
                  <a:pt x="344" y="480"/>
                  <a:pt x="343" y="484"/>
                  <a:pt x="343" y="484"/>
                </a:cubicBezTo>
                <a:cubicBezTo>
                  <a:pt x="343" y="483"/>
                  <a:pt x="344" y="484"/>
                  <a:pt x="344" y="484"/>
                </a:cubicBezTo>
                <a:cubicBezTo>
                  <a:pt x="344" y="485"/>
                  <a:pt x="343" y="485"/>
                  <a:pt x="343" y="485"/>
                </a:cubicBezTo>
                <a:cubicBezTo>
                  <a:pt x="343" y="485"/>
                  <a:pt x="344" y="485"/>
                  <a:pt x="344" y="485"/>
                </a:cubicBezTo>
                <a:cubicBezTo>
                  <a:pt x="344" y="486"/>
                  <a:pt x="343" y="486"/>
                  <a:pt x="343" y="486"/>
                </a:cubicBezTo>
                <a:cubicBezTo>
                  <a:pt x="343" y="486"/>
                  <a:pt x="344" y="487"/>
                  <a:pt x="344" y="487"/>
                </a:cubicBezTo>
                <a:cubicBezTo>
                  <a:pt x="344" y="487"/>
                  <a:pt x="345" y="486"/>
                  <a:pt x="345" y="487"/>
                </a:cubicBezTo>
                <a:cubicBezTo>
                  <a:pt x="344" y="488"/>
                  <a:pt x="343" y="488"/>
                  <a:pt x="343" y="490"/>
                </a:cubicBezTo>
                <a:cubicBezTo>
                  <a:pt x="344" y="491"/>
                  <a:pt x="345" y="491"/>
                  <a:pt x="345" y="492"/>
                </a:cubicBezTo>
                <a:cubicBezTo>
                  <a:pt x="344" y="492"/>
                  <a:pt x="345" y="494"/>
                  <a:pt x="345" y="493"/>
                </a:cubicBezTo>
                <a:cubicBezTo>
                  <a:pt x="346" y="492"/>
                  <a:pt x="346" y="489"/>
                  <a:pt x="345" y="488"/>
                </a:cubicBezTo>
                <a:cubicBezTo>
                  <a:pt x="347" y="488"/>
                  <a:pt x="345" y="485"/>
                  <a:pt x="347" y="485"/>
                </a:cubicBezTo>
                <a:cubicBezTo>
                  <a:pt x="346" y="484"/>
                  <a:pt x="347" y="483"/>
                  <a:pt x="346" y="481"/>
                </a:cubicBezTo>
                <a:cubicBezTo>
                  <a:pt x="347" y="481"/>
                  <a:pt x="347" y="482"/>
                  <a:pt x="347" y="481"/>
                </a:cubicBezTo>
                <a:cubicBezTo>
                  <a:pt x="346" y="478"/>
                  <a:pt x="347" y="476"/>
                  <a:pt x="347" y="474"/>
                </a:cubicBezTo>
                <a:cubicBezTo>
                  <a:pt x="347" y="473"/>
                  <a:pt x="347" y="472"/>
                  <a:pt x="347" y="471"/>
                </a:cubicBezTo>
                <a:cubicBezTo>
                  <a:pt x="347" y="471"/>
                  <a:pt x="347" y="470"/>
                  <a:pt x="348" y="469"/>
                </a:cubicBezTo>
                <a:cubicBezTo>
                  <a:pt x="348" y="470"/>
                  <a:pt x="347" y="469"/>
                  <a:pt x="347" y="469"/>
                </a:cubicBezTo>
                <a:cubicBezTo>
                  <a:pt x="347" y="469"/>
                  <a:pt x="347" y="468"/>
                  <a:pt x="348" y="468"/>
                </a:cubicBezTo>
                <a:cubicBezTo>
                  <a:pt x="347" y="468"/>
                  <a:pt x="347" y="468"/>
                  <a:pt x="347" y="467"/>
                </a:cubicBezTo>
                <a:cubicBezTo>
                  <a:pt x="347" y="467"/>
                  <a:pt x="347" y="467"/>
                  <a:pt x="347" y="467"/>
                </a:cubicBezTo>
                <a:cubicBezTo>
                  <a:pt x="347" y="466"/>
                  <a:pt x="347" y="466"/>
                  <a:pt x="347" y="466"/>
                </a:cubicBezTo>
                <a:cubicBezTo>
                  <a:pt x="347" y="464"/>
                  <a:pt x="348" y="463"/>
                  <a:pt x="348" y="462"/>
                </a:cubicBezTo>
                <a:cubicBezTo>
                  <a:pt x="348" y="460"/>
                  <a:pt x="348" y="459"/>
                  <a:pt x="348" y="458"/>
                </a:cubicBezTo>
                <a:cubicBezTo>
                  <a:pt x="348" y="456"/>
                  <a:pt x="348" y="454"/>
                  <a:pt x="348" y="453"/>
                </a:cubicBezTo>
                <a:cubicBezTo>
                  <a:pt x="348" y="453"/>
                  <a:pt x="348" y="452"/>
                  <a:pt x="348" y="452"/>
                </a:cubicBezTo>
                <a:cubicBezTo>
                  <a:pt x="348" y="452"/>
                  <a:pt x="348" y="452"/>
                  <a:pt x="348" y="452"/>
                </a:cubicBezTo>
                <a:cubicBezTo>
                  <a:pt x="348" y="451"/>
                  <a:pt x="348" y="451"/>
                  <a:pt x="348" y="451"/>
                </a:cubicBezTo>
                <a:cubicBezTo>
                  <a:pt x="349" y="450"/>
                  <a:pt x="349" y="449"/>
                  <a:pt x="349" y="448"/>
                </a:cubicBezTo>
                <a:cubicBezTo>
                  <a:pt x="351" y="450"/>
                  <a:pt x="355" y="451"/>
                  <a:pt x="357" y="449"/>
                </a:cubicBezTo>
                <a:cubicBezTo>
                  <a:pt x="358" y="450"/>
                  <a:pt x="359" y="450"/>
                  <a:pt x="359" y="450"/>
                </a:cubicBezTo>
                <a:cubicBezTo>
                  <a:pt x="359" y="449"/>
                  <a:pt x="360" y="450"/>
                  <a:pt x="361" y="450"/>
                </a:cubicBezTo>
                <a:cubicBezTo>
                  <a:pt x="362" y="449"/>
                  <a:pt x="364" y="449"/>
                  <a:pt x="365" y="449"/>
                </a:cubicBezTo>
                <a:cubicBezTo>
                  <a:pt x="365" y="449"/>
                  <a:pt x="366" y="450"/>
                  <a:pt x="368" y="449"/>
                </a:cubicBezTo>
                <a:cubicBezTo>
                  <a:pt x="369" y="449"/>
                  <a:pt x="371" y="447"/>
                  <a:pt x="371" y="446"/>
                </a:cubicBezTo>
                <a:cubicBezTo>
                  <a:pt x="372" y="446"/>
                  <a:pt x="372" y="446"/>
                  <a:pt x="372" y="445"/>
                </a:cubicBezTo>
                <a:cubicBezTo>
                  <a:pt x="372" y="445"/>
                  <a:pt x="373" y="445"/>
                  <a:pt x="373" y="445"/>
                </a:cubicBezTo>
                <a:cubicBezTo>
                  <a:pt x="374" y="444"/>
                  <a:pt x="373" y="443"/>
                  <a:pt x="374" y="442"/>
                </a:cubicBezTo>
                <a:cubicBezTo>
                  <a:pt x="374" y="441"/>
                  <a:pt x="374" y="442"/>
                  <a:pt x="375" y="442"/>
                </a:cubicBezTo>
                <a:cubicBezTo>
                  <a:pt x="375" y="441"/>
                  <a:pt x="374" y="441"/>
                  <a:pt x="374" y="441"/>
                </a:cubicBezTo>
                <a:cubicBezTo>
                  <a:pt x="375" y="438"/>
                  <a:pt x="374" y="435"/>
                  <a:pt x="374" y="433"/>
                </a:cubicBezTo>
                <a:close/>
                <a:moveTo>
                  <a:pt x="321" y="97"/>
                </a:moveTo>
                <a:cubicBezTo>
                  <a:pt x="322" y="97"/>
                  <a:pt x="321" y="96"/>
                  <a:pt x="322" y="96"/>
                </a:cubicBezTo>
                <a:cubicBezTo>
                  <a:pt x="325" y="95"/>
                  <a:pt x="329" y="96"/>
                  <a:pt x="333" y="95"/>
                </a:cubicBezTo>
                <a:cubicBezTo>
                  <a:pt x="334" y="96"/>
                  <a:pt x="334" y="96"/>
                  <a:pt x="336" y="96"/>
                </a:cubicBezTo>
                <a:cubicBezTo>
                  <a:pt x="336" y="97"/>
                  <a:pt x="336" y="97"/>
                  <a:pt x="336" y="98"/>
                </a:cubicBezTo>
                <a:cubicBezTo>
                  <a:pt x="337" y="98"/>
                  <a:pt x="337" y="97"/>
                  <a:pt x="337" y="97"/>
                </a:cubicBezTo>
                <a:cubicBezTo>
                  <a:pt x="338" y="97"/>
                  <a:pt x="338" y="97"/>
                  <a:pt x="338" y="97"/>
                </a:cubicBezTo>
                <a:cubicBezTo>
                  <a:pt x="338" y="96"/>
                  <a:pt x="338" y="95"/>
                  <a:pt x="339" y="95"/>
                </a:cubicBezTo>
                <a:cubicBezTo>
                  <a:pt x="338" y="95"/>
                  <a:pt x="338" y="94"/>
                  <a:pt x="338" y="93"/>
                </a:cubicBezTo>
                <a:cubicBezTo>
                  <a:pt x="338" y="93"/>
                  <a:pt x="337" y="94"/>
                  <a:pt x="337" y="93"/>
                </a:cubicBezTo>
                <a:cubicBezTo>
                  <a:pt x="336" y="93"/>
                  <a:pt x="336" y="93"/>
                  <a:pt x="336" y="93"/>
                </a:cubicBezTo>
                <a:cubicBezTo>
                  <a:pt x="335" y="92"/>
                  <a:pt x="335" y="92"/>
                  <a:pt x="333" y="92"/>
                </a:cubicBezTo>
                <a:cubicBezTo>
                  <a:pt x="333" y="92"/>
                  <a:pt x="333" y="91"/>
                  <a:pt x="332" y="91"/>
                </a:cubicBezTo>
                <a:cubicBezTo>
                  <a:pt x="332" y="91"/>
                  <a:pt x="332" y="92"/>
                  <a:pt x="332" y="92"/>
                </a:cubicBezTo>
                <a:cubicBezTo>
                  <a:pt x="331" y="92"/>
                  <a:pt x="330" y="91"/>
                  <a:pt x="329" y="91"/>
                </a:cubicBezTo>
                <a:cubicBezTo>
                  <a:pt x="324" y="92"/>
                  <a:pt x="320" y="93"/>
                  <a:pt x="317" y="94"/>
                </a:cubicBezTo>
                <a:cubicBezTo>
                  <a:pt x="315" y="95"/>
                  <a:pt x="316" y="92"/>
                  <a:pt x="314" y="92"/>
                </a:cubicBezTo>
                <a:cubicBezTo>
                  <a:pt x="314" y="93"/>
                  <a:pt x="313" y="93"/>
                  <a:pt x="312" y="94"/>
                </a:cubicBezTo>
                <a:cubicBezTo>
                  <a:pt x="312" y="95"/>
                  <a:pt x="312" y="96"/>
                  <a:pt x="312" y="96"/>
                </a:cubicBezTo>
                <a:cubicBezTo>
                  <a:pt x="312" y="96"/>
                  <a:pt x="312" y="97"/>
                  <a:pt x="312" y="97"/>
                </a:cubicBezTo>
                <a:cubicBezTo>
                  <a:pt x="312" y="97"/>
                  <a:pt x="312" y="97"/>
                  <a:pt x="312" y="97"/>
                </a:cubicBezTo>
                <a:cubicBezTo>
                  <a:pt x="312" y="97"/>
                  <a:pt x="311" y="98"/>
                  <a:pt x="311" y="98"/>
                </a:cubicBezTo>
                <a:cubicBezTo>
                  <a:pt x="311" y="99"/>
                  <a:pt x="312" y="100"/>
                  <a:pt x="312" y="101"/>
                </a:cubicBezTo>
                <a:cubicBezTo>
                  <a:pt x="310" y="101"/>
                  <a:pt x="311" y="104"/>
                  <a:pt x="309" y="105"/>
                </a:cubicBezTo>
                <a:cubicBezTo>
                  <a:pt x="309" y="106"/>
                  <a:pt x="310" y="106"/>
                  <a:pt x="310" y="106"/>
                </a:cubicBezTo>
                <a:cubicBezTo>
                  <a:pt x="310" y="106"/>
                  <a:pt x="309" y="107"/>
                  <a:pt x="309" y="106"/>
                </a:cubicBezTo>
                <a:cubicBezTo>
                  <a:pt x="309" y="107"/>
                  <a:pt x="309" y="108"/>
                  <a:pt x="309" y="109"/>
                </a:cubicBezTo>
                <a:cubicBezTo>
                  <a:pt x="310" y="110"/>
                  <a:pt x="310" y="110"/>
                  <a:pt x="310" y="111"/>
                </a:cubicBezTo>
                <a:cubicBezTo>
                  <a:pt x="310" y="111"/>
                  <a:pt x="310" y="111"/>
                  <a:pt x="310" y="111"/>
                </a:cubicBezTo>
                <a:cubicBezTo>
                  <a:pt x="309" y="112"/>
                  <a:pt x="310" y="112"/>
                  <a:pt x="310" y="112"/>
                </a:cubicBezTo>
                <a:cubicBezTo>
                  <a:pt x="310" y="113"/>
                  <a:pt x="310" y="113"/>
                  <a:pt x="310" y="114"/>
                </a:cubicBezTo>
                <a:cubicBezTo>
                  <a:pt x="310" y="115"/>
                  <a:pt x="310" y="116"/>
                  <a:pt x="310" y="117"/>
                </a:cubicBezTo>
                <a:cubicBezTo>
                  <a:pt x="310" y="117"/>
                  <a:pt x="310" y="117"/>
                  <a:pt x="310" y="117"/>
                </a:cubicBezTo>
                <a:cubicBezTo>
                  <a:pt x="310" y="118"/>
                  <a:pt x="310" y="118"/>
                  <a:pt x="310" y="118"/>
                </a:cubicBezTo>
                <a:cubicBezTo>
                  <a:pt x="310" y="119"/>
                  <a:pt x="311" y="119"/>
                  <a:pt x="311" y="119"/>
                </a:cubicBezTo>
                <a:cubicBezTo>
                  <a:pt x="311" y="119"/>
                  <a:pt x="311" y="120"/>
                  <a:pt x="311" y="120"/>
                </a:cubicBezTo>
                <a:cubicBezTo>
                  <a:pt x="312" y="121"/>
                  <a:pt x="314" y="120"/>
                  <a:pt x="316" y="120"/>
                </a:cubicBezTo>
                <a:cubicBezTo>
                  <a:pt x="315" y="119"/>
                  <a:pt x="316" y="119"/>
                  <a:pt x="316" y="119"/>
                </a:cubicBezTo>
                <a:cubicBezTo>
                  <a:pt x="317" y="117"/>
                  <a:pt x="317" y="117"/>
                  <a:pt x="317" y="115"/>
                </a:cubicBezTo>
                <a:cubicBezTo>
                  <a:pt x="318" y="113"/>
                  <a:pt x="317" y="113"/>
                  <a:pt x="318" y="112"/>
                </a:cubicBezTo>
                <a:cubicBezTo>
                  <a:pt x="318" y="112"/>
                  <a:pt x="318" y="111"/>
                  <a:pt x="318" y="111"/>
                </a:cubicBezTo>
                <a:cubicBezTo>
                  <a:pt x="317" y="111"/>
                  <a:pt x="318" y="110"/>
                  <a:pt x="318" y="110"/>
                </a:cubicBezTo>
                <a:cubicBezTo>
                  <a:pt x="318" y="107"/>
                  <a:pt x="318" y="104"/>
                  <a:pt x="318" y="100"/>
                </a:cubicBezTo>
                <a:cubicBezTo>
                  <a:pt x="319" y="99"/>
                  <a:pt x="320" y="97"/>
                  <a:pt x="321" y="97"/>
                </a:cubicBezTo>
                <a:close/>
                <a:moveTo>
                  <a:pt x="314" y="111"/>
                </a:moveTo>
                <a:cubicBezTo>
                  <a:pt x="315" y="111"/>
                  <a:pt x="314" y="111"/>
                  <a:pt x="314" y="112"/>
                </a:cubicBezTo>
                <a:cubicBezTo>
                  <a:pt x="314" y="113"/>
                  <a:pt x="315" y="114"/>
                  <a:pt x="314" y="115"/>
                </a:cubicBezTo>
                <a:cubicBezTo>
                  <a:pt x="312" y="114"/>
                  <a:pt x="314" y="112"/>
                  <a:pt x="313" y="111"/>
                </a:cubicBezTo>
                <a:cubicBezTo>
                  <a:pt x="314" y="111"/>
                  <a:pt x="314" y="110"/>
                  <a:pt x="314" y="109"/>
                </a:cubicBezTo>
                <a:cubicBezTo>
                  <a:pt x="314" y="109"/>
                  <a:pt x="315" y="109"/>
                  <a:pt x="315" y="109"/>
                </a:cubicBezTo>
                <a:cubicBezTo>
                  <a:pt x="315" y="109"/>
                  <a:pt x="314" y="110"/>
                  <a:pt x="314" y="111"/>
                </a:cubicBezTo>
                <a:close/>
                <a:moveTo>
                  <a:pt x="57" y="286"/>
                </a:moveTo>
                <a:cubicBezTo>
                  <a:pt x="56" y="286"/>
                  <a:pt x="56" y="285"/>
                  <a:pt x="55" y="284"/>
                </a:cubicBezTo>
                <a:cubicBezTo>
                  <a:pt x="53" y="285"/>
                  <a:pt x="52" y="284"/>
                  <a:pt x="50" y="284"/>
                </a:cubicBezTo>
                <a:cubicBezTo>
                  <a:pt x="50" y="282"/>
                  <a:pt x="47" y="283"/>
                  <a:pt x="47" y="282"/>
                </a:cubicBezTo>
                <a:cubicBezTo>
                  <a:pt x="46" y="283"/>
                  <a:pt x="45" y="283"/>
                  <a:pt x="44" y="283"/>
                </a:cubicBezTo>
                <a:cubicBezTo>
                  <a:pt x="44" y="284"/>
                  <a:pt x="43" y="286"/>
                  <a:pt x="43" y="287"/>
                </a:cubicBezTo>
                <a:cubicBezTo>
                  <a:pt x="45" y="287"/>
                  <a:pt x="48" y="288"/>
                  <a:pt x="49" y="288"/>
                </a:cubicBezTo>
                <a:cubicBezTo>
                  <a:pt x="50" y="289"/>
                  <a:pt x="50" y="291"/>
                  <a:pt x="52" y="290"/>
                </a:cubicBezTo>
                <a:cubicBezTo>
                  <a:pt x="54" y="290"/>
                  <a:pt x="51" y="289"/>
                  <a:pt x="53" y="289"/>
                </a:cubicBezTo>
                <a:cubicBezTo>
                  <a:pt x="55" y="291"/>
                  <a:pt x="53" y="296"/>
                  <a:pt x="55" y="297"/>
                </a:cubicBezTo>
                <a:cubicBezTo>
                  <a:pt x="54" y="298"/>
                  <a:pt x="55" y="299"/>
                  <a:pt x="54" y="299"/>
                </a:cubicBezTo>
                <a:cubicBezTo>
                  <a:pt x="54" y="300"/>
                  <a:pt x="54" y="301"/>
                  <a:pt x="54" y="301"/>
                </a:cubicBezTo>
                <a:cubicBezTo>
                  <a:pt x="54" y="302"/>
                  <a:pt x="54" y="302"/>
                  <a:pt x="54" y="302"/>
                </a:cubicBezTo>
                <a:cubicBezTo>
                  <a:pt x="55" y="302"/>
                  <a:pt x="54" y="302"/>
                  <a:pt x="54" y="303"/>
                </a:cubicBezTo>
                <a:cubicBezTo>
                  <a:pt x="54" y="306"/>
                  <a:pt x="54" y="307"/>
                  <a:pt x="54" y="310"/>
                </a:cubicBezTo>
                <a:cubicBezTo>
                  <a:pt x="54" y="311"/>
                  <a:pt x="54" y="313"/>
                  <a:pt x="56" y="313"/>
                </a:cubicBezTo>
                <a:cubicBezTo>
                  <a:pt x="57" y="313"/>
                  <a:pt x="57" y="312"/>
                  <a:pt x="57" y="311"/>
                </a:cubicBezTo>
                <a:cubicBezTo>
                  <a:pt x="57" y="310"/>
                  <a:pt x="57" y="310"/>
                  <a:pt x="57" y="309"/>
                </a:cubicBezTo>
                <a:cubicBezTo>
                  <a:pt x="57" y="309"/>
                  <a:pt x="58" y="309"/>
                  <a:pt x="58" y="308"/>
                </a:cubicBezTo>
                <a:cubicBezTo>
                  <a:pt x="58" y="308"/>
                  <a:pt x="57" y="308"/>
                  <a:pt x="57" y="308"/>
                </a:cubicBezTo>
                <a:cubicBezTo>
                  <a:pt x="57" y="307"/>
                  <a:pt x="58" y="307"/>
                  <a:pt x="58" y="307"/>
                </a:cubicBezTo>
                <a:cubicBezTo>
                  <a:pt x="58" y="306"/>
                  <a:pt x="58" y="305"/>
                  <a:pt x="58" y="305"/>
                </a:cubicBezTo>
                <a:cubicBezTo>
                  <a:pt x="57" y="304"/>
                  <a:pt x="59" y="304"/>
                  <a:pt x="58" y="303"/>
                </a:cubicBezTo>
                <a:cubicBezTo>
                  <a:pt x="59" y="303"/>
                  <a:pt x="57" y="300"/>
                  <a:pt x="59" y="301"/>
                </a:cubicBezTo>
                <a:cubicBezTo>
                  <a:pt x="59" y="300"/>
                  <a:pt x="58" y="300"/>
                  <a:pt x="58" y="299"/>
                </a:cubicBezTo>
                <a:cubicBezTo>
                  <a:pt x="58" y="299"/>
                  <a:pt x="59" y="299"/>
                  <a:pt x="59" y="299"/>
                </a:cubicBezTo>
                <a:cubicBezTo>
                  <a:pt x="59" y="298"/>
                  <a:pt x="58" y="298"/>
                  <a:pt x="58" y="298"/>
                </a:cubicBezTo>
                <a:cubicBezTo>
                  <a:pt x="58" y="298"/>
                  <a:pt x="59" y="297"/>
                  <a:pt x="59" y="297"/>
                </a:cubicBezTo>
                <a:cubicBezTo>
                  <a:pt x="59" y="295"/>
                  <a:pt x="59" y="295"/>
                  <a:pt x="59" y="295"/>
                </a:cubicBezTo>
                <a:cubicBezTo>
                  <a:pt x="58" y="295"/>
                  <a:pt x="59" y="294"/>
                  <a:pt x="59" y="294"/>
                </a:cubicBezTo>
                <a:cubicBezTo>
                  <a:pt x="58" y="292"/>
                  <a:pt x="59" y="289"/>
                  <a:pt x="58" y="288"/>
                </a:cubicBezTo>
                <a:cubicBezTo>
                  <a:pt x="58" y="288"/>
                  <a:pt x="58" y="287"/>
                  <a:pt x="58" y="287"/>
                </a:cubicBezTo>
                <a:cubicBezTo>
                  <a:pt x="58" y="287"/>
                  <a:pt x="57" y="287"/>
                  <a:pt x="57" y="286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59" name="Freeform 25"/>
          <p:cNvSpPr>
            <a:spLocks noEditPoints="1"/>
          </p:cNvSpPr>
          <p:nvPr userDrawn="1"/>
        </p:nvSpPr>
        <p:spPr bwMode="auto">
          <a:xfrm flipH="1">
            <a:off x="4684457" y="-65523"/>
            <a:ext cx="501051" cy="681428"/>
          </a:xfrm>
          <a:custGeom>
            <a:avLst/>
            <a:gdLst>
              <a:gd name="T0" fmla="*/ 10 w 286"/>
              <a:gd name="T1" fmla="*/ 96 h 389"/>
              <a:gd name="T2" fmla="*/ 22 w 286"/>
              <a:gd name="T3" fmla="*/ 84 h 389"/>
              <a:gd name="T4" fmla="*/ 10 w 286"/>
              <a:gd name="T5" fmla="*/ 63 h 389"/>
              <a:gd name="T6" fmla="*/ 1 w 286"/>
              <a:gd name="T7" fmla="*/ 78 h 389"/>
              <a:gd name="T8" fmla="*/ 272 w 286"/>
              <a:gd name="T9" fmla="*/ 334 h 389"/>
              <a:gd name="T10" fmla="*/ 199 w 286"/>
              <a:gd name="T11" fmla="*/ 333 h 389"/>
              <a:gd name="T12" fmla="*/ 135 w 286"/>
              <a:gd name="T13" fmla="*/ 336 h 389"/>
              <a:gd name="T14" fmla="*/ 49 w 286"/>
              <a:gd name="T15" fmla="*/ 311 h 389"/>
              <a:gd name="T16" fmla="*/ 48 w 286"/>
              <a:gd name="T17" fmla="*/ 268 h 389"/>
              <a:gd name="T18" fmla="*/ 49 w 286"/>
              <a:gd name="T19" fmla="*/ 216 h 389"/>
              <a:gd name="T20" fmla="*/ 49 w 286"/>
              <a:gd name="T21" fmla="*/ 132 h 389"/>
              <a:gd name="T22" fmla="*/ 99 w 286"/>
              <a:gd name="T23" fmla="*/ 99 h 389"/>
              <a:gd name="T24" fmla="*/ 136 w 286"/>
              <a:gd name="T25" fmla="*/ 78 h 389"/>
              <a:gd name="T26" fmla="*/ 194 w 286"/>
              <a:gd name="T27" fmla="*/ 37 h 389"/>
              <a:gd name="T28" fmla="*/ 157 w 286"/>
              <a:gd name="T29" fmla="*/ 56 h 389"/>
              <a:gd name="T30" fmla="*/ 117 w 286"/>
              <a:gd name="T31" fmla="*/ 84 h 389"/>
              <a:gd name="T32" fmla="*/ 89 w 286"/>
              <a:gd name="T33" fmla="*/ 101 h 389"/>
              <a:gd name="T34" fmla="*/ 47 w 286"/>
              <a:gd name="T35" fmla="*/ 60 h 389"/>
              <a:gd name="T36" fmla="*/ 0 w 286"/>
              <a:gd name="T37" fmla="*/ 35 h 389"/>
              <a:gd name="T38" fmla="*/ 34 w 286"/>
              <a:gd name="T39" fmla="*/ 68 h 389"/>
              <a:gd name="T40" fmla="*/ 16 w 286"/>
              <a:gd name="T41" fmla="*/ 114 h 389"/>
              <a:gd name="T42" fmla="*/ 19 w 286"/>
              <a:gd name="T43" fmla="*/ 117 h 389"/>
              <a:gd name="T44" fmla="*/ 33 w 286"/>
              <a:gd name="T45" fmla="*/ 75 h 389"/>
              <a:gd name="T46" fmla="*/ 35 w 286"/>
              <a:gd name="T47" fmla="*/ 107 h 389"/>
              <a:gd name="T48" fmla="*/ 51 w 286"/>
              <a:gd name="T49" fmla="*/ 86 h 389"/>
              <a:gd name="T50" fmla="*/ 59 w 286"/>
              <a:gd name="T51" fmla="*/ 100 h 389"/>
              <a:gd name="T52" fmla="*/ 40 w 286"/>
              <a:gd name="T53" fmla="*/ 124 h 389"/>
              <a:gd name="T54" fmla="*/ 6 w 286"/>
              <a:gd name="T55" fmla="*/ 159 h 389"/>
              <a:gd name="T56" fmla="*/ 29 w 286"/>
              <a:gd name="T57" fmla="*/ 147 h 389"/>
              <a:gd name="T58" fmla="*/ 43 w 286"/>
              <a:gd name="T59" fmla="*/ 193 h 389"/>
              <a:gd name="T60" fmla="*/ 44 w 286"/>
              <a:gd name="T61" fmla="*/ 259 h 389"/>
              <a:gd name="T62" fmla="*/ 33 w 286"/>
              <a:gd name="T63" fmla="*/ 341 h 389"/>
              <a:gd name="T64" fmla="*/ 33 w 286"/>
              <a:gd name="T65" fmla="*/ 378 h 389"/>
              <a:gd name="T66" fmla="*/ 58 w 286"/>
              <a:gd name="T67" fmla="*/ 356 h 389"/>
              <a:gd name="T68" fmla="*/ 103 w 286"/>
              <a:gd name="T69" fmla="*/ 342 h 389"/>
              <a:gd name="T70" fmla="*/ 156 w 286"/>
              <a:gd name="T71" fmla="*/ 339 h 389"/>
              <a:gd name="T72" fmla="*/ 205 w 286"/>
              <a:gd name="T73" fmla="*/ 338 h 389"/>
              <a:gd name="T74" fmla="*/ 262 w 286"/>
              <a:gd name="T75" fmla="*/ 338 h 389"/>
              <a:gd name="T76" fmla="*/ 64 w 286"/>
              <a:gd name="T77" fmla="*/ 105 h 389"/>
              <a:gd name="T78" fmla="*/ 54 w 286"/>
              <a:gd name="T79" fmla="*/ 369 h 389"/>
              <a:gd name="T80" fmla="*/ 121 w 286"/>
              <a:gd name="T81" fmla="*/ 184 h 389"/>
              <a:gd name="T82" fmla="*/ 68 w 286"/>
              <a:gd name="T83" fmla="*/ 210 h 389"/>
              <a:gd name="T84" fmla="*/ 157 w 286"/>
              <a:gd name="T85" fmla="*/ 257 h 389"/>
              <a:gd name="T86" fmla="*/ 156 w 286"/>
              <a:gd name="T87" fmla="*/ 243 h 389"/>
              <a:gd name="T88" fmla="*/ 150 w 286"/>
              <a:gd name="T89" fmla="*/ 246 h 389"/>
              <a:gd name="T90" fmla="*/ 149 w 286"/>
              <a:gd name="T91" fmla="*/ 271 h 389"/>
              <a:gd name="T92" fmla="*/ 98 w 286"/>
              <a:gd name="T93" fmla="*/ 255 h 389"/>
              <a:gd name="T94" fmla="*/ 83 w 286"/>
              <a:gd name="T95" fmla="*/ 282 h 389"/>
              <a:gd name="T96" fmla="*/ 66 w 286"/>
              <a:gd name="T97" fmla="*/ 284 h 389"/>
              <a:gd name="T98" fmla="*/ 91 w 286"/>
              <a:gd name="T99" fmla="*/ 274 h 389"/>
              <a:gd name="T100" fmla="*/ 193 w 286"/>
              <a:gd name="T101" fmla="*/ 137 h 389"/>
              <a:gd name="T102" fmla="*/ 200 w 286"/>
              <a:gd name="T103" fmla="*/ 146 h 389"/>
              <a:gd name="T104" fmla="*/ 228 w 286"/>
              <a:gd name="T105" fmla="*/ 142 h 389"/>
              <a:gd name="T106" fmla="*/ 224 w 286"/>
              <a:gd name="T107" fmla="*/ 140 h 389"/>
              <a:gd name="T108" fmla="*/ 203 w 286"/>
              <a:gd name="T109" fmla="*/ 142 h 389"/>
              <a:gd name="T110" fmla="*/ 178 w 286"/>
              <a:gd name="T111" fmla="*/ 209 h 389"/>
              <a:gd name="T112" fmla="*/ 131 w 286"/>
              <a:gd name="T113" fmla="*/ 153 h 389"/>
              <a:gd name="T114" fmla="*/ 105 w 286"/>
              <a:gd name="T115" fmla="*/ 166 h 389"/>
              <a:gd name="T116" fmla="*/ 166 w 286"/>
              <a:gd name="T117" fmla="*/ 202 h 389"/>
              <a:gd name="T118" fmla="*/ 210 w 286"/>
              <a:gd name="T119" fmla="*/ 248 h 389"/>
              <a:gd name="T120" fmla="*/ 37 w 286"/>
              <a:gd name="T121" fmla="*/ 120 h 389"/>
              <a:gd name="T122" fmla="*/ 228 w 286"/>
              <a:gd name="T123" fmla="*/ 14 h 389"/>
              <a:gd name="T124" fmla="*/ 226 w 286"/>
              <a:gd name="T125" fmla="*/ 12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6" h="389">
                <a:moveTo>
                  <a:pt x="3" y="73"/>
                </a:moveTo>
                <a:cubicBezTo>
                  <a:pt x="3" y="73"/>
                  <a:pt x="3" y="73"/>
                  <a:pt x="2" y="73"/>
                </a:cubicBezTo>
                <a:cubicBezTo>
                  <a:pt x="2" y="75"/>
                  <a:pt x="2" y="75"/>
                  <a:pt x="2" y="75"/>
                </a:cubicBezTo>
                <a:cubicBezTo>
                  <a:pt x="4" y="76"/>
                  <a:pt x="4" y="72"/>
                  <a:pt x="3" y="73"/>
                </a:cubicBezTo>
                <a:close/>
                <a:moveTo>
                  <a:pt x="1" y="134"/>
                </a:moveTo>
                <a:cubicBezTo>
                  <a:pt x="1" y="134"/>
                  <a:pt x="1" y="133"/>
                  <a:pt x="1" y="132"/>
                </a:cubicBezTo>
                <a:cubicBezTo>
                  <a:pt x="2" y="131"/>
                  <a:pt x="2" y="131"/>
                  <a:pt x="2" y="130"/>
                </a:cubicBezTo>
                <a:cubicBezTo>
                  <a:pt x="2" y="129"/>
                  <a:pt x="3" y="129"/>
                  <a:pt x="3" y="129"/>
                </a:cubicBezTo>
                <a:cubicBezTo>
                  <a:pt x="3" y="128"/>
                  <a:pt x="2" y="127"/>
                  <a:pt x="2" y="127"/>
                </a:cubicBezTo>
                <a:cubicBezTo>
                  <a:pt x="2" y="127"/>
                  <a:pt x="3" y="127"/>
                  <a:pt x="3" y="126"/>
                </a:cubicBezTo>
                <a:cubicBezTo>
                  <a:pt x="3" y="125"/>
                  <a:pt x="4" y="125"/>
                  <a:pt x="4" y="125"/>
                </a:cubicBezTo>
                <a:cubicBezTo>
                  <a:pt x="5" y="123"/>
                  <a:pt x="4" y="122"/>
                  <a:pt x="5" y="121"/>
                </a:cubicBezTo>
                <a:cubicBezTo>
                  <a:pt x="5" y="121"/>
                  <a:pt x="4" y="120"/>
                  <a:pt x="5" y="120"/>
                </a:cubicBezTo>
                <a:cubicBezTo>
                  <a:pt x="5" y="119"/>
                  <a:pt x="5" y="117"/>
                  <a:pt x="6" y="116"/>
                </a:cubicBezTo>
                <a:cubicBezTo>
                  <a:pt x="7" y="114"/>
                  <a:pt x="7" y="111"/>
                  <a:pt x="7" y="109"/>
                </a:cubicBezTo>
                <a:cubicBezTo>
                  <a:pt x="7" y="108"/>
                  <a:pt x="8" y="106"/>
                  <a:pt x="9" y="106"/>
                </a:cubicBezTo>
                <a:cubicBezTo>
                  <a:pt x="9" y="106"/>
                  <a:pt x="9" y="105"/>
                  <a:pt x="9" y="105"/>
                </a:cubicBezTo>
                <a:cubicBezTo>
                  <a:pt x="9" y="104"/>
                  <a:pt x="9" y="103"/>
                  <a:pt x="9" y="103"/>
                </a:cubicBezTo>
                <a:cubicBezTo>
                  <a:pt x="10" y="102"/>
                  <a:pt x="9" y="101"/>
                  <a:pt x="10" y="100"/>
                </a:cubicBezTo>
                <a:cubicBezTo>
                  <a:pt x="10" y="100"/>
                  <a:pt x="10" y="99"/>
                  <a:pt x="10" y="99"/>
                </a:cubicBezTo>
                <a:cubicBezTo>
                  <a:pt x="10" y="97"/>
                  <a:pt x="10" y="97"/>
                  <a:pt x="10" y="96"/>
                </a:cubicBezTo>
                <a:cubicBezTo>
                  <a:pt x="11" y="95"/>
                  <a:pt x="11" y="95"/>
                  <a:pt x="11" y="95"/>
                </a:cubicBezTo>
                <a:cubicBezTo>
                  <a:pt x="11" y="94"/>
                  <a:pt x="11" y="93"/>
                  <a:pt x="11" y="92"/>
                </a:cubicBezTo>
                <a:cubicBezTo>
                  <a:pt x="11" y="92"/>
                  <a:pt x="12" y="92"/>
                  <a:pt x="12" y="92"/>
                </a:cubicBezTo>
                <a:cubicBezTo>
                  <a:pt x="12" y="90"/>
                  <a:pt x="12" y="89"/>
                  <a:pt x="12" y="88"/>
                </a:cubicBezTo>
                <a:cubicBezTo>
                  <a:pt x="13" y="88"/>
                  <a:pt x="12" y="87"/>
                  <a:pt x="12" y="86"/>
                </a:cubicBezTo>
                <a:cubicBezTo>
                  <a:pt x="12" y="86"/>
                  <a:pt x="13" y="86"/>
                  <a:pt x="13" y="86"/>
                </a:cubicBezTo>
                <a:cubicBezTo>
                  <a:pt x="14" y="84"/>
                  <a:pt x="13" y="81"/>
                  <a:pt x="14" y="79"/>
                </a:cubicBezTo>
                <a:cubicBezTo>
                  <a:pt x="14" y="79"/>
                  <a:pt x="14" y="79"/>
                  <a:pt x="14" y="79"/>
                </a:cubicBezTo>
                <a:cubicBezTo>
                  <a:pt x="15" y="79"/>
                  <a:pt x="14" y="77"/>
                  <a:pt x="15" y="77"/>
                </a:cubicBezTo>
                <a:cubicBezTo>
                  <a:pt x="15" y="76"/>
                  <a:pt x="15" y="75"/>
                  <a:pt x="15" y="75"/>
                </a:cubicBezTo>
                <a:cubicBezTo>
                  <a:pt x="15" y="74"/>
                  <a:pt x="16" y="74"/>
                  <a:pt x="16" y="74"/>
                </a:cubicBezTo>
                <a:cubicBezTo>
                  <a:pt x="16" y="72"/>
                  <a:pt x="17" y="70"/>
                  <a:pt x="17" y="68"/>
                </a:cubicBezTo>
                <a:cubicBezTo>
                  <a:pt x="19" y="69"/>
                  <a:pt x="18" y="66"/>
                  <a:pt x="20" y="67"/>
                </a:cubicBezTo>
                <a:cubicBezTo>
                  <a:pt x="21" y="69"/>
                  <a:pt x="21" y="72"/>
                  <a:pt x="20" y="74"/>
                </a:cubicBezTo>
                <a:cubicBezTo>
                  <a:pt x="21" y="74"/>
                  <a:pt x="20" y="76"/>
                  <a:pt x="20" y="77"/>
                </a:cubicBezTo>
                <a:cubicBezTo>
                  <a:pt x="20" y="77"/>
                  <a:pt x="21" y="77"/>
                  <a:pt x="21" y="77"/>
                </a:cubicBezTo>
                <a:cubicBezTo>
                  <a:pt x="21" y="77"/>
                  <a:pt x="21" y="78"/>
                  <a:pt x="21" y="79"/>
                </a:cubicBezTo>
                <a:cubicBezTo>
                  <a:pt x="21" y="79"/>
                  <a:pt x="21" y="79"/>
                  <a:pt x="22" y="80"/>
                </a:cubicBezTo>
                <a:cubicBezTo>
                  <a:pt x="21" y="80"/>
                  <a:pt x="21" y="81"/>
                  <a:pt x="21" y="82"/>
                </a:cubicBezTo>
                <a:cubicBezTo>
                  <a:pt x="21" y="83"/>
                  <a:pt x="20" y="83"/>
                  <a:pt x="20" y="84"/>
                </a:cubicBezTo>
                <a:cubicBezTo>
                  <a:pt x="20" y="84"/>
                  <a:pt x="21" y="85"/>
                  <a:pt x="22" y="84"/>
                </a:cubicBezTo>
                <a:cubicBezTo>
                  <a:pt x="21" y="82"/>
                  <a:pt x="23" y="85"/>
                  <a:pt x="23" y="83"/>
                </a:cubicBezTo>
                <a:cubicBezTo>
                  <a:pt x="23" y="83"/>
                  <a:pt x="22" y="83"/>
                  <a:pt x="22" y="82"/>
                </a:cubicBezTo>
                <a:cubicBezTo>
                  <a:pt x="25" y="82"/>
                  <a:pt x="20" y="82"/>
                  <a:pt x="22" y="81"/>
                </a:cubicBezTo>
                <a:cubicBezTo>
                  <a:pt x="23" y="82"/>
                  <a:pt x="23" y="80"/>
                  <a:pt x="24" y="81"/>
                </a:cubicBezTo>
                <a:cubicBezTo>
                  <a:pt x="24" y="76"/>
                  <a:pt x="25" y="71"/>
                  <a:pt x="25" y="66"/>
                </a:cubicBezTo>
                <a:cubicBezTo>
                  <a:pt x="25" y="65"/>
                  <a:pt x="25" y="65"/>
                  <a:pt x="24" y="65"/>
                </a:cubicBezTo>
                <a:cubicBezTo>
                  <a:pt x="24" y="64"/>
                  <a:pt x="25" y="64"/>
                  <a:pt x="25" y="64"/>
                </a:cubicBezTo>
                <a:cubicBezTo>
                  <a:pt x="25" y="61"/>
                  <a:pt x="24" y="59"/>
                  <a:pt x="22" y="57"/>
                </a:cubicBezTo>
                <a:cubicBezTo>
                  <a:pt x="19" y="56"/>
                  <a:pt x="18" y="60"/>
                  <a:pt x="17" y="59"/>
                </a:cubicBezTo>
                <a:cubicBezTo>
                  <a:pt x="14" y="57"/>
                  <a:pt x="16" y="54"/>
                  <a:pt x="16" y="50"/>
                </a:cubicBezTo>
                <a:cubicBezTo>
                  <a:pt x="15" y="49"/>
                  <a:pt x="14" y="51"/>
                  <a:pt x="14" y="50"/>
                </a:cubicBezTo>
                <a:cubicBezTo>
                  <a:pt x="14" y="50"/>
                  <a:pt x="14" y="49"/>
                  <a:pt x="14" y="49"/>
                </a:cubicBezTo>
                <a:cubicBezTo>
                  <a:pt x="13" y="49"/>
                  <a:pt x="12" y="49"/>
                  <a:pt x="12" y="49"/>
                </a:cubicBezTo>
                <a:cubicBezTo>
                  <a:pt x="10" y="51"/>
                  <a:pt x="9" y="53"/>
                  <a:pt x="9" y="56"/>
                </a:cubicBezTo>
                <a:cubicBezTo>
                  <a:pt x="8" y="57"/>
                  <a:pt x="8" y="58"/>
                  <a:pt x="8" y="60"/>
                </a:cubicBezTo>
                <a:cubicBezTo>
                  <a:pt x="8" y="60"/>
                  <a:pt x="7" y="60"/>
                  <a:pt x="7" y="60"/>
                </a:cubicBezTo>
                <a:cubicBezTo>
                  <a:pt x="7" y="61"/>
                  <a:pt x="7" y="61"/>
                  <a:pt x="7" y="62"/>
                </a:cubicBezTo>
                <a:cubicBezTo>
                  <a:pt x="5" y="64"/>
                  <a:pt x="6" y="67"/>
                  <a:pt x="5" y="69"/>
                </a:cubicBezTo>
                <a:cubicBezTo>
                  <a:pt x="6" y="69"/>
                  <a:pt x="5" y="68"/>
                  <a:pt x="6" y="67"/>
                </a:cubicBezTo>
                <a:cubicBezTo>
                  <a:pt x="6" y="67"/>
                  <a:pt x="7" y="67"/>
                  <a:pt x="7" y="66"/>
                </a:cubicBezTo>
                <a:cubicBezTo>
                  <a:pt x="8" y="65"/>
                  <a:pt x="8" y="63"/>
                  <a:pt x="10" y="63"/>
                </a:cubicBezTo>
                <a:cubicBezTo>
                  <a:pt x="10" y="66"/>
                  <a:pt x="10" y="70"/>
                  <a:pt x="10" y="73"/>
                </a:cubicBezTo>
                <a:cubicBezTo>
                  <a:pt x="10" y="74"/>
                  <a:pt x="10" y="75"/>
                  <a:pt x="10" y="76"/>
                </a:cubicBezTo>
                <a:cubicBezTo>
                  <a:pt x="10" y="76"/>
                  <a:pt x="9" y="77"/>
                  <a:pt x="9" y="77"/>
                </a:cubicBezTo>
                <a:cubicBezTo>
                  <a:pt x="9" y="79"/>
                  <a:pt x="9" y="82"/>
                  <a:pt x="9" y="84"/>
                </a:cubicBezTo>
                <a:cubicBezTo>
                  <a:pt x="9" y="85"/>
                  <a:pt x="8" y="85"/>
                  <a:pt x="8" y="85"/>
                </a:cubicBezTo>
                <a:cubicBezTo>
                  <a:pt x="8" y="86"/>
                  <a:pt x="7" y="86"/>
                  <a:pt x="7" y="87"/>
                </a:cubicBezTo>
                <a:cubicBezTo>
                  <a:pt x="7" y="87"/>
                  <a:pt x="7" y="88"/>
                  <a:pt x="7" y="88"/>
                </a:cubicBezTo>
                <a:cubicBezTo>
                  <a:pt x="7" y="88"/>
                  <a:pt x="7" y="88"/>
                  <a:pt x="7" y="88"/>
                </a:cubicBezTo>
                <a:cubicBezTo>
                  <a:pt x="6" y="90"/>
                  <a:pt x="6" y="92"/>
                  <a:pt x="6" y="94"/>
                </a:cubicBezTo>
                <a:cubicBezTo>
                  <a:pt x="6" y="97"/>
                  <a:pt x="5" y="100"/>
                  <a:pt x="5" y="102"/>
                </a:cubicBezTo>
                <a:cubicBezTo>
                  <a:pt x="4" y="103"/>
                  <a:pt x="4" y="103"/>
                  <a:pt x="4" y="105"/>
                </a:cubicBezTo>
                <a:cubicBezTo>
                  <a:pt x="4" y="105"/>
                  <a:pt x="3" y="105"/>
                  <a:pt x="3" y="105"/>
                </a:cubicBezTo>
                <a:cubicBezTo>
                  <a:pt x="3" y="107"/>
                  <a:pt x="3" y="109"/>
                  <a:pt x="3" y="110"/>
                </a:cubicBezTo>
                <a:cubicBezTo>
                  <a:pt x="2" y="114"/>
                  <a:pt x="1" y="118"/>
                  <a:pt x="0" y="121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37"/>
                  <a:pt x="0" y="135"/>
                  <a:pt x="1" y="134"/>
                </a:cubicBezTo>
                <a:cubicBezTo>
                  <a:pt x="1" y="134"/>
                  <a:pt x="1" y="134"/>
                  <a:pt x="1" y="134"/>
                </a:cubicBezTo>
                <a:close/>
                <a:moveTo>
                  <a:pt x="1" y="78"/>
                </a:moveTo>
                <a:cubicBezTo>
                  <a:pt x="2" y="79"/>
                  <a:pt x="4" y="76"/>
                  <a:pt x="2" y="75"/>
                </a:cubicBezTo>
                <a:cubicBezTo>
                  <a:pt x="2" y="76"/>
                  <a:pt x="1" y="77"/>
                  <a:pt x="1" y="78"/>
                </a:cubicBezTo>
                <a:close/>
                <a:moveTo>
                  <a:pt x="2" y="213"/>
                </a:moveTo>
                <a:cubicBezTo>
                  <a:pt x="3" y="213"/>
                  <a:pt x="3" y="212"/>
                  <a:pt x="3" y="211"/>
                </a:cubicBezTo>
                <a:cubicBezTo>
                  <a:pt x="4" y="210"/>
                  <a:pt x="6" y="210"/>
                  <a:pt x="6" y="210"/>
                </a:cubicBezTo>
                <a:cubicBezTo>
                  <a:pt x="6" y="210"/>
                  <a:pt x="6" y="209"/>
                  <a:pt x="6" y="208"/>
                </a:cubicBezTo>
                <a:cubicBezTo>
                  <a:pt x="7" y="207"/>
                  <a:pt x="8" y="206"/>
                  <a:pt x="9" y="206"/>
                </a:cubicBezTo>
                <a:cubicBezTo>
                  <a:pt x="9" y="204"/>
                  <a:pt x="11" y="203"/>
                  <a:pt x="10" y="200"/>
                </a:cubicBezTo>
                <a:cubicBezTo>
                  <a:pt x="12" y="199"/>
                  <a:pt x="13" y="198"/>
                  <a:pt x="12" y="195"/>
                </a:cubicBezTo>
                <a:cubicBezTo>
                  <a:pt x="9" y="195"/>
                  <a:pt x="5" y="195"/>
                  <a:pt x="1" y="195"/>
                </a:cubicBezTo>
                <a:cubicBezTo>
                  <a:pt x="1" y="195"/>
                  <a:pt x="0" y="196"/>
                  <a:pt x="0" y="196"/>
                </a:cubicBezTo>
                <a:cubicBezTo>
                  <a:pt x="0" y="202"/>
                  <a:pt x="0" y="202"/>
                  <a:pt x="0" y="202"/>
                </a:cubicBezTo>
                <a:cubicBezTo>
                  <a:pt x="0" y="202"/>
                  <a:pt x="1" y="203"/>
                  <a:pt x="1" y="203"/>
                </a:cubicBezTo>
                <a:cubicBezTo>
                  <a:pt x="1" y="203"/>
                  <a:pt x="0" y="204"/>
                  <a:pt x="1" y="205"/>
                </a:cubicBezTo>
                <a:cubicBezTo>
                  <a:pt x="2" y="205"/>
                  <a:pt x="1" y="205"/>
                  <a:pt x="0" y="206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19"/>
                  <a:pt x="1" y="219"/>
                  <a:pt x="1" y="218"/>
                </a:cubicBezTo>
                <a:cubicBezTo>
                  <a:pt x="1" y="216"/>
                  <a:pt x="2" y="215"/>
                  <a:pt x="2" y="213"/>
                </a:cubicBezTo>
                <a:close/>
                <a:moveTo>
                  <a:pt x="278" y="333"/>
                </a:moveTo>
                <a:cubicBezTo>
                  <a:pt x="276" y="333"/>
                  <a:pt x="276" y="332"/>
                  <a:pt x="276" y="333"/>
                </a:cubicBezTo>
                <a:cubicBezTo>
                  <a:pt x="275" y="333"/>
                  <a:pt x="273" y="333"/>
                  <a:pt x="273" y="333"/>
                </a:cubicBezTo>
                <a:cubicBezTo>
                  <a:pt x="272" y="333"/>
                  <a:pt x="272" y="334"/>
                  <a:pt x="272" y="334"/>
                </a:cubicBezTo>
                <a:cubicBezTo>
                  <a:pt x="272" y="334"/>
                  <a:pt x="272" y="333"/>
                  <a:pt x="272" y="333"/>
                </a:cubicBezTo>
                <a:cubicBezTo>
                  <a:pt x="269" y="333"/>
                  <a:pt x="268" y="333"/>
                  <a:pt x="266" y="334"/>
                </a:cubicBezTo>
                <a:cubicBezTo>
                  <a:pt x="263" y="334"/>
                  <a:pt x="257" y="335"/>
                  <a:pt x="255" y="334"/>
                </a:cubicBezTo>
                <a:cubicBezTo>
                  <a:pt x="253" y="334"/>
                  <a:pt x="254" y="334"/>
                  <a:pt x="253" y="334"/>
                </a:cubicBezTo>
                <a:cubicBezTo>
                  <a:pt x="252" y="335"/>
                  <a:pt x="251" y="334"/>
                  <a:pt x="251" y="334"/>
                </a:cubicBezTo>
                <a:cubicBezTo>
                  <a:pt x="248" y="334"/>
                  <a:pt x="247" y="333"/>
                  <a:pt x="246" y="333"/>
                </a:cubicBezTo>
                <a:cubicBezTo>
                  <a:pt x="245" y="333"/>
                  <a:pt x="245" y="334"/>
                  <a:pt x="245" y="334"/>
                </a:cubicBezTo>
                <a:cubicBezTo>
                  <a:pt x="242" y="334"/>
                  <a:pt x="240" y="334"/>
                  <a:pt x="238" y="334"/>
                </a:cubicBezTo>
                <a:cubicBezTo>
                  <a:pt x="237" y="334"/>
                  <a:pt x="238" y="335"/>
                  <a:pt x="237" y="334"/>
                </a:cubicBezTo>
                <a:cubicBezTo>
                  <a:pt x="236" y="333"/>
                  <a:pt x="232" y="335"/>
                  <a:pt x="232" y="333"/>
                </a:cubicBezTo>
                <a:cubicBezTo>
                  <a:pt x="229" y="334"/>
                  <a:pt x="227" y="334"/>
                  <a:pt x="226" y="334"/>
                </a:cubicBezTo>
                <a:cubicBezTo>
                  <a:pt x="224" y="333"/>
                  <a:pt x="222" y="334"/>
                  <a:pt x="221" y="334"/>
                </a:cubicBezTo>
                <a:cubicBezTo>
                  <a:pt x="221" y="334"/>
                  <a:pt x="220" y="334"/>
                  <a:pt x="220" y="334"/>
                </a:cubicBezTo>
                <a:cubicBezTo>
                  <a:pt x="219" y="334"/>
                  <a:pt x="219" y="334"/>
                  <a:pt x="218" y="334"/>
                </a:cubicBezTo>
                <a:cubicBezTo>
                  <a:pt x="217" y="334"/>
                  <a:pt x="218" y="335"/>
                  <a:pt x="217" y="334"/>
                </a:cubicBezTo>
                <a:cubicBezTo>
                  <a:pt x="217" y="333"/>
                  <a:pt x="213" y="334"/>
                  <a:pt x="213" y="334"/>
                </a:cubicBezTo>
                <a:cubicBezTo>
                  <a:pt x="212" y="334"/>
                  <a:pt x="212" y="334"/>
                  <a:pt x="211" y="334"/>
                </a:cubicBezTo>
                <a:cubicBezTo>
                  <a:pt x="210" y="334"/>
                  <a:pt x="208" y="334"/>
                  <a:pt x="207" y="334"/>
                </a:cubicBezTo>
                <a:cubicBezTo>
                  <a:pt x="204" y="334"/>
                  <a:pt x="203" y="333"/>
                  <a:pt x="201" y="334"/>
                </a:cubicBezTo>
                <a:cubicBezTo>
                  <a:pt x="201" y="334"/>
                  <a:pt x="201" y="334"/>
                  <a:pt x="200" y="334"/>
                </a:cubicBezTo>
                <a:cubicBezTo>
                  <a:pt x="199" y="334"/>
                  <a:pt x="200" y="333"/>
                  <a:pt x="199" y="333"/>
                </a:cubicBezTo>
                <a:cubicBezTo>
                  <a:pt x="199" y="333"/>
                  <a:pt x="199" y="334"/>
                  <a:pt x="198" y="334"/>
                </a:cubicBezTo>
                <a:cubicBezTo>
                  <a:pt x="197" y="334"/>
                  <a:pt x="195" y="333"/>
                  <a:pt x="194" y="333"/>
                </a:cubicBezTo>
                <a:cubicBezTo>
                  <a:pt x="192" y="333"/>
                  <a:pt x="192" y="334"/>
                  <a:pt x="191" y="334"/>
                </a:cubicBezTo>
                <a:cubicBezTo>
                  <a:pt x="191" y="334"/>
                  <a:pt x="191" y="333"/>
                  <a:pt x="190" y="333"/>
                </a:cubicBezTo>
                <a:cubicBezTo>
                  <a:pt x="190" y="333"/>
                  <a:pt x="190" y="334"/>
                  <a:pt x="190" y="334"/>
                </a:cubicBezTo>
                <a:cubicBezTo>
                  <a:pt x="190" y="334"/>
                  <a:pt x="187" y="333"/>
                  <a:pt x="186" y="333"/>
                </a:cubicBezTo>
                <a:cubicBezTo>
                  <a:pt x="186" y="333"/>
                  <a:pt x="186" y="334"/>
                  <a:pt x="186" y="334"/>
                </a:cubicBezTo>
                <a:cubicBezTo>
                  <a:pt x="185" y="334"/>
                  <a:pt x="185" y="333"/>
                  <a:pt x="184" y="333"/>
                </a:cubicBezTo>
                <a:cubicBezTo>
                  <a:pt x="183" y="333"/>
                  <a:pt x="183" y="334"/>
                  <a:pt x="182" y="334"/>
                </a:cubicBezTo>
                <a:cubicBezTo>
                  <a:pt x="181" y="332"/>
                  <a:pt x="178" y="334"/>
                  <a:pt x="176" y="334"/>
                </a:cubicBezTo>
                <a:cubicBezTo>
                  <a:pt x="176" y="334"/>
                  <a:pt x="175" y="333"/>
                  <a:pt x="175" y="333"/>
                </a:cubicBezTo>
                <a:cubicBezTo>
                  <a:pt x="175" y="333"/>
                  <a:pt x="174" y="334"/>
                  <a:pt x="174" y="334"/>
                </a:cubicBezTo>
                <a:cubicBezTo>
                  <a:pt x="171" y="334"/>
                  <a:pt x="168" y="334"/>
                  <a:pt x="165" y="334"/>
                </a:cubicBezTo>
                <a:cubicBezTo>
                  <a:pt x="164" y="334"/>
                  <a:pt x="164" y="334"/>
                  <a:pt x="163" y="334"/>
                </a:cubicBezTo>
                <a:cubicBezTo>
                  <a:pt x="163" y="334"/>
                  <a:pt x="162" y="334"/>
                  <a:pt x="161" y="334"/>
                </a:cubicBezTo>
                <a:cubicBezTo>
                  <a:pt x="161" y="334"/>
                  <a:pt x="161" y="334"/>
                  <a:pt x="161" y="334"/>
                </a:cubicBezTo>
                <a:cubicBezTo>
                  <a:pt x="160" y="335"/>
                  <a:pt x="159" y="335"/>
                  <a:pt x="159" y="335"/>
                </a:cubicBezTo>
                <a:cubicBezTo>
                  <a:pt x="158" y="335"/>
                  <a:pt x="158" y="335"/>
                  <a:pt x="157" y="335"/>
                </a:cubicBezTo>
                <a:cubicBezTo>
                  <a:pt x="153" y="335"/>
                  <a:pt x="148" y="334"/>
                  <a:pt x="143" y="335"/>
                </a:cubicBezTo>
                <a:cubicBezTo>
                  <a:pt x="142" y="335"/>
                  <a:pt x="141" y="336"/>
                  <a:pt x="140" y="336"/>
                </a:cubicBezTo>
                <a:cubicBezTo>
                  <a:pt x="137" y="336"/>
                  <a:pt x="135" y="335"/>
                  <a:pt x="135" y="336"/>
                </a:cubicBezTo>
                <a:cubicBezTo>
                  <a:pt x="134" y="336"/>
                  <a:pt x="133" y="336"/>
                  <a:pt x="133" y="336"/>
                </a:cubicBezTo>
                <a:cubicBezTo>
                  <a:pt x="125" y="337"/>
                  <a:pt x="115" y="337"/>
                  <a:pt x="108" y="338"/>
                </a:cubicBezTo>
                <a:cubicBezTo>
                  <a:pt x="105" y="338"/>
                  <a:pt x="103" y="338"/>
                  <a:pt x="102" y="338"/>
                </a:cubicBezTo>
                <a:cubicBezTo>
                  <a:pt x="102" y="339"/>
                  <a:pt x="101" y="338"/>
                  <a:pt x="100" y="338"/>
                </a:cubicBezTo>
                <a:cubicBezTo>
                  <a:pt x="99" y="339"/>
                  <a:pt x="98" y="340"/>
                  <a:pt x="96" y="340"/>
                </a:cubicBezTo>
                <a:cubicBezTo>
                  <a:pt x="96" y="340"/>
                  <a:pt x="96" y="339"/>
                  <a:pt x="96" y="339"/>
                </a:cubicBezTo>
                <a:cubicBezTo>
                  <a:pt x="95" y="339"/>
                  <a:pt x="95" y="340"/>
                  <a:pt x="95" y="340"/>
                </a:cubicBezTo>
                <a:cubicBezTo>
                  <a:pt x="93" y="339"/>
                  <a:pt x="93" y="339"/>
                  <a:pt x="93" y="340"/>
                </a:cubicBezTo>
                <a:cubicBezTo>
                  <a:pt x="92" y="340"/>
                  <a:pt x="91" y="340"/>
                  <a:pt x="91" y="340"/>
                </a:cubicBezTo>
                <a:cubicBezTo>
                  <a:pt x="88" y="340"/>
                  <a:pt x="86" y="341"/>
                  <a:pt x="84" y="340"/>
                </a:cubicBezTo>
                <a:cubicBezTo>
                  <a:pt x="82" y="340"/>
                  <a:pt x="83" y="340"/>
                  <a:pt x="81" y="340"/>
                </a:cubicBezTo>
                <a:cubicBezTo>
                  <a:pt x="81" y="340"/>
                  <a:pt x="80" y="340"/>
                  <a:pt x="80" y="340"/>
                </a:cubicBezTo>
                <a:cubicBezTo>
                  <a:pt x="75" y="341"/>
                  <a:pt x="68" y="340"/>
                  <a:pt x="65" y="341"/>
                </a:cubicBezTo>
                <a:cubicBezTo>
                  <a:pt x="62" y="342"/>
                  <a:pt x="62" y="341"/>
                  <a:pt x="61" y="341"/>
                </a:cubicBezTo>
                <a:cubicBezTo>
                  <a:pt x="60" y="341"/>
                  <a:pt x="59" y="341"/>
                  <a:pt x="58" y="341"/>
                </a:cubicBezTo>
                <a:cubicBezTo>
                  <a:pt x="55" y="341"/>
                  <a:pt x="53" y="341"/>
                  <a:pt x="52" y="340"/>
                </a:cubicBezTo>
                <a:cubicBezTo>
                  <a:pt x="51" y="340"/>
                  <a:pt x="50" y="341"/>
                  <a:pt x="49" y="340"/>
                </a:cubicBezTo>
                <a:cubicBezTo>
                  <a:pt x="49" y="336"/>
                  <a:pt x="49" y="333"/>
                  <a:pt x="49" y="330"/>
                </a:cubicBezTo>
                <a:cubicBezTo>
                  <a:pt x="49" y="326"/>
                  <a:pt x="49" y="323"/>
                  <a:pt x="49" y="320"/>
                </a:cubicBezTo>
                <a:cubicBezTo>
                  <a:pt x="49" y="318"/>
                  <a:pt x="49" y="317"/>
                  <a:pt x="49" y="315"/>
                </a:cubicBezTo>
                <a:cubicBezTo>
                  <a:pt x="49" y="313"/>
                  <a:pt x="48" y="312"/>
                  <a:pt x="49" y="311"/>
                </a:cubicBezTo>
                <a:cubicBezTo>
                  <a:pt x="50" y="310"/>
                  <a:pt x="49" y="310"/>
                  <a:pt x="49" y="310"/>
                </a:cubicBezTo>
                <a:cubicBezTo>
                  <a:pt x="49" y="308"/>
                  <a:pt x="49" y="308"/>
                  <a:pt x="49" y="307"/>
                </a:cubicBezTo>
                <a:cubicBezTo>
                  <a:pt x="49" y="307"/>
                  <a:pt x="48" y="306"/>
                  <a:pt x="49" y="306"/>
                </a:cubicBezTo>
                <a:cubicBezTo>
                  <a:pt x="49" y="306"/>
                  <a:pt x="49" y="306"/>
                  <a:pt x="49" y="306"/>
                </a:cubicBezTo>
                <a:cubicBezTo>
                  <a:pt x="50" y="305"/>
                  <a:pt x="49" y="304"/>
                  <a:pt x="49" y="304"/>
                </a:cubicBezTo>
                <a:cubicBezTo>
                  <a:pt x="48" y="303"/>
                  <a:pt x="49" y="303"/>
                  <a:pt x="49" y="303"/>
                </a:cubicBezTo>
                <a:cubicBezTo>
                  <a:pt x="49" y="302"/>
                  <a:pt x="48" y="300"/>
                  <a:pt x="49" y="299"/>
                </a:cubicBezTo>
                <a:cubicBezTo>
                  <a:pt x="49" y="299"/>
                  <a:pt x="49" y="298"/>
                  <a:pt x="49" y="298"/>
                </a:cubicBezTo>
                <a:cubicBezTo>
                  <a:pt x="49" y="297"/>
                  <a:pt x="49" y="297"/>
                  <a:pt x="49" y="296"/>
                </a:cubicBezTo>
                <a:cubicBezTo>
                  <a:pt x="48" y="293"/>
                  <a:pt x="49" y="291"/>
                  <a:pt x="49" y="289"/>
                </a:cubicBezTo>
                <a:cubicBezTo>
                  <a:pt x="48" y="288"/>
                  <a:pt x="48" y="287"/>
                  <a:pt x="48" y="286"/>
                </a:cubicBezTo>
                <a:cubicBezTo>
                  <a:pt x="48" y="285"/>
                  <a:pt x="49" y="285"/>
                  <a:pt x="49" y="285"/>
                </a:cubicBezTo>
                <a:cubicBezTo>
                  <a:pt x="49" y="285"/>
                  <a:pt x="48" y="284"/>
                  <a:pt x="48" y="284"/>
                </a:cubicBezTo>
                <a:cubicBezTo>
                  <a:pt x="48" y="283"/>
                  <a:pt x="49" y="282"/>
                  <a:pt x="49" y="281"/>
                </a:cubicBezTo>
                <a:cubicBezTo>
                  <a:pt x="49" y="280"/>
                  <a:pt x="48" y="280"/>
                  <a:pt x="48" y="280"/>
                </a:cubicBezTo>
                <a:cubicBezTo>
                  <a:pt x="48" y="280"/>
                  <a:pt x="49" y="279"/>
                  <a:pt x="49" y="279"/>
                </a:cubicBezTo>
                <a:cubicBezTo>
                  <a:pt x="48" y="278"/>
                  <a:pt x="48" y="278"/>
                  <a:pt x="48" y="277"/>
                </a:cubicBezTo>
                <a:cubicBezTo>
                  <a:pt x="48" y="276"/>
                  <a:pt x="49" y="275"/>
                  <a:pt x="49" y="275"/>
                </a:cubicBezTo>
                <a:cubicBezTo>
                  <a:pt x="49" y="275"/>
                  <a:pt x="48" y="274"/>
                  <a:pt x="48" y="274"/>
                </a:cubicBezTo>
                <a:cubicBezTo>
                  <a:pt x="47" y="272"/>
                  <a:pt x="49" y="269"/>
                  <a:pt x="49" y="268"/>
                </a:cubicBezTo>
                <a:cubicBezTo>
                  <a:pt x="49" y="268"/>
                  <a:pt x="48" y="267"/>
                  <a:pt x="48" y="268"/>
                </a:cubicBezTo>
                <a:cubicBezTo>
                  <a:pt x="48" y="267"/>
                  <a:pt x="49" y="267"/>
                  <a:pt x="49" y="266"/>
                </a:cubicBezTo>
                <a:cubicBezTo>
                  <a:pt x="49" y="261"/>
                  <a:pt x="50" y="256"/>
                  <a:pt x="49" y="252"/>
                </a:cubicBezTo>
                <a:cubicBezTo>
                  <a:pt x="49" y="251"/>
                  <a:pt x="49" y="251"/>
                  <a:pt x="49" y="251"/>
                </a:cubicBezTo>
                <a:cubicBezTo>
                  <a:pt x="48" y="251"/>
                  <a:pt x="49" y="250"/>
                  <a:pt x="49" y="250"/>
                </a:cubicBezTo>
                <a:cubicBezTo>
                  <a:pt x="49" y="250"/>
                  <a:pt x="49" y="250"/>
                  <a:pt x="49" y="249"/>
                </a:cubicBezTo>
                <a:cubicBezTo>
                  <a:pt x="49" y="248"/>
                  <a:pt x="49" y="248"/>
                  <a:pt x="49" y="247"/>
                </a:cubicBezTo>
                <a:cubicBezTo>
                  <a:pt x="49" y="247"/>
                  <a:pt x="49" y="246"/>
                  <a:pt x="49" y="246"/>
                </a:cubicBezTo>
                <a:cubicBezTo>
                  <a:pt x="49" y="246"/>
                  <a:pt x="49" y="245"/>
                  <a:pt x="49" y="245"/>
                </a:cubicBezTo>
                <a:cubicBezTo>
                  <a:pt x="49" y="244"/>
                  <a:pt x="49" y="243"/>
                  <a:pt x="49" y="243"/>
                </a:cubicBezTo>
                <a:cubicBezTo>
                  <a:pt x="48" y="242"/>
                  <a:pt x="49" y="242"/>
                  <a:pt x="49" y="242"/>
                </a:cubicBezTo>
                <a:cubicBezTo>
                  <a:pt x="49" y="241"/>
                  <a:pt x="48" y="241"/>
                  <a:pt x="48" y="240"/>
                </a:cubicBezTo>
                <a:cubicBezTo>
                  <a:pt x="48" y="240"/>
                  <a:pt x="49" y="240"/>
                  <a:pt x="49" y="240"/>
                </a:cubicBezTo>
                <a:cubicBezTo>
                  <a:pt x="50" y="239"/>
                  <a:pt x="49" y="238"/>
                  <a:pt x="49" y="238"/>
                </a:cubicBezTo>
                <a:cubicBezTo>
                  <a:pt x="49" y="238"/>
                  <a:pt x="49" y="237"/>
                  <a:pt x="49" y="237"/>
                </a:cubicBezTo>
                <a:cubicBezTo>
                  <a:pt x="49" y="237"/>
                  <a:pt x="49" y="236"/>
                  <a:pt x="49" y="235"/>
                </a:cubicBezTo>
                <a:cubicBezTo>
                  <a:pt x="48" y="234"/>
                  <a:pt x="49" y="233"/>
                  <a:pt x="49" y="233"/>
                </a:cubicBezTo>
                <a:cubicBezTo>
                  <a:pt x="49" y="233"/>
                  <a:pt x="49" y="232"/>
                  <a:pt x="49" y="232"/>
                </a:cubicBezTo>
                <a:cubicBezTo>
                  <a:pt x="48" y="229"/>
                  <a:pt x="48" y="224"/>
                  <a:pt x="49" y="222"/>
                </a:cubicBezTo>
                <a:cubicBezTo>
                  <a:pt x="49" y="221"/>
                  <a:pt x="49" y="221"/>
                  <a:pt x="49" y="221"/>
                </a:cubicBezTo>
                <a:cubicBezTo>
                  <a:pt x="49" y="220"/>
                  <a:pt x="48" y="220"/>
                  <a:pt x="49" y="220"/>
                </a:cubicBezTo>
                <a:cubicBezTo>
                  <a:pt x="49" y="219"/>
                  <a:pt x="49" y="218"/>
                  <a:pt x="49" y="216"/>
                </a:cubicBezTo>
                <a:cubicBezTo>
                  <a:pt x="49" y="215"/>
                  <a:pt x="49" y="214"/>
                  <a:pt x="49" y="212"/>
                </a:cubicBezTo>
                <a:cubicBezTo>
                  <a:pt x="48" y="210"/>
                  <a:pt x="49" y="208"/>
                  <a:pt x="49" y="206"/>
                </a:cubicBezTo>
                <a:cubicBezTo>
                  <a:pt x="48" y="205"/>
                  <a:pt x="48" y="204"/>
                  <a:pt x="48" y="203"/>
                </a:cubicBezTo>
                <a:cubicBezTo>
                  <a:pt x="48" y="198"/>
                  <a:pt x="48" y="192"/>
                  <a:pt x="47" y="189"/>
                </a:cubicBezTo>
                <a:cubicBezTo>
                  <a:pt x="47" y="185"/>
                  <a:pt x="48" y="180"/>
                  <a:pt x="47" y="177"/>
                </a:cubicBezTo>
                <a:cubicBezTo>
                  <a:pt x="47" y="176"/>
                  <a:pt x="47" y="176"/>
                  <a:pt x="47" y="175"/>
                </a:cubicBezTo>
                <a:cubicBezTo>
                  <a:pt x="47" y="174"/>
                  <a:pt x="46" y="174"/>
                  <a:pt x="47" y="173"/>
                </a:cubicBezTo>
                <a:cubicBezTo>
                  <a:pt x="48" y="173"/>
                  <a:pt x="47" y="172"/>
                  <a:pt x="47" y="172"/>
                </a:cubicBezTo>
                <a:cubicBezTo>
                  <a:pt x="47" y="172"/>
                  <a:pt x="47" y="172"/>
                  <a:pt x="47" y="171"/>
                </a:cubicBezTo>
                <a:cubicBezTo>
                  <a:pt x="47" y="170"/>
                  <a:pt x="47" y="169"/>
                  <a:pt x="47" y="168"/>
                </a:cubicBezTo>
                <a:cubicBezTo>
                  <a:pt x="47" y="168"/>
                  <a:pt x="47" y="168"/>
                  <a:pt x="47" y="168"/>
                </a:cubicBezTo>
                <a:cubicBezTo>
                  <a:pt x="47" y="166"/>
                  <a:pt x="47" y="165"/>
                  <a:pt x="47" y="164"/>
                </a:cubicBezTo>
                <a:cubicBezTo>
                  <a:pt x="47" y="164"/>
                  <a:pt x="47" y="163"/>
                  <a:pt x="47" y="163"/>
                </a:cubicBezTo>
                <a:cubicBezTo>
                  <a:pt x="47" y="163"/>
                  <a:pt x="47" y="162"/>
                  <a:pt x="47" y="162"/>
                </a:cubicBezTo>
                <a:cubicBezTo>
                  <a:pt x="46" y="160"/>
                  <a:pt x="47" y="159"/>
                  <a:pt x="47" y="157"/>
                </a:cubicBezTo>
                <a:cubicBezTo>
                  <a:pt x="48" y="153"/>
                  <a:pt x="47" y="147"/>
                  <a:pt x="47" y="144"/>
                </a:cubicBezTo>
                <a:cubicBezTo>
                  <a:pt x="46" y="143"/>
                  <a:pt x="47" y="139"/>
                  <a:pt x="47" y="139"/>
                </a:cubicBezTo>
                <a:cubicBezTo>
                  <a:pt x="47" y="138"/>
                  <a:pt x="47" y="138"/>
                  <a:pt x="47" y="138"/>
                </a:cubicBezTo>
                <a:cubicBezTo>
                  <a:pt x="47" y="137"/>
                  <a:pt x="46" y="137"/>
                  <a:pt x="47" y="136"/>
                </a:cubicBezTo>
                <a:cubicBezTo>
                  <a:pt x="47" y="136"/>
                  <a:pt x="47" y="136"/>
                  <a:pt x="47" y="136"/>
                </a:cubicBezTo>
                <a:cubicBezTo>
                  <a:pt x="48" y="134"/>
                  <a:pt x="48" y="134"/>
                  <a:pt x="49" y="132"/>
                </a:cubicBezTo>
                <a:cubicBezTo>
                  <a:pt x="50" y="132"/>
                  <a:pt x="51" y="132"/>
                  <a:pt x="52" y="131"/>
                </a:cubicBezTo>
                <a:cubicBezTo>
                  <a:pt x="52" y="131"/>
                  <a:pt x="52" y="130"/>
                  <a:pt x="52" y="130"/>
                </a:cubicBezTo>
                <a:cubicBezTo>
                  <a:pt x="54" y="129"/>
                  <a:pt x="55" y="128"/>
                  <a:pt x="56" y="127"/>
                </a:cubicBezTo>
                <a:cubicBezTo>
                  <a:pt x="56" y="127"/>
                  <a:pt x="57" y="127"/>
                  <a:pt x="57" y="127"/>
                </a:cubicBezTo>
                <a:cubicBezTo>
                  <a:pt x="60" y="125"/>
                  <a:pt x="62" y="122"/>
                  <a:pt x="66" y="122"/>
                </a:cubicBezTo>
                <a:cubicBezTo>
                  <a:pt x="69" y="121"/>
                  <a:pt x="68" y="124"/>
                  <a:pt x="70" y="124"/>
                </a:cubicBezTo>
                <a:cubicBezTo>
                  <a:pt x="69" y="121"/>
                  <a:pt x="70" y="119"/>
                  <a:pt x="71" y="119"/>
                </a:cubicBezTo>
                <a:cubicBezTo>
                  <a:pt x="71" y="118"/>
                  <a:pt x="71" y="117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6"/>
                  <a:pt x="75" y="113"/>
                  <a:pt x="77" y="114"/>
                </a:cubicBezTo>
                <a:cubicBezTo>
                  <a:pt x="81" y="115"/>
                  <a:pt x="80" y="120"/>
                  <a:pt x="85" y="119"/>
                </a:cubicBezTo>
                <a:cubicBezTo>
                  <a:pt x="88" y="115"/>
                  <a:pt x="82" y="112"/>
                  <a:pt x="84" y="109"/>
                </a:cubicBezTo>
                <a:cubicBezTo>
                  <a:pt x="84" y="108"/>
                  <a:pt x="87" y="105"/>
                  <a:pt x="88" y="105"/>
                </a:cubicBezTo>
                <a:cubicBezTo>
                  <a:pt x="89" y="105"/>
                  <a:pt x="89" y="104"/>
                  <a:pt x="90" y="103"/>
                </a:cubicBezTo>
                <a:cubicBezTo>
                  <a:pt x="90" y="103"/>
                  <a:pt x="91" y="104"/>
                  <a:pt x="91" y="103"/>
                </a:cubicBezTo>
                <a:cubicBezTo>
                  <a:pt x="91" y="103"/>
                  <a:pt x="91" y="103"/>
                  <a:pt x="91" y="103"/>
                </a:cubicBezTo>
                <a:cubicBezTo>
                  <a:pt x="91" y="103"/>
                  <a:pt x="92" y="103"/>
                  <a:pt x="93" y="103"/>
                </a:cubicBezTo>
                <a:cubicBezTo>
                  <a:pt x="93" y="103"/>
                  <a:pt x="92" y="102"/>
                  <a:pt x="93" y="102"/>
                </a:cubicBezTo>
                <a:cubicBezTo>
                  <a:pt x="93" y="102"/>
                  <a:pt x="94" y="102"/>
                  <a:pt x="94" y="102"/>
                </a:cubicBezTo>
                <a:cubicBezTo>
                  <a:pt x="95" y="101"/>
                  <a:pt x="95" y="100"/>
                  <a:pt x="96" y="100"/>
                </a:cubicBezTo>
                <a:cubicBezTo>
                  <a:pt x="98" y="100"/>
                  <a:pt x="97" y="99"/>
                  <a:pt x="99" y="99"/>
                </a:cubicBezTo>
                <a:cubicBezTo>
                  <a:pt x="100" y="99"/>
                  <a:pt x="99" y="99"/>
                  <a:pt x="100" y="98"/>
                </a:cubicBezTo>
                <a:cubicBezTo>
                  <a:pt x="100" y="98"/>
                  <a:pt x="101" y="97"/>
                  <a:pt x="102" y="96"/>
                </a:cubicBezTo>
                <a:cubicBezTo>
                  <a:pt x="102" y="96"/>
                  <a:pt x="103" y="96"/>
                  <a:pt x="104" y="96"/>
                </a:cubicBezTo>
                <a:cubicBezTo>
                  <a:pt x="104" y="95"/>
                  <a:pt x="105" y="95"/>
                  <a:pt x="105" y="94"/>
                </a:cubicBezTo>
                <a:cubicBezTo>
                  <a:pt x="106" y="94"/>
                  <a:pt x="108" y="94"/>
                  <a:pt x="109" y="93"/>
                </a:cubicBezTo>
                <a:cubicBezTo>
                  <a:pt x="109" y="93"/>
                  <a:pt x="110" y="92"/>
                  <a:pt x="110" y="92"/>
                </a:cubicBezTo>
                <a:cubicBezTo>
                  <a:pt x="111" y="91"/>
                  <a:pt x="112" y="91"/>
                  <a:pt x="113" y="90"/>
                </a:cubicBezTo>
                <a:cubicBezTo>
                  <a:pt x="114" y="90"/>
                  <a:pt x="115" y="90"/>
                  <a:pt x="116" y="90"/>
                </a:cubicBezTo>
                <a:cubicBezTo>
                  <a:pt x="116" y="88"/>
                  <a:pt x="117" y="89"/>
                  <a:pt x="118" y="88"/>
                </a:cubicBezTo>
                <a:cubicBezTo>
                  <a:pt x="118" y="88"/>
                  <a:pt x="118" y="87"/>
                  <a:pt x="119" y="87"/>
                </a:cubicBezTo>
                <a:cubicBezTo>
                  <a:pt x="120" y="86"/>
                  <a:pt x="122" y="86"/>
                  <a:pt x="123" y="86"/>
                </a:cubicBezTo>
                <a:cubicBezTo>
                  <a:pt x="123" y="86"/>
                  <a:pt x="123" y="85"/>
                  <a:pt x="123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5" y="85"/>
                  <a:pt x="125" y="85"/>
                  <a:pt x="125" y="84"/>
                </a:cubicBezTo>
                <a:cubicBezTo>
                  <a:pt x="125" y="84"/>
                  <a:pt x="127" y="84"/>
                  <a:pt x="127" y="82"/>
                </a:cubicBezTo>
                <a:cubicBezTo>
                  <a:pt x="128" y="82"/>
                  <a:pt x="129" y="83"/>
                  <a:pt x="129" y="82"/>
                </a:cubicBezTo>
                <a:cubicBezTo>
                  <a:pt x="129" y="82"/>
                  <a:pt x="128" y="81"/>
                  <a:pt x="129" y="81"/>
                </a:cubicBezTo>
                <a:cubicBezTo>
                  <a:pt x="130" y="82"/>
                  <a:pt x="132" y="79"/>
                  <a:pt x="133" y="79"/>
                </a:cubicBezTo>
                <a:cubicBezTo>
                  <a:pt x="133" y="79"/>
                  <a:pt x="134" y="79"/>
                  <a:pt x="134" y="79"/>
                </a:cubicBezTo>
                <a:cubicBezTo>
                  <a:pt x="134" y="79"/>
                  <a:pt x="134" y="78"/>
                  <a:pt x="134" y="78"/>
                </a:cubicBezTo>
                <a:cubicBezTo>
                  <a:pt x="134" y="78"/>
                  <a:pt x="135" y="78"/>
                  <a:pt x="136" y="78"/>
                </a:cubicBezTo>
                <a:cubicBezTo>
                  <a:pt x="136" y="78"/>
                  <a:pt x="137" y="77"/>
                  <a:pt x="137" y="77"/>
                </a:cubicBezTo>
                <a:cubicBezTo>
                  <a:pt x="138" y="76"/>
                  <a:pt x="139" y="76"/>
                  <a:pt x="140" y="75"/>
                </a:cubicBezTo>
                <a:cubicBezTo>
                  <a:pt x="141" y="75"/>
                  <a:pt x="142" y="74"/>
                  <a:pt x="144" y="75"/>
                </a:cubicBezTo>
                <a:cubicBezTo>
                  <a:pt x="144" y="73"/>
                  <a:pt x="145" y="72"/>
                  <a:pt x="145" y="71"/>
                </a:cubicBezTo>
                <a:cubicBezTo>
                  <a:pt x="145" y="70"/>
                  <a:pt x="147" y="71"/>
                  <a:pt x="146" y="69"/>
                </a:cubicBezTo>
                <a:cubicBezTo>
                  <a:pt x="149" y="68"/>
                  <a:pt x="151" y="66"/>
                  <a:pt x="154" y="64"/>
                </a:cubicBezTo>
                <a:cubicBezTo>
                  <a:pt x="155" y="63"/>
                  <a:pt x="155" y="62"/>
                  <a:pt x="156" y="61"/>
                </a:cubicBezTo>
                <a:cubicBezTo>
                  <a:pt x="156" y="61"/>
                  <a:pt x="157" y="62"/>
                  <a:pt x="157" y="61"/>
                </a:cubicBezTo>
                <a:cubicBezTo>
                  <a:pt x="159" y="60"/>
                  <a:pt x="160" y="58"/>
                  <a:pt x="162" y="58"/>
                </a:cubicBezTo>
                <a:cubicBezTo>
                  <a:pt x="163" y="57"/>
                  <a:pt x="162" y="57"/>
                  <a:pt x="163" y="57"/>
                </a:cubicBezTo>
                <a:cubicBezTo>
                  <a:pt x="164" y="56"/>
                  <a:pt x="165" y="56"/>
                  <a:pt x="166" y="56"/>
                </a:cubicBezTo>
                <a:cubicBezTo>
                  <a:pt x="166" y="55"/>
                  <a:pt x="166" y="54"/>
                  <a:pt x="167" y="54"/>
                </a:cubicBezTo>
                <a:cubicBezTo>
                  <a:pt x="167" y="54"/>
                  <a:pt x="168" y="54"/>
                  <a:pt x="168" y="54"/>
                </a:cubicBezTo>
                <a:cubicBezTo>
                  <a:pt x="169" y="54"/>
                  <a:pt x="168" y="53"/>
                  <a:pt x="169" y="53"/>
                </a:cubicBezTo>
                <a:cubicBezTo>
                  <a:pt x="171" y="51"/>
                  <a:pt x="174" y="50"/>
                  <a:pt x="177" y="47"/>
                </a:cubicBezTo>
                <a:cubicBezTo>
                  <a:pt x="178" y="46"/>
                  <a:pt x="182" y="45"/>
                  <a:pt x="182" y="44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4" y="42"/>
                  <a:pt x="185" y="42"/>
                  <a:pt x="187" y="41"/>
                </a:cubicBezTo>
                <a:cubicBezTo>
                  <a:pt x="188" y="41"/>
                  <a:pt x="187" y="41"/>
                  <a:pt x="188" y="40"/>
                </a:cubicBezTo>
                <a:cubicBezTo>
                  <a:pt x="189" y="40"/>
                  <a:pt x="190" y="39"/>
                  <a:pt x="190" y="39"/>
                </a:cubicBezTo>
                <a:cubicBezTo>
                  <a:pt x="193" y="39"/>
                  <a:pt x="192" y="38"/>
                  <a:pt x="194" y="37"/>
                </a:cubicBezTo>
                <a:cubicBezTo>
                  <a:pt x="194" y="36"/>
                  <a:pt x="195" y="36"/>
                  <a:pt x="196" y="36"/>
                </a:cubicBezTo>
                <a:cubicBezTo>
                  <a:pt x="196" y="36"/>
                  <a:pt x="195" y="35"/>
                  <a:pt x="196" y="35"/>
                </a:cubicBezTo>
                <a:cubicBezTo>
                  <a:pt x="196" y="34"/>
                  <a:pt x="197" y="35"/>
                  <a:pt x="197" y="35"/>
                </a:cubicBezTo>
                <a:cubicBezTo>
                  <a:pt x="198" y="34"/>
                  <a:pt x="196" y="31"/>
                  <a:pt x="198" y="31"/>
                </a:cubicBezTo>
                <a:cubicBezTo>
                  <a:pt x="198" y="31"/>
                  <a:pt x="198" y="30"/>
                  <a:pt x="198" y="31"/>
                </a:cubicBezTo>
                <a:cubicBezTo>
                  <a:pt x="197" y="32"/>
                  <a:pt x="195" y="31"/>
                  <a:pt x="194" y="32"/>
                </a:cubicBezTo>
                <a:cubicBezTo>
                  <a:pt x="192" y="32"/>
                  <a:pt x="192" y="33"/>
                  <a:pt x="191" y="33"/>
                </a:cubicBezTo>
                <a:cubicBezTo>
                  <a:pt x="190" y="33"/>
                  <a:pt x="191" y="34"/>
                  <a:pt x="190" y="34"/>
                </a:cubicBezTo>
                <a:cubicBezTo>
                  <a:pt x="190" y="34"/>
                  <a:pt x="189" y="34"/>
                  <a:pt x="188" y="35"/>
                </a:cubicBezTo>
                <a:cubicBezTo>
                  <a:pt x="188" y="35"/>
                  <a:pt x="187" y="36"/>
                  <a:pt x="187" y="36"/>
                </a:cubicBezTo>
                <a:cubicBezTo>
                  <a:pt x="186" y="36"/>
                  <a:pt x="186" y="37"/>
                  <a:pt x="186" y="37"/>
                </a:cubicBezTo>
                <a:cubicBezTo>
                  <a:pt x="185" y="38"/>
                  <a:pt x="184" y="37"/>
                  <a:pt x="183" y="38"/>
                </a:cubicBezTo>
                <a:cubicBezTo>
                  <a:pt x="182" y="39"/>
                  <a:pt x="181" y="40"/>
                  <a:pt x="180" y="40"/>
                </a:cubicBezTo>
                <a:cubicBezTo>
                  <a:pt x="179" y="41"/>
                  <a:pt x="178" y="42"/>
                  <a:pt x="177" y="42"/>
                </a:cubicBezTo>
                <a:cubicBezTo>
                  <a:pt x="176" y="43"/>
                  <a:pt x="176" y="43"/>
                  <a:pt x="175" y="44"/>
                </a:cubicBezTo>
                <a:cubicBezTo>
                  <a:pt x="174" y="45"/>
                  <a:pt x="173" y="45"/>
                  <a:pt x="172" y="46"/>
                </a:cubicBezTo>
                <a:cubicBezTo>
                  <a:pt x="171" y="46"/>
                  <a:pt x="171" y="47"/>
                  <a:pt x="171" y="48"/>
                </a:cubicBezTo>
                <a:cubicBezTo>
                  <a:pt x="169" y="47"/>
                  <a:pt x="168" y="49"/>
                  <a:pt x="167" y="50"/>
                </a:cubicBezTo>
                <a:cubicBezTo>
                  <a:pt x="166" y="50"/>
                  <a:pt x="165" y="51"/>
                  <a:pt x="164" y="52"/>
                </a:cubicBezTo>
                <a:cubicBezTo>
                  <a:pt x="162" y="53"/>
                  <a:pt x="162" y="54"/>
                  <a:pt x="160" y="54"/>
                </a:cubicBezTo>
                <a:cubicBezTo>
                  <a:pt x="159" y="55"/>
                  <a:pt x="159" y="56"/>
                  <a:pt x="157" y="56"/>
                </a:cubicBezTo>
                <a:cubicBezTo>
                  <a:pt x="157" y="57"/>
                  <a:pt x="156" y="58"/>
                  <a:pt x="155" y="59"/>
                </a:cubicBezTo>
                <a:cubicBezTo>
                  <a:pt x="154" y="59"/>
                  <a:pt x="153" y="61"/>
                  <a:pt x="152" y="61"/>
                </a:cubicBezTo>
                <a:cubicBezTo>
                  <a:pt x="151" y="61"/>
                  <a:pt x="151" y="61"/>
                  <a:pt x="151" y="61"/>
                </a:cubicBezTo>
                <a:cubicBezTo>
                  <a:pt x="150" y="62"/>
                  <a:pt x="150" y="62"/>
                  <a:pt x="149" y="62"/>
                </a:cubicBezTo>
                <a:cubicBezTo>
                  <a:pt x="149" y="62"/>
                  <a:pt x="149" y="63"/>
                  <a:pt x="148" y="63"/>
                </a:cubicBezTo>
                <a:cubicBezTo>
                  <a:pt x="148" y="64"/>
                  <a:pt x="147" y="64"/>
                  <a:pt x="146" y="64"/>
                </a:cubicBezTo>
                <a:cubicBezTo>
                  <a:pt x="145" y="65"/>
                  <a:pt x="144" y="67"/>
                  <a:pt x="143" y="67"/>
                </a:cubicBezTo>
                <a:cubicBezTo>
                  <a:pt x="142" y="67"/>
                  <a:pt x="143" y="67"/>
                  <a:pt x="142" y="67"/>
                </a:cubicBezTo>
                <a:cubicBezTo>
                  <a:pt x="141" y="68"/>
                  <a:pt x="140" y="69"/>
                  <a:pt x="139" y="69"/>
                </a:cubicBezTo>
                <a:cubicBezTo>
                  <a:pt x="139" y="70"/>
                  <a:pt x="138" y="70"/>
                  <a:pt x="138" y="71"/>
                </a:cubicBezTo>
                <a:cubicBezTo>
                  <a:pt x="136" y="72"/>
                  <a:pt x="135" y="73"/>
                  <a:pt x="134" y="74"/>
                </a:cubicBezTo>
                <a:cubicBezTo>
                  <a:pt x="134" y="74"/>
                  <a:pt x="133" y="74"/>
                  <a:pt x="133" y="74"/>
                </a:cubicBezTo>
                <a:cubicBezTo>
                  <a:pt x="132" y="74"/>
                  <a:pt x="133" y="75"/>
                  <a:pt x="132" y="75"/>
                </a:cubicBezTo>
                <a:cubicBezTo>
                  <a:pt x="131" y="75"/>
                  <a:pt x="132" y="76"/>
                  <a:pt x="131" y="76"/>
                </a:cubicBezTo>
                <a:cubicBezTo>
                  <a:pt x="130" y="77"/>
                  <a:pt x="129" y="77"/>
                  <a:pt x="128" y="78"/>
                </a:cubicBezTo>
                <a:cubicBezTo>
                  <a:pt x="127" y="78"/>
                  <a:pt x="127" y="79"/>
                  <a:pt x="126" y="79"/>
                </a:cubicBezTo>
                <a:cubicBezTo>
                  <a:pt x="125" y="79"/>
                  <a:pt x="126" y="80"/>
                  <a:pt x="125" y="80"/>
                </a:cubicBezTo>
                <a:cubicBezTo>
                  <a:pt x="124" y="80"/>
                  <a:pt x="123" y="81"/>
                  <a:pt x="123" y="81"/>
                </a:cubicBezTo>
                <a:cubicBezTo>
                  <a:pt x="121" y="82"/>
                  <a:pt x="121" y="82"/>
                  <a:pt x="120" y="82"/>
                </a:cubicBezTo>
                <a:cubicBezTo>
                  <a:pt x="120" y="83"/>
                  <a:pt x="119" y="83"/>
                  <a:pt x="119" y="83"/>
                </a:cubicBezTo>
                <a:cubicBezTo>
                  <a:pt x="118" y="84"/>
                  <a:pt x="118" y="84"/>
                  <a:pt x="117" y="84"/>
                </a:cubicBezTo>
                <a:cubicBezTo>
                  <a:pt x="117" y="85"/>
                  <a:pt x="116" y="85"/>
                  <a:pt x="115" y="85"/>
                </a:cubicBezTo>
                <a:cubicBezTo>
                  <a:pt x="115" y="85"/>
                  <a:pt x="115" y="86"/>
                  <a:pt x="114" y="86"/>
                </a:cubicBezTo>
                <a:cubicBezTo>
                  <a:pt x="114" y="86"/>
                  <a:pt x="114" y="86"/>
                  <a:pt x="114" y="86"/>
                </a:cubicBezTo>
                <a:cubicBezTo>
                  <a:pt x="113" y="86"/>
                  <a:pt x="113" y="87"/>
                  <a:pt x="113" y="87"/>
                </a:cubicBezTo>
                <a:cubicBezTo>
                  <a:pt x="112" y="88"/>
                  <a:pt x="110" y="88"/>
                  <a:pt x="109" y="88"/>
                </a:cubicBezTo>
                <a:cubicBezTo>
                  <a:pt x="109" y="88"/>
                  <a:pt x="109" y="89"/>
                  <a:pt x="108" y="89"/>
                </a:cubicBezTo>
                <a:cubicBezTo>
                  <a:pt x="108" y="89"/>
                  <a:pt x="108" y="88"/>
                  <a:pt x="108" y="88"/>
                </a:cubicBezTo>
                <a:cubicBezTo>
                  <a:pt x="107" y="88"/>
                  <a:pt x="108" y="90"/>
                  <a:pt x="108" y="90"/>
                </a:cubicBezTo>
                <a:cubicBezTo>
                  <a:pt x="107" y="90"/>
                  <a:pt x="107" y="89"/>
                  <a:pt x="106" y="90"/>
                </a:cubicBezTo>
                <a:cubicBezTo>
                  <a:pt x="106" y="90"/>
                  <a:pt x="106" y="91"/>
                  <a:pt x="105" y="91"/>
                </a:cubicBezTo>
                <a:cubicBezTo>
                  <a:pt x="105" y="92"/>
                  <a:pt x="104" y="92"/>
                  <a:pt x="103" y="92"/>
                </a:cubicBezTo>
                <a:cubicBezTo>
                  <a:pt x="102" y="91"/>
                  <a:pt x="103" y="93"/>
                  <a:pt x="102" y="93"/>
                </a:cubicBezTo>
                <a:cubicBezTo>
                  <a:pt x="102" y="93"/>
                  <a:pt x="101" y="93"/>
                  <a:pt x="101" y="93"/>
                </a:cubicBezTo>
                <a:cubicBezTo>
                  <a:pt x="100" y="93"/>
                  <a:pt x="100" y="95"/>
                  <a:pt x="98" y="95"/>
                </a:cubicBezTo>
                <a:cubicBezTo>
                  <a:pt x="97" y="95"/>
                  <a:pt x="97" y="95"/>
                  <a:pt x="96" y="96"/>
                </a:cubicBezTo>
                <a:cubicBezTo>
                  <a:pt x="96" y="97"/>
                  <a:pt x="95" y="96"/>
                  <a:pt x="94" y="97"/>
                </a:cubicBezTo>
                <a:cubicBezTo>
                  <a:pt x="94" y="97"/>
                  <a:pt x="94" y="98"/>
                  <a:pt x="93" y="98"/>
                </a:cubicBezTo>
                <a:cubicBezTo>
                  <a:pt x="92" y="99"/>
                  <a:pt x="92" y="98"/>
                  <a:pt x="91" y="99"/>
                </a:cubicBezTo>
                <a:cubicBezTo>
                  <a:pt x="91" y="99"/>
                  <a:pt x="91" y="99"/>
                  <a:pt x="91" y="100"/>
                </a:cubicBezTo>
                <a:cubicBezTo>
                  <a:pt x="91" y="100"/>
                  <a:pt x="90" y="99"/>
                  <a:pt x="90" y="100"/>
                </a:cubicBezTo>
                <a:cubicBezTo>
                  <a:pt x="89" y="100"/>
                  <a:pt x="89" y="100"/>
                  <a:pt x="89" y="101"/>
                </a:cubicBezTo>
                <a:cubicBezTo>
                  <a:pt x="87" y="102"/>
                  <a:pt x="86" y="103"/>
                  <a:pt x="86" y="103"/>
                </a:cubicBezTo>
                <a:cubicBezTo>
                  <a:pt x="86" y="104"/>
                  <a:pt x="85" y="103"/>
                  <a:pt x="85" y="103"/>
                </a:cubicBezTo>
                <a:cubicBezTo>
                  <a:pt x="84" y="104"/>
                  <a:pt x="84" y="105"/>
                  <a:pt x="83" y="105"/>
                </a:cubicBezTo>
                <a:cubicBezTo>
                  <a:pt x="82" y="105"/>
                  <a:pt x="81" y="106"/>
                  <a:pt x="79" y="106"/>
                </a:cubicBezTo>
                <a:cubicBezTo>
                  <a:pt x="76" y="104"/>
                  <a:pt x="74" y="101"/>
                  <a:pt x="72" y="98"/>
                </a:cubicBezTo>
                <a:cubicBezTo>
                  <a:pt x="71" y="97"/>
                  <a:pt x="70" y="95"/>
                  <a:pt x="70" y="95"/>
                </a:cubicBezTo>
                <a:cubicBezTo>
                  <a:pt x="70" y="94"/>
                  <a:pt x="69" y="93"/>
                  <a:pt x="68" y="93"/>
                </a:cubicBezTo>
                <a:cubicBezTo>
                  <a:pt x="68" y="93"/>
                  <a:pt x="69" y="92"/>
                  <a:pt x="69" y="92"/>
                </a:cubicBezTo>
                <a:cubicBezTo>
                  <a:pt x="69" y="91"/>
                  <a:pt x="68" y="92"/>
                  <a:pt x="68" y="92"/>
                </a:cubicBezTo>
                <a:cubicBezTo>
                  <a:pt x="65" y="89"/>
                  <a:pt x="64" y="87"/>
                  <a:pt x="62" y="84"/>
                </a:cubicBezTo>
                <a:cubicBezTo>
                  <a:pt x="62" y="84"/>
                  <a:pt x="61" y="83"/>
                  <a:pt x="60" y="82"/>
                </a:cubicBezTo>
                <a:cubicBezTo>
                  <a:pt x="60" y="82"/>
                  <a:pt x="60" y="82"/>
                  <a:pt x="59" y="81"/>
                </a:cubicBezTo>
                <a:cubicBezTo>
                  <a:pt x="59" y="81"/>
                  <a:pt x="59" y="80"/>
                  <a:pt x="59" y="80"/>
                </a:cubicBezTo>
                <a:cubicBezTo>
                  <a:pt x="58" y="79"/>
                  <a:pt x="58" y="79"/>
                  <a:pt x="57" y="78"/>
                </a:cubicBezTo>
                <a:cubicBezTo>
                  <a:pt x="57" y="77"/>
                  <a:pt x="56" y="77"/>
                  <a:pt x="56" y="77"/>
                </a:cubicBezTo>
                <a:cubicBezTo>
                  <a:pt x="56" y="76"/>
                  <a:pt x="56" y="75"/>
                  <a:pt x="56" y="75"/>
                </a:cubicBezTo>
                <a:cubicBezTo>
                  <a:pt x="55" y="74"/>
                  <a:pt x="54" y="73"/>
                  <a:pt x="53" y="72"/>
                </a:cubicBezTo>
                <a:cubicBezTo>
                  <a:pt x="53" y="71"/>
                  <a:pt x="52" y="71"/>
                  <a:pt x="52" y="71"/>
                </a:cubicBezTo>
                <a:cubicBezTo>
                  <a:pt x="51" y="68"/>
                  <a:pt x="49" y="66"/>
                  <a:pt x="48" y="63"/>
                </a:cubicBezTo>
                <a:cubicBezTo>
                  <a:pt x="48" y="62"/>
                  <a:pt x="48" y="61"/>
                  <a:pt x="47" y="61"/>
                </a:cubicBezTo>
                <a:cubicBezTo>
                  <a:pt x="47" y="60"/>
                  <a:pt x="47" y="61"/>
                  <a:pt x="47" y="60"/>
                </a:cubicBezTo>
                <a:cubicBezTo>
                  <a:pt x="47" y="59"/>
                  <a:pt x="46" y="59"/>
                  <a:pt x="46" y="59"/>
                </a:cubicBezTo>
                <a:cubicBezTo>
                  <a:pt x="46" y="58"/>
                  <a:pt x="46" y="58"/>
                  <a:pt x="45" y="57"/>
                </a:cubicBezTo>
                <a:cubicBezTo>
                  <a:pt x="45" y="55"/>
                  <a:pt x="43" y="53"/>
                  <a:pt x="43" y="52"/>
                </a:cubicBezTo>
                <a:cubicBezTo>
                  <a:pt x="42" y="51"/>
                  <a:pt x="42" y="50"/>
                  <a:pt x="41" y="49"/>
                </a:cubicBezTo>
                <a:cubicBezTo>
                  <a:pt x="41" y="49"/>
                  <a:pt x="41" y="49"/>
                  <a:pt x="41" y="48"/>
                </a:cubicBezTo>
                <a:cubicBezTo>
                  <a:pt x="40" y="47"/>
                  <a:pt x="39" y="45"/>
                  <a:pt x="39" y="44"/>
                </a:cubicBezTo>
                <a:cubicBezTo>
                  <a:pt x="38" y="43"/>
                  <a:pt x="38" y="42"/>
                  <a:pt x="37" y="41"/>
                </a:cubicBezTo>
                <a:cubicBezTo>
                  <a:pt x="37" y="40"/>
                  <a:pt x="36" y="40"/>
                  <a:pt x="36" y="39"/>
                </a:cubicBezTo>
                <a:cubicBezTo>
                  <a:pt x="36" y="38"/>
                  <a:pt x="36" y="36"/>
                  <a:pt x="35" y="35"/>
                </a:cubicBezTo>
                <a:cubicBezTo>
                  <a:pt x="35" y="35"/>
                  <a:pt x="34" y="34"/>
                  <a:pt x="34" y="34"/>
                </a:cubicBezTo>
                <a:cubicBezTo>
                  <a:pt x="33" y="31"/>
                  <a:pt x="33" y="28"/>
                  <a:pt x="32" y="25"/>
                </a:cubicBezTo>
                <a:cubicBezTo>
                  <a:pt x="31" y="23"/>
                  <a:pt x="30" y="22"/>
                  <a:pt x="28" y="22"/>
                </a:cubicBezTo>
                <a:cubicBezTo>
                  <a:pt x="24" y="22"/>
                  <a:pt x="23" y="28"/>
                  <a:pt x="20" y="28"/>
                </a:cubicBezTo>
                <a:cubicBezTo>
                  <a:pt x="17" y="28"/>
                  <a:pt x="17" y="26"/>
                  <a:pt x="14" y="26"/>
                </a:cubicBezTo>
                <a:cubicBezTo>
                  <a:pt x="14" y="27"/>
                  <a:pt x="12" y="27"/>
                  <a:pt x="12" y="27"/>
                </a:cubicBezTo>
                <a:cubicBezTo>
                  <a:pt x="11" y="27"/>
                  <a:pt x="10" y="29"/>
                  <a:pt x="9" y="29"/>
                </a:cubicBezTo>
                <a:cubicBezTo>
                  <a:pt x="8" y="29"/>
                  <a:pt x="9" y="29"/>
                  <a:pt x="9" y="29"/>
                </a:cubicBezTo>
                <a:cubicBezTo>
                  <a:pt x="8" y="30"/>
                  <a:pt x="6" y="31"/>
                  <a:pt x="5" y="31"/>
                </a:cubicBezTo>
                <a:cubicBezTo>
                  <a:pt x="4" y="31"/>
                  <a:pt x="4" y="32"/>
                  <a:pt x="3" y="32"/>
                </a:cubicBezTo>
                <a:cubicBezTo>
                  <a:pt x="2" y="32"/>
                  <a:pt x="2" y="33"/>
                  <a:pt x="1" y="33"/>
                </a:cubicBezTo>
                <a:cubicBezTo>
                  <a:pt x="0" y="33"/>
                  <a:pt x="0" y="34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6"/>
                  <a:pt x="4" y="45"/>
                  <a:pt x="5" y="44"/>
                </a:cubicBezTo>
                <a:cubicBezTo>
                  <a:pt x="5" y="44"/>
                  <a:pt x="5" y="44"/>
                  <a:pt x="5" y="44"/>
                </a:cubicBezTo>
                <a:cubicBezTo>
                  <a:pt x="6" y="44"/>
                  <a:pt x="6" y="44"/>
                  <a:pt x="6" y="44"/>
                </a:cubicBezTo>
                <a:cubicBezTo>
                  <a:pt x="9" y="43"/>
                  <a:pt x="10" y="43"/>
                  <a:pt x="12" y="44"/>
                </a:cubicBezTo>
                <a:cubicBezTo>
                  <a:pt x="14" y="43"/>
                  <a:pt x="14" y="42"/>
                  <a:pt x="16" y="40"/>
                </a:cubicBezTo>
                <a:cubicBezTo>
                  <a:pt x="16" y="41"/>
                  <a:pt x="17" y="41"/>
                  <a:pt x="17" y="41"/>
                </a:cubicBezTo>
                <a:cubicBezTo>
                  <a:pt x="17" y="41"/>
                  <a:pt x="17" y="41"/>
                  <a:pt x="17" y="40"/>
                </a:cubicBezTo>
                <a:cubicBezTo>
                  <a:pt x="17" y="40"/>
                  <a:pt x="19" y="40"/>
                  <a:pt x="19" y="40"/>
                </a:cubicBezTo>
                <a:cubicBezTo>
                  <a:pt x="20" y="39"/>
                  <a:pt x="23" y="39"/>
                  <a:pt x="24" y="39"/>
                </a:cubicBezTo>
                <a:cubicBezTo>
                  <a:pt x="25" y="38"/>
                  <a:pt x="26" y="37"/>
                  <a:pt x="28" y="37"/>
                </a:cubicBezTo>
                <a:cubicBezTo>
                  <a:pt x="29" y="38"/>
                  <a:pt x="31" y="40"/>
                  <a:pt x="31" y="42"/>
                </a:cubicBezTo>
                <a:cubicBezTo>
                  <a:pt x="32" y="43"/>
                  <a:pt x="33" y="45"/>
                  <a:pt x="33" y="45"/>
                </a:cubicBezTo>
                <a:cubicBezTo>
                  <a:pt x="33" y="47"/>
                  <a:pt x="36" y="49"/>
                  <a:pt x="35" y="51"/>
                </a:cubicBezTo>
                <a:cubicBezTo>
                  <a:pt x="37" y="53"/>
                  <a:pt x="38" y="55"/>
                  <a:pt x="38" y="58"/>
                </a:cubicBezTo>
                <a:cubicBezTo>
                  <a:pt x="38" y="59"/>
                  <a:pt x="37" y="60"/>
                  <a:pt x="37" y="61"/>
                </a:cubicBezTo>
                <a:cubicBezTo>
                  <a:pt x="37" y="62"/>
                  <a:pt x="37" y="61"/>
                  <a:pt x="37" y="61"/>
                </a:cubicBezTo>
                <a:cubicBezTo>
                  <a:pt x="36" y="63"/>
                  <a:pt x="36" y="64"/>
                  <a:pt x="35" y="65"/>
                </a:cubicBezTo>
                <a:cubicBezTo>
                  <a:pt x="35" y="66"/>
                  <a:pt x="35" y="66"/>
                  <a:pt x="34" y="67"/>
                </a:cubicBezTo>
                <a:cubicBezTo>
                  <a:pt x="34" y="67"/>
                  <a:pt x="34" y="68"/>
                  <a:pt x="34" y="68"/>
                </a:cubicBezTo>
                <a:cubicBezTo>
                  <a:pt x="32" y="72"/>
                  <a:pt x="31" y="76"/>
                  <a:pt x="30" y="79"/>
                </a:cubicBezTo>
                <a:cubicBezTo>
                  <a:pt x="29" y="80"/>
                  <a:pt x="29" y="84"/>
                  <a:pt x="28" y="84"/>
                </a:cubicBezTo>
                <a:cubicBezTo>
                  <a:pt x="28" y="85"/>
                  <a:pt x="28" y="86"/>
                  <a:pt x="28" y="86"/>
                </a:cubicBezTo>
                <a:cubicBezTo>
                  <a:pt x="28" y="86"/>
                  <a:pt x="27" y="87"/>
                  <a:pt x="27" y="87"/>
                </a:cubicBezTo>
                <a:cubicBezTo>
                  <a:pt x="27" y="87"/>
                  <a:pt x="27" y="88"/>
                  <a:pt x="27" y="88"/>
                </a:cubicBezTo>
                <a:cubicBezTo>
                  <a:pt x="27" y="88"/>
                  <a:pt x="26" y="88"/>
                  <a:pt x="26" y="88"/>
                </a:cubicBezTo>
                <a:cubicBezTo>
                  <a:pt x="25" y="88"/>
                  <a:pt x="26" y="90"/>
                  <a:pt x="25" y="90"/>
                </a:cubicBezTo>
                <a:cubicBezTo>
                  <a:pt x="25" y="89"/>
                  <a:pt x="25" y="88"/>
                  <a:pt x="24" y="88"/>
                </a:cubicBezTo>
                <a:cubicBezTo>
                  <a:pt x="25" y="91"/>
                  <a:pt x="22" y="91"/>
                  <a:pt x="21" y="92"/>
                </a:cubicBezTo>
                <a:cubicBezTo>
                  <a:pt x="21" y="94"/>
                  <a:pt x="22" y="94"/>
                  <a:pt x="22" y="95"/>
                </a:cubicBezTo>
                <a:cubicBezTo>
                  <a:pt x="19" y="94"/>
                  <a:pt x="21" y="96"/>
                  <a:pt x="21" y="97"/>
                </a:cubicBezTo>
                <a:cubicBezTo>
                  <a:pt x="20" y="97"/>
                  <a:pt x="20" y="97"/>
                  <a:pt x="19" y="97"/>
                </a:cubicBezTo>
                <a:cubicBezTo>
                  <a:pt x="19" y="97"/>
                  <a:pt x="19" y="99"/>
                  <a:pt x="19" y="99"/>
                </a:cubicBezTo>
                <a:cubicBezTo>
                  <a:pt x="19" y="100"/>
                  <a:pt x="18" y="99"/>
                  <a:pt x="18" y="100"/>
                </a:cubicBezTo>
                <a:cubicBezTo>
                  <a:pt x="18" y="101"/>
                  <a:pt x="19" y="103"/>
                  <a:pt x="18" y="104"/>
                </a:cubicBezTo>
                <a:cubicBezTo>
                  <a:pt x="18" y="105"/>
                  <a:pt x="17" y="105"/>
                  <a:pt x="17" y="106"/>
                </a:cubicBezTo>
                <a:cubicBezTo>
                  <a:pt x="17" y="107"/>
                  <a:pt x="18" y="107"/>
                  <a:pt x="18" y="107"/>
                </a:cubicBezTo>
                <a:cubicBezTo>
                  <a:pt x="18" y="108"/>
                  <a:pt x="17" y="108"/>
                  <a:pt x="17" y="109"/>
                </a:cubicBezTo>
                <a:cubicBezTo>
                  <a:pt x="17" y="110"/>
                  <a:pt x="17" y="110"/>
                  <a:pt x="16" y="111"/>
                </a:cubicBezTo>
                <a:cubicBezTo>
                  <a:pt x="16" y="111"/>
                  <a:pt x="17" y="112"/>
                  <a:pt x="17" y="111"/>
                </a:cubicBezTo>
                <a:cubicBezTo>
                  <a:pt x="17" y="113"/>
                  <a:pt x="16" y="113"/>
                  <a:pt x="16" y="114"/>
                </a:cubicBezTo>
                <a:cubicBezTo>
                  <a:pt x="15" y="117"/>
                  <a:pt x="15" y="119"/>
                  <a:pt x="15" y="122"/>
                </a:cubicBezTo>
                <a:cubicBezTo>
                  <a:pt x="15" y="122"/>
                  <a:pt x="14" y="122"/>
                  <a:pt x="14" y="122"/>
                </a:cubicBezTo>
                <a:cubicBezTo>
                  <a:pt x="13" y="123"/>
                  <a:pt x="15" y="124"/>
                  <a:pt x="14" y="125"/>
                </a:cubicBezTo>
                <a:cubicBezTo>
                  <a:pt x="13" y="126"/>
                  <a:pt x="13" y="130"/>
                  <a:pt x="12" y="132"/>
                </a:cubicBezTo>
                <a:cubicBezTo>
                  <a:pt x="12" y="135"/>
                  <a:pt x="12" y="138"/>
                  <a:pt x="11" y="140"/>
                </a:cubicBezTo>
                <a:cubicBezTo>
                  <a:pt x="11" y="143"/>
                  <a:pt x="11" y="143"/>
                  <a:pt x="10" y="143"/>
                </a:cubicBezTo>
                <a:cubicBezTo>
                  <a:pt x="10" y="144"/>
                  <a:pt x="10" y="148"/>
                  <a:pt x="11" y="147"/>
                </a:cubicBezTo>
                <a:cubicBezTo>
                  <a:pt x="11" y="147"/>
                  <a:pt x="12" y="147"/>
                  <a:pt x="13" y="147"/>
                </a:cubicBezTo>
                <a:cubicBezTo>
                  <a:pt x="13" y="146"/>
                  <a:pt x="13" y="145"/>
                  <a:pt x="14" y="145"/>
                </a:cubicBezTo>
                <a:cubicBezTo>
                  <a:pt x="14" y="143"/>
                  <a:pt x="14" y="141"/>
                  <a:pt x="14" y="139"/>
                </a:cubicBezTo>
                <a:cubicBezTo>
                  <a:pt x="14" y="139"/>
                  <a:pt x="15" y="139"/>
                  <a:pt x="15" y="139"/>
                </a:cubicBezTo>
                <a:cubicBezTo>
                  <a:pt x="16" y="138"/>
                  <a:pt x="15" y="137"/>
                  <a:pt x="16" y="136"/>
                </a:cubicBezTo>
                <a:cubicBezTo>
                  <a:pt x="16" y="136"/>
                  <a:pt x="16" y="135"/>
                  <a:pt x="16" y="134"/>
                </a:cubicBezTo>
                <a:cubicBezTo>
                  <a:pt x="16" y="134"/>
                  <a:pt x="16" y="134"/>
                  <a:pt x="16" y="134"/>
                </a:cubicBezTo>
                <a:cubicBezTo>
                  <a:pt x="17" y="133"/>
                  <a:pt x="16" y="133"/>
                  <a:pt x="16" y="133"/>
                </a:cubicBezTo>
                <a:cubicBezTo>
                  <a:pt x="15" y="132"/>
                  <a:pt x="16" y="132"/>
                  <a:pt x="16" y="132"/>
                </a:cubicBezTo>
                <a:cubicBezTo>
                  <a:pt x="16" y="131"/>
                  <a:pt x="16" y="131"/>
                  <a:pt x="16" y="130"/>
                </a:cubicBezTo>
                <a:cubicBezTo>
                  <a:pt x="17" y="130"/>
                  <a:pt x="17" y="125"/>
                  <a:pt x="17" y="126"/>
                </a:cubicBezTo>
                <a:cubicBezTo>
                  <a:pt x="17" y="125"/>
                  <a:pt x="19" y="125"/>
                  <a:pt x="18" y="124"/>
                </a:cubicBezTo>
                <a:cubicBezTo>
                  <a:pt x="19" y="123"/>
                  <a:pt x="18" y="120"/>
                  <a:pt x="20" y="118"/>
                </a:cubicBezTo>
                <a:cubicBezTo>
                  <a:pt x="21" y="118"/>
                  <a:pt x="19" y="117"/>
                  <a:pt x="19" y="117"/>
                </a:cubicBezTo>
                <a:cubicBezTo>
                  <a:pt x="22" y="117"/>
                  <a:pt x="20" y="113"/>
                  <a:pt x="22" y="113"/>
                </a:cubicBezTo>
                <a:cubicBezTo>
                  <a:pt x="21" y="111"/>
                  <a:pt x="22" y="107"/>
                  <a:pt x="22" y="107"/>
                </a:cubicBezTo>
                <a:cubicBezTo>
                  <a:pt x="22" y="107"/>
                  <a:pt x="22" y="106"/>
                  <a:pt x="22" y="106"/>
                </a:cubicBezTo>
                <a:cubicBezTo>
                  <a:pt x="22" y="105"/>
                  <a:pt x="23" y="106"/>
                  <a:pt x="23" y="105"/>
                </a:cubicBezTo>
                <a:cubicBezTo>
                  <a:pt x="24" y="103"/>
                  <a:pt x="24" y="101"/>
                  <a:pt x="24" y="100"/>
                </a:cubicBezTo>
                <a:cubicBezTo>
                  <a:pt x="24" y="99"/>
                  <a:pt x="25" y="99"/>
                  <a:pt x="26" y="99"/>
                </a:cubicBezTo>
                <a:cubicBezTo>
                  <a:pt x="26" y="98"/>
                  <a:pt x="25" y="98"/>
                  <a:pt x="25" y="98"/>
                </a:cubicBezTo>
                <a:cubicBezTo>
                  <a:pt x="25" y="97"/>
                  <a:pt x="25" y="97"/>
                  <a:pt x="26" y="97"/>
                </a:cubicBezTo>
                <a:cubicBezTo>
                  <a:pt x="26" y="97"/>
                  <a:pt x="26" y="96"/>
                  <a:pt x="26" y="96"/>
                </a:cubicBezTo>
                <a:cubicBezTo>
                  <a:pt x="26" y="96"/>
                  <a:pt x="26" y="96"/>
                  <a:pt x="26" y="96"/>
                </a:cubicBezTo>
                <a:cubicBezTo>
                  <a:pt x="27" y="95"/>
                  <a:pt x="27" y="93"/>
                  <a:pt x="27" y="92"/>
                </a:cubicBezTo>
                <a:cubicBezTo>
                  <a:pt x="28" y="90"/>
                  <a:pt x="28" y="89"/>
                  <a:pt x="29" y="87"/>
                </a:cubicBezTo>
                <a:cubicBezTo>
                  <a:pt x="29" y="87"/>
                  <a:pt x="29" y="86"/>
                  <a:pt x="29" y="86"/>
                </a:cubicBezTo>
                <a:cubicBezTo>
                  <a:pt x="29" y="86"/>
                  <a:pt x="30" y="85"/>
                  <a:pt x="30" y="85"/>
                </a:cubicBezTo>
                <a:cubicBezTo>
                  <a:pt x="31" y="84"/>
                  <a:pt x="30" y="83"/>
                  <a:pt x="31" y="82"/>
                </a:cubicBezTo>
                <a:cubicBezTo>
                  <a:pt x="31" y="82"/>
                  <a:pt x="31" y="82"/>
                  <a:pt x="31" y="81"/>
                </a:cubicBezTo>
                <a:cubicBezTo>
                  <a:pt x="32" y="81"/>
                  <a:pt x="31" y="81"/>
                  <a:pt x="31" y="81"/>
                </a:cubicBezTo>
                <a:cubicBezTo>
                  <a:pt x="32" y="80"/>
                  <a:pt x="32" y="80"/>
                  <a:pt x="32" y="80"/>
                </a:cubicBezTo>
                <a:cubicBezTo>
                  <a:pt x="32" y="79"/>
                  <a:pt x="32" y="78"/>
                  <a:pt x="32" y="78"/>
                </a:cubicBezTo>
                <a:cubicBezTo>
                  <a:pt x="32" y="78"/>
                  <a:pt x="33" y="78"/>
                  <a:pt x="33" y="77"/>
                </a:cubicBezTo>
                <a:cubicBezTo>
                  <a:pt x="34" y="77"/>
                  <a:pt x="33" y="76"/>
                  <a:pt x="33" y="75"/>
                </a:cubicBezTo>
                <a:cubicBezTo>
                  <a:pt x="33" y="75"/>
                  <a:pt x="34" y="75"/>
                  <a:pt x="34" y="75"/>
                </a:cubicBezTo>
                <a:cubicBezTo>
                  <a:pt x="35" y="74"/>
                  <a:pt x="35" y="73"/>
                  <a:pt x="35" y="72"/>
                </a:cubicBezTo>
                <a:cubicBezTo>
                  <a:pt x="36" y="71"/>
                  <a:pt x="38" y="70"/>
                  <a:pt x="38" y="69"/>
                </a:cubicBezTo>
                <a:cubicBezTo>
                  <a:pt x="38" y="69"/>
                  <a:pt x="37" y="69"/>
                  <a:pt x="38" y="69"/>
                </a:cubicBezTo>
                <a:cubicBezTo>
                  <a:pt x="39" y="70"/>
                  <a:pt x="39" y="71"/>
                  <a:pt x="39" y="73"/>
                </a:cubicBezTo>
                <a:cubicBezTo>
                  <a:pt x="39" y="73"/>
                  <a:pt x="38" y="73"/>
                  <a:pt x="38" y="73"/>
                </a:cubicBezTo>
                <a:cubicBezTo>
                  <a:pt x="38" y="74"/>
                  <a:pt x="39" y="74"/>
                  <a:pt x="39" y="75"/>
                </a:cubicBezTo>
                <a:cubicBezTo>
                  <a:pt x="39" y="76"/>
                  <a:pt x="38" y="77"/>
                  <a:pt x="38" y="78"/>
                </a:cubicBezTo>
                <a:cubicBezTo>
                  <a:pt x="38" y="81"/>
                  <a:pt x="38" y="83"/>
                  <a:pt x="37" y="85"/>
                </a:cubicBezTo>
                <a:cubicBezTo>
                  <a:pt x="37" y="86"/>
                  <a:pt x="37" y="86"/>
                  <a:pt x="37" y="86"/>
                </a:cubicBezTo>
                <a:cubicBezTo>
                  <a:pt x="36" y="89"/>
                  <a:pt x="36" y="94"/>
                  <a:pt x="35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9"/>
                  <a:pt x="35" y="100"/>
                  <a:pt x="35" y="100"/>
                </a:cubicBezTo>
                <a:cubicBezTo>
                  <a:pt x="35" y="100"/>
                  <a:pt x="35" y="101"/>
                  <a:pt x="34" y="102"/>
                </a:cubicBezTo>
                <a:cubicBezTo>
                  <a:pt x="34" y="102"/>
                  <a:pt x="34" y="104"/>
                  <a:pt x="34" y="104"/>
                </a:cubicBezTo>
                <a:cubicBezTo>
                  <a:pt x="34" y="105"/>
                  <a:pt x="35" y="105"/>
                  <a:pt x="35" y="105"/>
                </a:cubicBezTo>
                <a:cubicBezTo>
                  <a:pt x="35" y="106"/>
                  <a:pt x="32" y="107"/>
                  <a:pt x="34" y="107"/>
                </a:cubicBezTo>
                <a:cubicBezTo>
                  <a:pt x="34" y="108"/>
                  <a:pt x="34" y="108"/>
                  <a:pt x="33" y="108"/>
                </a:cubicBezTo>
                <a:cubicBezTo>
                  <a:pt x="33" y="109"/>
                  <a:pt x="33" y="109"/>
                  <a:pt x="34" y="109"/>
                </a:cubicBezTo>
                <a:cubicBezTo>
                  <a:pt x="34" y="108"/>
                  <a:pt x="35" y="109"/>
                  <a:pt x="35" y="109"/>
                </a:cubicBezTo>
                <a:cubicBezTo>
                  <a:pt x="36" y="108"/>
                  <a:pt x="35" y="108"/>
                  <a:pt x="35" y="107"/>
                </a:cubicBezTo>
                <a:cubicBezTo>
                  <a:pt x="36" y="107"/>
                  <a:pt x="36" y="106"/>
                  <a:pt x="36" y="105"/>
                </a:cubicBezTo>
                <a:cubicBezTo>
                  <a:pt x="37" y="105"/>
                  <a:pt x="37" y="107"/>
                  <a:pt x="37" y="105"/>
                </a:cubicBezTo>
                <a:cubicBezTo>
                  <a:pt x="36" y="105"/>
                  <a:pt x="37" y="102"/>
                  <a:pt x="39" y="102"/>
                </a:cubicBezTo>
                <a:cubicBezTo>
                  <a:pt x="38" y="100"/>
                  <a:pt x="38" y="101"/>
                  <a:pt x="39" y="100"/>
                </a:cubicBezTo>
                <a:cubicBezTo>
                  <a:pt x="39" y="98"/>
                  <a:pt x="39" y="98"/>
                  <a:pt x="39" y="96"/>
                </a:cubicBezTo>
                <a:cubicBezTo>
                  <a:pt x="39" y="96"/>
                  <a:pt x="40" y="96"/>
                  <a:pt x="40" y="96"/>
                </a:cubicBezTo>
                <a:cubicBezTo>
                  <a:pt x="40" y="95"/>
                  <a:pt x="39" y="95"/>
                  <a:pt x="39" y="95"/>
                </a:cubicBezTo>
                <a:cubicBezTo>
                  <a:pt x="40" y="93"/>
                  <a:pt x="40" y="93"/>
                  <a:pt x="40" y="92"/>
                </a:cubicBezTo>
                <a:cubicBezTo>
                  <a:pt x="40" y="91"/>
                  <a:pt x="41" y="91"/>
                  <a:pt x="41" y="91"/>
                </a:cubicBezTo>
                <a:cubicBezTo>
                  <a:pt x="41" y="90"/>
                  <a:pt x="40" y="90"/>
                  <a:pt x="40" y="90"/>
                </a:cubicBezTo>
                <a:cubicBezTo>
                  <a:pt x="40" y="90"/>
                  <a:pt x="41" y="90"/>
                  <a:pt x="41" y="90"/>
                </a:cubicBezTo>
                <a:cubicBezTo>
                  <a:pt x="40" y="87"/>
                  <a:pt x="40" y="89"/>
                  <a:pt x="41" y="87"/>
                </a:cubicBezTo>
                <a:cubicBezTo>
                  <a:pt x="41" y="85"/>
                  <a:pt x="40" y="85"/>
                  <a:pt x="40" y="84"/>
                </a:cubicBezTo>
                <a:cubicBezTo>
                  <a:pt x="40" y="83"/>
                  <a:pt x="41" y="83"/>
                  <a:pt x="41" y="82"/>
                </a:cubicBezTo>
                <a:cubicBezTo>
                  <a:pt x="41" y="82"/>
                  <a:pt x="42" y="82"/>
                  <a:pt x="42" y="82"/>
                </a:cubicBezTo>
                <a:cubicBezTo>
                  <a:pt x="42" y="81"/>
                  <a:pt x="41" y="81"/>
                  <a:pt x="41" y="81"/>
                </a:cubicBezTo>
                <a:cubicBezTo>
                  <a:pt x="41" y="80"/>
                  <a:pt x="42" y="79"/>
                  <a:pt x="43" y="79"/>
                </a:cubicBezTo>
                <a:cubicBezTo>
                  <a:pt x="43" y="78"/>
                  <a:pt x="43" y="77"/>
                  <a:pt x="43" y="77"/>
                </a:cubicBezTo>
                <a:cubicBezTo>
                  <a:pt x="43" y="75"/>
                  <a:pt x="44" y="74"/>
                  <a:pt x="46" y="74"/>
                </a:cubicBezTo>
                <a:cubicBezTo>
                  <a:pt x="47" y="76"/>
                  <a:pt x="48" y="77"/>
                  <a:pt x="49" y="80"/>
                </a:cubicBezTo>
                <a:cubicBezTo>
                  <a:pt x="50" y="81"/>
                  <a:pt x="51" y="83"/>
                  <a:pt x="51" y="86"/>
                </a:cubicBezTo>
                <a:cubicBezTo>
                  <a:pt x="50" y="87"/>
                  <a:pt x="48" y="88"/>
                  <a:pt x="47" y="89"/>
                </a:cubicBezTo>
                <a:cubicBezTo>
                  <a:pt x="46" y="90"/>
                  <a:pt x="46" y="91"/>
                  <a:pt x="46" y="92"/>
                </a:cubicBezTo>
                <a:cubicBezTo>
                  <a:pt x="46" y="93"/>
                  <a:pt x="45" y="93"/>
                  <a:pt x="45" y="93"/>
                </a:cubicBezTo>
                <a:cubicBezTo>
                  <a:pt x="44" y="93"/>
                  <a:pt x="45" y="94"/>
                  <a:pt x="45" y="94"/>
                </a:cubicBezTo>
                <a:cubicBezTo>
                  <a:pt x="45" y="96"/>
                  <a:pt x="43" y="97"/>
                  <a:pt x="43" y="99"/>
                </a:cubicBezTo>
                <a:cubicBezTo>
                  <a:pt x="45" y="101"/>
                  <a:pt x="45" y="98"/>
                  <a:pt x="45" y="98"/>
                </a:cubicBezTo>
                <a:cubicBezTo>
                  <a:pt x="45" y="96"/>
                  <a:pt x="48" y="97"/>
                  <a:pt x="48" y="96"/>
                </a:cubicBezTo>
                <a:cubicBezTo>
                  <a:pt x="49" y="99"/>
                  <a:pt x="50" y="101"/>
                  <a:pt x="48" y="103"/>
                </a:cubicBezTo>
                <a:cubicBezTo>
                  <a:pt x="48" y="103"/>
                  <a:pt x="47" y="104"/>
                  <a:pt x="48" y="104"/>
                </a:cubicBezTo>
                <a:cubicBezTo>
                  <a:pt x="48" y="106"/>
                  <a:pt x="46" y="109"/>
                  <a:pt x="48" y="111"/>
                </a:cubicBezTo>
                <a:cubicBezTo>
                  <a:pt x="48" y="110"/>
                  <a:pt x="49" y="110"/>
                  <a:pt x="49" y="109"/>
                </a:cubicBezTo>
                <a:cubicBezTo>
                  <a:pt x="50" y="109"/>
                  <a:pt x="50" y="109"/>
                  <a:pt x="50" y="109"/>
                </a:cubicBezTo>
                <a:cubicBezTo>
                  <a:pt x="51" y="107"/>
                  <a:pt x="52" y="104"/>
                  <a:pt x="52" y="102"/>
                </a:cubicBezTo>
                <a:cubicBezTo>
                  <a:pt x="52" y="100"/>
                  <a:pt x="52" y="97"/>
                  <a:pt x="52" y="96"/>
                </a:cubicBezTo>
                <a:cubicBezTo>
                  <a:pt x="53" y="96"/>
                  <a:pt x="52" y="95"/>
                  <a:pt x="52" y="94"/>
                </a:cubicBezTo>
                <a:cubicBezTo>
                  <a:pt x="53" y="94"/>
                  <a:pt x="53" y="94"/>
                  <a:pt x="53" y="94"/>
                </a:cubicBezTo>
                <a:cubicBezTo>
                  <a:pt x="53" y="93"/>
                  <a:pt x="54" y="91"/>
                  <a:pt x="55" y="92"/>
                </a:cubicBezTo>
                <a:cubicBezTo>
                  <a:pt x="56" y="93"/>
                  <a:pt x="57" y="94"/>
                  <a:pt x="56" y="94"/>
                </a:cubicBezTo>
                <a:cubicBezTo>
                  <a:pt x="56" y="94"/>
                  <a:pt x="57" y="95"/>
                  <a:pt x="57" y="96"/>
                </a:cubicBezTo>
                <a:cubicBezTo>
                  <a:pt x="58" y="96"/>
                  <a:pt x="57" y="97"/>
                  <a:pt x="58" y="98"/>
                </a:cubicBezTo>
                <a:cubicBezTo>
                  <a:pt x="58" y="98"/>
                  <a:pt x="59" y="99"/>
                  <a:pt x="59" y="100"/>
                </a:cubicBezTo>
                <a:cubicBezTo>
                  <a:pt x="59" y="100"/>
                  <a:pt x="59" y="101"/>
                  <a:pt x="59" y="102"/>
                </a:cubicBezTo>
                <a:cubicBezTo>
                  <a:pt x="59" y="102"/>
                  <a:pt x="60" y="102"/>
                  <a:pt x="60" y="103"/>
                </a:cubicBezTo>
                <a:cubicBezTo>
                  <a:pt x="61" y="104"/>
                  <a:pt x="61" y="104"/>
                  <a:pt x="61" y="105"/>
                </a:cubicBezTo>
                <a:cubicBezTo>
                  <a:pt x="61" y="105"/>
                  <a:pt x="62" y="105"/>
                  <a:pt x="62" y="105"/>
                </a:cubicBezTo>
                <a:cubicBezTo>
                  <a:pt x="62" y="107"/>
                  <a:pt x="62" y="109"/>
                  <a:pt x="63" y="109"/>
                </a:cubicBezTo>
                <a:cubicBezTo>
                  <a:pt x="63" y="110"/>
                  <a:pt x="63" y="111"/>
                  <a:pt x="64" y="111"/>
                </a:cubicBezTo>
                <a:cubicBezTo>
                  <a:pt x="65" y="113"/>
                  <a:pt x="64" y="115"/>
                  <a:pt x="64" y="117"/>
                </a:cubicBezTo>
                <a:cubicBezTo>
                  <a:pt x="63" y="118"/>
                  <a:pt x="62" y="119"/>
                  <a:pt x="62" y="120"/>
                </a:cubicBezTo>
                <a:cubicBezTo>
                  <a:pt x="61" y="120"/>
                  <a:pt x="61" y="120"/>
                  <a:pt x="60" y="120"/>
                </a:cubicBezTo>
                <a:cubicBezTo>
                  <a:pt x="60" y="120"/>
                  <a:pt x="59" y="121"/>
                  <a:pt x="58" y="122"/>
                </a:cubicBezTo>
                <a:cubicBezTo>
                  <a:pt x="57" y="123"/>
                  <a:pt x="56" y="124"/>
                  <a:pt x="54" y="124"/>
                </a:cubicBezTo>
                <a:cubicBezTo>
                  <a:pt x="53" y="125"/>
                  <a:pt x="53" y="126"/>
                  <a:pt x="52" y="126"/>
                </a:cubicBezTo>
                <a:cubicBezTo>
                  <a:pt x="52" y="127"/>
                  <a:pt x="51" y="126"/>
                  <a:pt x="51" y="126"/>
                </a:cubicBezTo>
                <a:cubicBezTo>
                  <a:pt x="51" y="126"/>
                  <a:pt x="51" y="127"/>
                  <a:pt x="51" y="127"/>
                </a:cubicBezTo>
                <a:cubicBezTo>
                  <a:pt x="51" y="127"/>
                  <a:pt x="50" y="127"/>
                  <a:pt x="50" y="127"/>
                </a:cubicBezTo>
                <a:cubicBezTo>
                  <a:pt x="50" y="127"/>
                  <a:pt x="50" y="128"/>
                  <a:pt x="49" y="128"/>
                </a:cubicBezTo>
                <a:cubicBezTo>
                  <a:pt x="48" y="129"/>
                  <a:pt x="47" y="127"/>
                  <a:pt x="47" y="128"/>
                </a:cubicBezTo>
                <a:cubicBezTo>
                  <a:pt x="46" y="126"/>
                  <a:pt x="46" y="125"/>
                  <a:pt x="47" y="122"/>
                </a:cubicBezTo>
                <a:cubicBezTo>
                  <a:pt x="44" y="122"/>
                  <a:pt x="43" y="121"/>
                  <a:pt x="41" y="121"/>
                </a:cubicBezTo>
                <a:cubicBezTo>
                  <a:pt x="40" y="122"/>
                  <a:pt x="40" y="123"/>
                  <a:pt x="39" y="123"/>
                </a:cubicBezTo>
                <a:cubicBezTo>
                  <a:pt x="39" y="123"/>
                  <a:pt x="39" y="124"/>
                  <a:pt x="40" y="124"/>
                </a:cubicBezTo>
                <a:cubicBezTo>
                  <a:pt x="42" y="126"/>
                  <a:pt x="40" y="131"/>
                  <a:pt x="40" y="132"/>
                </a:cubicBezTo>
                <a:cubicBezTo>
                  <a:pt x="40" y="134"/>
                  <a:pt x="40" y="134"/>
                  <a:pt x="39" y="135"/>
                </a:cubicBezTo>
                <a:cubicBezTo>
                  <a:pt x="39" y="136"/>
                  <a:pt x="38" y="137"/>
                  <a:pt x="37" y="138"/>
                </a:cubicBezTo>
                <a:cubicBezTo>
                  <a:pt x="37" y="138"/>
                  <a:pt x="36" y="137"/>
                  <a:pt x="36" y="138"/>
                </a:cubicBezTo>
                <a:cubicBezTo>
                  <a:pt x="36" y="138"/>
                  <a:pt x="35" y="139"/>
                  <a:pt x="35" y="140"/>
                </a:cubicBezTo>
                <a:cubicBezTo>
                  <a:pt x="34" y="140"/>
                  <a:pt x="33" y="140"/>
                  <a:pt x="32" y="141"/>
                </a:cubicBezTo>
                <a:cubicBezTo>
                  <a:pt x="32" y="141"/>
                  <a:pt x="32" y="141"/>
                  <a:pt x="31" y="142"/>
                </a:cubicBezTo>
                <a:cubicBezTo>
                  <a:pt x="31" y="142"/>
                  <a:pt x="31" y="142"/>
                  <a:pt x="30" y="143"/>
                </a:cubicBezTo>
                <a:cubicBezTo>
                  <a:pt x="30" y="143"/>
                  <a:pt x="28" y="143"/>
                  <a:pt x="28" y="143"/>
                </a:cubicBezTo>
                <a:cubicBezTo>
                  <a:pt x="27" y="144"/>
                  <a:pt x="26" y="145"/>
                  <a:pt x="26" y="145"/>
                </a:cubicBezTo>
                <a:cubicBezTo>
                  <a:pt x="25" y="146"/>
                  <a:pt x="24" y="146"/>
                  <a:pt x="23" y="147"/>
                </a:cubicBezTo>
                <a:cubicBezTo>
                  <a:pt x="23" y="147"/>
                  <a:pt x="22" y="148"/>
                  <a:pt x="22" y="148"/>
                </a:cubicBezTo>
                <a:cubicBezTo>
                  <a:pt x="22" y="148"/>
                  <a:pt x="21" y="148"/>
                  <a:pt x="21" y="148"/>
                </a:cubicBezTo>
                <a:cubicBezTo>
                  <a:pt x="20" y="149"/>
                  <a:pt x="20" y="150"/>
                  <a:pt x="19" y="150"/>
                </a:cubicBezTo>
                <a:cubicBezTo>
                  <a:pt x="19" y="150"/>
                  <a:pt x="18" y="150"/>
                  <a:pt x="18" y="150"/>
                </a:cubicBezTo>
                <a:cubicBezTo>
                  <a:pt x="18" y="150"/>
                  <a:pt x="17" y="151"/>
                  <a:pt x="17" y="151"/>
                </a:cubicBezTo>
                <a:cubicBezTo>
                  <a:pt x="16" y="152"/>
                  <a:pt x="16" y="153"/>
                  <a:pt x="15" y="153"/>
                </a:cubicBezTo>
                <a:cubicBezTo>
                  <a:pt x="14" y="154"/>
                  <a:pt x="13" y="154"/>
                  <a:pt x="12" y="154"/>
                </a:cubicBezTo>
                <a:cubicBezTo>
                  <a:pt x="12" y="154"/>
                  <a:pt x="12" y="155"/>
                  <a:pt x="11" y="155"/>
                </a:cubicBezTo>
                <a:cubicBezTo>
                  <a:pt x="10" y="155"/>
                  <a:pt x="11" y="156"/>
                  <a:pt x="10" y="156"/>
                </a:cubicBezTo>
                <a:cubicBezTo>
                  <a:pt x="9" y="157"/>
                  <a:pt x="7" y="158"/>
                  <a:pt x="6" y="159"/>
                </a:cubicBezTo>
                <a:cubicBezTo>
                  <a:pt x="4" y="159"/>
                  <a:pt x="5" y="161"/>
                  <a:pt x="4" y="161"/>
                </a:cubicBezTo>
                <a:cubicBezTo>
                  <a:pt x="2" y="161"/>
                  <a:pt x="2" y="163"/>
                  <a:pt x="0" y="164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66"/>
                  <a:pt x="1" y="166"/>
                  <a:pt x="1" y="166"/>
                </a:cubicBezTo>
                <a:cubicBezTo>
                  <a:pt x="2" y="165"/>
                  <a:pt x="1" y="165"/>
                  <a:pt x="2" y="164"/>
                </a:cubicBezTo>
                <a:cubicBezTo>
                  <a:pt x="3" y="164"/>
                  <a:pt x="3" y="163"/>
                  <a:pt x="4" y="163"/>
                </a:cubicBezTo>
                <a:cubicBezTo>
                  <a:pt x="5" y="163"/>
                  <a:pt x="4" y="163"/>
                  <a:pt x="5" y="163"/>
                </a:cubicBezTo>
                <a:cubicBezTo>
                  <a:pt x="6" y="162"/>
                  <a:pt x="7" y="161"/>
                  <a:pt x="8" y="161"/>
                </a:cubicBezTo>
                <a:cubicBezTo>
                  <a:pt x="9" y="161"/>
                  <a:pt x="8" y="160"/>
                  <a:pt x="9" y="160"/>
                </a:cubicBezTo>
                <a:cubicBezTo>
                  <a:pt x="9" y="159"/>
                  <a:pt x="12" y="159"/>
                  <a:pt x="11" y="159"/>
                </a:cubicBezTo>
                <a:cubicBezTo>
                  <a:pt x="10" y="158"/>
                  <a:pt x="11" y="159"/>
                  <a:pt x="12" y="159"/>
                </a:cubicBezTo>
                <a:cubicBezTo>
                  <a:pt x="13" y="159"/>
                  <a:pt x="13" y="157"/>
                  <a:pt x="13" y="157"/>
                </a:cubicBezTo>
                <a:cubicBezTo>
                  <a:pt x="15" y="158"/>
                  <a:pt x="15" y="155"/>
                  <a:pt x="16" y="155"/>
                </a:cubicBezTo>
                <a:cubicBezTo>
                  <a:pt x="17" y="154"/>
                  <a:pt x="18" y="154"/>
                  <a:pt x="18" y="154"/>
                </a:cubicBezTo>
                <a:cubicBezTo>
                  <a:pt x="19" y="154"/>
                  <a:pt x="19" y="154"/>
                  <a:pt x="19" y="153"/>
                </a:cubicBezTo>
                <a:cubicBezTo>
                  <a:pt x="19" y="153"/>
                  <a:pt x="20" y="153"/>
                  <a:pt x="20" y="153"/>
                </a:cubicBezTo>
                <a:cubicBezTo>
                  <a:pt x="21" y="152"/>
                  <a:pt x="22" y="151"/>
                  <a:pt x="23" y="151"/>
                </a:cubicBezTo>
                <a:cubicBezTo>
                  <a:pt x="24" y="151"/>
                  <a:pt x="23" y="150"/>
                  <a:pt x="24" y="150"/>
                </a:cubicBezTo>
                <a:cubicBezTo>
                  <a:pt x="25" y="149"/>
                  <a:pt x="25" y="149"/>
                  <a:pt x="26" y="149"/>
                </a:cubicBezTo>
                <a:cubicBezTo>
                  <a:pt x="26" y="149"/>
                  <a:pt x="27" y="148"/>
                  <a:pt x="27" y="147"/>
                </a:cubicBezTo>
                <a:cubicBezTo>
                  <a:pt x="27" y="147"/>
                  <a:pt x="28" y="147"/>
                  <a:pt x="29" y="147"/>
                </a:cubicBezTo>
                <a:cubicBezTo>
                  <a:pt x="30" y="146"/>
                  <a:pt x="30" y="145"/>
                  <a:pt x="31" y="145"/>
                </a:cubicBezTo>
                <a:cubicBezTo>
                  <a:pt x="31" y="145"/>
                  <a:pt x="32" y="145"/>
                  <a:pt x="32" y="145"/>
                </a:cubicBezTo>
                <a:cubicBezTo>
                  <a:pt x="33" y="145"/>
                  <a:pt x="33" y="143"/>
                  <a:pt x="33" y="143"/>
                </a:cubicBezTo>
                <a:cubicBezTo>
                  <a:pt x="34" y="142"/>
                  <a:pt x="35" y="143"/>
                  <a:pt x="35" y="142"/>
                </a:cubicBezTo>
                <a:cubicBezTo>
                  <a:pt x="35" y="142"/>
                  <a:pt x="36" y="142"/>
                  <a:pt x="36" y="142"/>
                </a:cubicBezTo>
                <a:cubicBezTo>
                  <a:pt x="37" y="141"/>
                  <a:pt x="37" y="140"/>
                  <a:pt x="38" y="140"/>
                </a:cubicBezTo>
                <a:cubicBezTo>
                  <a:pt x="40" y="140"/>
                  <a:pt x="41" y="141"/>
                  <a:pt x="42" y="141"/>
                </a:cubicBezTo>
                <a:cubicBezTo>
                  <a:pt x="42" y="142"/>
                  <a:pt x="42" y="143"/>
                  <a:pt x="42" y="143"/>
                </a:cubicBezTo>
                <a:cubicBezTo>
                  <a:pt x="42" y="146"/>
                  <a:pt x="42" y="145"/>
                  <a:pt x="42" y="146"/>
                </a:cubicBezTo>
                <a:cubicBezTo>
                  <a:pt x="42" y="148"/>
                  <a:pt x="42" y="149"/>
                  <a:pt x="42" y="150"/>
                </a:cubicBezTo>
                <a:cubicBezTo>
                  <a:pt x="42" y="152"/>
                  <a:pt x="43" y="152"/>
                  <a:pt x="43" y="153"/>
                </a:cubicBezTo>
                <a:cubicBezTo>
                  <a:pt x="42" y="155"/>
                  <a:pt x="43" y="157"/>
                  <a:pt x="43" y="159"/>
                </a:cubicBezTo>
                <a:cubicBezTo>
                  <a:pt x="43" y="160"/>
                  <a:pt x="42" y="162"/>
                  <a:pt x="42" y="163"/>
                </a:cubicBezTo>
                <a:cubicBezTo>
                  <a:pt x="42" y="164"/>
                  <a:pt x="43" y="165"/>
                  <a:pt x="43" y="166"/>
                </a:cubicBezTo>
                <a:cubicBezTo>
                  <a:pt x="43" y="167"/>
                  <a:pt x="42" y="167"/>
                  <a:pt x="42" y="168"/>
                </a:cubicBezTo>
                <a:cubicBezTo>
                  <a:pt x="42" y="172"/>
                  <a:pt x="43" y="174"/>
                  <a:pt x="43" y="176"/>
                </a:cubicBezTo>
                <a:cubicBezTo>
                  <a:pt x="43" y="178"/>
                  <a:pt x="42" y="179"/>
                  <a:pt x="42" y="180"/>
                </a:cubicBezTo>
                <a:cubicBezTo>
                  <a:pt x="42" y="183"/>
                  <a:pt x="42" y="187"/>
                  <a:pt x="42" y="189"/>
                </a:cubicBezTo>
                <a:cubicBezTo>
                  <a:pt x="42" y="189"/>
                  <a:pt x="43" y="189"/>
                  <a:pt x="43" y="189"/>
                </a:cubicBezTo>
                <a:cubicBezTo>
                  <a:pt x="43" y="190"/>
                  <a:pt x="42" y="190"/>
                  <a:pt x="42" y="191"/>
                </a:cubicBezTo>
                <a:cubicBezTo>
                  <a:pt x="42" y="192"/>
                  <a:pt x="43" y="192"/>
                  <a:pt x="43" y="193"/>
                </a:cubicBezTo>
                <a:cubicBezTo>
                  <a:pt x="43" y="194"/>
                  <a:pt x="43" y="195"/>
                  <a:pt x="43" y="196"/>
                </a:cubicBezTo>
                <a:cubicBezTo>
                  <a:pt x="43" y="197"/>
                  <a:pt x="43" y="196"/>
                  <a:pt x="43" y="197"/>
                </a:cubicBezTo>
                <a:cubicBezTo>
                  <a:pt x="43" y="197"/>
                  <a:pt x="43" y="197"/>
                  <a:pt x="43" y="198"/>
                </a:cubicBezTo>
                <a:cubicBezTo>
                  <a:pt x="42" y="201"/>
                  <a:pt x="43" y="203"/>
                  <a:pt x="43" y="205"/>
                </a:cubicBezTo>
                <a:cubicBezTo>
                  <a:pt x="43" y="206"/>
                  <a:pt x="43" y="208"/>
                  <a:pt x="43" y="210"/>
                </a:cubicBezTo>
                <a:cubicBezTo>
                  <a:pt x="43" y="211"/>
                  <a:pt x="44" y="211"/>
                  <a:pt x="44" y="212"/>
                </a:cubicBezTo>
                <a:cubicBezTo>
                  <a:pt x="44" y="212"/>
                  <a:pt x="43" y="212"/>
                  <a:pt x="43" y="212"/>
                </a:cubicBezTo>
                <a:cubicBezTo>
                  <a:pt x="43" y="213"/>
                  <a:pt x="44" y="213"/>
                  <a:pt x="44" y="213"/>
                </a:cubicBezTo>
                <a:cubicBezTo>
                  <a:pt x="44" y="214"/>
                  <a:pt x="44" y="215"/>
                  <a:pt x="44" y="216"/>
                </a:cubicBezTo>
                <a:cubicBezTo>
                  <a:pt x="44" y="217"/>
                  <a:pt x="45" y="217"/>
                  <a:pt x="45" y="218"/>
                </a:cubicBezTo>
                <a:cubicBezTo>
                  <a:pt x="45" y="219"/>
                  <a:pt x="44" y="219"/>
                  <a:pt x="44" y="219"/>
                </a:cubicBezTo>
                <a:cubicBezTo>
                  <a:pt x="44" y="219"/>
                  <a:pt x="45" y="220"/>
                  <a:pt x="45" y="220"/>
                </a:cubicBezTo>
                <a:cubicBezTo>
                  <a:pt x="44" y="221"/>
                  <a:pt x="44" y="221"/>
                  <a:pt x="44" y="222"/>
                </a:cubicBezTo>
                <a:cubicBezTo>
                  <a:pt x="44" y="226"/>
                  <a:pt x="44" y="229"/>
                  <a:pt x="44" y="231"/>
                </a:cubicBezTo>
                <a:cubicBezTo>
                  <a:pt x="44" y="233"/>
                  <a:pt x="43" y="233"/>
                  <a:pt x="44" y="234"/>
                </a:cubicBezTo>
                <a:cubicBezTo>
                  <a:pt x="44" y="234"/>
                  <a:pt x="44" y="235"/>
                  <a:pt x="44" y="235"/>
                </a:cubicBezTo>
                <a:cubicBezTo>
                  <a:pt x="45" y="241"/>
                  <a:pt x="44" y="246"/>
                  <a:pt x="44" y="251"/>
                </a:cubicBezTo>
                <a:cubicBezTo>
                  <a:pt x="44" y="252"/>
                  <a:pt x="45" y="254"/>
                  <a:pt x="45" y="255"/>
                </a:cubicBezTo>
                <a:cubicBezTo>
                  <a:pt x="45" y="256"/>
                  <a:pt x="44" y="256"/>
                  <a:pt x="44" y="256"/>
                </a:cubicBezTo>
                <a:cubicBezTo>
                  <a:pt x="44" y="256"/>
                  <a:pt x="45" y="257"/>
                  <a:pt x="45" y="256"/>
                </a:cubicBezTo>
                <a:cubicBezTo>
                  <a:pt x="44" y="257"/>
                  <a:pt x="44" y="258"/>
                  <a:pt x="44" y="259"/>
                </a:cubicBezTo>
                <a:cubicBezTo>
                  <a:pt x="44" y="263"/>
                  <a:pt x="44" y="268"/>
                  <a:pt x="44" y="271"/>
                </a:cubicBezTo>
                <a:cubicBezTo>
                  <a:pt x="44" y="271"/>
                  <a:pt x="43" y="272"/>
                  <a:pt x="43" y="271"/>
                </a:cubicBezTo>
                <a:cubicBezTo>
                  <a:pt x="43" y="272"/>
                  <a:pt x="44" y="273"/>
                  <a:pt x="44" y="273"/>
                </a:cubicBezTo>
                <a:cubicBezTo>
                  <a:pt x="44" y="276"/>
                  <a:pt x="43" y="278"/>
                  <a:pt x="43" y="279"/>
                </a:cubicBezTo>
                <a:cubicBezTo>
                  <a:pt x="43" y="279"/>
                  <a:pt x="44" y="279"/>
                  <a:pt x="44" y="279"/>
                </a:cubicBezTo>
                <a:cubicBezTo>
                  <a:pt x="44" y="281"/>
                  <a:pt x="43" y="282"/>
                  <a:pt x="43" y="283"/>
                </a:cubicBezTo>
                <a:cubicBezTo>
                  <a:pt x="43" y="283"/>
                  <a:pt x="44" y="283"/>
                  <a:pt x="44" y="283"/>
                </a:cubicBezTo>
                <a:cubicBezTo>
                  <a:pt x="44" y="286"/>
                  <a:pt x="44" y="291"/>
                  <a:pt x="44" y="292"/>
                </a:cubicBezTo>
                <a:cubicBezTo>
                  <a:pt x="44" y="294"/>
                  <a:pt x="44" y="294"/>
                  <a:pt x="44" y="295"/>
                </a:cubicBezTo>
                <a:cubicBezTo>
                  <a:pt x="45" y="298"/>
                  <a:pt x="43" y="304"/>
                  <a:pt x="44" y="306"/>
                </a:cubicBezTo>
                <a:cubicBezTo>
                  <a:pt x="44" y="308"/>
                  <a:pt x="44" y="307"/>
                  <a:pt x="44" y="310"/>
                </a:cubicBezTo>
                <a:cubicBezTo>
                  <a:pt x="44" y="311"/>
                  <a:pt x="44" y="312"/>
                  <a:pt x="44" y="313"/>
                </a:cubicBezTo>
                <a:cubicBezTo>
                  <a:pt x="44" y="315"/>
                  <a:pt x="43" y="315"/>
                  <a:pt x="44" y="315"/>
                </a:cubicBezTo>
                <a:cubicBezTo>
                  <a:pt x="44" y="316"/>
                  <a:pt x="44" y="318"/>
                  <a:pt x="44" y="318"/>
                </a:cubicBezTo>
                <a:cubicBezTo>
                  <a:pt x="44" y="320"/>
                  <a:pt x="45" y="324"/>
                  <a:pt x="44" y="325"/>
                </a:cubicBezTo>
                <a:cubicBezTo>
                  <a:pt x="44" y="326"/>
                  <a:pt x="45" y="326"/>
                  <a:pt x="45" y="326"/>
                </a:cubicBezTo>
                <a:cubicBezTo>
                  <a:pt x="44" y="328"/>
                  <a:pt x="44" y="329"/>
                  <a:pt x="44" y="331"/>
                </a:cubicBezTo>
                <a:cubicBezTo>
                  <a:pt x="44" y="333"/>
                  <a:pt x="44" y="335"/>
                  <a:pt x="44" y="338"/>
                </a:cubicBezTo>
                <a:cubicBezTo>
                  <a:pt x="42" y="338"/>
                  <a:pt x="42" y="340"/>
                  <a:pt x="41" y="340"/>
                </a:cubicBezTo>
                <a:cubicBezTo>
                  <a:pt x="39" y="341"/>
                  <a:pt x="37" y="340"/>
                  <a:pt x="35" y="340"/>
                </a:cubicBezTo>
                <a:cubicBezTo>
                  <a:pt x="34" y="340"/>
                  <a:pt x="34" y="341"/>
                  <a:pt x="33" y="341"/>
                </a:cubicBezTo>
                <a:cubicBezTo>
                  <a:pt x="24" y="342"/>
                  <a:pt x="16" y="341"/>
                  <a:pt x="7" y="342"/>
                </a:cubicBezTo>
                <a:cubicBezTo>
                  <a:pt x="5" y="342"/>
                  <a:pt x="2" y="342"/>
                  <a:pt x="0" y="342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47"/>
                  <a:pt x="0" y="347"/>
                  <a:pt x="0" y="347"/>
                </a:cubicBezTo>
                <a:cubicBezTo>
                  <a:pt x="2" y="347"/>
                  <a:pt x="3" y="346"/>
                  <a:pt x="5" y="346"/>
                </a:cubicBezTo>
                <a:cubicBezTo>
                  <a:pt x="9" y="345"/>
                  <a:pt x="14" y="346"/>
                  <a:pt x="16" y="345"/>
                </a:cubicBezTo>
                <a:cubicBezTo>
                  <a:pt x="18" y="344"/>
                  <a:pt x="19" y="345"/>
                  <a:pt x="19" y="345"/>
                </a:cubicBezTo>
                <a:cubicBezTo>
                  <a:pt x="20" y="346"/>
                  <a:pt x="28" y="345"/>
                  <a:pt x="29" y="345"/>
                </a:cubicBezTo>
                <a:cubicBezTo>
                  <a:pt x="29" y="345"/>
                  <a:pt x="30" y="344"/>
                  <a:pt x="30" y="344"/>
                </a:cubicBezTo>
                <a:cubicBezTo>
                  <a:pt x="31" y="344"/>
                  <a:pt x="32" y="345"/>
                  <a:pt x="33" y="345"/>
                </a:cubicBezTo>
                <a:cubicBezTo>
                  <a:pt x="34" y="345"/>
                  <a:pt x="34" y="344"/>
                  <a:pt x="35" y="344"/>
                </a:cubicBezTo>
                <a:cubicBezTo>
                  <a:pt x="36" y="344"/>
                  <a:pt x="36" y="345"/>
                  <a:pt x="37" y="345"/>
                </a:cubicBezTo>
                <a:cubicBezTo>
                  <a:pt x="37" y="345"/>
                  <a:pt x="38" y="344"/>
                  <a:pt x="38" y="344"/>
                </a:cubicBezTo>
                <a:cubicBezTo>
                  <a:pt x="39" y="344"/>
                  <a:pt x="39" y="345"/>
                  <a:pt x="41" y="345"/>
                </a:cubicBezTo>
                <a:cubicBezTo>
                  <a:pt x="40" y="345"/>
                  <a:pt x="43" y="344"/>
                  <a:pt x="43" y="346"/>
                </a:cubicBezTo>
                <a:cubicBezTo>
                  <a:pt x="44" y="350"/>
                  <a:pt x="41" y="355"/>
                  <a:pt x="42" y="361"/>
                </a:cubicBezTo>
                <a:cubicBezTo>
                  <a:pt x="39" y="364"/>
                  <a:pt x="33" y="364"/>
                  <a:pt x="30" y="367"/>
                </a:cubicBezTo>
                <a:cubicBezTo>
                  <a:pt x="30" y="368"/>
                  <a:pt x="29" y="370"/>
                  <a:pt x="30" y="372"/>
                </a:cubicBezTo>
                <a:cubicBezTo>
                  <a:pt x="30" y="373"/>
                  <a:pt x="31" y="375"/>
                  <a:pt x="31" y="375"/>
                </a:cubicBezTo>
                <a:cubicBezTo>
                  <a:pt x="31" y="375"/>
                  <a:pt x="32" y="373"/>
                  <a:pt x="33" y="374"/>
                </a:cubicBezTo>
                <a:cubicBezTo>
                  <a:pt x="33" y="376"/>
                  <a:pt x="32" y="377"/>
                  <a:pt x="33" y="378"/>
                </a:cubicBezTo>
                <a:cubicBezTo>
                  <a:pt x="34" y="379"/>
                  <a:pt x="36" y="380"/>
                  <a:pt x="37" y="382"/>
                </a:cubicBezTo>
                <a:cubicBezTo>
                  <a:pt x="38" y="383"/>
                  <a:pt x="39" y="384"/>
                  <a:pt x="40" y="385"/>
                </a:cubicBezTo>
                <a:cubicBezTo>
                  <a:pt x="41" y="386"/>
                  <a:pt x="41" y="388"/>
                  <a:pt x="43" y="388"/>
                </a:cubicBezTo>
                <a:cubicBezTo>
                  <a:pt x="45" y="389"/>
                  <a:pt x="47" y="388"/>
                  <a:pt x="48" y="387"/>
                </a:cubicBezTo>
                <a:cubicBezTo>
                  <a:pt x="48" y="387"/>
                  <a:pt x="49" y="386"/>
                  <a:pt x="49" y="386"/>
                </a:cubicBezTo>
                <a:cubicBezTo>
                  <a:pt x="49" y="385"/>
                  <a:pt x="49" y="385"/>
                  <a:pt x="49" y="385"/>
                </a:cubicBezTo>
                <a:cubicBezTo>
                  <a:pt x="49" y="385"/>
                  <a:pt x="50" y="384"/>
                  <a:pt x="51" y="384"/>
                </a:cubicBezTo>
                <a:cubicBezTo>
                  <a:pt x="51" y="383"/>
                  <a:pt x="51" y="382"/>
                  <a:pt x="51" y="381"/>
                </a:cubicBezTo>
                <a:cubicBezTo>
                  <a:pt x="51" y="381"/>
                  <a:pt x="52" y="380"/>
                  <a:pt x="52" y="380"/>
                </a:cubicBezTo>
                <a:cubicBezTo>
                  <a:pt x="54" y="378"/>
                  <a:pt x="55" y="375"/>
                  <a:pt x="56" y="374"/>
                </a:cubicBezTo>
                <a:cubicBezTo>
                  <a:pt x="56" y="373"/>
                  <a:pt x="57" y="373"/>
                  <a:pt x="57" y="372"/>
                </a:cubicBezTo>
                <a:cubicBezTo>
                  <a:pt x="57" y="372"/>
                  <a:pt x="58" y="371"/>
                  <a:pt x="58" y="371"/>
                </a:cubicBezTo>
                <a:cubicBezTo>
                  <a:pt x="58" y="370"/>
                  <a:pt x="59" y="369"/>
                  <a:pt x="59" y="369"/>
                </a:cubicBezTo>
                <a:cubicBezTo>
                  <a:pt x="59" y="368"/>
                  <a:pt x="60" y="368"/>
                  <a:pt x="60" y="368"/>
                </a:cubicBezTo>
                <a:cubicBezTo>
                  <a:pt x="60" y="367"/>
                  <a:pt x="62" y="364"/>
                  <a:pt x="62" y="363"/>
                </a:cubicBezTo>
                <a:cubicBezTo>
                  <a:pt x="62" y="362"/>
                  <a:pt x="64" y="360"/>
                  <a:pt x="64" y="358"/>
                </a:cubicBezTo>
                <a:cubicBezTo>
                  <a:pt x="66" y="357"/>
                  <a:pt x="68" y="355"/>
                  <a:pt x="68" y="351"/>
                </a:cubicBezTo>
                <a:cubicBezTo>
                  <a:pt x="64" y="349"/>
                  <a:pt x="62" y="351"/>
                  <a:pt x="60" y="353"/>
                </a:cubicBezTo>
                <a:cubicBezTo>
                  <a:pt x="60" y="353"/>
                  <a:pt x="60" y="354"/>
                  <a:pt x="60" y="355"/>
                </a:cubicBezTo>
                <a:cubicBezTo>
                  <a:pt x="60" y="355"/>
                  <a:pt x="59" y="355"/>
                  <a:pt x="58" y="355"/>
                </a:cubicBezTo>
                <a:cubicBezTo>
                  <a:pt x="58" y="355"/>
                  <a:pt x="59" y="356"/>
                  <a:pt x="58" y="356"/>
                </a:cubicBezTo>
                <a:cubicBezTo>
                  <a:pt x="58" y="357"/>
                  <a:pt x="57" y="356"/>
                  <a:pt x="56" y="357"/>
                </a:cubicBezTo>
                <a:cubicBezTo>
                  <a:pt x="56" y="357"/>
                  <a:pt x="57" y="358"/>
                  <a:pt x="56" y="358"/>
                </a:cubicBezTo>
                <a:cubicBezTo>
                  <a:pt x="56" y="358"/>
                  <a:pt x="55" y="359"/>
                  <a:pt x="55" y="359"/>
                </a:cubicBezTo>
                <a:cubicBezTo>
                  <a:pt x="53" y="360"/>
                  <a:pt x="51" y="360"/>
                  <a:pt x="48" y="361"/>
                </a:cubicBezTo>
                <a:cubicBezTo>
                  <a:pt x="46" y="359"/>
                  <a:pt x="48" y="357"/>
                  <a:pt x="47" y="353"/>
                </a:cubicBezTo>
                <a:cubicBezTo>
                  <a:pt x="48" y="351"/>
                  <a:pt x="47" y="348"/>
                  <a:pt x="48" y="346"/>
                </a:cubicBezTo>
                <a:cubicBezTo>
                  <a:pt x="49" y="346"/>
                  <a:pt x="49" y="345"/>
                  <a:pt x="50" y="345"/>
                </a:cubicBezTo>
                <a:cubicBezTo>
                  <a:pt x="52" y="343"/>
                  <a:pt x="55" y="345"/>
                  <a:pt x="57" y="345"/>
                </a:cubicBezTo>
                <a:cubicBezTo>
                  <a:pt x="61" y="345"/>
                  <a:pt x="65" y="345"/>
                  <a:pt x="68" y="344"/>
                </a:cubicBezTo>
                <a:cubicBezTo>
                  <a:pt x="70" y="344"/>
                  <a:pt x="70" y="344"/>
                  <a:pt x="71" y="344"/>
                </a:cubicBezTo>
                <a:cubicBezTo>
                  <a:pt x="71" y="343"/>
                  <a:pt x="72" y="344"/>
                  <a:pt x="72" y="344"/>
                </a:cubicBezTo>
                <a:cubicBezTo>
                  <a:pt x="74" y="345"/>
                  <a:pt x="76" y="344"/>
                  <a:pt x="77" y="344"/>
                </a:cubicBezTo>
                <a:cubicBezTo>
                  <a:pt x="77" y="344"/>
                  <a:pt x="78" y="344"/>
                  <a:pt x="78" y="344"/>
                </a:cubicBezTo>
                <a:cubicBezTo>
                  <a:pt x="79" y="344"/>
                  <a:pt x="80" y="344"/>
                  <a:pt x="80" y="344"/>
                </a:cubicBezTo>
                <a:cubicBezTo>
                  <a:pt x="81" y="344"/>
                  <a:pt x="81" y="344"/>
                  <a:pt x="81" y="344"/>
                </a:cubicBezTo>
                <a:cubicBezTo>
                  <a:pt x="81" y="344"/>
                  <a:pt x="82" y="344"/>
                  <a:pt x="81" y="344"/>
                </a:cubicBezTo>
                <a:cubicBezTo>
                  <a:pt x="82" y="344"/>
                  <a:pt x="83" y="344"/>
                  <a:pt x="84" y="344"/>
                </a:cubicBezTo>
                <a:cubicBezTo>
                  <a:pt x="85" y="344"/>
                  <a:pt x="88" y="345"/>
                  <a:pt x="89" y="344"/>
                </a:cubicBezTo>
                <a:cubicBezTo>
                  <a:pt x="89" y="344"/>
                  <a:pt x="89" y="344"/>
                  <a:pt x="91" y="344"/>
                </a:cubicBezTo>
                <a:cubicBezTo>
                  <a:pt x="94" y="343"/>
                  <a:pt x="98" y="343"/>
                  <a:pt x="102" y="343"/>
                </a:cubicBezTo>
                <a:cubicBezTo>
                  <a:pt x="102" y="343"/>
                  <a:pt x="102" y="342"/>
                  <a:pt x="103" y="342"/>
                </a:cubicBezTo>
                <a:cubicBezTo>
                  <a:pt x="103" y="342"/>
                  <a:pt x="103" y="343"/>
                  <a:pt x="104" y="343"/>
                </a:cubicBezTo>
                <a:cubicBezTo>
                  <a:pt x="104" y="343"/>
                  <a:pt x="104" y="342"/>
                  <a:pt x="104" y="342"/>
                </a:cubicBezTo>
                <a:cubicBezTo>
                  <a:pt x="107" y="342"/>
                  <a:pt x="110" y="342"/>
                  <a:pt x="112" y="341"/>
                </a:cubicBezTo>
                <a:cubicBezTo>
                  <a:pt x="113" y="341"/>
                  <a:pt x="114" y="340"/>
                  <a:pt x="115" y="340"/>
                </a:cubicBezTo>
                <a:cubicBezTo>
                  <a:pt x="115" y="340"/>
                  <a:pt x="116" y="340"/>
                  <a:pt x="116" y="340"/>
                </a:cubicBezTo>
                <a:cubicBezTo>
                  <a:pt x="117" y="340"/>
                  <a:pt x="117" y="340"/>
                  <a:pt x="117" y="340"/>
                </a:cubicBezTo>
                <a:cubicBezTo>
                  <a:pt x="118" y="340"/>
                  <a:pt x="118" y="340"/>
                  <a:pt x="118" y="340"/>
                </a:cubicBezTo>
                <a:cubicBezTo>
                  <a:pt x="119" y="340"/>
                  <a:pt x="119" y="340"/>
                  <a:pt x="119" y="340"/>
                </a:cubicBezTo>
                <a:cubicBezTo>
                  <a:pt x="120" y="340"/>
                  <a:pt x="120" y="340"/>
                  <a:pt x="121" y="340"/>
                </a:cubicBezTo>
                <a:cubicBezTo>
                  <a:pt x="121" y="340"/>
                  <a:pt x="121" y="340"/>
                  <a:pt x="121" y="340"/>
                </a:cubicBezTo>
                <a:cubicBezTo>
                  <a:pt x="122" y="341"/>
                  <a:pt x="123" y="340"/>
                  <a:pt x="123" y="340"/>
                </a:cubicBezTo>
                <a:cubicBezTo>
                  <a:pt x="128" y="340"/>
                  <a:pt x="133" y="339"/>
                  <a:pt x="138" y="339"/>
                </a:cubicBezTo>
                <a:cubicBezTo>
                  <a:pt x="139" y="339"/>
                  <a:pt x="140" y="339"/>
                  <a:pt x="140" y="339"/>
                </a:cubicBezTo>
                <a:cubicBezTo>
                  <a:pt x="141" y="339"/>
                  <a:pt x="141" y="338"/>
                  <a:pt x="141" y="338"/>
                </a:cubicBezTo>
                <a:cubicBezTo>
                  <a:pt x="142" y="338"/>
                  <a:pt x="142" y="339"/>
                  <a:pt x="142" y="339"/>
                </a:cubicBezTo>
                <a:cubicBezTo>
                  <a:pt x="144" y="339"/>
                  <a:pt x="145" y="339"/>
                  <a:pt x="146" y="338"/>
                </a:cubicBezTo>
                <a:cubicBezTo>
                  <a:pt x="146" y="338"/>
                  <a:pt x="146" y="339"/>
                  <a:pt x="146" y="339"/>
                </a:cubicBezTo>
                <a:cubicBezTo>
                  <a:pt x="148" y="339"/>
                  <a:pt x="150" y="339"/>
                  <a:pt x="152" y="339"/>
                </a:cubicBezTo>
                <a:cubicBezTo>
                  <a:pt x="152" y="339"/>
                  <a:pt x="152" y="338"/>
                  <a:pt x="152" y="338"/>
                </a:cubicBezTo>
                <a:cubicBezTo>
                  <a:pt x="153" y="338"/>
                  <a:pt x="153" y="339"/>
                  <a:pt x="153" y="339"/>
                </a:cubicBezTo>
                <a:cubicBezTo>
                  <a:pt x="154" y="339"/>
                  <a:pt x="155" y="339"/>
                  <a:pt x="156" y="339"/>
                </a:cubicBezTo>
                <a:cubicBezTo>
                  <a:pt x="157" y="339"/>
                  <a:pt x="157" y="338"/>
                  <a:pt x="157" y="339"/>
                </a:cubicBezTo>
                <a:cubicBezTo>
                  <a:pt x="158" y="339"/>
                  <a:pt x="158" y="338"/>
                  <a:pt x="158" y="338"/>
                </a:cubicBezTo>
                <a:cubicBezTo>
                  <a:pt x="161" y="338"/>
                  <a:pt x="163" y="337"/>
                  <a:pt x="163" y="338"/>
                </a:cubicBezTo>
                <a:cubicBezTo>
                  <a:pt x="164" y="339"/>
                  <a:pt x="164" y="338"/>
                  <a:pt x="164" y="338"/>
                </a:cubicBezTo>
                <a:cubicBezTo>
                  <a:pt x="165" y="338"/>
                  <a:pt x="167" y="337"/>
                  <a:pt x="168" y="337"/>
                </a:cubicBezTo>
                <a:cubicBezTo>
                  <a:pt x="169" y="337"/>
                  <a:pt x="169" y="338"/>
                  <a:pt x="170" y="338"/>
                </a:cubicBezTo>
                <a:cubicBezTo>
                  <a:pt x="171" y="338"/>
                  <a:pt x="171" y="337"/>
                  <a:pt x="172" y="337"/>
                </a:cubicBezTo>
                <a:cubicBezTo>
                  <a:pt x="173" y="337"/>
                  <a:pt x="175" y="338"/>
                  <a:pt x="177" y="336"/>
                </a:cubicBezTo>
                <a:cubicBezTo>
                  <a:pt x="176" y="338"/>
                  <a:pt x="178" y="337"/>
                  <a:pt x="180" y="337"/>
                </a:cubicBezTo>
                <a:cubicBezTo>
                  <a:pt x="180" y="337"/>
                  <a:pt x="181" y="338"/>
                  <a:pt x="180" y="338"/>
                </a:cubicBezTo>
                <a:cubicBezTo>
                  <a:pt x="181" y="338"/>
                  <a:pt x="182" y="337"/>
                  <a:pt x="183" y="337"/>
                </a:cubicBezTo>
                <a:cubicBezTo>
                  <a:pt x="184" y="337"/>
                  <a:pt x="186" y="337"/>
                  <a:pt x="187" y="337"/>
                </a:cubicBezTo>
                <a:cubicBezTo>
                  <a:pt x="188" y="337"/>
                  <a:pt x="190" y="338"/>
                  <a:pt x="191" y="338"/>
                </a:cubicBezTo>
                <a:cubicBezTo>
                  <a:pt x="192" y="338"/>
                  <a:pt x="192" y="336"/>
                  <a:pt x="193" y="336"/>
                </a:cubicBezTo>
                <a:cubicBezTo>
                  <a:pt x="192" y="336"/>
                  <a:pt x="194" y="337"/>
                  <a:pt x="194" y="337"/>
                </a:cubicBezTo>
                <a:cubicBezTo>
                  <a:pt x="195" y="337"/>
                  <a:pt x="195" y="338"/>
                  <a:pt x="196" y="338"/>
                </a:cubicBezTo>
                <a:cubicBezTo>
                  <a:pt x="197" y="336"/>
                  <a:pt x="199" y="337"/>
                  <a:pt x="200" y="336"/>
                </a:cubicBezTo>
                <a:cubicBezTo>
                  <a:pt x="200" y="337"/>
                  <a:pt x="201" y="337"/>
                  <a:pt x="201" y="337"/>
                </a:cubicBezTo>
                <a:cubicBezTo>
                  <a:pt x="202" y="337"/>
                  <a:pt x="202" y="338"/>
                  <a:pt x="202" y="338"/>
                </a:cubicBezTo>
                <a:cubicBezTo>
                  <a:pt x="203" y="338"/>
                  <a:pt x="203" y="338"/>
                  <a:pt x="204" y="338"/>
                </a:cubicBezTo>
                <a:cubicBezTo>
                  <a:pt x="205" y="338"/>
                  <a:pt x="205" y="338"/>
                  <a:pt x="205" y="338"/>
                </a:cubicBezTo>
                <a:cubicBezTo>
                  <a:pt x="205" y="338"/>
                  <a:pt x="206" y="338"/>
                  <a:pt x="207" y="338"/>
                </a:cubicBezTo>
                <a:cubicBezTo>
                  <a:pt x="207" y="338"/>
                  <a:pt x="207" y="338"/>
                  <a:pt x="207" y="338"/>
                </a:cubicBezTo>
                <a:cubicBezTo>
                  <a:pt x="207" y="339"/>
                  <a:pt x="210" y="338"/>
                  <a:pt x="210" y="338"/>
                </a:cubicBezTo>
                <a:cubicBezTo>
                  <a:pt x="210" y="338"/>
                  <a:pt x="210" y="339"/>
                  <a:pt x="211" y="338"/>
                </a:cubicBezTo>
                <a:cubicBezTo>
                  <a:pt x="211" y="337"/>
                  <a:pt x="211" y="338"/>
                  <a:pt x="211" y="338"/>
                </a:cubicBezTo>
                <a:cubicBezTo>
                  <a:pt x="212" y="338"/>
                  <a:pt x="212" y="338"/>
                  <a:pt x="212" y="338"/>
                </a:cubicBezTo>
                <a:cubicBezTo>
                  <a:pt x="213" y="338"/>
                  <a:pt x="212" y="338"/>
                  <a:pt x="213" y="338"/>
                </a:cubicBezTo>
                <a:cubicBezTo>
                  <a:pt x="214" y="339"/>
                  <a:pt x="215" y="338"/>
                  <a:pt x="215" y="339"/>
                </a:cubicBezTo>
                <a:cubicBezTo>
                  <a:pt x="216" y="338"/>
                  <a:pt x="218" y="338"/>
                  <a:pt x="219" y="338"/>
                </a:cubicBezTo>
                <a:cubicBezTo>
                  <a:pt x="221" y="338"/>
                  <a:pt x="222" y="339"/>
                  <a:pt x="224" y="338"/>
                </a:cubicBezTo>
                <a:cubicBezTo>
                  <a:pt x="224" y="338"/>
                  <a:pt x="224" y="338"/>
                  <a:pt x="224" y="338"/>
                </a:cubicBezTo>
                <a:cubicBezTo>
                  <a:pt x="225" y="338"/>
                  <a:pt x="225" y="338"/>
                  <a:pt x="225" y="338"/>
                </a:cubicBezTo>
                <a:cubicBezTo>
                  <a:pt x="226" y="338"/>
                  <a:pt x="226" y="338"/>
                  <a:pt x="228" y="338"/>
                </a:cubicBezTo>
                <a:cubicBezTo>
                  <a:pt x="229" y="338"/>
                  <a:pt x="231" y="338"/>
                  <a:pt x="233" y="338"/>
                </a:cubicBezTo>
                <a:cubicBezTo>
                  <a:pt x="233" y="338"/>
                  <a:pt x="233" y="339"/>
                  <a:pt x="234" y="338"/>
                </a:cubicBezTo>
                <a:cubicBezTo>
                  <a:pt x="234" y="338"/>
                  <a:pt x="234" y="338"/>
                  <a:pt x="234" y="338"/>
                </a:cubicBezTo>
                <a:cubicBezTo>
                  <a:pt x="239" y="337"/>
                  <a:pt x="243" y="339"/>
                  <a:pt x="248" y="337"/>
                </a:cubicBezTo>
                <a:cubicBezTo>
                  <a:pt x="249" y="339"/>
                  <a:pt x="254" y="338"/>
                  <a:pt x="255" y="339"/>
                </a:cubicBezTo>
                <a:cubicBezTo>
                  <a:pt x="256" y="340"/>
                  <a:pt x="257" y="337"/>
                  <a:pt x="258" y="338"/>
                </a:cubicBezTo>
                <a:cubicBezTo>
                  <a:pt x="259" y="338"/>
                  <a:pt x="259" y="340"/>
                  <a:pt x="260" y="339"/>
                </a:cubicBezTo>
                <a:cubicBezTo>
                  <a:pt x="261" y="338"/>
                  <a:pt x="262" y="338"/>
                  <a:pt x="262" y="338"/>
                </a:cubicBezTo>
                <a:cubicBezTo>
                  <a:pt x="263" y="338"/>
                  <a:pt x="264" y="338"/>
                  <a:pt x="264" y="338"/>
                </a:cubicBezTo>
                <a:cubicBezTo>
                  <a:pt x="264" y="338"/>
                  <a:pt x="265" y="338"/>
                  <a:pt x="265" y="338"/>
                </a:cubicBezTo>
                <a:cubicBezTo>
                  <a:pt x="269" y="337"/>
                  <a:pt x="273" y="337"/>
                  <a:pt x="277" y="336"/>
                </a:cubicBezTo>
                <a:cubicBezTo>
                  <a:pt x="280" y="336"/>
                  <a:pt x="285" y="338"/>
                  <a:pt x="286" y="334"/>
                </a:cubicBezTo>
                <a:cubicBezTo>
                  <a:pt x="284" y="331"/>
                  <a:pt x="281" y="333"/>
                  <a:pt x="278" y="333"/>
                </a:cubicBezTo>
                <a:close/>
                <a:moveTo>
                  <a:pt x="9" y="38"/>
                </a:moveTo>
                <a:cubicBezTo>
                  <a:pt x="9" y="38"/>
                  <a:pt x="8" y="38"/>
                  <a:pt x="8" y="38"/>
                </a:cubicBezTo>
                <a:cubicBezTo>
                  <a:pt x="8" y="38"/>
                  <a:pt x="8" y="38"/>
                  <a:pt x="8" y="39"/>
                </a:cubicBezTo>
                <a:cubicBezTo>
                  <a:pt x="7" y="39"/>
                  <a:pt x="5" y="38"/>
                  <a:pt x="5" y="40"/>
                </a:cubicBezTo>
                <a:cubicBezTo>
                  <a:pt x="4" y="40"/>
                  <a:pt x="3" y="39"/>
                  <a:pt x="3" y="40"/>
                </a:cubicBezTo>
                <a:cubicBezTo>
                  <a:pt x="2" y="41"/>
                  <a:pt x="2" y="39"/>
                  <a:pt x="2" y="39"/>
                </a:cubicBezTo>
                <a:cubicBezTo>
                  <a:pt x="2" y="39"/>
                  <a:pt x="3" y="39"/>
                  <a:pt x="3" y="39"/>
                </a:cubicBezTo>
                <a:cubicBezTo>
                  <a:pt x="4" y="38"/>
                  <a:pt x="5" y="37"/>
                  <a:pt x="6" y="36"/>
                </a:cubicBezTo>
                <a:cubicBezTo>
                  <a:pt x="8" y="36"/>
                  <a:pt x="11" y="34"/>
                  <a:pt x="10" y="37"/>
                </a:cubicBezTo>
                <a:cubicBezTo>
                  <a:pt x="10" y="38"/>
                  <a:pt x="10" y="38"/>
                  <a:pt x="9" y="38"/>
                </a:cubicBezTo>
                <a:close/>
                <a:moveTo>
                  <a:pt x="23" y="34"/>
                </a:moveTo>
                <a:cubicBezTo>
                  <a:pt x="24" y="33"/>
                  <a:pt x="22" y="32"/>
                  <a:pt x="24" y="31"/>
                </a:cubicBezTo>
                <a:cubicBezTo>
                  <a:pt x="24" y="31"/>
                  <a:pt x="25" y="31"/>
                  <a:pt x="26" y="31"/>
                </a:cubicBezTo>
                <a:cubicBezTo>
                  <a:pt x="26" y="32"/>
                  <a:pt x="26" y="34"/>
                  <a:pt x="27" y="34"/>
                </a:cubicBezTo>
                <a:cubicBezTo>
                  <a:pt x="26" y="36"/>
                  <a:pt x="25" y="33"/>
                  <a:pt x="23" y="34"/>
                </a:cubicBezTo>
                <a:close/>
                <a:moveTo>
                  <a:pt x="64" y="105"/>
                </a:moveTo>
                <a:cubicBezTo>
                  <a:pt x="63" y="104"/>
                  <a:pt x="63" y="103"/>
                  <a:pt x="63" y="102"/>
                </a:cubicBezTo>
                <a:cubicBezTo>
                  <a:pt x="63" y="102"/>
                  <a:pt x="62" y="102"/>
                  <a:pt x="62" y="102"/>
                </a:cubicBezTo>
                <a:cubicBezTo>
                  <a:pt x="62" y="101"/>
                  <a:pt x="63" y="101"/>
                  <a:pt x="63" y="101"/>
                </a:cubicBezTo>
                <a:cubicBezTo>
                  <a:pt x="63" y="101"/>
                  <a:pt x="62" y="101"/>
                  <a:pt x="62" y="100"/>
                </a:cubicBezTo>
                <a:cubicBezTo>
                  <a:pt x="62" y="98"/>
                  <a:pt x="60" y="96"/>
                  <a:pt x="61" y="92"/>
                </a:cubicBezTo>
                <a:cubicBezTo>
                  <a:pt x="62" y="92"/>
                  <a:pt x="62" y="93"/>
                  <a:pt x="62" y="93"/>
                </a:cubicBezTo>
                <a:cubicBezTo>
                  <a:pt x="62" y="96"/>
                  <a:pt x="67" y="96"/>
                  <a:pt x="67" y="100"/>
                </a:cubicBezTo>
                <a:cubicBezTo>
                  <a:pt x="67" y="101"/>
                  <a:pt x="69" y="100"/>
                  <a:pt x="69" y="102"/>
                </a:cubicBezTo>
                <a:cubicBezTo>
                  <a:pt x="69" y="102"/>
                  <a:pt x="70" y="103"/>
                  <a:pt x="70" y="104"/>
                </a:cubicBezTo>
                <a:cubicBezTo>
                  <a:pt x="70" y="105"/>
                  <a:pt x="74" y="107"/>
                  <a:pt x="73" y="109"/>
                </a:cubicBezTo>
                <a:cubicBezTo>
                  <a:pt x="73" y="112"/>
                  <a:pt x="72" y="114"/>
                  <a:pt x="68" y="113"/>
                </a:cubicBezTo>
                <a:cubicBezTo>
                  <a:pt x="67" y="112"/>
                  <a:pt x="66" y="110"/>
                  <a:pt x="66" y="109"/>
                </a:cubicBezTo>
                <a:cubicBezTo>
                  <a:pt x="65" y="108"/>
                  <a:pt x="65" y="107"/>
                  <a:pt x="65" y="106"/>
                </a:cubicBezTo>
                <a:cubicBezTo>
                  <a:pt x="65" y="106"/>
                  <a:pt x="64" y="105"/>
                  <a:pt x="64" y="105"/>
                </a:cubicBezTo>
                <a:close/>
                <a:moveTo>
                  <a:pt x="41" y="376"/>
                </a:moveTo>
                <a:cubicBezTo>
                  <a:pt x="39" y="377"/>
                  <a:pt x="39" y="375"/>
                  <a:pt x="37" y="375"/>
                </a:cubicBezTo>
                <a:cubicBezTo>
                  <a:pt x="36" y="375"/>
                  <a:pt x="37" y="373"/>
                  <a:pt x="36" y="372"/>
                </a:cubicBezTo>
                <a:cubicBezTo>
                  <a:pt x="37" y="371"/>
                  <a:pt x="38" y="370"/>
                  <a:pt x="41" y="370"/>
                </a:cubicBezTo>
                <a:cubicBezTo>
                  <a:pt x="43" y="372"/>
                  <a:pt x="42" y="375"/>
                  <a:pt x="41" y="376"/>
                </a:cubicBezTo>
                <a:close/>
                <a:moveTo>
                  <a:pt x="53" y="367"/>
                </a:moveTo>
                <a:cubicBezTo>
                  <a:pt x="53" y="368"/>
                  <a:pt x="53" y="368"/>
                  <a:pt x="54" y="369"/>
                </a:cubicBezTo>
                <a:cubicBezTo>
                  <a:pt x="54" y="371"/>
                  <a:pt x="52" y="371"/>
                  <a:pt x="51" y="372"/>
                </a:cubicBezTo>
                <a:cubicBezTo>
                  <a:pt x="49" y="373"/>
                  <a:pt x="50" y="376"/>
                  <a:pt x="48" y="375"/>
                </a:cubicBezTo>
                <a:cubicBezTo>
                  <a:pt x="47" y="373"/>
                  <a:pt x="47" y="371"/>
                  <a:pt x="47" y="369"/>
                </a:cubicBezTo>
                <a:cubicBezTo>
                  <a:pt x="50" y="368"/>
                  <a:pt x="50" y="366"/>
                  <a:pt x="53" y="367"/>
                </a:cubicBezTo>
                <a:close/>
                <a:moveTo>
                  <a:pt x="146" y="279"/>
                </a:moveTo>
                <a:cubicBezTo>
                  <a:pt x="145" y="279"/>
                  <a:pt x="145" y="279"/>
                  <a:pt x="144" y="279"/>
                </a:cubicBezTo>
                <a:cubicBezTo>
                  <a:pt x="144" y="280"/>
                  <a:pt x="142" y="281"/>
                  <a:pt x="141" y="280"/>
                </a:cubicBezTo>
                <a:cubicBezTo>
                  <a:pt x="141" y="281"/>
                  <a:pt x="140" y="282"/>
                  <a:pt x="140" y="281"/>
                </a:cubicBezTo>
                <a:cubicBezTo>
                  <a:pt x="140" y="281"/>
                  <a:pt x="141" y="279"/>
                  <a:pt x="140" y="279"/>
                </a:cubicBezTo>
                <a:cubicBezTo>
                  <a:pt x="138" y="281"/>
                  <a:pt x="140" y="282"/>
                  <a:pt x="140" y="285"/>
                </a:cubicBezTo>
                <a:cubicBezTo>
                  <a:pt x="142" y="284"/>
                  <a:pt x="143" y="285"/>
                  <a:pt x="144" y="283"/>
                </a:cubicBezTo>
                <a:cubicBezTo>
                  <a:pt x="144" y="283"/>
                  <a:pt x="144" y="283"/>
                  <a:pt x="144" y="283"/>
                </a:cubicBezTo>
                <a:cubicBezTo>
                  <a:pt x="143" y="283"/>
                  <a:pt x="146" y="282"/>
                  <a:pt x="146" y="282"/>
                </a:cubicBezTo>
                <a:cubicBezTo>
                  <a:pt x="146" y="281"/>
                  <a:pt x="145" y="280"/>
                  <a:pt x="146" y="279"/>
                </a:cubicBezTo>
                <a:close/>
                <a:moveTo>
                  <a:pt x="125" y="185"/>
                </a:moveTo>
                <a:cubicBezTo>
                  <a:pt x="125" y="185"/>
                  <a:pt x="125" y="185"/>
                  <a:pt x="126" y="184"/>
                </a:cubicBezTo>
                <a:cubicBezTo>
                  <a:pt x="126" y="184"/>
                  <a:pt x="126" y="183"/>
                  <a:pt x="126" y="183"/>
                </a:cubicBezTo>
                <a:cubicBezTo>
                  <a:pt x="127" y="181"/>
                  <a:pt x="128" y="179"/>
                  <a:pt x="126" y="177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178"/>
                  <a:pt x="123" y="178"/>
                  <a:pt x="123" y="179"/>
                </a:cubicBezTo>
                <a:cubicBezTo>
                  <a:pt x="121" y="180"/>
                  <a:pt x="122" y="182"/>
                  <a:pt x="121" y="184"/>
                </a:cubicBezTo>
                <a:cubicBezTo>
                  <a:pt x="121" y="184"/>
                  <a:pt x="120" y="185"/>
                  <a:pt x="119" y="185"/>
                </a:cubicBezTo>
                <a:cubicBezTo>
                  <a:pt x="119" y="186"/>
                  <a:pt x="119" y="187"/>
                  <a:pt x="118" y="187"/>
                </a:cubicBezTo>
                <a:cubicBezTo>
                  <a:pt x="116" y="190"/>
                  <a:pt x="115" y="192"/>
                  <a:pt x="113" y="193"/>
                </a:cubicBezTo>
                <a:cubicBezTo>
                  <a:pt x="112" y="194"/>
                  <a:pt x="111" y="195"/>
                  <a:pt x="110" y="196"/>
                </a:cubicBezTo>
                <a:cubicBezTo>
                  <a:pt x="109" y="197"/>
                  <a:pt x="108" y="197"/>
                  <a:pt x="108" y="197"/>
                </a:cubicBezTo>
                <a:cubicBezTo>
                  <a:pt x="107" y="197"/>
                  <a:pt x="107" y="198"/>
                  <a:pt x="107" y="199"/>
                </a:cubicBezTo>
                <a:cubicBezTo>
                  <a:pt x="106" y="199"/>
                  <a:pt x="105" y="199"/>
                  <a:pt x="105" y="199"/>
                </a:cubicBezTo>
                <a:cubicBezTo>
                  <a:pt x="105" y="199"/>
                  <a:pt x="104" y="200"/>
                  <a:pt x="104" y="200"/>
                </a:cubicBezTo>
                <a:cubicBezTo>
                  <a:pt x="103" y="200"/>
                  <a:pt x="103" y="200"/>
                  <a:pt x="103" y="201"/>
                </a:cubicBezTo>
                <a:cubicBezTo>
                  <a:pt x="100" y="202"/>
                  <a:pt x="98" y="204"/>
                  <a:pt x="95" y="205"/>
                </a:cubicBezTo>
                <a:cubicBezTo>
                  <a:pt x="94" y="205"/>
                  <a:pt x="94" y="204"/>
                  <a:pt x="93" y="205"/>
                </a:cubicBezTo>
                <a:cubicBezTo>
                  <a:pt x="93" y="206"/>
                  <a:pt x="92" y="205"/>
                  <a:pt x="93" y="205"/>
                </a:cubicBezTo>
                <a:cubicBezTo>
                  <a:pt x="91" y="205"/>
                  <a:pt x="89" y="206"/>
                  <a:pt x="89" y="206"/>
                </a:cubicBezTo>
                <a:cubicBezTo>
                  <a:pt x="89" y="207"/>
                  <a:pt x="88" y="206"/>
                  <a:pt x="87" y="206"/>
                </a:cubicBezTo>
                <a:cubicBezTo>
                  <a:pt x="87" y="207"/>
                  <a:pt x="87" y="207"/>
                  <a:pt x="87" y="207"/>
                </a:cubicBezTo>
                <a:cubicBezTo>
                  <a:pt x="82" y="208"/>
                  <a:pt x="76" y="208"/>
                  <a:pt x="73" y="207"/>
                </a:cubicBezTo>
                <a:cubicBezTo>
                  <a:pt x="71" y="207"/>
                  <a:pt x="70" y="206"/>
                  <a:pt x="70" y="206"/>
                </a:cubicBezTo>
                <a:cubicBezTo>
                  <a:pt x="68" y="205"/>
                  <a:pt x="65" y="206"/>
                  <a:pt x="65" y="206"/>
                </a:cubicBezTo>
                <a:cubicBezTo>
                  <a:pt x="66" y="207"/>
                  <a:pt x="66" y="208"/>
                  <a:pt x="66" y="208"/>
                </a:cubicBezTo>
                <a:cubicBezTo>
                  <a:pt x="65" y="209"/>
                  <a:pt x="66" y="209"/>
                  <a:pt x="67" y="209"/>
                </a:cubicBezTo>
                <a:cubicBezTo>
                  <a:pt x="67" y="209"/>
                  <a:pt x="67" y="210"/>
                  <a:pt x="68" y="210"/>
                </a:cubicBezTo>
                <a:cubicBezTo>
                  <a:pt x="70" y="212"/>
                  <a:pt x="73" y="211"/>
                  <a:pt x="76" y="212"/>
                </a:cubicBezTo>
                <a:cubicBezTo>
                  <a:pt x="76" y="212"/>
                  <a:pt x="76" y="212"/>
                  <a:pt x="77" y="212"/>
                </a:cubicBezTo>
                <a:cubicBezTo>
                  <a:pt x="80" y="213"/>
                  <a:pt x="81" y="213"/>
                  <a:pt x="83" y="212"/>
                </a:cubicBezTo>
                <a:cubicBezTo>
                  <a:pt x="85" y="212"/>
                  <a:pt x="87" y="211"/>
                  <a:pt x="89" y="212"/>
                </a:cubicBezTo>
                <a:cubicBezTo>
                  <a:pt x="89" y="210"/>
                  <a:pt x="91" y="211"/>
                  <a:pt x="92" y="210"/>
                </a:cubicBezTo>
                <a:cubicBezTo>
                  <a:pt x="93" y="210"/>
                  <a:pt x="94" y="210"/>
                  <a:pt x="95" y="209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97" y="210"/>
                  <a:pt x="97" y="208"/>
                  <a:pt x="97" y="208"/>
                </a:cubicBezTo>
                <a:cubicBezTo>
                  <a:pt x="98" y="208"/>
                  <a:pt x="99" y="208"/>
                  <a:pt x="100" y="207"/>
                </a:cubicBezTo>
                <a:cubicBezTo>
                  <a:pt x="102" y="206"/>
                  <a:pt x="104" y="206"/>
                  <a:pt x="106" y="205"/>
                </a:cubicBezTo>
                <a:cubicBezTo>
                  <a:pt x="106" y="204"/>
                  <a:pt x="106" y="204"/>
                  <a:pt x="106" y="204"/>
                </a:cubicBezTo>
                <a:cubicBezTo>
                  <a:pt x="106" y="204"/>
                  <a:pt x="107" y="204"/>
                  <a:pt x="108" y="204"/>
                </a:cubicBezTo>
                <a:cubicBezTo>
                  <a:pt x="108" y="204"/>
                  <a:pt x="108" y="203"/>
                  <a:pt x="109" y="203"/>
                </a:cubicBezTo>
                <a:cubicBezTo>
                  <a:pt x="112" y="201"/>
                  <a:pt x="113" y="201"/>
                  <a:pt x="115" y="199"/>
                </a:cubicBezTo>
                <a:cubicBezTo>
                  <a:pt x="117" y="197"/>
                  <a:pt x="119" y="195"/>
                  <a:pt x="120" y="193"/>
                </a:cubicBezTo>
                <a:cubicBezTo>
                  <a:pt x="121" y="192"/>
                  <a:pt x="122" y="191"/>
                  <a:pt x="123" y="191"/>
                </a:cubicBezTo>
                <a:cubicBezTo>
                  <a:pt x="123" y="190"/>
                  <a:pt x="123" y="190"/>
                  <a:pt x="123" y="189"/>
                </a:cubicBezTo>
                <a:cubicBezTo>
                  <a:pt x="123" y="189"/>
                  <a:pt x="124" y="189"/>
                  <a:pt x="124" y="189"/>
                </a:cubicBezTo>
                <a:cubicBezTo>
                  <a:pt x="124" y="188"/>
                  <a:pt x="124" y="187"/>
                  <a:pt x="125" y="185"/>
                </a:cubicBezTo>
                <a:close/>
                <a:moveTo>
                  <a:pt x="156" y="255"/>
                </a:moveTo>
                <a:cubicBezTo>
                  <a:pt x="156" y="256"/>
                  <a:pt x="157" y="256"/>
                  <a:pt x="157" y="257"/>
                </a:cubicBezTo>
                <a:cubicBezTo>
                  <a:pt x="159" y="259"/>
                  <a:pt x="163" y="264"/>
                  <a:pt x="166" y="262"/>
                </a:cubicBezTo>
                <a:cubicBezTo>
                  <a:pt x="167" y="261"/>
                  <a:pt x="169" y="262"/>
                  <a:pt x="170" y="261"/>
                </a:cubicBezTo>
                <a:cubicBezTo>
                  <a:pt x="171" y="259"/>
                  <a:pt x="171" y="259"/>
                  <a:pt x="171" y="258"/>
                </a:cubicBezTo>
                <a:cubicBezTo>
                  <a:pt x="171" y="257"/>
                  <a:pt x="172" y="257"/>
                  <a:pt x="172" y="257"/>
                </a:cubicBezTo>
                <a:cubicBezTo>
                  <a:pt x="173" y="254"/>
                  <a:pt x="172" y="252"/>
                  <a:pt x="172" y="251"/>
                </a:cubicBezTo>
                <a:cubicBezTo>
                  <a:pt x="172" y="251"/>
                  <a:pt x="172" y="250"/>
                  <a:pt x="172" y="250"/>
                </a:cubicBezTo>
                <a:cubicBezTo>
                  <a:pt x="171" y="246"/>
                  <a:pt x="170" y="242"/>
                  <a:pt x="170" y="239"/>
                </a:cubicBezTo>
                <a:cubicBezTo>
                  <a:pt x="169" y="239"/>
                  <a:pt x="168" y="239"/>
                  <a:pt x="168" y="238"/>
                </a:cubicBezTo>
                <a:cubicBezTo>
                  <a:pt x="168" y="238"/>
                  <a:pt x="167" y="237"/>
                  <a:pt x="167" y="238"/>
                </a:cubicBezTo>
                <a:cubicBezTo>
                  <a:pt x="167" y="239"/>
                  <a:pt x="168" y="239"/>
                  <a:pt x="167" y="239"/>
                </a:cubicBezTo>
                <a:cubicBezTo>
                  <a:pt x="168" y="242"/>
                  <a:pt x="166" y="239"/>
                  <a:pt x="166" y="241"/>
                </a:cubicBezTo>
                <a:cubicBezTo>
                  <a:pt x="168" y="242"/>
                  <a:pt x="168" y="246"/>
                  <a:pt x="169" y="248"/>
                </a:cubicBezTo>
                <a:cubicBezTo>
                  <a:pt x="169" y="250"/>
                  <a:pt x="169" y="251"/>
                  <a:pt x="169" y="252"/>
                </a:cubicBezTo>
                <a:cubicBezTo>
                  <a:pt x="168" y="253"/>
                  <a:pt x="168" y="253"/>
                  <a:pt x="168" y="254"/>
                </a:cubicBezTo>
                <a:cubicBezTo>
                  <a:pt x="167" y="256"/>
                  <a:pt x="168" y="256"/>
                  <a:pt x="167" y="257"/>
                </a:cubicBezTo>
                <a:cubicBezTo>
                  <a:pt x="166" y="258"/>
                  <a:pt x="166" y="258"/>
                  <a:pt x="165" y="258"/>
                </a:cubicBezTo>
                <a:cubicBezTo>
                  <a:pt x="164" y="258"/>
                  <a:pt x="163" y="257"/>
                  <a:pt x="163" y="257"/>
                </a:cubicBezTo>
                <a:cubicBezTo>
                  <a:pt x="162" y="256"/>
                  <a:pt x="161" y="256"/>
                  <a:pt x="161" y="255"/>
                </a:cubicBezTo>
                <a:cubicBezTo>
                  <a:pt x="160" y="254"/>
                  <a:pt x="159" y="252"/>
                  <a:pt x="159" y="252"/>
                </a:cubicBezTo>
                <a:cubicBezTo>
                  <a:pt x="159" y="251"/>
                  <a:pt x="158" y="248"/>
                  <a:pt x="157" y="248"/>
                </a:cubicBezTo>
                <a:cubicBezTo>
                  <a:pt x="156" y="246"/>
                  <a:pt x="157" y="243"/>
                  <a:pt x="156" y="243"/>
                </a:cubicBezTo>
                <a:cubicBezTo>
                  <a:pt x="155" y="242"/>
                  <a:pt x="155" y="240"/>
                  <a:pt x="155" y="239"/>
                </a:cubicBezTo>
                <a:cubicBezTo>
                  <a:pt x="154" y="238"/>
                  <a:pt x="152" y="239"/>
                  <a:pt x="152" y="237"/>
                </a:cubicBezTo>
                <a:cubicBezTo>
                  <a:pt x="153" y="237"/>
                  <a:pt x="152" y="237"/>
                  <a:pt x="152" y="236"/>
                </a:cubicBezTo>
                <a:cubicBezTo>
                  <a:pt x="154" y="236"/>
                  <a:pt x="153" y="233"/>
                  <a:pt x="155" y="233"/>
                </a:cubicBezTo>
                <a:cubicBezTo>
                  <a:pt x="157" y="233"/>
                  <a:pt x="158" y="232"/>
                  <a:pt x="160" y="233"/>
                </a:cubicBezTo>
                <a:cubicBezTo>
                  <a:pt x="161" y="233"/>
                  <a:pt x="161" y="234"/>
                  <a:pt x="161" y="234"/>
                </a:cubicBezTo>
                <a:cubicBezTo>
                  <a:pt x="162" y="234"/>
                  <a:pt x="163" y="234"/>
                  <a:pt x="163" y="235"/>
                </a:cubicBezTo>
                <a:cubicBezTo>
                  <a:pt x="164" y="235"/>
                  <a:pt x="165" y="237"/>
                  <a:pt x="166" y="236"/>
                </a:cubicBezTo>
                <a:cubicBezTo>
                  <a:pt x="164" y="235"/>
                  <a:pt x="165" y="232"/>
                  <a:pt x="164" y="232"/>
                </a:cubicBezTo>
                <a:cubicBezTo>
                  <a:pt x="163" y="232"/>
                  <a:pt x="164" y="232"/>
                  <a:pt x="163" y="231"/>
                </a:cubicBezTo>
                <a:cubicBezTo>
                  <a:pt x="163" y="231"/>
                  <a:pt x="163" y="230"/>
                  <a:pt x="161" y="230"/>
                </a:cubicBezTo>
                <a:cubicBezTo>
                  <a:pt x="161" y="230"/>
                  <a:pt x="161" y="229"/>
                  <a:pt x="161" y="229"/>
                </a:cubicBezTo>
                <a:cubicBezTo>
                  <a:pt x="158" y="229"/>
                  <a:pt x="158" y="229"/>
                  <a:pt x="157" y="229"/>
                </a:cubicBezTo>
                <a:cubicBezTo>
                  <a:pt x="156" y="230"/>
                  <a:pt x="155" y="229"/>
                  <a:pt x="154" y="230"/>
                </a:cubicBezTo>
                <a:cubicBezTo>
                  <a:pt x="154" y="230"/>
                  <a:pt x="153" y="230"/>
                  <a:pt x="153" y="230"/>
                </a:cubicBezTo>
                <a:cubicBezTo>
                  <a:pt x="152" y="230"/>
                  <a:pt x="151" y="232"/>
                  <a:pt x="151" y="232"/>
                </a:cubicBezTo>
                <a:cubicBezTo>
                  <a:pt x="151" y="232"/>
                  <a:pt x="151" y="233"/>
                  <a:pt x="151" y="233"/>
                </a:cubicBezTo>
                <a:cubicBezTo>
                  <a:pt x="150" y="234"/>
                  <a:pt x="151" y="236"/>
                  <a:pt x="150" y="237"/>
                </a:cubicBezTo>
                <a:cubicBezTo>
                  <a:pt x="150" y="238"/>
                  <a:pt x="151" y="238"/>
                  <a:pt x="152" y="239"/>
                </a:cubicBezTo>
                <a:cubicBezTo>
                  <a:pt x="150" y="240"/>
                  <a:pt x="151" y="243"/>
                  <a:pt x="150" y="245"/>
                </a:cubicBezTo>
                <a:cubicBezTo>
                  <a:pt x="150" y="245"/>
                  <a:pt x="150" y="246"/>
                  <a:pt x="150" y="246"/>
                </a:cubicBezTo>
                <a:cubicBezTo>
                  <a:pt x="149" y="247"/>
                  <a:pt x="150" y="249"/>
                  <a:pt x="149" y="250"/>
                </a:cubicBezTo>
                <a:cubicBezTo>
                  <a:pt x="145" y="250"/>
                  <a:pt x="144" y="249"/>
                  <a:pt x="140" y="249"/>
                </a:cubicBezTo>
                <a:cubicBezTo>
                  <a:pt x="140" y="245"/>
                  <a:pt x="139" y="240"/>
                  <a:pt x="138" y="236"/>
                </a:cubicBezTo>
                <a:cubicBezTo>
                  <a:pt x="135" y="234"/>
                  <a:pt x="135" y="231"/>
                  <a:pt x="131" y="231"/>
                </a:cubicBezTo>
                <a:cubicBezTo>
                  <a:pt x="125" y="231"/>
                  <a:pt x="124" y="240"/>
                  <a:pt x="126" y="246"/>
                </a:cubicBezTo>
                <a:cubicBezTo>
                  <a:pt x="129" y="246"/>
                  <a:pt x="129" y="246"/>
                  <a:pt x="129" y="246"/>
                </a:cubicBezTo>
                <a:cubicBezTo>
                  <a:pt x="131" y="245"/>
                  <a:pt x="128" y="239"/>
                  <a:pt x="131" y="237"/>
                </a:cubicBezTo>
                <a:cubicBezTo>
                  <a:pt x="133" y="237"/>
                  <a:pt x="132" y="237"/>
                  <a:pt x="134" y="237"/>
                </a:cubicBezTo>
                <a:cubicBezTo>
                  <a:pt x="133" y="240"/>
                  <a:pt x="135" y="242"/>
                  <a:pt x="136" y="244"/>
                </a:cubicBezTo>
                <a:cubicBezTo>
                  <a:pt x="136" y="246"/>
                  <a:pt x="136" y="249"/>
                  <a:pt x="136" y="252"/>
                </a:cubicBezTo>
                <a:cubicBezTo>
                  <a:pt x="136" y="253"/>
                  <a:pt x="133" y="256"/>
                  <a:pt x="135" y="258"/>
                </a:cubicBezTo>
                <a:cubicBezTo>
                  <a:pt x="135" y="256"/>
                  <a:pt x="137" y="258"/>
                  <a:pt x="138" y="258"/>
                </a:cubicBezTo>
                <a:cubicBezTo>
                  <a:pt x="138" y="255"/>
                  <a:pt x="140" y="253"/>
                  <a:pt x="144" y="254"/>
                </a:cubicBezTo>
                <a:cubicBezTo>
                  <a:pt x="145" y="255"/>
                  <a:pt x="145" y="258"/>
                  <a:pt x="145" y="260"/>
                </a:cubicBezTo>
                <a:cubicBezTo>
                  <a:pt x="147" y="260"/>
                  <a:pt x="148" y="261"/>
                  <a:pt x="149" y="262"/>
                </a:cubicBezTo>
                <a:cubicBezTo>
                  <a:pt x="149" y="264"/>
                  <a:pt x="150" y="265"/>
                  <a:pt x="150" y="266"/>
                </a:cubicBezTo>
                <a:cubicBezTo>
                  <a:pt x="150" y="267"/>
                  <a:pt x="149" y="267"/>
                  <a:pt x="149" y="267"/>
                </a:cubicBezTo>
                <a:cubicBezTo>
                  <a:pt x="149" y="268"/>
                  <a:pt x="150" y="267"/>
                  <a:pt x="150" y="268"/>
                </a:cubicBezTo>
                <a:cubicBezTo>
                  <a:pt x="150" y="268"/>
                  <a:pt x="149" y="268"/>
                  <a:pt x="149" y="268"/>
                </a:cubicBezTo>
                <a:cubicBezTo>
                  <a:pt x="149" y="270"/>
                  <a:pt x="150" y="271"/>
                  <a:pt x="150" y="271"/>
                </a:cubicBezTo>
                <a:cubicBezTo>
                  <a:pt x="150" y="272"/>
                  <a:pt x="149" y="271"/>
                  <a:pt x="149" y="271"/>
                </a:cubicBezTo>
                <a:cubicBezTo>
                  <a:pt x="149" y="272"/>
                  <a:pt x="149" y="273"/>
                  <a:pt x="149" y="273"/>
                </a:cubicBezTo>
                <a:cubicBezTo>
                  <a:pt x="149" y="273"/>
                  <a:pt x="150" y="274"/>
                  <a:pt x="149" y="274"/>
                </a:cubicBezTo>
                <a:cubicBezTo>
                  <a:pt x="149" y="275"/>
                  <a:pt x="150" y="275"/>
                  <a:pt x="150" y="275"/>
                </a:cubicBezTo>
                <a:cubicBezTo>
                  <a:pt x="149" y="273"/>
                  <a:pt x="152" y="271"/>
                  <a:pt x="152" y="269"/>
                </a:cubicBezTo>
                <a:cubicBezTo>
                  <a:pt x="153" y="266"/>
                  <a:pt x="153" y="262"/>
                  <a:pt x="152" y="260"/>
                </a:cubicBezTo>
                <a:cubicBezTo>
                  <a:pt x="152" y="258"/>
                  <a:pt x="151" y="258"/>
                  <a:pt x="151" y="256"/>
                </a:cubicBezTo>
                <a:cubicBezTo>
                  <a:pt x="151" y="256"/>
                  <a:pt x="150" y="256"/>
                  <a:pt x="150" y="256"/>
                </a:cubicBezTo>
                <a:cubicBezTo>
                  <a:pt x="150" y="254"/>
                  <a:pt x="150" y="253"/>
                  <a:pt x="150" y="251"/>
                </a:cubicBezTo>
                <a:cubicBezTo>
                  <a:pt x="152" y="252"/>
                  <a:pt x="150" y="249"/>
                  <a:pt x="152" y="249"/>
                </a:cubicBezTo>
                <a:cubicBezTo>
                  <a:pt x="152" y="250"/>
                  <a:pt x="153" y="250"/>
                  <a:pt x="154" y="250"/>
                </a:cubicBezTo>
                <a:cubicBezTo>
                  <a:pt x="153" y="252"/>
                  <a:pt x="155" y="252"/>
                  <a:pt x="156" y="253"/>
                </a:cubicBezTo>
                <a:cubicBezTo>
                  <a:pt x="156" y="254"/>
                  <a:pt x="155" y="255"/>
                  <a:pt x="156" y="255"/>
                </a:cubicBezTo>
                <a:close/>
                <a:moveTo>
                  <a:pt x="104" y="236"/>
                </a:moveTo>
                <a:cubicBezTo>
                  <a:pt x="102" y="236"/>
                  <a:pt x="102" y="235"/>
                  <a:pt x="100" y="235"/>
                </a:cubicBezTo>
                <a:cubicBezTo>
                  <a:pt x="99" y="236"/>
                  <a:pt x="99" y="237"/>
                  <a:pt x="98" y="238"/>
                </a:cubicBezTo>
                <a:cubicBezTo>
                  <a:pt x="98" y="238"/>
                  <a:pt x="98" y="241"/>
                  <a:pt x="98" y="241"/>
                </a:cubicBezTo>
                <a:cubicBezTo>
                  <a:pt x="98" y="241"/>
                  <a:pt x="98" y="241"/>
                  <a:pt x="98" y="241"/>
                </a:cubicBezTo>
                <a:cubicBezTo>
                  <a:pt x="98" y="244"/>
                  <a:pt x="99" y="248"/>
                  <a:pt x="98" y="250"/>
                </a:cubicBezTo>
                <a:cubicBezTo>
                  <a:pt x="98" y="251"/>
                  <a:pt x="98" y="251"/>
                  <a:pt x="98" y="251"/>
                </a:cubicBezTo>
                <a:cubicBezTo>
                  <a:pt x="98" y="252"/>
                  <a:pt x="98" y="252"/>
                  <a:pt x="98" y="252"/>
                </a:cubicBezTo>
                <a:cubicBezTo>
                  <a:pt x="98" y="253"/>
                  <a:pt x="98" y="254"/>
                  <a:pt x="98" y="255"/>
                </a:cubicBezTo>
                <a:cubicBezTo>
                  <a:pt x="98" y="256"/>
                  <a:pt x="97" y="256"/>
                  <a:pt x="97" y="256"/>
                </a:cubicBezTo>
                <a:cubicBezTo>
                  <a:pt x="97" y="256"/>
                  <a:pt x="98" y="257"/>
                  <a:pt x="98" y="257"/>
                </a:cubicBezTo>
                <a:cubicBezTo>
                  <a:pt x="98" y="258"/>
                  <a:pt x="97" y="259"/>
                  <a:pt x="97" y="260"/>
                </a:cubicBezTo>
                <a:cubicBezTo>
                  <a:pt x="97" y="263"/>
                  <a:pt x="98" y="263"/>
                  <a:pt x="97" y="264"/>
                </a:cubicBezTo>
                <a:cubicBezTo>
                  <a:pt x="97" y="264"/>
                  <a:pt x="97" y="265"/>
                  <a:pt x="97" y="265"/>
                </a:cubicBezTo>
                <a:cubicBezTo>
                  <a:pt x="97" y="267"/>
                  <a:pt x="97" y="268"/>
                  <a:pt x="97" y="268"/>
                </a:cubicBezTo>
                <a:cubicBezTo>
                  <a:pt x="97" y="268"/>
                  <a:pt x="96" y="269"/>
                  <a:pt x="96" y="269"/>
                </a:cubicBezTo>
                <a:cubicBezTo>
                  <a:pt x="96" y="270"/>
                  <a:pt x="96" y="270"/>
                  <a:pt x="96" y="270"/>
                </a:cubicBezTo>
                <a:cubicBezTo>
                  <a:pt x="96" y="271"/>
                  <a:pt x="97" y="271"/>
                  <a:pt x="96" y="271"/>
                </a:cubicBezTo>
                <a:cubicBezTo>
                  <a:pt x="96" y="271"/>
                  <a:pt x="95" y="271"/>
                  <a:pt x="95" y="271"/>
                </a:cubicBezTo>
                <a:cubicBezTo>
                  <a:pt x="94" y="270"/>
                  <a:pt x="94" y="270"/>
                  <a:pt x="93" y="269"/>
                </a:cubicBezTo>
                <a:cubicBezTo>
                  <a:pt x="93" y="268"/>
                  <a:pt x="92" y="268"/>
                  <a:pt x="92" y="268"/>
                </a:cubicBezTo>
                <a:cubicBezTo>
                  <a:pt x="91" y="267"/>
                  <a:pt x="92" y="266"/>
                  <a:pt x="91" y="266"/>
                </a:cubicBezTo>
                <a:cubicBezTo>
                  <a:pt x="90" y="263"/>
                  <a:pt x="89" y="260"/>
                  <a:pt x="85" y="260"/>
                </a:cubicBezTo>
                <a:cubicBezTo>
                  <a:pt x="84" y="261"/>
                  <a:pt x="84" y="262"/>
                  <a:pt x="83" y="262"/>
                </a:cubicBezTo>
                <a:cubicBezTo>
                  <a:pt x="83" y="263"/>
                  <a:pt x="83" y="265"/>
                  <a:pt x="83" y="266"/>
                </a:cubicBezTo>
                <a:cubicBezTo>
                  <a:pt x="83" y="268"/>
                  <a:pt x="83" y="268"/>
                  <a:pt x="83" y="269"/>
                </a:cubicBezTo>
                <a:cubicBezTo>
                  <a:pt x="83" y="270"/>
                  <a:pt x="83" y="271"/>
                  <a:pt x="83" y="271"/>
                </a:cubicBezTo>
                <a:cubicBezTo>
                  <a:pt x="83" y="273"/>
                  <a:pt x="83" y="275"/>
                  <a:pt x="83" y="276"/>
                </a:cubicBezTo>
                <a:cubicBezTo>
                  <a:pt x="83" y="277"/>
                  <a:pt x="82" y="277"/>
                  <a:pt x="82" y="277"/>
                </a:cubicBezTo>
                <a:cubicBezTo>
                  <a:pt x="82" y="281"/>
                  <a:pt x="81" y="281"/>
                  <a:pt x="83" y="282"/>
                </a:cubicBezTo>
                <a:cubicBezTo>
                  <a:pt x="83" y="282"/>
                  <a:pt x="82" y="283"/>
                  <a:pt x="82" y="283"/>
                </a:cubicBezTo>
                <a:cubicBezTo>
                  <a:pt x="82" y="282"/>
                  <a:pt x="82" y="282"/>
                  <a:pt x="81" y="282"/>
                </a:cubicBezTo>
                <a:cubicBezTo>
                  <a:pt x="81" y="282"/>
                  <a:pt x="81" y="283"/>
                  <a:pt x="81" y="283"/>
                </a:cubicBezTo>
                <a:cubicBezTo>
                  <a:pt x="81" y="286"/>
                  <a:pt x="80" y="293"/>
                  <a:pt x="75" y="293"/>
                </a:cubicBezTo>
                <a:cubicBezTo>
                  <a:pt x="75" y="289"/>
                  <a:pt x="72" y="283"/>
                  <a:pt x="71" y="280"/>
                </a:cubicBezTo>
                <a:cubicBezTo>
                  <a:pt x="70" y="278"/>
                  <a:pt x="70" y="278"/>
                  <a:pt x="71" y="277"/>
                </a:cubicBezTo>
                <a:cubicBezTo>
                  <a:pt x="71" y="277"/>
                  <a:pt x="70" y="277"/>
                  <a:pt x="70" y="277"/>
                </a:cubicBezTo>
                <a:cubicBezTo>
                  <a:pt x="70" y="275"/>
                  <a:pt x="70" y="274"/>
                  <a:pt x="70" y="273"/>
                </a:cubicBezTo>
                <a:cubicBezTo>
                  <a:pt x="70" y="271"/>
                  <a:pt x="69" y="270"/>
                  <a:pt x="69" y="269"/>
                </a:cubicBezTo>
                <a:cubicBezTo>
                  <a:pt x="69" y="267"/>
                  <a:pt x="69" y="266"/>
                  <a:pt x="69" y="265"/>
                </a:cubicBezTo>
                <a:cubicBezTo>
                  <a:pt x="69" y="265"/>
                  <a:pt x="68" y="265"/>
                  <a:pt x="68" y="264"/>
                </a:cubicBezTo>
                <a:cubicBezTo>
                  <a:pt x="68" y="263"/>
                  <a:pt x="68" y="263"/>
                  <a:pt x="68" y="262"/>
                </a:cubicBezTo>
                <a:cubicBezTo>
                  <a:pt x="67" y="262"/>
                  <a:pt x="68" y="261"/>
                  <a:pt x="68" y="261"/>
                </a:cubicBezTo>
                <a:cubicBezTo>
                  <a:pt x="67" y="261"/>
                  <a:pt x="66" y="260"/>
                  <a:pt x="66" y="260"/>
                </a:cubicBezTo>
                <a:cubicBezTo>
                  <a:pt x="66" y="259"/>
                  <a:pt x="66" y="258"/>
                  <a:pt x="65" y="258"/>
                </a:cubicBezTo>
                <a:cubicBezTo>
                  <a:pt x="64" y="257"/>
                  <a:pt x="64" y="258"/>
                  <a:pt x="62" y="258"/>
                </a:cubicBezTo>
                <a:cubicBezTo>
                  <a:pt x="59" y="261"/>
                  <a:pt x="64" y="262"/>
                  <a:pt x="64" y="266"/>
                </a:cubicBezTo>
                <a:cubicBezTo>
                  <a:pt x="63" y="269"/>
                  <a:pt x="64" y="272"/>
                  <a:pt x="65" y="275"/>
                </a:cubicBezTo>
                <a:cubicBezTo>
                  <a:pt x="66" y="277"/>
                  <a:pt x="66" y="279"/>
                  <a:pt x="66" y="281"/>
                </a:cubicBezTo>
                <a:cubicBezTo>
                  <a:pt x="66" y="282"/>
                  <a:pt x="67" y="283"/>
                  <a:pt x="67" y="283"/>
                </a:cubicBezTo>
                <a:cubicBezTo>
                  <a:pt x="67" y="283"/>
                  <a:pt x="66" y="283"/>
                  <a:pt x="66" y="284"/>
                </a:cubicBezTo>
                <a:cubicBezTo>
                  <a:pt x="66" y="284"/>
                  <a:pt x="67" y="285"/>
                  <a:pt x="68" y="285"/>
                </a:cubicBezTo>
                <a:cubicBezTo>
                  <a:pt x="68" y="286"/>
                  <a:pt x="67" y="287"/>
                  <a:pt x="68" y="287"/>
                </a:cubicBezTo>
                <a:cubicBezTo>
                  <a:pt x="67" y="288"/>
                  <a:pt x="69" y="288"/>
                  <a:pt x="69" y="288"/>
                </a:cubicBezTo>
                <a:cubicBezTo>
                  <a:pt x="69" y="288"/>
                  <a:pt x="69" y="289"/>
                  <a:pt x="69" y="290"/>
                </a:cubicBezTo>
                <a:cubicBezTo>
                  <a:pt x="69" y="290"/>
                  <a:pt x="69" y="290"/>
                  <a:pt x="70" y="290"/>
                </a:cubicBezTo>
                <a:cubicBezTo>
                  <a:pt x="70" y="290"/>
                  <a:pt x="70" y="292"/>
                  <a:pt x="70" y="292"/>
                </a:cubicBezTo>
                <a:cubicBezTo>
                  <a:pt x="70" y="292"/>
                  <a:pt x="70" y="292"/>
                  <a:pt x="70" y="292"/>
                </a:cubicBezTo>
                <a:cubicBezTo>
                  <a:pt x="71" y="295"/>
                  <a:pt x="71" y="297"/>
                  <a:pt x="73" y="298"/>
                </a:cubicBezTo>
                <a:cubicBezTo>
                  <a:pt x="74" y="300"/>
                  <a:pt x="75" y="300"/>
                  <a:pt x="77" y="300"/>
                </a:cubicBezTo>
                <a:cubicBezTo>
                  <a:pt x="79" y="300"/>
                  <a:pt x="80" y="298"/>
                  <a:pt x="81" y="297"/>
                </a:cubicBezTo>
                <a:cubicBezTo>
                  <a:pt x="82" y="296"/>
                  <a:pt x="82" y="295"/>
                  <a:pt x="83" y="294"/>
                </a:cubicBezTo>
                <a:cubicBezTo>
                  <a:pt x="83" y="293"/>
                  <a:pt x="83" y="294"/>
                  <a:pt x="83" y="293"/>
                </a:cubicBezTo>
                <a:cubicBezTo>
                  <a:pt x="83" y="293"/>
                  <a:pt x="83" y="292"/>
                  <a:pt x="83" y="292"/>
                </a:cubicBezTo>
                <a:cubicBezTo>
                  <a:pt x="83" y="291"/>
                  <a:pt x="84" y="291"/>
                  <a:pt x="85" y="290"/>
                </a:cubicBezTo>
                <a:cubicBezTo>
                  <a:pt x="85" y="290"/>
                  <a:pt x="85" y="290"/>
                  <a:pt x="85" y="289"/>
                </a:cubicBezTo>
                <a:cubicBezTo>
                  <a:pt x="85" y="289"/>
                  <a:pt x="85" y="289"/>
                  <a:pt x="85" y="289"/>
                </a:cubicBezTo>
                <a:cubicBezTo>
                  <a:pt x="86" y="286"/>
                  <a:pt x="85" y="282"/>
                  <a:pt x="86" y="279"/>
                </a:cubicBezTo>
                <a:cubicBezTo>
                  <a:pt x="86" y="277"/>
                  <a:pt x="86" y="275"/>
                  <a:pt x="87" y="274"/>
                </a:cubicBezTo>
                <a:cubicBezTo>
                  <a:pt x="87" y="273"/>
                  <a:pt x="87" y="271"/>
                  <a:pt x="89" y="271"/>
                </a:cubicBezTo>
                <a:cubicBezTo>
                  <a:pt x="89" y="272"/>
                  <a:pt x="89" y="273"/>
                  <a:pt x="90" y="274"/>
                </a:cubicBezTo>
                <a:cubicBezTo>
                  <a:pt x="90" y="274"/>
                  <a:pt x="91" y="274"/>
                  <a:pt x="91" y="274"/>
                </a:cubicBezTo>
                <a:cubicBezTo>
                  <a:pt x="92" y="275"/>
                  <a:pt x="92" y="276"/>
                  <a:pt x="92" y="276"/>
                </a:cubicBezTo>
                <a:cubicBezTo>
                  <a:pt x="92" y="276"/>
                  <a:pt x="92" y="277"/>
                  <a:pt x="93" y="277"/>
                </a:cubicBezTo>
                <a:cubicBezTo>
                  <a:pt x="93" y="278"/>
                  <a:pt x="95" y="281"/>
                  <a:pt x="96" y="281"/>
                </a:cubicBezTo>
                <a:cubicBezTo>
                  <a:pt x="97" y="282"/>
                  <a:pt x="97" y="284"/>
                  <a:pt x="100" y="283"/>
                </a:cubicBezTo>
                <a:cubicBezTo>
                  <a:pt x="100" y="283"/>
                  <a:pt x="102" y="282"/>
                  <a:pt x="102" y="281"/>
                </a:cubicBezTo>
                <a:cubicBezTo>
                  <a:pt x="102" y="281"/>
                  <a:pt x="101" y="280"/>
                  <a:pt x="101" y="280"/>
                </a:cubicBezTo>
                <a:cubicBezTo>
                  <a:pt x="101" y="280"/>
                  <a:pt x="102" y="280"/>
                  <a:pt x="102" y="279"/>
                </a:cubicBezTo>
                <a:cubicBezTo>
                  <a:pt x="102" y="279"/>
                  <a:pt x="102" y="278"/>
                  <a:pt x="102" y="278"/>
                </a:cubicBezTo>
                <a:cubicBezTo>
                  <a:pt x="102" y="276"/>
                  <a:pt x="102" y="274"/>
                  <a:pt x="102" y="273"/>
                </a:cubicBezTo>
                <a:cubicBezTo>
                  <a:pt x="102" y="273"/>
                  <a:pt x="102" y="272"/>
                  <a:pt x="102" y="271"/>
                </a:cubicBezTo>
                <a:cubicBezTo>
                  <a:pt x="103" y="267"/>
                  <a:pt x="103" y="258"/>
                  <a:pt x="104" y="254"/>
                </a:cubicBezTo>
                <a:cubicBezTo>
                  <a:pt x="104" y="253"/>
                  <a:pt x="104" y="251"/>
                  <a:pt x="104" y="249"/>
                </a:cubicBezTo>
                <a:cubicBezTo>
                  <a:pt x="104" y="249"/>
                  <a:pt x="104" y="249"/>
                  <a:pt x="104" y="248"/>
                </a:cubicBezTo>
                <a:cubicBezTo>
                  <a:pt x="104" y="248"/>
                  <a:pt x="104" y="248"/>
                  <a:pt x="104" y="248"/>
                </a:cubicBezTo>
                <a:cubicBezTo>
                  <a:pt x="104" y="247"/>
                  <a:pt x="104" y="247"/>
                  <a:pt x="104" y="246"/>
                </a:cubicBezTo>
                <a:cubicBezTo>
                  <a:pt x="104" y="242"/>
                  <a:pt x="105" y="239"/>
                  <a:pt x="104" y="236"/>
                </a:cubicBezTo>
                <a:close/>
                <a:moveTo>
                  <a:pt x="205" y="26"/>
                </a:moveTo>
                <a:cubicBezTo>
                  <a:pt x="204" y="24"/>
                  <a:pt x="201" y="28"/>
                  <a:pt x="202" y="28"/>
                </a:cubicBezTo>
                <a:cubicBezTo>
                  <a:pt x="202" y="27"/>
                  <a:pt x="205" y="28"/>
                  <a:pt x="205" y="26"/>
                </a:cubicBezTo>
                <a:close/>
                <a:moveTo>
                  <a:pt x="194" y="136"/>
                </a:moveTo>
                <a:cubicBezTo>
                  <a:pt x="193" y="137"/>
                  <a:pt x="193" y="137"/>
                  <a:pt x="193" y="137"/>
                </a:cubicBezTo>
                <a:cubicBezTo>
                  <a:pt x="192" y="142"/>
                  <a:pt x="194" y="151"/>
                  <a:pt x="193" y="154"/>
                </a:cubicBezTo>
                <a:cubicBezTo>
                  <a:pt x="193" y="154"/>
                  <a:pt x="194" y="156"/>
                  <a:pt x="194" y="156"/>
                </a:cubicBezTo>
                <a:cubicBezTo>
                  <a:pt x="194" y="156"/>
                  <a:pt x="193" y="156"/>
                  <a:pt x="194" y="157"/>
                </a:cubicBezTo>
                <a:cubicBezTo>
                  <a:pt x="194" y="157"/>
                  <a:pt x="194" y="157"/>
                  <a:pt x="194" y="157"/>
                </a:cubicBezTo>
                <a:cubicBezTo>
                  <a:pt x="194" y="158"/>
                  <a:pt x="194" y="158"/>
                  <a:pt x="194" y="159"/>
                </a:cubicBezTo>
                <a:cubicBezTo>
                  <a:pt x="194" y="159"/>
                  <a:pt x="195" y="159"/>
                  <a:pt x="195" y="159"/>
                </a:cubicBezTo>
                <a:cubicBezTo>
                  <a:pt x="195" y="160"/>
                  <a:pt x="194" y="160"/>
                  <a:pt x="194" y="160"/>
                </a:cubicBezTo>
                <a:cubicBezTo>
                  <a:pt x="194" y="161"/>
                  <a:pt x="195" y="161"/>
                  <a:pt x="195" y="161"/>
                </a:cubicBezTo>
                <a:cubicBezTo>
                  <a:pt x="196" y="164"/>
                  <a:pt x="195" y="166"/>
                  <a:pt x="196" y="168"/>
                </a:cubicBezTo>
                <a:cubicBezTo>
                  <a:pt x="195" y="168"/>
                  <a:pt x="195" y="169"/>
                  <a:pt x="196" y="170"/>
                </a:cubicBezTo>
                <a:cubicBezTo>
                  <a:pt x="195" y="170"/>
                  <a:pt x="195" y="171"/>
                  <a:pt x="196" y="171"/>
                </a:cubicBezTo>
                <a:cubicBezTo>
                  <a:pt x="197" y="169"/>
                  <a:pt x="196" y="175"/>
                  <a:pt x="198" y="174"/>
                </a:cubicBezTo>
                <a:cubicBezTo>
                  <a:pt x="199" y="172"/>
                  <a:pt x="199" y="170"/>
                  <a:pt x="199" y="168"/>
                </a:cubicBezTo>
                <a:cubicBezTo>
                  <a:pt x="199" y="167"/>
                  <a:pt x="199" y="167"/>
                  <a:pt x="199" y="166"/>
                </a:cubicBezTo>
                <a:cubicBezTo>
                  <a:pt x="198" y="164"/>
                  <a:pt x="199" y="161"/>
                  <a:pt x="199" y="159"/>
                </a:cubicBezTo>
                <a:cubicBezTo>
                  <a:pt x="199" y="158"/>
                  <a:pt x="198" y="158"/>
                  <a:pt x="198" y="157"/>
                </a:cubicBezTo>
                <a:cubicBezTo>
                  <a:pt x="198" y="155"/>
                  <a:pt x="199" y="154"/>
                  <a:pt x="198" y="153"/>
                </a:cubicBezTo>
                <a:cubicBezTo>
                  <a:pt x="198" y="153"/>
                  <a:pt x="198" y="152"/>
                  <a:pt x="198" y="152"/>
                </a:cubicBezTo>
                <a:cubicBezTo>
                  <a:pt x="198" y="150"/>
                  <a:pt x="199" y="150"/>
                  <a:pt x="198" y="149"/>
                </a:cubicBezTo>
                <a:cubicBezTo>
                  <a:pt x="198" y="149"/>
                  <a:pt x="199" y="149"/>
                  <a:pt x="199" y="149"/>
                </a:cubicBezTo>
                <a:cubicBezTo>
                  <a:pt x="199" y="148"/>
                  <a:pt x="199" y="146"/>
                  <a:pt x="200" y="146"/>
                </a:cubicBezTo>
                <a:cubicBezTo>
                  <a:pt x="203" y="148"/>
                  <a:pt x="204" y="151"/>
                  <a:pt x="205" y="153"/>
                </a:cubicBezTo>
                <a:cubicBezTo>
                  <a:pt x="206" y="153"/>
                  <a:pt x="206" y="154"/>
                  <a:pt x="207" y="154"/>
                </a:cubicBezTo>
                <a:cubicBezTo>
                  <a:pt x="207" y="155"/>
                  <a:pt x="208" y="155"/>
                  <a:pt x="208" y="156"/>
                </a:cubicBezTo>
                <a:cubicBezTo>
                  <a:pt x="208" y="156"/>
                  <a:pt x="207" y="156"/>
                  <a:pt x="207" y="157"/>
                </a:cubicBezTo>
                <a:cubicBezTo>
                  <a:pt x="207" y="157"/>
                  <a:pt x="209" y="157"/>
                  <a:pt x="209" y="157"/>
                </a:cubicBezTo>
                <a:cubicBezTo>
                  <a:pt x="209" y="158"/>
                  <a:pt x="209" y="159"/>
                  <a:pt x="209" y="160"/>
                </a:cubicBezTo>
                <a:cubicBezTo>
                  <a:pt x="209" y="161"/>
                  <a:pt x="210" y="160"/>
                  <a:pt x="210" y="161"/>
                </a:cubicBezTo>
                <a:cubicBezTo>
                  <a:pt x="211" y="161"/>
                  <a:pt x="210" y="161"/>
                  <a:pt x="211" y="162"/>
                </a:cubicBezTo>
                <a:cubicBezTo>
                  <a:pt x="212" y="163"/>
                  <a:pt x="213" y="164"/>
                  <a:pt x="213" y="164"/>
                </a:cubicBezTo>
                <a:cubicBezTo>
                  <a:pt x="213" y="166"/>
                  <a:pt x="216" y="167"/>
                  <a:pt x="215" y="169"/>
                </a:cubicBezTo>
                <a:cubicBezTo>
                  <a:pt x="217" y="169"/>
                  <a:pt x="218" y="171"/>
                  <a:pt x="219" y="172"/>
                </a:cubicBezTo>
                <a:cubicBezTo>
                  <a:pt x="219" y="172"/>
                  <a:pt x="219" y="173"/>
                  <a:pt x="219" y="173"/>
                </a:cubicBezTo>
                <a:cubicBezTo>
                  <a:pt x="219" y="173"/>
                  <a:pt x="221" y="174"/>
                  <a:pt x="221" y="174"/>
                </a:cubicBezTo>
                <a:cubicBezTo>
                  <a:pt x="222" y="175"/>
                  <a:pt x="222" y="174"/>
                  <a:pt x="223" y="174"/>
                </a:cubicBezTo>
                <a:cubicBezTo>
                  <a:pt x="224" y="173"/>
                  <a:pt x="225" y="172"/>
                  <a:pt x="225" y="170"/>
                </a:cubicBezTo>
                <a:cubicBezTo>
                  <a:pt x="225" y="170"/>
                  <a:pt x="224" y="169"/>
                  <a:pt x="224" y="168"/>
                </a:cubicBezTo>
                <a:cubicBezTo>
                  <a:pt x="224" y="169"/>
                  <a:pt x="225" y="168"/>
                  <a:pt x="225" y="168"/>
                </a:cubicBezTo>
                <a:cubicBezTo>
                  <a:pt x="226" y="165"/>
                  <a:pt x="225" y="163"/>
                  <a:pt x="226" y="161"/>
                </a:cubicBezTo>
                <a:cubicBezTo>
                  <a:pt x="226" y="159"/>
                  <a:pt x="227" y="157"/>
                  <a:pt x="227" y="155"/>
                </a:cubicBezTo>
                <a:cubicBezTo>
                  <a:pt x="228" y="152"/>
                  <a:pt x="227" y="148"/>
                  <a:pt x="228" y="145"/>
                </a:cubicBezTo>
                <a:cubicBezTo>
                  <a:pt x="228" y="143"/>
                  <a:pt x="228" y="143"/>
                  <a:pt x="228" y="142"/>
                </a:cubicBezTo>
                <a:cubicBezTo>
                  <a:pt x="229" y="138"/>
                  <a:pt x="228" y="131"/>
                  <a:pt x="229" y="130"/>
                </a:cubicBezTo>
                <a:cubicBezTo>
                  <a:pt x="229" y="130"/>
                  <a:pt x="228" y="129"/>
                  <a:pt x="228" y="128"/>
                </a:cubicBezTo>
                <a:cubicBezTo>
                  <a:pt x="228" y="128"/>
                  <a:pt x="229" y="128"/>
                  <a:pt x="229" y="128"/>
                </a:cubicBezTo>
                <a:cubicBezTo>
                  <a:pt x="229" y="127"/>
                  <a:pt x="228" y="126"/>
                  <a:pt x="228" y="124"/>
                </a:cubicBezTo>
                <a:cubicBezTo>
                  <a:pt x="228" y="123"/>
                  <a:pt x="228" y="119"/>
                  <a:pt x="228" y="119"/>
                </a:cubicBezTo>
                <a:cubicBezTo>
                  <a:pt x="228" y="118"/>
                  <a:pt x="229" y="118"/>
                  <a:pt x="229" y="118"/>
                </a:cubicBezTo>
                <a:cubicBezTo>
                  <a:pt x="229" y="117"/>
                  <a:pt x="228" y="116"/>
                  <a:pt x="228" y="116"/>
                </a:cubicBezTo>
                <a:cubicBezTo>
                  <a:pt x="228" y="116"/>
                  <a:pt x="229" y="116"/>
                  <a:pt x="229" y="115"/>
                </a:cubicBezTo>
                <a:cubicBezTo>
                  <a:pt x="229" y="114"/>
                  <a:pt x="228" y="114"/>
                  <a:pt x="228" y="113"/>
                </a:cubicBezTo>
                <a:cubicBezTo>
                  <a:pt x="228" y="113"/>
                  <a:pt x="229" y="113"/>
                  <a:pt x="229" y="112"/>
                </a:cubicBezTo>
                <a:cubicBezTo>
                  <a:pt x="229" y="108"/>
                  <a:pt x="230" y="105"/>
                  <a:pt x="229" y="102"/>
                </a:cubicBezTo>
                <a:cubicBezTo>
                  <a:pt x="226" y="101"/>
                  <a:pt x="226" y="102"/>
                  <a:pt x="224" y="102"/>
                </a:cubicBezTo>
                <a:cubicBezTo>
                  <a:pt x="222" y="105"/>
                  <a:pt x="223" y="108"/>
                  <a:pt x="223" y="111"/>
                </a:cubicBezTo>
                <a:cubicBezTo>
                  <a:pt x="224" y="115"/>
                  <a:pt x="224" y="118"/>
                  <a:pt x="224" y="122"/>
                </a:cubicBezTo>
                <a:cubicBezTo>
                  <a:pt x="224" y="124"/>
                  <a:pt x="223" y="125"/>
                  <a:pt x="223" y="126"/>
                </a:cubicBezTo>
                <a:cubicBezTo>
                  <a:pt x="223" y="127"/>
                  <a:pt x="224" y="129"/>
                  <a:pt x="224" y="130"/>
                </a:cubicBezTo>
                <a:cubicBezTo>
                  <a:pt x="224" y="130"/>
                  <a:pt x="223" y="130"/>
                  <a:pt x="223" y="131"/>
                </a:cubicBezTo>
                <a:cubicBezTo>
                  <a:pt x="223" y="131"/>
                  <a:pt x="224" y="131"/>
                  <a:pt x="224" y="132"/>
                </a:cubicBezTo>
                <a:cubicBezTo>
                  <a:pt x="224" y="134"/>
                  <a:pt x="223" y="134"/>
                  <a:pt x="224" y="135"/>
                </a:cubicBezTo>
                <a:cubicBezTo>
                  <a:pt x="225" y="135"/>
                  <a:pt x="224" y="136"/>
                  <a:pt x="224" y="136"/>
                </a:cubicBezTo>
                <a:cubicBezTo>
                  <a:pt x="224" y="138"/>
                  <a:pt x="224" y="139"/>
                  <a:pt x="224" y="140"/>
                </a:cubicBezTo>
                <a:cubicBezTo>
                  <a:pt x="224" y="141"/>
                  <a:pt x="224" y="142"/>
                  <a:pt x="224" y="142"/>
                </a:cubicBezTo>
                <a:cubicBezTo>
                  <a:pt x="224" y="145"/>
                  <a:pt x="223" y="147"/>
                  <a:pt x="223" y="149"/>
                </a:cubicBezTo>
                <a:cubicBezTo>
                  <a:pt x="223" y="150"/>
                  <a:pt x="223" y="152"/>
                  <a:pt x="223" y="153"/>
                </a:cubicBezTo>
                <a:cubicBezTo>
                  <a:pt x="223" y="155"/>
                  <a:pt x="221" y="156"/>
                  <a:pt x="221" y="158"/>
                </a:cubicBezTo>
                <a:cubicBezTo>
                  <a:pt x="220" y="161"/>
                  <a:pt x="222" y="164"/>
                  <a:pt x="219" y="165"/>
                </a:cubicBezTo>
                <a:cubicBezTo>
                  <a:pt x="218" y="164"/>
                  <a:pt x="217" y="164"/>
                  <a:pt x="217" y="163"/>
                </a:cubicBezTo>
                <a:cubicBezTo>
                  <a:pt x="216" y="162"/>
                  <a:pt x="217" y="161"/>
                  <a:pt x="217" y="161"/>
                </a:cubicBezTo>
                <a:cubicBezTo>
                  <a:pt x="216" y="161"/>
                  <a:pt x="215" y="161"/>
                  <a:pt x="215" y="161"/>
                </a:cubicBezTo>
                <a:cubicBezTo>
                  <a:pt x="215" y="161"/>
                  <a:pt x="216" y="159"/>
                  <a:pt x="215" y="159"/>
                </a:cubicBezTo>
                <a:cubicBezTo>
                  <a:pt x="213" y="157"/>
                  <a:pt x="212" y="156"/>
                  <a:pt x="211" y="155"/>
                </a:cubicBezTo>
                <a:cubicBezTo>
                  <a:pt x="210" y="154"/>
                  <a:pt x="211" y="154"/>
                  <a:pt x="211" y="153"/>
                </a:cubicBezTo>
                <a:cubicBezTo>
                  <a:pt x="211" y="153"/>
                  <a:pt x="210" y="153"/>
                  <a:pt x="210" y="153"/>
                </a:cubicBezTo>
                <a:cubicBezTo>
                  <a:pt x="210" y="153"/>
                  <a:pt x="210" y="152"/>
                  <a:pt x="210" y="152"/>
                </a:cubicBezTo>
                <a:cubicBezTo>
                  <a:pt x="210" y="152"/>
                  <a:pt x="209" y="152"/>
                  <a:pt x="209" y="152"/>
                </a:cubicBezTo>
                <a:cubicBezTo>
                  <a:pt x="209" y="152"/>
                  <a:pt x="210" y="151"/>
                  <a:pt x="209" y="151"/>
                </a:cubicBezTo>
                <a:cubicBezTo>
                  <a:pt x="209" y="150"/>
                  <a:pt x="208" y="151"/>
                  <a:pt x="208" y="151"/>
                </a:cubicBezTo>
                <a:cubicBezTo>
                  <a:pt x="208" y="150"/>
                  <a:pt x="208" y="150"/>
                  <a:pt x="208" y="149"/>
                </a:cubicBezTo>
                <a:cubicBezTo>
                  <a:pt x="208" y="149"/>
                  <a:pt x="207" y="148"/>
                  <a:pt x="206" y="147"/>
                </a:cubicBezTo>
                <a:cubicBezTo>
                  <a:pt x="205" y="146"/>
                  <a:pt x="204" y="145"/>
                  <a:pt x="204" y="144"/>
                </a:cubicBezTo>
                <a:cubicBezTo>
                  <a:pt x="204" y="143"/>
                  <a:pt x="203" y="144"/>
                  <a:pt x="203" y="143"/>
                </a:cubicBezTo>
                <a:cubicBezTo>
                  <a:pt x="203" y="143"/>
                  <a:pt x="203" y="142"/>
                  <a:pt x="203" y="142"/>
                </a:cubicBezTo>
                <a:cubicBezTo>
                  <a:pt x="203" y="142"/>
                  <a:pt x="202" y="142"/>
                  <a:pt x="201" y="142"/>
                </a:cubicBezTo>
                <a:cubicBezTo>
                  <a:pt x="201" y="141"/>
                  <a:pt x="201" y="140"/>
                  <a:pt x="201" y="140"/>
                </a:cubicBezTo>
                <a:cubicBezTo>
                  <a:pt x="199" y="137"/>
                  <a:pt x="200" y="132"/>
                  <a:pt x="197" y="132"/>
                </a:cubicBezTo>
                <a:cubicBezTo>
                  <a:pt x="194" y="132"/>
                  <a:pt x="194" y="134"/>
                  <a:pt x="194" y="136"/>
                </a:cubicBezTo>
                <a:close/>
                <a:moveTo>
                  <a:pt x="213" y="252"/>
                </a:moveTo>
                <a:cubicBezTo>
                  <a:pt x="213" y="253"/>
                  <a:pt x="214" y="252"/>
                  <a:pt x="215" y="252"/>
                </a:cubicBezTo>
                <a:cubicBezTo>
                  <a:pt x="217" y="250"/>
                  <a:pt x="214" y="248"/>
                  <a:pt x="213" y="248"/>
                </a:cubicBezTo>
                <a:cubicBezTo>
                  <a:pt x="213" y="247"/>
                  <a:pt x="213" y="246"/>
                  <a:pt x="213" y="246"/>
                </a:cubicBezTo>
                <a:cubicBezTo>
                  <a:pt x="211" y="244"/>
                  <a:pt x="209" y="243"/>
                  <a:pt x="207" y="241"/>
                </a:cubicBezTo>
                <a:cubicBezTo>
                  <a:pt x="206" y="240"/>
                  <a:pt x="205" y="239"/>
                  <a:pt x="205" y="238"/>
                </a:cubicBezTo>
                <a:cubicBezTo>
                  <a:pt x="204" y="237"/>
                  <a:pt x="204" y="237"/>
                  <a:pt x="203" y="237"/>
                </a:cubicBezTo>
                <a:cubicBezTo>
                  <a:pt x="202" y="235"/>
                  <a:pt x="201" y="233"/>
                  <a:pt x="200" y="231"/>
                </a:cubicBezTo>
                <a:cubicBezTo>
                  <a:pt x="198" y="230"/>
                  <a:pt x="195" y="228"/>
                  <a:pt x="193" y="226"/>
                </a:cubicBezTo>
                <a:cubicBezTo>
                  <a:pt x="193" y="225"/>
                  <a:pt x="192" y="224"/>
                  <a:pt x="192" y="224"/>
                </a:cubicBezTo>
                <a:cubicBezTo>
                  <a:pt x="192" y="223"/>
                  <a:pt x="190" y="222"/>
                  <a:pt x="190" y="222"/>
                </a:cubicBezTo>
                <a:cubicBezTo>
                  <a:pt x="189" y="221"/>
                  <a:pt x="189" y="220"/>
                  <a:pt x="188" y="219"/>
                </a:cubicBezTo>
                <a:cubicBezTo>
                  <a:pt x="188" y="218"/>
                  <a:pt x="187" y="217"/>
                  <a:pt x="186" y="217"/>
                </a:cubicBezTo>
                <a:cubicBezTo>
                  <a:pt x="185" y="215"/>
                  <a:pt x="182" y="214"/>
                  <a:pt x="180" y="212"/>
                </a:cubicBezTo>
                <a:cubicBezTo>
                  <a:pt x="180" y="212"/>
                  <a:pt x="181" y="211"/>
                  <a:pt x="180" y="211"/>
                </a:cubicBezTo>
                <a:cubicBezTo>
                  <a:pt x="180" y="211"/>
                  <a:pt x="179" y="211"/>
                  <a:pt x="179" y="211"/>
                </a:cubicBezTo>
                <a:cubicBezTo>
                  <a:pt x="179" y="211"/>
                  <a:pt x="178" y="210"/>
                  <a:pt x="178" y="209"/>
                </a:cubicBezTo>
                <a:cubicBezTo>
                  <a:pt x="177" y="208"/>
                  <a:pt x="176" y="207"/>
                  <a:pt x="175" y="206"/>
                </a:cubicBezTo>
                <a:cubicBezTo>
                  <a:pt x="174" y="205"/>
                  <a:pt x="173" y="204"/>
                  <a:pt x="172" y="203"/>
                </a:cubicBezTo>
                <a:cubicBezTo>
                  <a:pt x="172" y="203"/>
                  <a:pt x="172" y="202"/>
                  <a:pt x="172" y="202"/>
                </a:cubicBezTo>
                <a:cubicBezTo>
                  <a:pt x="172" y="202"/>
                  <a:pt x="171" y="201"/>
                  <a:pt x="171" y="201"/>
                </a:cubicBezTo>
                <a:cubicBezTo>
                  <a:pt x="170" y="201"/>
                  <a:pt x="170" y="200"/>
                  <a:pt x="169" y="199"/>
                </a:cubicBezTo>
                <a:cubicBezTo>
                  <a:pt x="167" y="197"/>
                  <a:pt x="165" y="195"/>
                  <a:pt x="163" y="193"/>
                </a:cubicBezTo>
                <a:cubicBezTo>
                  <a:pt x="163" y="193"/>
                  <a:pt x="163" y="192"/>
                  <a:pt x="163" y="191"/>
                </a:cubicBezTo>
                <a:cubicBezTo>
                  <a:pt x="162" y="191"/>
                  <a:pt x="161" y="191"/>
                  <a:pt x="161" y="190"/>
                </a:cubicBezTo>
                <a:cubicBezTo>
                  <a:pt x="160" y="189"/>
                  <a:pt x="159" y="187"/>
                  <a:pt x="157" y="187"/>
                </a:cubicBezTo>
                <a:cubicBezTo>
                  <a:pt x="157" y="184"/>
                  <a:pt x="155" y="182"/>
                  <a:pt x="153" y="182"/>
                </a:cubicBezTo>
                <a:cubicBezTo>
                  <a:pt x="151" y="179"/>
                  <a:pt x="148" y="176"/>
                  <a:pt x="146" y="174"/>
                </a:cubicBezTo>
                <a:cubicBezTo>
                  <a:pt x="144" y="172"/>
                  <a:pt x="143" y="171"/>
                  <a:pt x="142" y="170"/>
                </a:cubicBezTo>
                <a:cubicBezTo>
                  <a:pt x="140" y="169"/>
                  <a:pt x="139" y="167"/>
                  <a:pt x="137" y="166"/>
                </a:cubicBezTo>
                <a:cubicBezTo>
                  <a:pt x="137" y="165"/>
                  <a:pt x="135" y="164"/>
                  <a:pt x="135" y="164"/>
                </a:cubicBezTo>
                <a:cubicBezTo>
                  <a:pt x="134" y="164"/>
                  <a:pt x="132" y="161"/>
                  <a:pt x="132" y="161"/>
                </a:cubicBezTo>
                <a:cubicBezTo>
                  <a:pt x="131" y="161"/>
                  <a:pt x="131" y="160"/>
                  <a:pt x="131" y="160"/>
                </a:cubicBezTo>
                <a:cubicBezTo>
                  <a:pt x="130" y="160"/>
                  <a:pt x="130" y="160"/>
                  <a:pt x="130" y="160"/>
                </a:cubicBezTo>
                <a:cubicBezTo>
                  <a:pt x="130" y="160"/>
                  <a:pt x="130" y="159"/>
                  <a:pt x="130" y="159"/>
                </a:cubicBezTo>
                <a:cubicBezTo>
                  <a:pt x="130" y="158"/>
                  <a:pt x="129" y="159"/>
                  <a:pt x="129" y="159"/>
                </a:cubicBezTo>
                <a:cubicBezTo>
                  <a:pt x="128" y="158"/>
                  <a:pt x="129" y="158"/>
                  <a:pt x="129" y="157"/>
                </a:cubicBezTo>
                <a:cubicBezTo>
                  <a:pt x="128" y="154"/>
                  <a:pt x="130" y="154"/>
                  <a:pt x="131" y="153"/>
                </a:cubicBezTo>
                <a:cubicBezTo>
                  <a:pt x="131" y="153"/>
                  <a:pt x="130" y="152"/>
                  <a:pt x="131" y="152"/>
                </a:cubicBezTo>
                <a:cubicBezTo>
                  <a:pt x="131" y="152"/>
                  <a:pt x="132" y="152"/>
                  <a:pt x="133" y="151"/>
                </a:cubicBezTo>
                <a:cubicBezTo>
                  <a:pt x="133" y="151"/>
                  <a:pt x="132" y="150"/>
                  <a:pt x="133" y="150"/>
                </a:cubicBezTo>
                <a:cubicBezTo>
                  <a:pt x="133" y="150"/>
                  <a:pt x="134" y="150"/>
                  <a:pt x="134" y="149"/>
                </a:cubicBezTo>
                <a:cubicBezTo>
                  <a:pt x="135" y="149"/>
                  <a:pt x="137" y="148"/>
                  <a:pt x="137" y="147"/>
                </a:cubicBezTo>
                <a:cubicBezTo>
                  <a:pt x="137" y="145"/>
                  <a:pt x="138" y="145"/>
                  <a:pt x="138" y="143"/>
                </a:cubicBezTo>
                <a:cubicBezTo>
                  <a:pt x="137" y="142"/>
                  <a:pt x="135" y="142"/>
                  <a:pt x="134" y="142"/>
                </a:cubicBezTo>
                <a:cubicBezTo>
                  <a:pt x="134" y="142"/>
                  <a:pt x="134" y="141"/>
                  <a:pt x="133" y="142"/>
                </a:cubicBezTo>
                <a:cubicBezTo>
                  <a:pt x="133" y="142"/>
                  <a:pt x="133" y="142"/>
                  <a:pt x="133" y="142"/>
                </a:cubicBezTo>
                <a:cubicBezTo>
                  <a:pt x="130" y="142"/>
                  <a:pt x="128" y="141"/>
                  <a:pt x="125" y="141"/>
                </a:cubicBezTo>
                <a:cubicBezTo>
                  <a:pt x="124" y="141"/>
                  <a:pt x="122" y="141"/>
                  <a:pt x="120" y="140"/>
                </a:cubicBezTo>
                <a:cubicBezTo>
                  <a:pt x="120" y="140"/>
                  <a:pt x="119" y="139"/>
                  <a:pt x="119" y="139"/>
                </a:cubicBezTo>
                <a:cubicBezTo>
                  <a:pt x="118" y="139"/>
                  <a:pt x="117" y="139"/>
                  <a:pt x="117" y="138"/>
                </a:cubicBezTo>
                <a:cubicBezTo>
                  <a:pt x="116" y="138"/>
                  <a:pt x="115" y="137"/>
                  <a:pt x="114" y="137"/>
                </a:cubicBezTo>
                <a:cubicBezTo>
                  <a:pt x="113" y="136"/>
                  <a:pt x="112" y="136"/>
                  <a:pt x="111" y="136"/>
                </a:cubicBezTo>
                <a:cubicBezTo>
                  <a:pt x="108" y="135"/>
                  <a:pt x="107" y="135"/>
                  <a:pt x="104" y="134"/>
                </a:cubicBezTo>
                <a:cubicBezTo>
                  <a:pt x="103" y="134"/>
                  <a:pt x="103" y="135"/>
                  <a:pt x="101" y="135"/>
                </a:cubicBezTo>
                <a:cubicBezTo>
                  <a:pt x="99" y="139"/>
                  <a:pt x="100" y="145"/>
                  <a:pt x="101" y="149"/>
                </a:cubicBezTo>
                <a:cubicBezTo>
                  <a:pt x="102" y="150"/>
                  <a:pt x="102" y="152"/>
                  <a:pt x="103" y="153"/>
                </a:cubicBezTo>
                <a:cubicBezTo>
                  <a:pt x="104" y="156"/>
                  <a:pt x="103" y="158"/>
                  <a:pt x="105" y="159"/>
                </a:cubicBezTo>
                <a:cubicBezTo>
                  <a:pt x="103" y="161"/>
                  <a:pt x="106" y="163"/>
                  <a:pt x="105" y="166"/>
                </a:cubicBezTo>
                <a:cubicBezTo>
                  <a:pt x="106" y="166"/>
                  <a:pt x="106" y="167"/>
                  <a:pt x="106" y="168"/>
                </a:cubicBezTo>
                <a:cubicBezTo>
                  <a:pt x="107" y="169"/>
                  <a:pt x="107" y="169"/>
                  <a:pt x="108" y="170"/>
                </a:cubicBezTo>
                <a:cubicBezTo>
                  <a:pt x="108" y="172"/>
                  <a:pt x="110" y="173"/>
                  <a:pt x="110" y="176"/>
                </a:cubicBezTo>
                <a:cubicBezTo>
                  <a:pt x="111" y="176"/>
                  <a:pt x="112" y="175"/>
                  <a:pt x="112" y="177"/>
                </a:cubicBezTo>
                <a:cubicBezTo>
                  <a:pt x="116" y="176"/>
                  <a:pt x="113" y="171"/>
                  <a:pt x="112" y="168"/>
                </a:cubicBezTo>
                <a:cubicBezTo>
                  <a:pt x="114" y="167"/>
                  <a:pt x="116" y="165"/>
                  <a:pt x="118" y="164"/>
                </a:cubicBezTo>
                <a:cubicBezTo>
                  <a:pt x="118" y="162"/>
                  <a:pt x="120" y="162"/>
                  <a:pt x="121" y="161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1" y="161"/>
                  <a:pt x="122" y="160"/>
                  <a:pt x="122" y="160"/>
                </a:cubicBezTo>
                <a:cubicBezTo>
                  <a:pt x="125" y="159"/>
                  <a:pt x="128" y="162"/>
                  <a:pt x="129" y="163"/>
                </a:cubicBezTo>
                <a:cubicBezTo>
                  <a:pt x="129" y="163"/>
                  <a:pt x="129" y="164"/>
                  <a:pt x="129" y="164"/>
                </a:cubicBezTo>
                <a:cubicBezTo>
                  <a:pt x="130" y="165"/>
                  <a:pt x="131" y="166"/>
                  <a:pt x="132" y="166"/>
                </a:cubicBezTo>
                <a:cubicBezTo>
                  <a:pt x="133" y="167"/>
                  <a:pt x="134" y="168"/>
                  <a:pt x="135" y="169"/>
                </a:cubicBezTo>
                <a:cubicBezTo>
                  <a:pt x="140" y="175"/>
                  <a:pt x="144" y="179"/>
                  <a:pt x="149" y="184"/>
                </a:cubicBezTo>
                <a:cubicBezTo>
                  <a:pt x="152" y="186"/>
                  <a:pt x="154" y="188"/>
                  <a:pt x="156" y="191"/>
                </a:cubicBezTo>
                <a:cubicBezTo>
                  <a:pt x="157" y="192"/>
                  <a:pt x="158" y="192"/>
                  <a:pt x="159" y="193"/>
                </a:cubicBezTo>
                <a:cubicBezTo>
                  <a:pt x="159" y="194"/>
                  <a:pt x="160" y="195"/>
                  <a:pt x="161" y="196"/>
                </a:cubicBezTo>
                <a:cubicBezTo>
                  <a:pt x="161" y="197"/>
                  <a:pt x="162" y="197"/>
                  <a:pt x="162" y="197"/>
                </a:cubicBezTo>
                <a:cubicBezTo>
                  <a:pt x="163" y="199"/>
                  <a:pt x="163" y="200"/>
                  <a:pt x="164" y="201"/>
                </a:cubicBezTo>
                <a:cubicBezTo>
                  <a:pt x="164" y="201"/>
                  <a:pt x="165" y="200"/>
                  <a:pt x="165" y="201"/>
                </a:cubicBezTo>
                <a:cubicBezTo>
                  <a:pt x="166" y="201"/>
                  <a:pt x="166" y="202"/>
                  <a:pt x="166" y="202"/>
                </a:cubicBezTo>
                <a:cubicBezTo>
                  <a:pt x="166" y="203"/>
                  <a:pt x="167" y="203"/>
                  <a:pt x="167" y="203"/>
                </a:cubicBezTo>
                <a:cubicBezTo>
                  <a:pt x="169" y="205"/>
                  <a:pt x="171" y="207"/>
                  <a:pt x="171" y="208"/>
                </a:cubicBezTo>
                <a:cubicBezTo>
                  <a:pt x="173" y="209"/>
                  <a:pt x="173" y="210"/>
                  <a:pt x="174" y="210"/>
                </a:cubicBezTo>
                <a:cubicBezTo>
                  <a:pt x="174" y="211"/>
                  <a:pt x="174" y="211"/>
                  <a:pt x="174" y="211"/>
                </a:cubicBezTo>
                <a:cubicBezTo>
                  <a:pt x="174" y="211"/>
                  <a:pt x="175" y="211"/>
                  <a:pt x="175" y="211"/>
                </a:cubicBezTo>
                <a:cubicBezTo>
                  <a:pt x="175" y="211"/>
                  <a:pt x="175" y="212"/>
                  <a:pt x="175" y="212"/>
                </a:cubicBezTo>
                <a:cubicBezTo>
                  <a:pt x="175" y="213"/>
                  <a:pt x="176" y="213"/>
                  <a:pt x="177" y="213"/>
                </a:cubicBezTo>
                <a:cubicBezTo>
                  <a:pt x="177" y="214"/>
                  <a:pt x="176" y="214"/>
                  <a:pt x="177" y="214"/>
                </a:cubicBezTo>
                <a:cubicBezTo>
                  <a:pt x="179" y="214"/>
                  <a:pt x="180" y="217"/>
                  <a:pt x="181" y="218"/>
                </a:cubicBezTo>
                <a:cubicBezTo>
                  <a:pt x="183" y="220"/>
                  <a:pt x="185" y="223"/>
                  <a:pt x="187" y="224"/>
                </a:cubicBezTo>
                <a:cubicBezTo>
                  <a:pt x="187" y="224"/>
                  <a:pt x="188" y="224"/>
                  <a:pt x="188" y="224"/>
                </a:cubicBezTo>
                <a:cubicBezTo>
                  <a:pt x="188" y="224"/>
                  <a:pt x="187" y="225"/>
                  <a:pt x="188" y="226"/>
                </a:cubicBezTo>
                <a:cubicBezTo>
                  <a:pt x="189" y="227"/>
                  <a:pt x="190" y="228"/>
                  <a:pt x="192" y="229"/>
                </a:cubicBezTo>
                <a:cubicBezTo>
                  <a:pt x="192" y="230"/>
                  <a:pt x="193" y="231"/>
                  <a:pt x="194" y="231"/>
                </a:cubicBezTo>
                <a:cubicBezTo>
                  <a:pt x="194" y="232"/>
                  <a:pt x="194" y="231"/>
                  <a:pt x="194" y="231"/>
                </a:cubicBezTo>
                <a:cubicBezTo>
                  <a:pt x="194" y="232"/>
                  <a:pt x="194" y="233"/>
                  <a:pt x="194" y="233"/>
                </a:cubicBezTo>
                <a:cubicBezTo>
                  <a:pt x="195" y="234"/>
                  <a:pt x="197" y="235"/>
                  <a:pt x="199" y="235"/>
                </a:cubicBezTo>
                <a:cubicBezTo>
                  <a:pt x="198" y="237"/>
                  <a:pt x="199" y="238"/>
                  <a:pt x="200" y="239"/>
                </a:cubicBezTo>
                <a:cubicBezTo>
                  <a:pt x="201" y="240"/>
                  <a:pt x="202" y="241"/>
                  <a:pt x="203" y="242"/>
                </a:cubicBezTo>
                <a:cubicBezTo>
                  <a:pt x="204" y="243"/>
                  <a:pt x="206" y="244"/>
                  <a:pt x="207" y="245"/>
                </a:cubicBezTo>
                <a:cubicBezTo>
                  <a:pt x="208" y="246"/>
                  <a:pt x="209" y="248"/>
                  <a:pt x="210" y="248"/>
                </a:cubicBezTo>
                <a:cubicBezTo>
                  <a:pt x="209" y="250"/>
                  <a:pt x="212" y="251"/>
                  <a:pt x="213" y="251"/>
                </a:cubicBezTo>
                <a:cubicBezTo>
                  <a:pt x="213" y="251"/>
                  <a:pt x="212" y="252"/>
                  <a:pt x="213" y="252"/>
                </a:cubicBezTo>
                <a:close/>
                <a:moveTo>
                  <a:pt x="107" y="151"/>
                </a:moveTo>
                <a:cubicBezTo>
                  <a:pt x="106" y="151"/>
                  <a:pt x="108" y="150"/>
                  <a:pt x="108" y="150"/>
                </a:cubicBezTo>
                <a:cubicBezTo>
                  <a:pt x="107" y="149"/>
                  <a:pt x="106" y="150"/>
                  <a:pt x="106" y="149"/>
                </a:cubicBezTo>
                <a:cubicBezTo>
                  <a:pt x="106" y="148"/>
                  <a:pt x="106" y="146"/>
                  <a:pt x="106" y="144"/>
                </a:cubicBezTo>
                <a:cubicBezTo>
                  <a:pt x="106" y="143"/>
                  <a:pt x="106" y="142"/>
                  <a:pt x="106" y="142"/>
                </a:cubicBezTo>
                <a:cubicBezTo>
                  <a:pt x="110" y="142"/>
                  <a:pt x="110" y="142"/>
                  <a:pt x="110" y="142"/>
                </a:cubicBezTo>
                <a:cubicBezTo>
                  <a:pt x="112" y="144"/>
                  <a:pt x="113" y="146"/>
                  <a:pt x="113" y="149"/>
                </a:cubicBezTo>
                <a:cubicBezTo>
                  <a:pt x="111" y="150"/>
                  <a:pt x="110" y="152"/>
                  <a:pt x="107" y="151"/>
                </a:cubicBezTo>
                <a:close/>
                <a:moveTo>
                  <a:pt x="32" y="123"/>
                </a:moveTo>
                <a:cubicBezTo>
                  <a:pt x="33" y="124"/>
                  <a:pt x="31" y="130"/>
                  <a:pt x="33" y="130"/>
                </a:cubicBezTo>
                <a:cubicBezTo>
                  <a:pt x="33" y="128"/>
                  <a:pt x="34" y="132"/>
                  <a:pt x="36" y="130"/>
                </a:cubicBezTo>
                <a:cubicBezTo>
                  <a:pt x="37" y="129"/>
                  <a:pt x="36" y="128"/>
                  <a:pt x="35" y="127"/>
                </a:cubicBezTo>
                <a:cubicBezTo>
                  <a:pt x="35" y="126"/>
                  <a:pt x="36" y="127"/>
                  <a:pt x="35" y="126"/>
                </a:cubicBezTo>
                <a:cubicBezTo>
                  <a:pt x="35" y="125"/>
                  <a:pt x="36" y="125"/>
                  <a:pt x="36" y="124"/>
                </a:cubicBezTo>
                <a:cubicBezTo>
                  <a:pt x="36" y="124"/>
                  <a:pt x="35" y="125"/>
                  <a:pt x="35" y="124"/>
                </a:cubicBezTo>
                <a:cubicBezTo>
                  <a:pt x="35" y="124"/>
                  <a:pt x="37" y="123"/>
                  <a:pt x="37" y="122"/>
                </a:cubicBezTo>
                <a:cubicBezTo>
                  <a:pt x="37" y="123"/>
                  <a:pt x="37" y="123"/>
                  <a:pt x="38" y="123"/>
                </a:cubicBezTo>
                <a:cubicBezTo>
                  <a:pt x="39" y="120"/>
                  <a:pt x="35" y="123"/>
                  <a:pt x="35" y="121"/>
                </a:cubicBezTo>
                <a:cubicBezTo>
                  <a:pt x="36" y="120"/>
                  <a:pt x="37" y="122"/>
                  <a:pt x="37" y="120"/>
                </a:cubicBezTo>
                <a:cubicBezTo>
                  <a:pt x="37" y="119"/>
                  <a:pt x="36" y="120"/>
                  <a:pt x="35" y="119"/>
                </a:cubicBezTo>
                <a:cubicBezTo>
                  <a:pt x="36" y="117"/>
                  <a:pt x="36" y="117"/>
                  <a:pt x="36" y="114"/>
                </a:cubicBezTo>
                <a:cubicBezTo>
                  <a:pt x="35" y="114"/>
                  <a:pt x="35" y="113"/>
                  <a:pt x="34" y="113"/>
                </a:cubicBezTo>
                <a:cubicBezTo>
                  <a:pt x="34" y="113"/>
                  <a:pt x="34" y="113"/>
                  <a:pt x="33" y="113"/>
                </a:cubicBezTo>
                <a:cubicBezTo>
                  <a:pt x="35" y="111"/>
                  <a:pt x="35" y="113"/>
                  <a:pt x="36" y="113"/>
                </a:cubicBezTo>
                <a:cubicBezTo>
                  <a:pt x="36" y="111"/>
                  <a:pt x="36" y="112"/>
                  <a:pt x="37" y="111"/>
                </a:cubicBezTo>
                <a:cubicBezTo>
                  <a:pt x="35" y="109"/>
                  <a:pt x="35" y="111"/>
                  <a:pt x="33" y="111"/>
                </a:cubicBezTo>
                <a:cubicBezTo>
                  <a:pt x="33" y="113"/>
                  <a:pt x="33" y="115"/>
                  <a:pt x="33" y="116"/>
                </a:cubicBezTo>
                <a:cubicBezTo>
                  <a:pt x="33" y="117"/>
                  <a:pt x="32" y="117"/>
                  <a:pt x="33" y="117"/>
                </a:cubicBezTo>
                <a:cubicBezTo>
                  <a:pt x="33" y="118"/>
                  <a:pt x="32" y="119"/>
                  <a:pt x="32" y="119"/>
                </a:cubicBezTo>
                <a:cubicBezTo>
                  <a:pt x="32" y="119"/>
                  <a:pt x="32" y="120"/>
                  <a:pt x="32" y="120"/>
                </a:cubicBezTo>
                <a:cubicBezTo>
                  <a:pt x="32" y="122"/>
                  <a:pt x="32" y="123"/>
                  <a:pt x="32" y="123"/>
                </a:cubicBezTo>
                <a:close/>
                <a:moveTo>
                  <a:pt x="212" y="21"/>
                </a:moveTo>
                <a:cubicBezTo>
                  <a:pt x="213" y="21"/>
                  <a:pt x="213" y="21"/>
                  <a:pt x="214" y="21"/>
                </a:cubicBezTo>
                <a:cubicBezTo>
                  <a:pt x="214" y="21"/>
                  <a:pt x="214" y="20"/>
                  <a:pt x="215" y="20"/>
                </a:cubicBezTo>
                <a:cubicBezTo>
                  <a:pt x="216" y="20"/>
                  <a:pt x="216" y="20"/>
                  <a:pt x="217" y="19"/>
                </a:cubicBezTo>
                <a:cubicBezTo>
                  <a:pt x="218" y="18"/>
                  <a:pt x="218" y="18"/>
                  <a:pt x="219" y="18"/>
                </a:cubicBezTo>
                <a:cubicBezTo>
                  <a:pt x="221" y="18"/>
                  <a:pt x="221" y="16"/>
                  <a:pt x="224" y="16"/>
                </a:cubicBezTo>
                <a:cubicBezTo>
                  <a:pt x="224" y="15"/>
                  <a:pt x="224" y="15"/>
                  <a:pt x="226" y="15"/>
                </a:cubicBezTo>
                <a:cubicBezTo>
                  <a:pt x="226" y="14"/>
                  <a:pt x="225" y="13"/>
                  <a:pt x="226" y="13"/>
                </a:cubicBezTo>
                <a:cubicBezTo>
                  <a:pt x="226" y="14"/>
                  <a:pt x="227" y="14"/>
                  <a:pt x="228" y="14"/>
                </a:cubicBezTo>
                <a:cubicBezTo>
                  <a:pt x="229" y="13"/>
                  <a:pt x="230" y="13"/>
                  <a:pt x="230" y="12"/>
                </a:cubicBezTo>
                <a:cubicBezTo>
                  <a:pt x="231" y="12"/>
                  <a:pt x="232" y="11"/>
                  <a:pt x="232" y="11"/>
                </a:cubicBezTo>
                <a:cubicBezTo>
                  <a:pt x="234" y="10"/>
                  <a:pt x="237" y="10"/>
                  <a:pt x="239" y="9"/>
                </a:cubicBezTo>
                <a:cubicBezTo>
                  <a:pt x="241" y="8"/>
                  <a:pt x="244" y="7"/>
                  <a:pt x="245" y="6"/>
                </a:cubicBezTo>
                <a:cubicBezTo>
                  <a:pt x="247" y="6"/>
                  <a:pt x="248" y="5"/>
                  <a:pt x="249" y="4"/>
                </a:cubicBezTo>
                <a:cubicBezTo>
                  <a:pt x="249" y="4"/>
                  <a:pt x="250" y="2"/>
                  <a:pt x="250" y="1"/>
                </a:cubicBezTo>
                <a:cubicBezTo>
                  <a:pt x="249" y="1"/>
                  <a:pt x="246" y="0"/>
                  <a:pt x="246" y="2"/>
                </a:cubicBezTo>
                <a:cubicBezTo>
                  <a:pt x="245" y="2"/>
                  <a:pt x="244" y="3"/>
                  <a:pt x="243" y="4"/>
                </a:cubicBezTo>
                <a:cubicBezTo>
                  <a:pt x="241" y="6"/>
                  <a:pt x="237" y="6"/>
                  <a:pt x="236" y="7"/>
                </a:cubicBezTo>
                <a:cubicBezTo>
                  <a:pt x="236" y="7"/>
                  <a:pt x="235" y="7"/>
                  <a:pt x="235" y="7"/>
                </a:cubicBezTo>
                <a:cubicBezTo>
                  <a:pt x="235" y="7"/>
                  <a:pt x="235" y="8"/>
                  <a:pt x="235" y="8"/>
                </a:cubicBezTo>
                <a:cubicBezTo>
                  <a:pt x="235" y="8"/>
                  <a:pt x="234" y="8"/>
                  <a:pt x="234" y="8"/>
                </a:cubicBezTo>
                <a:cubicBezTo>
                  <a:pt x="234" y="8"/>
                  <a:pt x="234" y="8"/>
                  <a:pt x="234" y="8"/>
                </a:cubicBezTo>
                <a:cubicBezTo>
                  <a:pt x="233" y="9"/>
                  <a:pt x="233" y="8"/>
                  <a:pt x="232" y="8"/>
                </a:cubicBezTo>
                <a:cubicBezTo>
                  <a:pt x="232" y="8"/>
                  <a:pt x="232" y="9"/>
                  <a:pt x="232" y="9"/>
                </a:cubicBezTo>
                <a:cubicBezTo>
                  <a:pt x="232" y="9"/>
                  <a:pt x="231" y="9"/>
                  <a:pt x="231" y="9"/>
                </a:cubicBezTo>
                <a:cubicBezTo>
                  <a:pt x="231" y="9"/>
                  <a:pt x="231" y="10"/>
                  <a:pt x="231" y="10"/>
                </a:cubicBezTo>
                <a:cubicBezTo>
                  <a:pt x="231" y="10"/>
                  <a:pt x="230" y="9"/>
                  <a:pt x="230" y="10"/>
                </a:cubicBezTo>
                <a:cubicBezTo>
                  <a:pt x="229" y="10"/>
                  <a:pt x="229" y="11"/>
                  <a:pt x="228" y="11"/>
                </a:cubicBezTo>
                <a:cubicBezTo>
                  <a:pt x="228" y="11"/>
                  <a:pt x="228" y="11"/>
                  <a:pt x="228" y="12"/>
                </a:cubicBezTo>
                <a:cubicBezTo>
                  <a:pt x="227" y="12"/>
                  <a:pt x="226" y="12"/>
                  <a:pt x="226" y="12"/>
                </a:cubicBezTo>
                <a:cubicBezTo>
                  <a:pt x="225" y="13"/>
                  <a:pt x="225" y="13"/>
                  <a:pt x="224" y="14"/>
                </a:cubicBezTo>
                <a:cubicBezTo>
                  <a:pt x="224" y="14"/>
                  <a:pt x="223" y="14"/>
                  <a:pt x="222" y="14"/>
                </a:cubicBezTo>
                <a:cubicBezTo>
                  <a:pt x="221" y="14"/>
                  <a:pt x="221" y="15"/>
                  <a:pt x="220" y="16"/>
                </a:cubicBezTo>
                <a:cubicBezTo>
                  <a:pt x="220" y="16"/>
                  <a:pt x="220" y="15"/>
                  <a:pt x="219" y="16"/>
                </a:cubicBezTo>
                <a:cubicBezTo>
                  <a:pt x="219" y="16"/>
                  <a:pt x="218" y="15"/>
                  <a:pt x="218" y="16"/>
                </a:cubicBezTo>
                <a:cubicBezTo>
                  <a:pt x="218" y="16"/>
                  <a:pt x="217" y="17"/>
                  <a:pt x="217" y="17"/>
                </a:cubicBezTo>
                <a:cubicBezTo>
                  <a:pt x="216" y="17"/>
                  <a:pt x="215" y="17"/>
                  <a:pt x="215" y="17"/>
                </a:cubicBezTo>
                <a:cubicBezTo>
                  <a:pt x="215" y="19"/>
                  <a:pt x="213" y="19"/>
                  <a:pt x="212" y="20"/>
                </a:cubicBezTo>
                <a:cubicBezTo>
                  <a:pt x="209" y="21"/>
                  <a:pt x="207" y="23"/>
                  <a:pt x="205" y="25"/>
                </a:cubicBezTo>
                <a:cubicBezTo>
                  <a:pt x="208" y="25"/>
                  <a:pt x="209" y="24"/>
                  <a:pt x="211" y="23"/>
                </a:cubicBezTo>
                <a:cubicBezTo>
                  <a:pt x="211" y="23"/>
                  <a:pt x="211" y="22"/>
                  <a:pt x="212" y="21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60" name="Freeform 26"/>
          <p:cNvSpPr>
            <a:spLocks noEditPoints="1"/>
          </p:cNvSpPr>
          <p:nvPr userDrawn="1"/>
        </p:nvSpPr>
        <p:spPr bwMode="auto">
          <a:xfrm flipH="1">
            <a:off x="3593592" y="212810"/>
            <a:ext cx="673009" cy="1344358"/>
          </a:xfrm>
          <a:custGeom>
            <a:avLst/>
            <a:gdLst>
              <a:gd name="T0" fmla="*/ 298 w 384"/>
              <a:gd name="T1" fmla="*/ 138 h 768"/>
              <a:gd name="T2" fmla="*/ 138 w 384"/>
              <a:gd name="T3" fmla="*/ 58 h 768"/>
              <a:gd name="T4" fmla="*/ 343 w 384"/>
              <a:gd name="T5" fmla="*/ 150 h 768"/>
              <a:gd name="T6" fmla="*/ 170 w 384"/>
              <a:gd name="T7" fmla="*/ 710 h 768"/>
              <a:gd name="T8" fmla="*/ 129 w 384"/>
              <a:gd name="T9" fmla="*/ 673 h 768"/>
              <a:gd name="T10" fmla="*/ 107 w 384"/>
              <a:gd name="T11" fmla="*/ 645 h 768"/>
              <a:gd name="T12" fmla="*/ 68 w 384"/>
              <a:gd name="T13" fmla="*/ 610 h 768"/>
              <a:gd name="T14" fmla="*/ 44 w 384"/>
              <a:gd name="T15" fmla="*/ 581 h 768"/>
              <a:gd name="T16" fmla="*/ 32 w 384"/>
              <a:gd name="T17" fmla="*/ 552 h 768"/>
              <a:gd name="T18" fmla="*/ 82 w 384"/>
              <a:gd name="T19" fmla="*/ 531 h 768"/>
              <a:gd name="T20" fmla="*/ 40 w 384"/>
              <a:gd name="T21" fmla="*/ 491 h 768"/>
              <a:gd name="T22" fmla="*/ 90 w 384"/>
              <a:gd name="T23" fmla="*/ 462 h 768"/>
              <a:gd name="T24" fmla="*/ 43 w 384"/>
              <a:gd name="T25" fmla="*/ 417 h 768"/>
              <a:gd name="T26" fmla="*/ 93 w 384"/>
              <a:gd name="T27" fmla="*/ 458 h 768"/>
              <a:gd name="T28" fmla="*/ 38 w 384"/>
              <a:gd name="T29" fmla="*/ 495 h 768"/>
              <a:gd name="T30" fmla="*/ 74 w 384"/>
              <a:gd name="T31" fmla="*/ 528 h 768"/>
              <a:gd name="T32" fmla="*/ 17 w 384"/>
              <a:gd name="T33" fmla="*/ 545 h 768"/>
              <a:gd name="T34" fmla="*/ 30 w 384"/>
              <a:gd name="T35" fmla="*/ 570 h 768"/>
              <a:gd name="T36" fmla="*/ 59 w 384"/>
              <a:gd name="T37" fmla="*/ 605 h 768"/>
              <a:gd name="T38" fmla="*/ 94 w 384"/>
              <a:gd name="T39" fmla="*/ 645 h 768"/>
              <a:gd name="T40" fmla="*/ 114 w 384"/>
              <a:gd name="T41" fmla="*/ 670 h 768"/>
              <a:gd name="T42" fmla="*/ 159 w 384"/>
              <a:gd name="T43" fmla="*/ 705 h 768"/>
              <a:gd name="T44" fmla="*/ 107 w 384"/>
              <a:gd name="T45" fmla="*/ 660 h 768"/>
              <a:gd name="T46" fmla="*/ 38 w 384"/>
              <a:gd name="T47" fmla="*/ 726 h 768"/>
              <a:gd name="T48" fmla="*/ 30 w 384"/>
              <a:gd name="T49" fmla="*/ 755 h 768"/>
              <a:gd name="T50" fmla="*/ 60 w 384"/>
              <a:gd name="T51" fmla="*/ 757 h 768"/>
              <a:gd name="T52" fmla="*/ 38 w 384"/>
              <a:gd name="T53" fmla="*/ 743 h 768"/>
              <a:gd name="T54" fmla="*/ 79 w 384"/>
              <a:gd name="T55" fmla="*/ 679 h 768"/>
              <a:gd name="T56" fmla="*/ 76 w 384"/>
              <a:gd name="T57" fmla="*/ 701 h 768"/>
              <a:gd name="T58" fmla="*/ 318 w 384"/>
              <a:gd name="T59" fmla="*/ 186 h 768"/>
              <a:gd name="T60" fmla="*/ 247 w 384"/>
              <a:gd name="T61" fmla="*/ 189 h 768"/>
              <a:gd name="T62" fmla="*/ 198 w 384"/>
              <a:gd name="T63" fmla="*/ 201 h 768"/>
              <a:gd name="T64" fmla="*/ 145 w 384"/>
              <a:gd name="T65" fmla="*/ 212 h 768"/>
              <a:gd name="T66" fmla="*/ 86 w 384"/>
              <a:gd name="T67" fmla="*/ 164 h 768"/>
              <a:gd name="T68" fmla="*/ 74 w 384"/>
              <a:gd name="T69" fmla="*/ 88 h 768"/>
              <a:gd name="T70" fmla="*/ 33 w 384"/>
              <a:gd name="T71" fmla="*/ 44 h 768"/>
              <a:gd name="T72" fmla="*/ 11 w 384"/>
              <a:gd name="T73" fmla="*/ 16 h 768"/>
              <a:gd name="T74" fmla="*/ 43 w 384"/>
              <a:gd name="T75" fmla="*/ 63 h 768"/>
              <a:gd name="T76" fmla="*/ 69 w 384"/>
              <a:gd name="T77" fmla="*/ 123 h 768"/>
              <a:gd name="T78" fmla="*/ 92 w 384"/>
              <a:gd name="T79" fmla="*/ 187 h 768"/>
              <a:gd name="T80" fmla="*/ 129 w 384"/>
              <a:gd name="T81" fmla="*/ 239 h 768"/>
              <a:gd name="T82" fmla="*/ 115 w 384"/>
              <a:gd name="T83" fmla="*/ 266 h 768"/>
              <a:gd name="T84" fmla="*/ 114 w 384"/>
              <a:gd name="T85" fmla="*/ 309 h 768"/>
              <a:gd name="T86" fmla="*/ 81 w 384"/>
              <a:gd name="T87" fmla="*/ 341 h 768"/>
              <a:gd name="T88" fmla="*/ 100 w 384"/>
              <a:gd name="T89" fmla="*/ 376 h 768"/>
              <a:gd name="T90" fmla="*/ 79 w 384"/>
              <a:gd name="T91" fmla="*/ 402 h 768"/>
              <a:gd name="T92" fmla="*/ 51 w 384"/>
              <a:gd name="T93" fmla="*/ 412 h 768"/>
              <a:gd name="T94" fmla="*/ 101 w 384"/>
              <a:gd name="T95" fmla="*/ 400 h 768"/>
              <a:gd name="T96" fmla="*/ 96 w 384"/>
              <a:gd name="T97" fmla="*/ 368 h 768"/>
              <a:gd name="T98" fmla="*/ 102 w 384"/>
              <a:gd name="T99" fmla="*/ 338 h 768"/>
              <a:gd name="T100" fmla="*/ 90 w 384"/>
              <a:gd name="T101" fmla="*/ 286 h 768"/>
              <a:gd name="T102" fmla="*/ 130 w 384"/>
              <a:gd name="T103" fmla="*/ 266 h 768"/>
              <a:gd name="T104" fmla="*/ 119 w 384"/>
              <a:gd name="T105" fmla="*/ 221 h 768"/>
              <a:gd name="T106" fmla="*/ 169 w 384"/>
              <a:gd name="T107" fmla="*/ 210 h 768"/>
              <a:gd name="T108" fmla="*/ 229 w 384"/>
              <a:gd name="T109" fmla="*/ 199 h 768"/>
              <a:gd name="T110" fmla="*/ 294 w 384"/>
              <a:gd name="T111" fmla="*/ 191 h 768"/>
              <a:gd name="T112" fmla="*/ 350 w 384"/>
              <a:gd name="T113" fmla="*/ 188 h 768"/>
              <a:gd name="T114" fmla="*/ 55 w 384"/>
              <a:gd name="T115" fmla="*/ 102 h 768"/>
              <a:gd name="T116" fmla="*/ 258 w 384"/>
              <a:gd name="T117" fmla="*/ 180 h 768"/>
              <a:gd name="T118" fmla="*/ 273 w 384"/>
              <a:gd name="T119" fmla="*/ 193 h 768"/>
              <a:gd name="T120" fmla="*/ 107 w 384"/>
              <a:gd name="T121" fmla="*/ 83 h 768"/>
              <a:gd name="T122" fmla="*/ 100 w 384"/>
              <a:gd name="T123" fmla="*/ 51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84" h="768">
                <a:moveTo>
                  <a:pt x="280" y="157"/>
                </a:moveTo>
                <a:cubicBezTo>
                  <a:pt x="281" y="159"/>
                  <a:pt x="282" y="160"/>
                  <a:pt x="283" y="161"/>
                </a:cubicBezTo>
                <a:cubicBezTo>
                  <a:pt x="283" y="161"/>
                  <a:pt x="283" y="162"/>
                  <a:pt x="283" y="162"/>
                </a:cubicBezTo>
                <a:cubicBezTo>
                  <a:pt x="284" y="163"/>
                  <a:pt x="285" y="164"/>
                  <a:pt x="285" y="164"/>
                </a:cubicBezTo>
                <a:cubicBezTo>
                  <a:pt x="287" y="165"/>
                  <a:pt x="288" y="166"/>
                  <a:pt x="290" y="167"/>
                </a:cubicBezTo>
                <a:cubicBezTo>
                  <a:pt x="292" y="168"/>
                  <a:pt x="294" y="168"/>
                  <a:pt x="296" y="168"/>
                </a:cubicBezTo>
                <a:cubicBezTo>
                  <a:pt x="299" y="169"/>
                  <a:pt x="302" y="169"/>
                  <a:pt x="304" y="168"/>
                </a:cubicBezTo>
                <a:cubicBezTo>
                  <a:pt x="305" y="168"/>
                  <a:pt x="306" y="168"/>
                  <a:pt x="306" y="167"/>
                </a:cubicBezTo>
                <a:cubicBezTo>
                  <a:pt x="306" y="167"/>
                  <a:pt x="307" y="168"/>
                  <a:pt x="307" y="168"/>
                </a:cubicBezTo>
                <a:cubicBezTo>
                  <a:pt x="307" y="167"/>
                  <a:pt x="308" y="166"/>
                  <a:pt x="308" y="167"/>
                </a:cubicBezTo>
                <a:cubicBezTo>
                  <a:pt x="309" y="167"/>
                  <a:pt x="309" y="166"/>
                  <a:pt x="309" y="166"/>
                </a:cubicBezTo>
                <a:cubicBezTo>
                  <a:pt x="310" y="166"/>
                  <a:pt x="311" y="165"/>
                  <a:pt x="311" y="164"/>
                </a:cubicBezTo>
                <a:cubicBezTo>
                  <a:pt x="312" y="164"/>
                  <a:pt x="312" y="163"/>
                  <a:pt x="311" y="164"/>
                </a:cubicBezTo>
                <a:cubicBezTo>
                  <a:pt x="310" y="164"/>
                  <a:pt x="309" y="164"/>
                  <a:pt x="308" y="164"/>
                </a:cubicBezTo>
                <a:cubicBezTo>
                  <a:pt x="308" y="164"/>
                  <a:pt x="308" y="165"/>
                  <a:pt x="308" y="165"/>
                </a:cubicBezTo>
                <a:cubicBezTo>
                  <a:pt x="306" y="165"/>
                  <a:pt x="306" y="165"/>
                  <a:pt x="305" y="165"/>
                </a:cubicBezTo>
                <a:cubicBezTo>
                  <a:pt x="303" y="166"/>
                  <a:pt x="301" y="166"/>
                  <a:pt x="299" y="166"/>
                </a:cubicBezTo>
                <a:cubicBezTo>
                  <a:pt x="297" y="166"/>
                  <a:pt x="296" y="165"/>
                  <a:pt x="294" y="165"/>
                </a:cubicBezTo>
                <a:cubicBezTo>
                  <a:pt x="294" y="165"/>
                  <a:pt x="294" y="165"/>
                  <a:pt x="293" y="165"/>
                </a:cubicBezTo>
                <a:cubicBezTo>
                  <a:pt x="290" y="164"/>
                  <a:pt x="289" y="163"/>
                  <a:pt x="288" y="161"/>
                </a:cubicBezTo>
                <a:cubicBezTo>
                  <a:pt x="287" y="161"/>
                  <a:pt x="287" y="161"/>
                  <a:pt x="286" y="160"/>
                </a:cubicBezTo>
                <a:cubicBezTo>
                  <a:pt x="286" y="160"/>
                  <a:pt x="286" y="160"/>
                  <a:pt x="286" y="160"/>
                </a:cubicBezTo>
                <a:cubicBezTo>
                  <a:pt x="286" y="160"/>
                  <a:pt x="286" y="160"/>
                  <a:pt x="286" y="160"/>
                </a:cubicBezTo>
                <a:cubicBezTo>
                  <a:pt x="286" y="159"/>
                  <a:pt x="285" y="159"/>
                  <a:pt x="285" y="159"/>
                </a:cubicBezTo>
                <a:cubicBezTo>
                  <a:pt x="285" y="159"/>
                  <a:pt x="285" y="158"/>
                  <a:pt x="285" y="158"/>
                </a:cubicBezTo>
                <a:cubicBezTo>
                  <a:pt x="284" y="157"/>
                  <a:pt x="284" y="157"/>
                  <a:pt x="284" y="157"/>
                </a:cubicBezTo>
                <a:cubicBezTo>
                  <a:pt x="283" y="156"/>
                  <a:pt x="284" y="156"/>
                  <a:pt x="284" y="155"/>
                </a:cubicBezTo>
                <a:cubicBezTo>
                  <a:pt x="283" y="155"/>
                  <a:pt x="283" y="155"/>
                  <a:pt x="283" y="154"/>
                </a:cubicBezTo>
                <a:cubicBezTo>
                  <a:pt x="283" y="152"/>
                  <a:pt x="283" y="146"/>
                  <a:pt x="284" y="144"/>
                </a:cubicBezTo>
                <a:cubicBezTo>
                  <a:pt x="285" y="144"/>
                  <a:pt x="285" y="143"/>
                  <a:pt x="285" y="143"/>
                </a:cubicBezTo>
                <a:cubicBezTo>
                  <a:pt x="285" y="143"/>
                  <a:pt x="285" y="143"/>
                  <a:pt x="285" y="143"/>
                </a:cubicBezTo>
                <a:cubicBezTo>
                  <a:pt x="287" y="141"/>
                  <a:pt x="287" y="141"/>
                  <a:pt x="288" y="141"/>
                </a:cubicBezTo>
                <a:cubicBezTo>
                  <a:pt x="290" y="140"/>
                  <a:pt x="290" y="139"/>
                  <a:pt x="291" y="140"/>
                </a:cubicBezTo>
                <a:cubicBezTo>
                  <a:pt x="292" y="140"/>
                  <a:pt x="294" y="139"/>
                  <a:pt x="294" y="139"/>
                </a:cubicBezTo>
                <a:cubicBezTo>
                  <a:pt x="295" y="139"/>
                  <a:pt x="296" y="139"/>
                  <a:pt x="297" y="139"/>
                </a:cubicBezTo>
                <a:cubicBezTo>
                  <a:pt x="297" y="138"/>
                  <a:pt x="298" y="140"/>
                  <a:pt x="298" y="138"/>
                </a:cubicBezTo>
                <a:cubicBezTo>
                  <a:pt x="298" y="138"/>
                  <a:pt x="298" y="137"/>
                  <a:pt x="298" y="136"/>
                </a:cubicBezTo>
                <a:cubicBezTo>
                  <a:pt x="297" y="136"/>
                  <a:pt x="295" y="136"/>
                  <a:pt x="295" y="136"/>
                </a:cubicBezTo>
                <a:cubicBezTo>
                  <a:pt x="295" y="136"/>
                  <a:pt x="294" y="136"/>
                  <a:pt x="294" y="136"/>
                </a:cubicBezTo>
                <a:cubicBezTo>
                  <a:pt x="294" y="136"/>
                  <a:pt x="293" y="136"/>
                  <a:pt x="293" y="136"/>
                </a:cubicBezTo>
                <a:cubicBezTo>
                  <a:pt x="293" y="136"/>
                  <a:pt x="293" y="136"/>
                  <a:pt x="293" y="136"/>
                </a:cubicBezTo>
                <a:cubicBezTo>
                  <a:pt x="292" y="136"/>
                  <a:pt x="292" y="136"/>
                  <a:pt x="292" y="136"/>
                </a:cubicBezTo>
                <a:cubicBezTo>
                  <a:pt x="292" y="136"/>
                  <a:pt x="291" y="136"/>
                  <a:pt x="291" y="136"/>
                </a:cubicBezTo>
                <a:cubicBezTo>
                  <a:pt x="291" y="136"/>
                  <a:pt x="290" y="137"/>
                  <a:pt x="290" y="137"/>
                </a:cubicBezTo>
                <a:cubicBezTo>
                  <a:pt x="289" y="137"/>
                  <a:pt x="289" y="136"/>
                  <a:pt x="289" y="137"/>
                </a:cubicBezTo>
                <a:cubicBezTo>
                  <a:pt x="288" y="137"/>
                  <a:pt x="288" y="137"/>
                  <a:pt x="288" y="137"/>
                </a:cubicBezTo>
                <a:cubicBezTo>
                  <a:pt x="287" y="137"/>
                  <a:pt x="287" y="137"/>
                  <a:pt x="287" y="138"/>
                </a:cubicBezTo>
                <a:cubicBezTo>
                  <a:pt x="287" y="138"/>
                  <a:pt x="287" y="138"/>
                  <a:pt x="286" y="138"/>
                </a:cubicBezTo>
                <a:cubicBezTo>
                  <a:pt x="286" y="138"/>
                  <a:pt x="286" y="138"/>
                  <a:pt x="286" y="138"/>
                </a:cubicBezTo>
                <a:cubicBezTo>
                  <a:pt x="285" y="138"/>
                  <a:pt x="285" y="139"/>
                  <a:pt x="285" y="139"/>
                </a:cubicBezTo>
                <a:cubicBezTo>
                  <a:pt x="285" y="139"/>
                  <a:pt x="284" y="139"/>
                  <a:pt x="284" y="139"/>
                </a:cubicBezTo>
                <a:cubicBezTo>
                  <a:pt x="284" y="140"/>
                  <a:pt x="284" y="140"/>
                  <a:pt x="283" y="140"/>
                </a:cubicBezTo>
                <a:cubicBezTo>
                  <a:pt x="283" y="141"/>
                  <a:pt x="282" y="141"/>
                  <a:pt x="282" y="141"/>
                </a:cubicBezTo>
                <a:cubicBezTo>
                  <a:pt x="282" y="141"/>
                  <a:pt x="282" y="141"/>
                  <a:pt x="282" y="142"/>
                </a:cubicBezTo>
                <a:cubicBezTo>
                  <a:pt x="281" y="144"/>
                  <a:pt x="280" y="148"/>
                  <a:pt x="279" y="150"/>
                </a:cubicBezTo>
                <a:cubicBezTo>
                  <a:pt x="279" y="150"/>
                  <a:pt x="279" y="151"/>
                  <a:pt x="279" y="151"/>
                </a:cubicBezTo>
                <a:cubicBezTo>
                  <a:pt x="279" y="152"/>
                  <a:pt x="279" y="154"/>
                  <a:pt x="279" y="155"/>
                </a:cubicBezTo>
                <a:cubicBezTo>
                  <a:pt x="280" y="155"/>
                  <a:pt x="280" y="156"/>
                  <a:pt x="280" y="157"/>
                </a:cubicBezTo>
                <a:close/>
                <a:moveTo>
                  <a:pt x="142" y="60"/>
                </a:moveTo>
                <a:cubicBezTo>
                  <a:pt x="143" y="61"/>
                  <a:pt x="144" y="62"/>
                  <a:pt x="146" y="63"/>
                </a:cubicBezTo>
                <a:cubicBezTo>
                  <a:pt x="147" y="63"/>
                  <a:pt x="148" y="63"/>
                  <a:pt x="149" y="63"/>
                </a:cubicBezTo>
                <a:cubicBezTo>
                  <a:pt x="150" y="64"/>
                  <a:pt x="152" y="65"/>
                  <a:pt x="153" y="65"/>
                </a:cubicBezTo>
                <a:cubicBezTo>
                  <a:pt x="153" y="65"/>
                  <a:pt x="154" y="65"/>
                  <a:pt x="154" y="65"/>
                </a:cubicBezTo>
                <a:cubicBezTo>
                  <a:pt x="155" y="64"/>
                  <a:pt x="157" y="68"/>
                  <a:pt x="158" y="67"/>
                </a:cubicBezTo>
                <a:cubicBezTo>
                  <a:pt x="158" y="66"/>
                  <a:pt x="159" y="67"/>
                  <a:pt x="159" y="67"/>
                </a:cubicBezTo>
                <a:cubicBezTo>
                  <a:pt x="159" y="67"/>
                  <a:pt x="159" y="66"/>
                  <a:pt x="159" y="66"/>
                </a:cubicBezTo>
                <a:cubicBezTo>
                  <a:pt x="160" y="66"/>
                  <a:pt x="160" y="66"/>
                  <a:pt x="160" y="66"/>
                </a:cubicBezTo>
                <a:cubicBezTo>
                  <a:pt x="160" y="66"/>
                  <a:pt x="160" y="65"/>
                  <a:pt x="160" y="64"/>
                </a:cubicBezTo>
                <a:cubicBezTo>
                  <a:pt x="159" y="64"/>
                  <a:pt x="159" y="63"/>
                  <a:pt x="159" y="63"/>
                </a:cubicBezTo>
                <a:cubicBezTo>
                  <a:pt x="145" y="58"/>
                  <a:pt x="145" y="58"/>
                  <a:pt x="145" y="58"/>
                </a:cubicBezTo>
                <a:cubicBezTo>
                  <a:pt x="144" y="56"/>
                  <a:pt x="142" y="55"/>
                  <a:pt x="140" y="55"/>
                </a:cubicBezTo>
                <a:cubicBezTo>
                  <a:pt x="138" y="58"/>
                  <a:pt x="138" y="58"/>
                  <a:pt x="138" y="58"/>
                </a:cubicBezTo>
                <a:cubicBezTo>
                  <a:pt x="139" y="59"/>
                  <a:pt x="141" y="59"/>
                  <a:pt x="142" y="60"/>
                </a:cubicBezTo>
                <a:close/>
                <a:moveTo>
                  <a:pt x="298" y="148"/>
                </a:moveTo>
                <a:cubicBezTo>
                  <a:pt x="299" y="148"/>
                  <a:pt x="299" y="148"/>
                  <a:pt x="299" y="148"/>
                </a:cubicBezTo>
                <a:cubicBezTo>
                  <a:pt x="299" y="148"/>
                  <a:pt x="299" y="148"/>
                  <a:pt x="300" y="148"/>
                </a:cubicBezTo>
                <a:cubicBezTo>
                  <a:pt x="301" y="148"/>
                  <a:pt x="303" y="147"/>
                  <a:pt x="303" y="146"/>
                </a:cubicBezTo>
                <a:cubicBezTo>
                  <a:pt x="303" y="146"/>
                  <a:pt x="303" y="146"/>
                  <a:pt x="303" y="146"/>
                </a:cubicBezTo>
                <a:cubicBezTo>
                  <a:pt x="304" y="145"/>
                  <a:pt x="304" y="144"/>
                  <a:pt x="305" y="144"/>
                </a:cubicBezTo>
                <a:cubicBezTo>
                  <a:pt x="305" y="144"/>
                  <a:pt x="306" y="143"/>
                  <a:pt x="306" y="142"/>
                </a:cubicBezTo>
                <a:cubicBezTo>
                  <a:pt x="306" y="142"/>
                  <a:pt x="305" y="142"/>
                  <a:pt x="305" y="142"/>
                </a:cubicBezTo>
                <a:cubicBezTo>
                  <a:pt x="305" y="142"/>
                  <a:pt x="306" y="141"/>
                  <a:pt x="306" y="141"/>
                </a:cubicBezTo>
                <a:cubicBezTo>
                  <a:pt x="306" y="140"/>
                  <a:pt x="304" y="139"/>
                  <a:pt x="304" y="138"/>
                </a:cubicBezTo>
                <a:cubicBezTo>
                  <a:pt x="303" y="138"/>
                  <a:pt x="304" y="138"/>
                  <a:pt x="304" y="138"/>
                </a:cubicBezTo>
                <a:cubicBezTo>
                  <a:pt x="302" y="137"/>
                  <a:pt x="301" y="136"/>
                  <a:pt x="299" y="137"/>
                </a:cubicBezTo>
                <a:cubicBezTo>
                  <a:pt x="300" y="137"/>
                  <a:pt x="300" y="139"/>
                  <a:pt x="299" y="139"/>
                </a:cubicBezTo>
                <a:cubicBezTo>
                  <a:pt x="301" y="140"/>
                  <a:pt x="302" y="142"/>
                  <a:pt x="302" y="143"/>
                </a:cubicBezTo>
                <a:cubicBezTo>
                  <a:pt x="301" y="144"/>
                  <a:pt x="301" y="145"/>
                  <a:pt x="300" y="145"/>
                </a:cubicBezTo>
                <a:cubicBezTo>
                  <a:pt x="299" y="146"/>
                  <a:pt x="299" y="147"/>
                  <a:pt x="298" y="148"/>
                </a:cubicBezTo>
                <a:close/>
                <a:moveTo>
                  <a:pt x="126" y="692"/>
                </a:moveTo>
                <a:cubicBezTo>
                  <a:pt x="122" y="690"/>
                  <a:pt x="117" y="689"/>
                  <a:pt x="113" y="688"/>
                </a:cubicBezTo>
                <a:cubicBezTo>
                  <a:pt x="111" y="687"/>
                  <a:pt x="108" y="685"/>
                  <a:pt x="107" y="685"/>
                </a:cubicBezTo>
                <a:cubicBezTo>
                  <a:pt x="106" y="685"/>
                  <a:pt x="104" y="686"/>
                  <a:pt x="104" y="687"/>
                </a:cubicBezTo>
                <a:cubicBezTo>
                  <a:pt x="105" y="688"/>
                  <a:pt x="107" y="689"/>
                  <a:pt x="109" y="690"/>
                </a:cubicBezTo>
                <a:cubicBezTo>
                  <a:pt x="111" y="691"/>
                  <a:pt x="113" y="692"/>
                  <a:pt x="115" y="693"/>
                </a:cubicBezTo>
                <a:cubicBezTo>
                  <a:pt x="116" y="693"/>
                  <a:pt x="117" y="693"/>
                  <a:pt x="118" y="694"/>
                </a:cubicBezTo>
                <a:cubicBezTo>
                  <a:pt x="120" y="694"/>
                  <a:pt x="120" y="695"/>
                  <a:pt x="121" y="695"/>
                </a:cubicBezTo>
                <a:cubicBezTo>
                  <a:pt x="121" y="695"/>
                  <a:pt x="121" y="695"/>
                  <a:pt x="121" y="695"/>
                </a:cubicBezTo>
                <a:cubicBezTo>
                  <a:pt x="122" y="695"/>
                  <a:pt x="121" y="695"/>
                  <a:pt x="122" y="695"/>
                </a:cubicBezTo>
                <a:cubicBezTo>
                  <a:pt x="123" y="696"/>
                  <a:pt x="124" y="696"/>
                  <a:pt x="124" y="696"/>
                </a:cubicBezTo>
                <a:cubicBezTo>
                  <a:pt x="127" y="697"/>
                  <a:pt x="130" y="698"/>
                  <a:pt x="130" y="695"/>
                </a:cubicBezTo>
                <a:cubicBezTo>
                  <a:pt x="130" y="693"/>
                  <a:pt x="128" y="693"/>
                  <a:pt x="126" y="692"/>
                </a:cubicBezTo>
                <a:close/>
                <a:moveTo>
                  <a:pt x="321" y="141"/>
                </a:moveTo>
                <a:cubicBezTo>
                  <a:pt x="321" y="142"/>
                  <a:pt x="319" y="141"/>
                  <a:pt x="319" y="142"/>
                </a:cubicBezTo>
                <a:cubicBezTo>
                  <a:pt x="322" y="144"/>
                  <a:pt x="326" y="146"/>
                  <a:pt x="330" y="147"/>
                </a:cubicBezTo>
                <a:cubicBezTo>
                  <a:pt x="331" y="148"/>
                  <a:pt x="332" y="147"/>
                  <a:pt x="334" y="148"/>
                </a:cubicBezTo>
                <a:cubicBezTo>
                  <a:pt x="336" y="148"/>
                  <a:pt x="337" y="148"/>
                  <a:pt x="339" y="149"/>
                </a:cubicBezTo>
                <a:cubicBezTo>
                  <a:pt x="341" y="149"/>
                  <a:pt x="342" y="150"/>
                  <a:pt x="343" y="150"/>
                </a:cubicBezTo>
                <a:cubicBezTo>
                  <a:pt x="343" y="150"/>
                  <a:pt x="343" y="150"/>
                  <a:pt x="344" y="150"/>
                </a:cubicBezTo>
                <a:cubicBezTo>
                  <a:pt x="344" y="150"/>
                  <a:pt x="344" y="149"/>
                  <a:pt x="344" y="149"/>
                </a:cubicBezTo>
                <a:cubicBezTo>
                  <a:pt x="345" y="149"/>
                  <a:pt x="346" y="149"/>
                  <a:pt x="346" y="149"/>
                </a:cubicBezTo>
                <a:cubicBezTo>
                  <a:pt x="345" y="148"/>
                  <a:pt x="345" y="147"/>
                  <a:pt x="345" y="147"/>
                </a:cubicBezTo>
                <a:cubicBezTo>
                  <a:pt x="345" y="147"/>
                  <a:pt x="344" y="146"/>
                  <a:pt x="345" y="146"/>
                </a:cubicBezTo>
                <a:cubicBezTo>
                  <a:pt x="343" y="145"/>
                  <a:pt x="340" y="145"/>
                  <a:pt x="338" y="145"/>
                </a:cubicBezTo>
                <a:cubicBezTo>
                  <a:pt x="337" y="144"/>
                  <a:pt x="336" y="144"/>
                  <a:pt x="336" y="144"/>
                </a:cubicBezTo>
                <a:cubicBezTo>
                  <a:pt x="335" y="144"/>
                  <a:pt x="335" y="144"/>
                  <a:pt x="334" y="144"/>
                </a:cubicBezTo>
                <a:cubicBezTo>
                  <a:pt x="334" y="144"/>
                  <a:pt x="334" y="144"/>
                  <a:pt x="334" y="144"/>
                </a:cubicBezTo>
                <a:cubicBezTo>
                  <a:pt x="331" y="144"/>
                  <a:pt x="325" y="142"/>
                  <a:pt x="323" y="140"/>
                </a:cubicBezTo>
                <a:cubicBezTo>
                  <a:pt x="321" y="140"/>
                  <a:pt x="320" y="139"/>
                  <a:pt x="319" y="140"/>
                </a:cubicBezTo>
                <a:cubicBezTo>
                  <a:pt x="319" y="141"/>
                  <a:pt x="321" y="140"/>
                  <a:pt x="321" y="141"/>
                </a:cubicBezTo>
                <a:close/>
                <a:moveTo>
                  <a:pt x="187" y="731"/>
                </a:moveTo>
                <a:cubicBezTo>
                  <a:pt x="187" y="731"/>
                  <a:pt x="187" y="730"/>
                  <a:pt x="187" y="730"/>
                </a:cubicBezTo>
                <a:cubicBezTo>
                  <a:pt x="187" y="730"/>
                  <a:pt x="187" y="730"/>
                  <a:pt x="187" y="729"/>
                </a:cubicBezTo>
                <a:cubicBezTo>
                  <a:pt x="187" y="729"/>
                  <a:pt x="187" y="729"/>
                  <a:pt x="187" y="729"/>
                </a:cubicBezTo>
                <a:cubicBezTo>
                  <a:pt x="187" y="729"/>
                  <a:pt x="186" y="729"/>
                  <a:pt x="186" y="729"/>
                </a:cubicBezTo>
                <a:cubicBezTo>
                  <a:pt x="186" y="728"/>
                  <a:pt x="186" y="727"/>
                  <a:pt x="185" y="726"/>
                </a:cubicBezTo>
                <a:cubicBezTo>
                  <a:pt x="184" y="726"/>
                  <a:pt x="184" y="725"/>
                  <a:pt x="183" y="724"/>
                </a:cubicBezTo>
                <a:cubicBezTo>
                  <a:pt x="183" y="724"/>
                  <a:pt x="182" y="724"/>
                  <a:pt x="182" y="723"/>
                </a:cubicBezTo>
                <a:cubicBezTo>
                  <a:pt x="182" y="723"/>
                  <a:pt x="182" y="722"/>
                  <a:pt x="181" y="722"/>
                </a:cubicBezTo>
                <a:cubicBezTo>
                  <a:pt x="181" y="721"/>
                  <a:pt x="180" y="721"/>
                  <a:pt x="180" y="721"/>
                </a:cubicBezTo>
                <a:cubicBezTo>
                  <a:pt x="180" y="720"/>
                  <a:pt x="180" y="720"/>
                  <a:pt x="180" y="720"/>
                </a:cubicBezTo>
                <a:cubicBezTo>
                  <a:pt x="179" y="720"/>
                  <a:pt x="179" y="720"/>
                  <a:pt x="178" y="719"/>
                </a:cubicBezTo>
                <a:cubicBezTo>
                  <a:pt x="178" y="719"/>
                  <a:pt x="178" y="718"/>
                  <a:pt x="178" y="718"/>
                </a:cubicBezTo>
                <a:cubicBezTo>
                  <a:pt x="178" y="718"/>
                  <a:pt x="177" y="718"/>
                  <a:pt x="177" y="717"/>
                </a:cubicBezTo>
                <a:cubicBezTo>
                  <a:pt x="177" y="717"/>
                  <a:pt x="177" y="717"/>
                  <a:pt x="177" y="716"/>
                </a:cubicBezTo>
                <a:cubicBezTo>
                  <a:pt x="176" y="716"/>
                  <a:pt x="176" y="716"/>
                  <a:pt x="176" y="716"/>
                </a:cubicBezTo>
                <a:cubicBezTo>
                  <a:pt x="176" y="716"/>
                  <a:pt x="175" y="715"/>
                  <a:pt x="175" y="715"/>
                </a:cubicBezTo>
                <a:cubicBezTo>
                  <a:pt x="174" y="715"/>
                  <a:pt x="174" y="715"/>
                  <a:pt x="174" y="714"/>
                </a:cubicBezTo>
                <a:cubicBezTo>
                  <a:pt x="174" y="714"/>
                  <a:pt x="174" y="714"/>
                  <a:pt x="173" y="714"/>
                </a:cubicBezTo>
                <a:cubicBezTo>
                  <a:pt x="173" y="713"/>
                  <a:pt x="173" y="713"/>
                  <a:pt x="173" y="713"/>
                </a:cubicBezTo>
                <a:cubicBezTo>
                  <a:pt x="172" y="713"/>
                  <a:pt x="172" y="712"/>
                  <a:pt x="171" y="712"/>
                </a:cubicBezTo>
                <a:cubicBezTo>
                  <a:pt x="171" y="711"/>
                  <a:pt x="171" y="711"/>
                  <a:pt x="171" y="711"/>
                </a:cubicBezTo>
                <a:cubicBezTo>
                  <a:pt x="171" y="711"/>
                  <a:pt x="170" y="711"/>
                  <a:pt x="170" y="711"/>
                </a:cubicBezTo>
                <a:cubicBezTo>
                  <a:pt x="170" y="711"/>
                  <a:pt x="170" y="710"/>
                  <a:pt x="170" y="710"/>
                </a:cubicBezTo>
                <a:cubicBezTo>
                  <a:pt x="169" y="709"/>
                  <a:pt x="169" y="709"/>
                  <a:pt x="168" y="709"/>
                </a:cubicBezTo>
                <a:cubicBezTo>
                  <a:pt x="168" y="709"/>
                  <a:pt x="169" y="708"/>
                  <a:pt x="168" y="708"/>
                </a:cubicBezTo>
                <a:cubicBezTo>
                  <a:pt x="168" y="708"/>
                  <a:pt x="168" y="708"/>
                  <a:pt x="167" y="708"/>
                </a:cubicBezTo>
                <a:cubicBezTo>
                  <a:pt x="167" y="708"/>
                  <a:pt x="167" y="707"/>
                  <a:pt x="167" y="707"/>
                </a:cubicBezTo>
                <a:cubicBezTo>
                  <a:pt x="167" y="707"/>
                  <a:pt x="166" y="706"/>
                  <a:pt x="166" y="706"/>
                </a:cubicBezTo>
                <a:cubicBezTo>
                  <a:pt x="166" y="706"/>
                  <a:pt x="166" y="706"/>
                  <a:pt x="166" y="706"/>
                </a:cubicBezTo>
                <a:cubicBezTo>
                  <a:pt x="165" y="705"/>
                  <a:pt x="164" y="704"/>
                  <a:pt x="164" y="704"/>
                </a:cubicBezTo>
                <a:cubicBezTo>
                  <a:pt x="163" y="704"/>
                  <a:pt x="163" y="703"/>
                  <a:pt x="162" y="703"/>
                </a:cubicBezTo>
                <a:cubicBezTo>
                  <a:pt x="161" y="702"/>
                  <a:pt x="160" y="701"/>
                  <a:pt x="159" y="700"/>
                </a:cubicBezTo>
                <a:cubicBezTo>
                  <a:pt x="158" y="699"/>
                  <a:pt x="157" y="699"/>
                  <a:pt x="157" y="698"/>
                </a:cubicBezTo>
                <a:cubicBezTo>
                  <a:pt x="156" y="698"/>
                  <a:pt x="155" y="697"/>
                  <a:pt x="155" y="697"/>
                </a:cubicBezTo>
                <a:cubicBezTo>
                  <a:pt x="154" y="696"/>
                  <a:pt x="153" y="695"/>
                  <a:pt x="152" y="694"/>
                </a:cubicBezTo>
                <a:cubicBezTo>
                  <a:pt x="152" y="694"/>
                  <a:pt x="152" y="694"/>
                  <a:pt x="152" y="694"/>
                </a:cubicBezTo>
                <a:cubicBezTo>
                  <a:pt x="152" y="694"/>
                  <a:pt x="152" y="694"/>
                  <a:pt x="152" y="694"/>
                </a:cubicBezTo>
                <a:cubicBezTo>
                  <a:pt x="151" y="694"/>
                  <a:pt x="152" y="693"/>
                  <a:pt x="151" y="693"/>
                </a:cubicBezTo>
                <a:cubicBezTo>
                  <a:pt x="151" y="693"/>
                  <a:pt x="150" y="692"/>
                  <a:pt x="149" y="692"/>
                </a:cubicBezTo>
                <a:cubicBezTo>
                  <a:pt x="149" y="692"/>
                  <a:pt x="149" y="692"/>
                  <a:pt x="149" y="692"/>
                </a:cubicBezTo>
                <a:cubicBezTo>
                  <a:pt x="149" y="691"/>
                  <a:pt x="149" y="691"/>
                  <a:pt x="149" y="691"/>
                </a:cubicBezTo>
                <a:cubicBezTo>
                  <a:pt x="148" y="690"/>
                  <a:pt x="147" y="690"/>
                  <a:pt x="147" y="690"/>
                </a:cubicBezTo>
                <a:cubicBezTo>
                  <a:pt x="147" y="689"/>
                  <a:pt x="147" y="689"/>
                  <a:pt x="147" y="689"/>
                </a:cubicBezTo>
                <a:cubicBezTo>
                  <a:pt x="146" y="689"/>
                  <a:pt x="146" y="689"/>
                  <a:pt x="146" y="689"/>
                </a:cubicBezTo>
                <a:cubicBezTo>
                  <a:pt x="146" y="688"/>
                  <a:pt x="145" y="688"/>
                  <a:pt x="144" y="687"/>
                </a:cubicBezTo>
                <a:cubicBezTo>
                  <a:pt x="144" y="687"/>
                  <a:pt x="143" y="686"/>
                  <a:pt x="143" y="685"/>
                </a:cubicBezTo>
                <a:cubicBezTo>
                  <a:pt x="142" y="685"/>
                  <a:pt x="142" y="685"/>
                  <a:pt x="142" y="685"/>
                </a:cubicBezTo>
                <a:cubicBezTo>
                  <a:pt x="142" y="685"/>
                  <a:pt x="142" y="684"/>
                  <a:pt x="142" y="684"/>
                </a:cubicBezTo>
                <a:cubicBezTo>
                  <a:pt x="141" y="684"/>
                  <a:pt x="140" y="683"/>
                  <a:pt x="140" y="683"/>
                </a:cubicBezTo>
                <a:cubicBezTo>
                  <a:pt x="140" y="682"/>
                  <a:pt x="139" y="682"/>
                  <a:pt x="139" y="682"/>
                </a:cubicBezTo>
                <a:cubicBezTo>
                  <a:pt x="139" y="682"/>
                  <a:pt x="139" y="682"/>
                  <a:pt x="139" y="682"/>
                </a:cubicBezTo>
                <a:cubicBezTo>
                  <a:pt x="138" y="681"/>
                  <a:pt x="137" y="680"/>
                  <a:pt x="137" y="680"/>
                </a:cubicBezTo>
                <a:cubicBezTo>
                  <a:pt x="136" y="680"/>
                  <a:pt x="136" y="679"/>
                  <a:pt x="136" y="679"/>
                </a:cubicBezTo>
                <a:cubicBezTo>
                  <a:pt x="135" y="679"/>
                  <a:pt x="136" y="679"/>
                  <a:pt x="136" y="679"/>
                </a:cubicBezTo>
                <a:cubicBezTo>
                  <a:pt x="135" y="678"/>
                  <a:pt x="134" y="677"/>
                  <a:pt x="133" y="677"/>
                </a:cubicBezTo>
                <a:cubicBezTo>
                  <a:pt x="133" y="676"/>
                  <a:pt x="133" y="676"/>
                  <a:pt x="132" y="676"/>
                </a:cubicBezTo>
                <a:cubicBezTo>
                  <a:pt x="132" y="676"/>
                  <a:pt x="132" y="676"/>
                  <a:pt x="132" y="675"/>
                </a:cubicBezTo>
                <a:cubicBezTo>
                  <a:pt x="131" y="675"/>
                  <a:pt x="131" y="674"/>
                  <a:pt x="130" y="674"/>
                </a:cubicBezTo>
                <a:cubicBezTo>
                  <a:pt x="130" y="673"/>
                  <a:pt x="129" y="673"/>
                  <a:pt x="129" y="673"/>
                </a:cubicBezTo>
                <a:cubicBezTo>
                  <a:pt x="128" y="672"/>
                  <a:pt x="129" y="672"/>
                  <a:pt x="128" y="672"/>
                </a:cubicBezTo>
                <a:cubicBezTo>
                  <a:pt x="128" y="672"/>
                  <a:pt x="127" y="671"/>
                  <a:pt x="127" y="671"/>
                </a:cubicBezTo>
                <a:cubicBezTo>
                  <a:pt x="127" y="671"/>
                  <a:pt x="127" y="671"/>
                  <a:pt x="127" y="671"/>
                </a:cubicBezTo>
                <a:cubicBezTo>
                  <a:pt x="127" y="670"/>
                  <a:pt x="126" y="670"/>
                  <a:pt x="126" y="670"/>
                </a:cubicBezTo>
                <a:cubicBezTo>
                  <a:pt x="126" y="670"/>
                  <a:pt x="126" y="670"/>
                  <a:pt x="126" y="670"/>
                </a:cubicBezTo>
                <a:cubicBezTo>
                  <a:pt x="126" y="669"/>
                  <a:pt x="126" y="668"/>
                  <a:pt x="125" y="668"/>
                </a:cubicBezTo>
                <a:cubicBezTo>
                  <a:pt x="125" y="668"/>
                  <a:pt x="126" y="667"/>
                  <a:pt x="126" y="667"/>
                </a:cubicBezTo>
                <a:cubicBezTo>
                  <a:pt x="126" y="667"/>
                  <a:pt x="125" y="667"/>
                  <a:pt x="125" y="667"/>
                </a:cubicBezTo>
                <a:cubicBezTo>
                  <a:pt x="125" y="666"/>
                  <a:pt x="126" y="666"/>
                  <a:pt x="126" y="665"/>
                </a:cubicBezTo>
                <a:cubicBezTo>
                  <a:pt x="126" y="665"/>
                  <a:pt x="125" y="665"/>
                  <a:pt x="125" y="665"/>
                </a:cubicBezTo>
                <a:cubicBezTo>
                  <a:pt x="125" y="664"/>
                  <a:pt x="125" y="663"/>
                  <a:pt x="125" y="663"/>
                </a:cubicBezTo>
                <a:cubicBezTo>
                  <a:pt x="125" y="663"/>
                  <a:pt x="125" y="662"/>
                  <a:pt x="125" y="662"/>
                </a:cubicBezTo>
                <a:cubicBezTo>
                  <a:pt x="124" y="662"/>
                  <a:pt x="125" y="661"/>
                  <a:pt x="125" y="661"/>
                </a:cubicBezTo>
                <a:cubicBezTo>
                  <a:pt x="125" y="660"/>
                  <a:pt x="125" y="660"/>
                  <a:pt x="124" y="659"/>
                </a:cubicBezTo>
                <a:cubicBezTo>
                  <a:pt x="124" y="659"/>
                  <a:pt x="124" y="658"/>
                  <a:pt x="124" y="658"/>
                </a:cubicBezTo>
                <a:cubicBezTo>
                  <a:pt x="124" y="657"/>
                  <a:pt x="124" y="657"/>
                  <a:pt x="124" y="656"/>
                </a:cubicBezTo>
                <a:cubicBezTo>
                  <a:pt x="124" y="656"/>
                  <a:pt x="124" y="656"/>
                  <a:pt x="124" y="656"/>
                </a:cubicBezTo>
                <a:cubicBezTo>
                  <a:pt x="123" y="655"/>
                  <a:pt x="123" y="655"/>
                  <a:pt x="123" y="654"/>
                </a:cubicBezTo>
                <a:cubicBezTo>
                  <a:pt x="124" y="654"/>
                  <a:pt x="123" y="654"/>
                  <a:pt x="123" y="654"/>
                </a:cubicBezTo>
                <a:cubicBezTo>
                  <a:pt x="123" y="652"/>
                  <a:pt x="123" y="652"/>
                  <a:pt x="122" y="651"/>
                </a:cubicBezTo>
                <a:cubicBezTo>
                  <a:pt x="122" y="651"/>
                  <a:pt x="123" y="651"/>
                  <a:pt x="123" y="650"/>
                </a:cubicBezTo>
                <a:cubicBezTo>
                  <a:pt x="123" y="650"/>
                  <a:pt x="122" y="650"/>
                  <a:pt x="122" y="649"/>
                </a:cubicBezTo>
                <a:cubicBezTo>
                  <a:pt x="122" y="649"/>
                  <a:pt x="122" y="649"/>
                  <a:pt x="122" y="649"/>
                </a:cubicBezTo>
                <a:cubicBezTo>
                  <a:pt x="122" y="648"/>
                  <a:pt x="122" y="648"/>
                  <a:pt x="121" y="648"/>
                </a:cubicBezTo>
                <a:cubicBezTo>
                  <a:pt x="121" y="647"/>
                  <a:pt x="122" y="647"/>
                  <a:pt x="121" y="646"/>
                </a:cubicBezTo>
                <a:cubicBezTo>
                  <a:pt x="123" y="645"/>
                  <a:pt x="123" y="642"/>
                  <a:pt x="122" y="641"/>
                </a:cubicBezTo>
                <a:cubicBezTo>
                  <a:pt x="122" y="641"/>
                  <a:pt x="122" y="641"/>
                  <a:pt x="122" y="641"/>
                </a:cubicBezTo>
                <a:cubicBezTo>
                  <a:pt x="121" y="641"/>
                  <a:pt x="121" y="641"/>
                  <a:pt x="121" y="640"/>
                </a:cubicBezTo>
                <a:cubicBezTo>
                  <a:pt x="121" y="641"/>
                  <a:pt x="120" y="640"/>
                  <a:pt x="120" y="640"/>
                </a:cubicBezTo>
                <a:cubicBezTo>
                  <a:pt x="119" y="641"/>
                  <a:pt x="119" y="643"/>
                  <a:pt x="117" y="643"/>
                </a:cubicBezTo>
                <a:cubicBezTo>
                  <a:pt x="117" y="642"/>
                  <a:pt x="116" y="641"/>
                  <a:pt x="115" y="640"/>
                </a:cubicBezTo>
                <a:cubicBezTo>
                  <a:pt x="114" y="641"/>
                  <a:pt x="113" y="641"/>
                  <a:pt x="113" y="642"/>
                </a:cubicBezTo>
                <a:cubicBezTo>
                  <a:pt x="113" y="642"/>
                  <a:pt x="112" y="641"/>
                  <a:pt x="112" y="641"/>
                </a:cubicBezTo>
                <a:cubicBezTo>
                  <a:pt x="112" y="641"/>
                  <a:pt x="112" y="642"/>
                  <a:pt x="112" y="642"/>
                </a:cubicBezTo>
                <a:cubicBezTo>
                  <a:pt x="111" y="643"/>
                  <a:pt x="111" y="643"/>
                  <a:pt x="110" y="643"/>
                </a:cubicBezTo>
                <a:cubicBezTo>
                  <a:pt x="109" y="644"/>
                  <a:pt x="108" y="645"/>
                  <a:pt x="107" y="645"/>
                </a:cubicBezTo>
                <a:cubicBezTo>
                  <a:pt x="107" y="645"/>
                  <a:pt x="106" y="645"/>
                  <a:pt x="106" y="645"/>
                </a:cubicBezTo>
                <a:cubicBezTo>
                  <a:pt x="106" y="646"/>
                  <a:pt x="106" y="646"/>
                  <a:pt x="106" y="646"/>
                </a:cubicBezTo>
                <a:cubicBezTo>
                  <a:pt x="105" y="646"/>
                  <a:pt x="105" y="646"/>
                  <a:pt x="105" y="646"/>
                </a:cubicBezTo>
                <a:cubicBezTo>
                  <a:pt x="105" y="646"/>
                  <a:pt x="105" y="647"/>
                  <a:pt x="105" y="647"/>
                </a:cubicBezTo>
                <a:cubicBezTo>
                  <a:pt x="105" y="647"/>
                  <a:pt x="104" y="647"/>
                  <a:pt x="104" y="647"/>
                </a:cubicBezTo>
                <a:cubicBezTo>
                  <a:pt x="103" y="648"/>
                  <a:pt x="103" y="648"/>
                  <a:pt x="102" y="648"/>
                </a:cubicBezTo>
                <a:cubicBezTo>
                  <a:pt x="102" y="647"/>
                  <a:pt x="101" y="647"/>
                  <a:pt x="100" y="646"/>
                </a:cubicBezTo>
                <a:cubicBezTo>
                  <a:pt x="100" y="646"/>
                  <a:pt x="100" y="646"/>
                  <a:pt x="100" y="645"/>
                </a:cubicBezTo>
                <a:cubicBezTo>
                  <a:pt x="99" y="645"/>
                  <a:pt x="98" y="644"/>
                  <a:pt x="97" y="643"/>
                </a:cubicBezTo>
                <a:cubicBezTo>
                  <a:pt x="97" y="643"/>
                  <a:pt x="96" y="642"/>
                  <a:pt x="95" y="641"/>
                </a:cubicBezTo>
                <a:cubicBezTo>
                  <a:pt x="95" y="641"/>
                  <a:pt x="94" y="640"/>
                  <a:pt x="94" y="640"/>
                </a:cubicBezTo>
                <a:cubicBezTo>
                  <a:pt x="93" y="640"/>
                  <a:pt x="94" y="640"/>
                  <a:pt x="93" y="639"/>
                </a:cubicBezTo>
                <a:cubicBezTo>
                  <a:pt x="92" y="638"/>
                  <a:pt x="91" y="637"/>
                  <a:pt x="89" y="635"/>
                </a:cubicBezTo>
                <a:cubicBezTo>
                  <a:pt x="89" y="635"/>
                  <a:pt x="89" y="635"/>
                  <a:pt x="89" y="635"/>
                </a:cubicBezTo>
                <a:cubicBezTo>
                  <a:pt x="89" y="634"/>
                  <a:pt x="89" y="634"/>
                  <a:pt x="88" y="633"/>
                </a:cubicBezTo>
                <a:cubicBezTo>
                  <a:pt x="88" y="633"/>
                  <a:pt x="88" y="633"/>
                  <a:pt x="88" y="633"/>
                </a:cubicBezTo>
                <a:cubicBezTo>
                  <a:pt x="87" y="632"/>
                  <a:pt x="87" y="631"/>
                  <a:pt x="86" y="630"/>
                </a:cubicBezTo>
                <a:cubicBezTo>
                  <a:pt x="85" y="629"/>
                  <a:pt x="85" y="629"/>
                  <a:pt x="84" y="628"/>
                </a:cubicBezTo>
                <a:cubicBezTo>
                  <a:pt x="83" y="627"/>
                  <a:pt x="82" y="626"/>
                  <a:pt x="82" y="625"/>
                </a:cubicBezTo>
                <a:cubicBezTo>
                  <a:pt x="81" y="625"/>
                  <a:pt x="81" y="624"/>
                  <a:pt x="81" y="624"/>
                </a:cubicBezTo>
                <a:cubicBezTo>
                  <a:pt x="81" y="624"/>
                  <a:pt x="80" y="623"/>
                  <a:pt x="80" y="623"/>
                </a:cubicBezTo>
                <a:cubicBezTo>
                  <a:pt x="80" y="623"/>
                  <a:pt x="80" y="622"/>
                  <a:pt x="79" y="622"/>
                </a:cubicBezTo>
                <a:cubicBezTo>
                  <a:pt x="79" y="622"/>
                  <a:pt x="79" y="622"/>
                  <a:pt x="79" y="622"/>
                </a:cubicBezTo>
                <a:cubicBezTo>
                  <a:pt x="78" y="621"/>
                  <a:pt x="77" y="620"/>
                  <a:pt x="77" y="620"/>
                </a:cubicBezTo>
                <a:cubicBezTo>
                  <a:pt x="76" y="619"/>
                  <a:pt x="76" y="619"/>
                  <a:pt x="76" y="618"/>
                </a:cubicBezTo>
                <a:cubicBezTo>
                  <a:pt x="76" y="618"/>
                  <a:pt x="75" y="618"/>
                  <a:pt x="75" y="618"/>
                </a:cubicBezTo>
                <a:cubicBezTo>
                  <a:pt x="74" y="618"/>
                  <a:pt x="75" y="617"/>
                  <a:pt x="75" y="617"/>
                </a:cubicBezTo>
                <a:cubicBezTo>
                  <a:pt x="74" y="617"/>
                  <a:pt x="73" y="616"/>
                  <a:pt x="73" y="616"/>
                </a:cubicBezTo>
                <a:cubicBezTo>
                  <a:pt x="73" y="616"/>
                  <a:pt x="72" y="615"/>
                  <a:pt x="72" y="615"/>
                </a:cubicBezTo>
                <a:cubicBezTo>
                  <a:pt x="72" y="615"/>
                  <a:pt x="72" y="615"/>
                  <a:pt x="72" y="615"/>
                </a:cubicBezTo>
                <a:cubicBezTo>
                  <a:pt x="71" y="614"/>
                  <a:pt x="71" y="614"/>
                  <a:pt x="71" y="613"/>
                </a:cubicBezTo>
                <a:cubicBezTo>
                  <a:pt x="71" y="613"/>
                  <a:pt x="70" y="613"/>
                  <a:pt x="70" y="613"/>
                </a:cubicBezTo>
                <a:cubicBezTo>
                  <a:pt x="70" y="613"/>
                  <a:pt x="70" y="613"/>
                  <a:pt x="70" y="613"/>
                </a:cubicBezTo>
                <a:cubicBezTo>
                  <a:pt x="70" y="613"/>
                  <a:pt x="69" y="613"/>
                  <a:pt x="69" y="612"/>
                </a:cubicBezTo>
                <a:cubicBezTo>
                  <a:pt x="69" y="612"/>
                  <a:pt x="69" y="612"/>
                  <a:pt x="69" y="611"/>
                </a:cubicBezTo>
                <a:cubicBezTo>
                  <a:pt x="68" y="611"/>
                  <a:pt x="68" y="610"/>
                  <a:pt x="68" y="610"/>
                </a:cubicBezTo>
                <a:cubicBezTo>
                  <a:pt x="68" y="610"/>
                  <a:pt x="68" y="610"/>
                  <a:pt x="67" y="610"/>
                </a:cubicBezTo>
                <a:cubicBezTo>
                  <a:pt x="67" y="610"/>
                  <a:pt x="68" y="609"/>
                  <a:pt x="68" y="609"/>
                </a:cubicBezTo>
                <a:cubicBezTo>
                  <a:pt x="68" y="609"/>
                  <a:pt x="67" y="609"/>
                  <a:pt x="67" y="609"/>
                </a:cubicBezTo>
                <a:cubicBezTo>
                  <a:pt x="66" y="608"/>
                  <a:pt x="66" y="608"/>
                  <a:pt x="66" y="607"/>
                </a:cubicBezTo>
                <a:cubicBezTo>
                  <a:pt x="65" y="607"/>
                  <a:pt x="66" y="607"/>
                  <a:pt x="66" y="607"/>
                </a:cubicBezTo>
                <a:cubicBezTo>
                  <a:pt x="65" y="606"/>
                  <a:pt x="64" y="606"/>
                  <a:pt x="64" y="606"/>
                </a:cubicBezTo>
                <a:cubicBezTo>
                  <a:pt x="64" y="606"/>
                  <a:pt x="64" y="605"/>
                  <a:pt x="64" y="605"/>
                </a:cubicBezTo>
                <a:cubicBezTo>
                  <a:pt x="64" y="605"/>
                  <a:pt x="63" y="605"/>
                  <a:pt x="63" y="605"/>
                </a:cubicBezTo>
                <a:cubicBezTo>
                  <a:pt x="62" y="604"/>
                  <a:pt x="62" y="603"/>
                  <a:pt x="62" y="603"/>
                </a:cubicBezTo>
                <a:cubicBezTo>
                  <a:pt x="62" y="603"/>
                  <a:pt x="62" y="603"/>
                  <a:pt x="61" y="602"/>
                </a:cubicBezTo>
                <a:cubicBezTo>
                  <a:pt x="61" y="602"/>
                  <a:pt x="61" y="602"/>
                  <a:pt x="61" y="601"/>
                </a:cubicBezTo>
                <a:cubicBezTo>
                  <a:pt x="61" y="601"/>
                  <a:pt x="60" y="601"/>
                  <a:pt x="60" y="601"/>
                </a:cubicBezTo>
                <a:cubicBezTo>
                  <a:pt x="60" y="601"/>
                  <a:pt x="60" y="600"/>
                  <a:pt x="60" y="600"/>
                </a:cubicBezTo>
                <a:cubicBezTo>
                  <a:pt x="60" y="600"/>
                  <a:pt x="59" y="599"/>
                  <a:pt x="59" y="599"/>
                </a:cubicBezTo>
                <a:cubicBezTo>
                  <a:pt x="58" y="599"/>
                  <a:pt x="59" y="599"/>
                  <a:pt x="58" y="599"/>
                </a:cubicBezTo>
                <a:cubicBezTo>
                  <a:pt x="58" y="598"/>
                  <a:pt x="57" y="597"/>
                  <a:pt x="56" y="596"/>
                </a:cubicBezTo>
                <a:cubicBezTo>
                  <a:pt x="56" y="596"/>
                  <a:pt x="55" y="595"/>
                  <a:pt x="55" y="595"/>
                </a:cubicBezTo>
                <a:cubicBezTo>
                  <a:pt x="55" y="595"/>
                  <a:pt x="55" y="594"/>
                  <a:pt x="55" y="594"/>
                </a:cubicBezTo>
                <a:cubicBezTo>
                  <a:pt x="55" y="594"/>
                  <a:pt x="55" y="594"/>
                  <a:pt x="54" y="594"/>
                </a:cubicBezTo>
                <a:cubicBezTo>
                  <a:pt x="54" y="594"/>
                  <a:pt x="55" y="594"/>
                  <a:pt x="55" y="594"/>
                </a:cubicBezTo>
                <a:cubicBezTo>
                  <a:pt x="55" y="594"/>
                  <a:pt x="54" y="594"/>
                  <a:pt x="54" y="594"/>
                </a:cubicBezTo>
                <a:cubicBezTo>
                  <a:pt x="54" y="593"/>
                  <a:pt x="54" y="593"/>
                  <a:pt x="53" y="593"/>
                </a:cubicBezTo>
                <a:cubicBezTo>
                  <a:pt x="53" y="592"/>
                  <a:pt x="53" y="592"/>
                  <a:pt x="53" y="592"/>
                </a:cubicBezTo>
                <a:cubicBezTo>
                  <a:pt x="53" y="592"/>
                  <a:pt x="52" y="591"/>
                  <a:pt x="52" y="591"/>
                </a:cubicBezTo>
                <a:cubicBezTo>
                  <a:pt x="52" y="591"/>
                  <a:pt x="52" y="590"/>
                  <a:pt x="52" y="590"/>
                </a:cubicBezTo>
                <a:cubicBezTo>
                  <a:pt x="52" y="590"/>
                  <a:pt x="51" y="590"/>
                  <a:pt x="51" y="590"/>
                </a:cubicBezTo>
                <a:cubicBezTo>
                  <a:pt x="51" y="590"/>
                  <a:pt x="51" y="590"/>
                  <a:pt x="51" y="590"/>
                </a:cubicBezTo>
                <a:cubicBezTo>
                  <a:pt x="51" y="589"/>
                  <a:pt x="50" y="589"/>
                  <a:pt x="50" y="589"/>
                </a:cubicBezTo>
                <a:cubicBezTo>
                  <a:pt x="50" y="589"/>
                  <a:pt x="50" y="588"/>
                  <a:pt x="50" y="588"/>
                </a:cubicBezTo>
                <a:cubicBezTo>
                  <a:pt x="49" y="587"/>
                  <a:pt x="49" y="587"/>
                  <a:pt x="48" y="587"/>
                </a:cubicBezTo>
                <a:cubicBezTo>
                  <a:pt x="48" y="587"/>
                  <a:pt x="49" y="586"/>
                  <a:pt x="49" y="586"/>
                </a:cubicBezTo>
                <a:cubicBezTo>
                  <a:pt x="49" y="586"/>
                  <a:pt x="48" y="586"/>
                  <a:pt x="48" y="586"/>
                </a:cubicBezTo>
                <a:cubicBezTo>
                  <a:pt x="48" y="586"/>
                  <a:pt x="48" y="585"/>
                  <a:pt x="47" y="585"/>
                </a:cubicBezTo>
                <a:cubicBezTo>
                  <a:pt x="47" y="585"/>
                  <a:pt x="47" y="584"/>
                  <a:pt x="46" y="584"/>
                </a:cubicBezTo>
                <a:cubicBezTo>
                  <a:pt x="46" y="583"/>
                  <a:pt x="46" y="583"/>
                  <a:pt x="45" y="582"/>
                </a:cubicBezTo>
                <a:cubicBezTo>
                  <a:pt x="45" y="582"/>
                  <a:pt x="44" y="582"/>
                  <a:pt x="44" y="581"/>
                </a:cubicBezTo>
                <a:cubicBezTo>
                  <a:pt x="44" y="581"/>
                  <a:pt x="43" y="580"/>
                  <a:pt x="43" y="580"/>
                </a:cubicBezTo>
                <a:cubicBezTo>
                  <a:pt x="43" y="580"/>
                  <a:pt x="43" y="580"/>
                  <a:pt x="43" y="580"/>
                </a:cubicBezTo>
                <a:cubicBezTo>
                  <a:pt x="43" y="579"/>
                  <a:pt x="42" y="579"/>
                  <a:pt x="42" y="579"/>
                </a:cubicBezTo>
                <a:cubicBezTo>
                  <a:pt x="42" y="579"/>
                  <a:pt x="42" y="579"/>
                  <a:pt x="42" y="579"/>
                </a:cubicBezTo>
                <a:cubicBezTo>
                  <a:pt x="42" y="579"/>
                  <a:pt x="42" y="579"/>
                  <a:pt x="41" y="579"/>
                </a:cubicBezTo>
                <a:cubicBezTo>
                  <a:pt x="41" y="578"/>
                  <a:pt x="41" y="578"/>
                  <a:pt x="41" y="578"/>
                </a:cubicBezTo>
                <a:cubicBezTo>
                  <a:pt x="41" y="577"/>
                  <a:pt x="41" y="577"/>
                  <a:pt x="41" y="577"/>
                </a:cubicBezTo>
                <a:cubicBezTo>
                  <a:pt x="40" y="576"/>
                  <a:pt x="39" y="575"/>
                  <a:pt x="39" y="574"/>
                </a:cubicBezTo>
                <a:cubicBezTo>
                  <a:pt x="39" y="574"/>
                  <a:pt x="38" y="574"/>
                  <a:pt x="38" y="574"/>
                </a:cubicBezTo>
                <a:cubicBezTo>
                  <a:pt x="38" y="574"/>
                  <a:pt x="38" y="573"/>
                  <a:pt x="38" y="573"/>
                </a:cubicBezTo>
                <a:cubicBezTo>
                  <a:pt x="38" y="573"/>
                  <a:pt x="37" y="573"/>
                  <a:pt x="37" y="573"/>
                </a:cubicBezTo>
                <a:cubicBezTo>
                  <a:pt x="37" y="573"/>
                  <a:pt x="37" y="573"/>
                  <a:pt x="37" y="573"/>
                </a:cubicBezTo>
                <a:cubicBezTo>
                  <a:pt x="37" y="572"/>
                  <a:pt x="37" y="572"/>
                  <a:pt x="37" y="572"/>
                </a:cubicBezTo>
                <a:cubicBezTo>
                  <a:pt x="37" y="572"/>
                  <a:pt x="37" y="572"/>
                  <a:pt x="37" y="572"/>
                </a:cubicBezTo>
                <a:cubicBezTo>
                  <a:pt x="37" y="572"/>
                  <a:pt x="36" y="572"/>
                  <a:pt x="36" y="572"/>
                </a:cubicBezTo>
                <a:cubicBezTo>
                  <a:pt x="36" y="572"/>
                  <a:pt x="36" y="571"/>
                  <a:pt x="36" y="571"/>
                </a:cubicBezTo>
                <a:cubicBezTo>
                  <a:pt x="36" y="571"/>
                  <a:pt x="36" y="571"/>
                  <a:pt x="35" y="571"/>
                </a:cubicBezTo>
                <a:cubicBezTo>
                  <a:pt x="35" y="571"/>
                  <a:pt x="36" y="571"/>
                  <a:pt x="36" y="571"/>
                </a:cubicBezTo>
                <a:cubicBezTo>
                  <a:pt x="36" y="571"/>
                  <a:pt x="35" y="571"/>
                  <a:pt x="35" y="570"/>
                </a:cubicBezTo>
                <a:cubicBezTo>
                  <a:pt x="34" y="570"/>
                  <a:pt x="33" y="569"/>
                  <a:pt x="33" y="568"/>
                </a:cubicBezTo>
                <a:cubicBezTo>
                  <a:pt x="33" y="568"/>
                  <a:pt x="33" y="567"/>
                  <a:pt x="32" y="567"/>
                </a:cubicBezTo>
                <a:cubicBezTo>
                  <a:pt x="32" y="567"/>
                  <a:pt x="32" y="567"/>
                  <a:pt x="31" y="566"/>
                </a:cubicBezTo>
                <a:cubicBezTo>
                  <a:pt x="31" y="566"/>
                  <a:pt x="31" y="566"/>
                  <a:pt x="31" y="565"/>
                </a:cubicBezTo>
                <a:cubicBezTo>
                  <a:pt x="31" y="565"/>
                  <a:pt x="30" y="565"/>
                  <a:pt x="30" y="565"/>
                </a:cubicBezTo>
                <a:cubicBezTo>
                  <a:pt x="30" y="564"/>
                  <a:pt x="30" y="564"/>
                  <a:pt x="30" y="564"/>
                </a:cubicBezTo>
                <a:cubicBezTo>
                  <a:pt x="29" y="563"/>
                  <a:pt x="29" y="563"/>
                  <a:pt x="28" y="562"/>
                </a:cubicBezTo>
                <a:cubicBezTo>
                  <a:pt x="28" y="562"/>
                  <a:pt x="28" y="562"/>
                  <a:pt x="28" y="562"/>
                </a:cubicBezTo>
                <a:cubicBezTo>
                  <a:pt x="27" y="561"/>
                  <a:pt x="27" y="560"/>
                  <a:pt x="27" y="560"/>
                </a:cubicBezTo>
                <a:cubicBezTo>
                  <a:pt x="26" y="559"/>
                  <a:pt x="26" y="558"/>
                  <a:pt x="25" y="558"/>
                </a:cubicBezTo>
                <a:cubicBezTo>
                  <a:pt x="25" y="557"/>
                  <a:pt x="25" y="556"/>
                  <a:pt x="25" y="556"/>
                </a:cubicBezTo>
                <a:cubicBezTo>
                  <a:pt x="24" y="555"/>
                  <a:pt x="23" y="554"/>
                  <a:pt x="24" y="553"/>
                </a:cubicBezTo>
                <a:cubicBezTo>
                  <a:pt x="25" y="553"/>
                  <a:pt x="27" y="553"/>
                  <a:pt x="27" y="553"/>
                </a:cubicBezTo>
                <a:cubicBezTo>
                  <a:pt x="28" y="553"/>
                  <a:pt x="28" y="553"/>
                  <a:pt x="29" y="553"/>
                </a:cubicBezTo>
                <a:cubicBezTo>
                  <a:pt x="29" y="553"/>
                  <a:pt x="29" y="552"/>
                  <a:pt x="29" y="552"/>
                </a:cubicBezTo>
                <a:cubicBezTo>
                  <a:pt x="30" y="552"/>
                  <a:pt x="31" y="553"/>
                  <a:pt x="31" y="553"/>
                </a:cubicBezTo>
                <a:cubicBezTo>
                  <a:pt x="31" y="553"/>
                  <a:pt x="32" y="552"/>
                  <a:pt x="32" y="552"/>
                </a:cubicBezTo>
                <a:cubicBezTo>
                  <a:pt x="32" y="552"/>
                  <a:pt x="32" y="552"/>
                  <a:pt x="33" y="552"/>
                </a:cubicBezTo>
                <a:cubicBezTo>
                  <a:pt x="34" y="552"/>
                  <a:pt x="34" y="552"/>
                  <a:pt x="34" y="551"/>
                </a:cubicBezTo>
                <a:cubicBezTo>
                  <a:pt x="35" y="551"/>
                  <a:pt x="35" y="552"/>
                  <a:pt x="35" y="552"/>
                </a:cubicBezTo>
                <a:cubicBezTo>
                  <a:pt x="36" y="551"/>
                  <a:pt x="36" y="551"/>
                  <a:pt x="36" y="551"/>
                </a:cubicBezTo>
                <a:cubicBezTo>
                  <a:pt x="37" y="551"/>
                  <a:pt x="37" y="551"/>
                  <a:pt x="38" y="551"/>
                </a:cubicBezTo>
                <a:cubicBezTo>
                  <a:pt x="38" y="551"/>
                  <a:pt x="39" y="550"/>
                  <a:pt x="39" y="550"/>
                </a:cubicBezTo>
                <a:cubicBezTo>
                  <a:pt x="40" y="550"/>
                  <a:pt x="40" y="550"/>
                  <a:pt x="41" y="550"/>
                </a:cubicBezTo>
                <a:cubicBezTo>
                  <a:pt x="41" y="550"/>
                  <a:pt x="42" y="549"/>
                  <a:pt x="42" y="549"/>
                </a:cubicBezTo>
                <a:cubicBezTo>
                  <a:pt x="42" y="549"/>
                  <a:pt x="42" y="550"/>
                  <a:pt x="42" y="550"/>
                </a:cubicBezTo>
                <a:cubicBezTo>
                  <a:pt x="43" y="550"/>
                  <a:pt x="43" y="549"/>
                  <a:pt x="43" y="549"/>
                </a:cubicBezTo>
                <a:cubicBezTo>
                  <a:pt x="43" y="549"/>
                  <a:pt x="44" y="549"/>
                  <a:pt x="44" y="549"/>
                </a:cubicBezTo>
                <a:cubicBezTo>
                  <a:pt x="44" y="549"/>
                  <a:pt x="44" y="549"/>
                  <a:pt x="44" y="549"/>
                </a:cubicBezTo>
                <a:cubicBezTo>
                  <a:pt x="45" y="549"/>
                  <a:pt x="45" y="549"/>
                  <a:pt x="45" y="549"/>
                </a:cubicBezTo>
                <a:cubicBezTo>
                  <a:pt x="45" y="549"/>
                  <a:pt x="46" y="548"/>
                  <a:pt x="46" y="548"/>
                </a:cubicBezTo>
                <a:cubicBezTo>
                  <a:pt x="46" y="548"/>
                  <a:pt x="47" y="549"/>
                  <a:pt x="47" y="549"/>
                </a:cubicBezTo>
                <a:cubicBezTo>
                  <a:pt x="47" y="549"/>
                  <a:pt x="48" y="548"/>
                  <a:pt x="48" y="548"/>
                </a:cubicBezTo>
                <a:cubicBezTo>
                  <a:pt x="48" y="548"/>
                  <a:pt x="49" y="548"/>
                  <a:pt x="49" y="548"/>
                </a:cubicBezTo>
                <a:cubicBezTo>
                  <a:pt x="50" y="548"/>
                  <a:pt x="50" y="548"/>
                  <a:pt x="51" y="548"/>
                </a:cubicBezTo>
                <a:cubicBezTo>
                  <a:pt x="51" y="548"/>
                  <a:pt x="51" y="548"/>
                  <a:pt x="52" y="548"/>
                </a:cubicBezTo>
                <a:cubicBezTo>
                  <a:pt x="52" y="547"/>
                  <a:pt x="53" y="547"/>
                  <a:pt x="53" y="547"/>
                </a:cubicBezTo>
                <a:cubicBezTo>
                  <a:pt x="54" y="547"/>
                  <a:pt x="54" y="547"/>
                  <a:pt x="54" y="547"/>
                </a:cubicBezTo>
                <a:cubicBezTo>
                  <a:pt x="55" y="547"/>
                  <a:pt x="56" y="546"/>
                  <a:pt x="56" y="546"/>
                </a:cubicBezTo>
                <a:cubicBezTo>
                  <a:pt x="56" y="546"/>
                  <a:pt x="57" y="546"/>
                  <a:pt x="57" y="546"/>
                </a:cubicBezTo>
                <a:cubicBezTo>
                  <a:pt x="58" y="546"/>
                  <a:pt x="60" y="545"/>
                  <a:pt x="60" y="545"/>
                </a:cubicBezTo>
                <a:cubicBezTo>
                  <a:pt x="61" y="545"/>
                  <a:pt x="62" y="544"/>
                  <a:pt x="62" y="544"/>
                </a:cubicBezTo>
                <a:cubicBezTo>
                  <a:pt x="63" y="544"/>
                  <a:pt x="64" y="544"/>
                  <a:pt x="65" y="543"/>
                </a:cubicBezTo>
                <a:cubicBezTo>
                  <a:pt x="66" y="543"/>
                  <a:pt x="67" y="543"/>
                  <a:pt x="67" y="543"/>
                </a:cubicBezTo>
                <a:cubicBezTo>
                  <a:pt x="68" y="542"/>
                  <a:pt x="69" y="541"/>
                  <a:pt x="70" y="540"/>
                </a:cubicBezTo>
                <a:cubicBezTo>
                  <a:pt x="70" y="540"/>
                  <a:pt x="71" y="540"/>
                  <a:pt x="71" y="540"/>
                </a:cubicBezTo>
                <a:cubicBezTo>
                  <a:pt x="72" y="540"/>
                  <a:pt x="72" y="539"/>
                  <a:pt x="73" y="539"/>
                </a:cubicBezTo>
                <a:cubicBezTo>
                  <a:pt x="73" y="539"/>
                  <a:pt x="74" y="538"/>
                  <a:pt x="75" y="537"/>
                </a:cubicBezTo>
                <a:cubicBezTo>
                  <a:pt x="76" y="538"/>
                  <a:pt x="76" y="537"/>
                  <a:pt x="77" y="536"/>
                </a:cubicBezTo>
                <a:cubicBezTo>
                  <a:pt x="77" y="536"/>
                  <a:pt x="78" y="536"/>
                  <a:pt x="79" y="535"/>
                </a:cubicBezTo>
                <a:cubicBezTo>
                  <a:pt x="79" y="535"/>
                  <a:pt x="79" y="535"/>
                  <a:pt x="79" y="534"/>
                </a:cubicBezTo>
                <a:cubicBezTo>
                  <a:pt x="80" y="534"/>
                  <a:pt x="80" y="534"/>
                  <a:pt x="80" y="534"/>
                </a:cubicBezTo>
                <a:cubicBezTo>
                  <a:pt x="81" y="533"/>
                  <a:pt x="81" y="532"/>
                  <a:pt x="82" y="531"/>
                </a:cubicBezTo>
                <a:cubicBezTo>
                  <a:pt x="82" y="530"/>
                  <a:pt x="81" y="530"/>
                  <a:pt x="80" y="529"/>
                </a:cubicBezTo>
                <a:cubicBezTo>
                  <a:pt x="80" y="528"/>
                  <a:pt x="78" y="527"/>
                  <a:pt x="78" y="527"/>
                </a:cubicBezTo>
                <a:cubicBezTo>
                  <a:pt x="77" y="526"/>
                  <a:pt x="76" y="525"/>
                  <a:pt x="76" y="525"/>
                </a:cubicBezTo>
                <a:cubicBezTo>
                  <a:pt x="74" y="524"/>
                  <a:pt x="73" y="523"/>
                  <a:pt x="72" y="522"/>
                </a:cubicBezTo>
                <a:cubicBezTo>
                  <a:pt x="71" y="522"/>
                  <a:pt x="71" y="522"/>
                  <a:pt x="71" y="521"/>
                </a:cubicBezTo>
                <a:cubicBezTo>
                  <a:pt x="70" y="521"/>
                  <a:pt x="70" y="521"/>
                  <a:pt x="70" y="521"/>
                </a:cubicBezTo>
                <a:cubicBezTo>
                  <a:pt x="69" y="520"/>
                  <a:pt x="68" y="520"/>
                  <a:pt x="67" y="519"/>
                </a:cubicBezTo>
                <a:cubicBezTo>
                  <a:pt x="67" y="519"/>
                  <a:pt x="67" y="519"/>
                  <a:pt x="67" y="518"/>
                </a:cubicBezTo>
                <a:cubicBezTo>
                  <a:pt x="67" y="518"/>
                  <a:pt x="66" y="518"/>
                  <a:pt x="66" y="517"/>
                </a:cubicBezTo>
                <a:cubicBezTo>
                  <a:pt x="65" y="517"/>
                  <a:pt x="64" y="516"/>
                  <a:pt x="64" y="516"/>
                </a:cubicBezTo>
                <a:cubicBezTo>
                  <a:pt x="63" y="515"/>
                  <a:pt x="62" y="515"/>
                  <a:pt x="62" y="515"/>
                </a:cubicBezTo>
                <a:cubicBezTo>
                  <a:pt x="62" y="514"/>
                  <a:pt x="62" y="514"/>
                  <a:pt x="62" y="514"/>
                </a:cubicBezTo>
                <a:cubicBezTo>
                  <a:pt x="61" y="514"/>
                  <a:pt x="62" y="514"/>
                  <a:pt x="62" y="514"/>
                </a:cubicBezTo>
                <a:cubicBezTo>
                  <a:pt x="62" y="514"/>
                  <a:pt x="61" y="514"/>
                  <a:pt x="61" y="514"/>
                </a:cubicBezTo>
                <a:cubicBezTo>
                  <a:pt x="61" y="513"/>
                  <a:pt x="60" y="512"/>
                  <a:pt x="60" y="512"/>
                </a:cubicBezTo>
                <a:cubicBezTo>
                  <a:pt x="59" y="511"/>
                  <a:pt x="57" y="510"/>
                  <a:pt x="56" y="509"/>
                </a:cubicBezTo>
                <a:cubicBezTo>
                  <a:pt x="56" y="509"/>
                  <a:pt x="56" y="509"/>
                  <a:pt x="56" y="509"/>
                </a:cubicBezTo>
                <a:cubicBezTo>
                  <a:pt x="55" y="508"/>
                  <a:pt x="53" y="507"/>
                  <a:pt x="53" y="506"/>
                </a:cubicBezTo>
                <a:cubicBezTo>
                  <a:pt x="53" y="506"/>
                  <a:pt x="52" y="506"/>
                  <a:pt x="52" y="506"/>
                </a:cubicBezTo>
                <a:cubicBezTo>
                  <a:pt x="52" y="505"/>
                  <a:pt x="52" y="505"/>
                  <a:pt x="51" y="504"/>
                </a:cubicBezTo>
                <a:cubicBezTo>
                  <a:pt x="50" y="504"/>
                  <a:pt x="51" y="503"/>
                  <a:pt x="50" y="503"/>
                </a:cubicBezTo>
                <a:cubicBezTo>
                  <a:pt x="50" y="503"/>
                  <a:pt x="50" y="503"/>
                  <a:pt x="50" y="503"/>
                </a:cubicBezTo>
                <a:cubicBezTo>
                  <a:pt x="49" y="502"/>
                  <a:pt x="49" y="502"/>
                  <a:pt x="49" y="502"/>
                </a:cubicBezTo>
                <a:cubicBezTo>
                  <a:pt x="49" y="501"/>
                  <a:pt x="49" y="501"/>
                  <a:pt x="48" y="501"/>
                </a:cubicBezTo>
                <a:cubicBezTo>
                  <a:pt x="48" y="501"/>
                  <a:pt x="48" y="500"/>
                  <a:pt x="48" y="500"/>
                </a:cubicBezTo>
                <a:cubicBezTo>
                  <a:pt x="48" y="500"/>
                  <a:pt x="47" y="500"/>
                  <a:pt x="47" y="500"/>
                </a:cubicBezTo>
                <a:cubicBezTo>
                  <a:pt x="47" y="499"/>
                  <a:pt x="47" y="498"/>
                  <a:pt x="47" y="498"/>
                </a:cubicBezTo>
                <a:cubicBezTo>
                  <a:pt x="47" y="498"/>
                  <a:pt x="46" y="498"/>
                  <a:pt x="46" y="498"/>
                </a:cubicBezTo>
                <a:cubicBezTo>
                  <a:pt x="46" y="498"/>
                  <a:pt x="46" y="498"/>
                  <a:pt x="46" y="497"/>
                </a:cubicBezTo>
                <a:cubicBezTo>
                  <a:pt x="46" y="497"/>
                  <a:pt x="45" y="497"/>
                  <a:pt x="45" y="497"/>
                </a:cubicBezTo>
                <a:cubicBezTo>
                  <a:pt x="45" y="497"/>
                  <a:pt x="45" y="497"/>
                  <a:pt x="45" y="496"/>
                </a:cubicBezTo>
                <a:cubicBezTo>
                  <a:pt x="45" y="496"/>
                  <a:pt x="44" y="496"/>
                  <a:pt x="44" y="496"/>
                </a:cubicBezTo>
                <a:cubicBezTo>
                  <a:pt x="44" y="496"/>
                  <a:pt x="44" y="495"/>
                  <a:pt x="44" y="495"/>
                </a:cubicBezTo>
                <a:cubicBezTo>
                  <a:pt x="43" y="495"/>
                  <a:pt x="42" y="493"/>
                  <a:pt x="42" y="493"/>
                </a:cubicBezTo>
                <a:cubicBezTo>
                  <a:pt x="42" y="493"/>
                  <a:pt x="41" y="493"/>
                  <a:pt x="41" y="493"/>
                </a:cubicBezTo>
                <a:cubicBezTo>
                  <a:pt x="41" y="492"/>
                  <a:pt x="41" y="491"/>
                  <a:pt x="40" y="491"/>
                </a:cubicBezTo>
                <a:cubicBezTo>
                  <a:pt x="39" y="491"/>
                  <a:pt x="39" y="489"/>
                  <a:pt x="39" y="488"/>
                </a:cubicBezTo>
                <a:cubicBezTo>
                  <a:pt x="39" y="488"/>
                  <a:pt x="38" y="488"/>
                  <a:pt x="38" y="488"/>
                </a:cubicBezTo>
                <a:cubicBezTo>
                  <a:pt x="38" y="488"/>
                  <a:pt x="38" y="487"/>
                  <a:pt x="37" y="486"/>
                </a:cubicBezTo>
                <a:cubicBezTo>
                  <a:pt x="37" y="486"/>
                  <a:pt x="36" y="485"/>
                  <a:pt x="37" y="485"/>
                </a:cubicBezTo>
                <a:cubicBezTo>
                  <a:pt x="37" y="484"/>
                  <a:pt x="38" y="484"/>
                  <a:pt x="38" y="484"/>
                </a:cubicBezTo>
                <a:cubicBezTo>
                  <a:pt x="38" y="484"/>
                  <a:pt x="38" y="483"/>
                  <a:pt x="38" y="483"/>
                </a:cubicBezTo>
                <a:cubicBezTo>
                  <a:pt x="38" y="483"/>
                  <a:pt x="39" y="483"/>
                  <a:pt x="39" y="483"/>
                </a:cubicBezTo>
                <a:cubicBezTo>
                  <a:pt x="39" y="483"/>
                  <a:pt x="39" y="482"/>
                  <a:pt x="39" y="482"/>
                </a:cubicBezTo>
                <a:cubicBezTo>
                  <a:pt x="39" y="482"/>
                  <a:pt x="40" y="482"/>
                  <a:pt x="40" y="482"/>
                </a:cubicBezTo>
                <a:cubicBezTo>
                  <a:pt x="41" y="482"/>
                  <a:pt x="41" y="481"/>
                  <a:pt x="41" y="481"/>
                </a:cubicBezTo>
                <a:cubicBezTo>
                  <a:pt x="42" y="481"/>
                  <a:pt x="42" y="481"/>
                  <a:pt x="43" y="481"/>
                </a:cubicBezTo>
                <a:cubicBezTo>
                  <a:pt x="45" y="480"/>
                  <a:pt x="47" y="479"/>
                  <a:pt x="48" y="478"/>
                </a:cubicBezTo>
                <a:cubicBezTo>
                  <a:pt x="49" y="478"/>
                  <a:pt x="49" y="478"/>
                  <a:pt x="50" y="478"/>
                </a:cubicBezTo>
                <a:cubicBezTo>
                  <a:pt x="51" y="478"/>
                  <a:pt x="51" y="477"/>
                  <a:pt x="51" y="477"/>
                </a:cubicBezTo>
                <a:cubicBezTo>
                  <a:pt x="52" y="477"/>
                  <a:pt x="52" y="477"/>
                  <a:pt x="52" y="477"/>
                </a:cubicBezTo>
                <a:cubicBezTo>
                  <a:pt x="54" y="476"/>
                  <a:pt x="56" y="475"/>
                  <a:pt x="58" y="474"/>
                </a:cubicBezTo>
                <a:cubicBezTo>
                  <a:pt x="60" y="474"/>
                  <a:pt x="61" y="473"/>
                  <a:pt x="62" y="472"/>
                </a:cubicBezTo>
                <a:cubicBezTo>
                  <a:pt x="63" y="472"/>
                  <a:pt x="63" y="472"/>
                  <a:pt x="64" y="472"/>
                </a:cubicBezTo>
                <a:cubicBezTo>
                  <a:pt x="64" y="472"/>
                  <a:pt x="64" y="471"/>
                  <a:pt x="64" y="471"/>
                </a:cubicBezTo>
                <a:cubicBezTo>
                  <a:pt x="64" y="471"/>
                  <a:pt x="65" y="471"/>
                  <a:pt x="65" y="471"/>
                </a:cubicBezTo>
                <a:cubicBezTo>
                  <a:pt x="67" y="471"/>
                  <a:pt x="68" y="470"/>
                  <a:pt x="69" y="470"/>
                </a:cubicBezTo>
                <a:cubicBezTo>
                  <a:pt x="70" y="469"/>
                  <a:pt x="70" y="469"/>
                  <a:pt x="70" y="469"/>
                </a:cubicBezTo>
                <a:cubicBezTo>
                  <a:pt x="71" y="470"/>
                  <a:pt x="72" y="469"/>
                  <a:pt x="72" y="469"/>
                </a:cubicBezTo>
                <a:cubicBezTo>
                  <a:pt x="73" y="468"/>
                  <a:pt x="73" y="469"/>
                  <a:pt x="73" y="469"/>
                </a:cubicBezTo>
                <a:cubicBezTo>
                  <a:pt x="73" y="469"/>
                  <a:pt x="74" y="468"/>
                  <a:pt x="74" y="468"/>
                </a:cubicBezTo>
                <a:cubicBezTo>
                  <a:pt x="74" y="468"/>
                  <a:pt x="75" y="468"/>
                  <a:pt x="75" y="468"/>
                </a:cubicBezTo>
                <a:cubicBezTo>
                  <a:pt x="76" y="468"/>
                  <a:pt x="76" y="467"/>
                  <a:pt x="77" y="467"/>
                </a:cubicBezTo>
                <a:cubicBezTo>
                  <a:pt x="77" y="467"/>
                  <a:pt x="79" y="467"/>
                  <a:pt x="79" y="467"/>
                </a:cubicBezTo>
                <a:cubicBezTo>
                  <a:pt x="79" y="467"/>
                  <a:pt x="80" y="466"/>
                  <a:pt x="80" y="466"/>
                </a:cubicBezTo>
                <a:cubicBezTo>
                  <a:pt x="80" y="466"/>
                  <a:pt x="80" y="466"/>
                  <a:pt x="80" y="466"/>
                </a:cubicBezTo>
                <a:cubicBezTo>
                  <a:pt x="81" y="466"/>
                  <a:pt x="84" y="464"/>
                  <a:pt x="84" y="465"/>
                </a:cubicBezTo>
                <a:cubicBezTo>
                  <a:pt x="85" y="465"/>
                  <a:pt x="85" y="464"/>
                  <a:pt x="85" y="464"/>
                </a:cubicBezTo>
                <a:cubicBezTo>
                  <a:pt x="86" y="463"/>
                  <a:pt x="87" y="463"/>
                  <a:pt x="88" y="463"/>
                </a:cubicBezTo>
                <a:cubicBezTo>
                  <a:pt x="88" y="463"/>
                  <a:pt x="88" y="463"/>
                  <a:pt x="88" y="463"/>
                </a:cubicBezTo>
                <a:cubicBezTo>
                  <a:pt x="88" y="463"/>
                  <a:pt x="89" y="463"/>
                  <a:pt x="89" y="463"/>
                </a:cubicBezTo>
                <a:cubicBezTo>
                  <a:pt x="89" y="463"/>
                  <a:pt x="89" y="462"/>
                  <a:pt x="90" y="462"/>
                </a:cubicBezTo>
                <a:cubicBezTo>
                  <a:pt x="90" y="462"/>
                  <a:pt x="90" y="462"/>
                  <a:pt x="91" y="462"/>
                </a:cubicBezTo>
                <a:cubicBezTo>
                  <a:pt x="91" y="462"/>
                  <a:pt x="92" y="461"/>
                  <a:pt x="92" y="461"/>
                </a:cubicBezTo>
                <a:cubicBezTo>
                  <a:pt x="93" y="461"/>
                  <a:pt x="94" y="461"/>
                  <a:pt x="95" y="461"/>
                </a:cubicBezTo>
                <a:cubicBezTo>
                  <a:pt x="95" y="461"/>
                  <a:pt x="95" y="460"/>
                  <a:pt x="95" y="460"/>
                </a:cubicBezTo>
                <a:cubicBezTo>
                  <a:pt x="95" y="460"/>
                  <a:pt x="96" y="460"/>
                  <a:pt x="96" y="460"/>
                </a:cubicBezTo>
                <a:cubicBezTo>
                  <a:pt x="96" y="460"/>
                  <a:pt x="96" y="460"/>
                  <a:pt x="96" y="459"/>
                </a:cubicBezTo>
                <a:cubicBezTo>
                  <a:pt x="97" y="459"/>
                  <a:pt x="97" y="459"/>
                  <a:pt x="97" y="459"/>
                </a:cubicBezTo>
                <a:cubicBezTo>
                  <a:pt x="97" y="459"/>
                  <a:pt x="97" y="458"/>
                  <a:pt x="97" y="458"/>
                </a:cubicBezTo>
                <a:cubicBezTo>
                  <a:pt x="98" y="457"/>
                  <a:pt x="98" y="456"/>
                  <a:pt x="98" y="456"/>
                </a:cubicBezTo>
                <a:cubicBezTo>
                  <a:pt x="98" y="455"/>
                  <a:pt x="98" y="454"/>
                  <a:pt x="98" y="453"/>
                </a:cubicBezTo>
                <a:cubicBezTo>
                  <a:pt x="98" y="453"/>
                  <a:pt x="98" y="453"/>
                  <a:pt x="98" y="453"/>
                </a:cubicBezTo>
                <a:cubicBezTo>
                  <a:pt x="98" y="451"/>
                  <a:pt x="98" y="450"/>
                  <a:pt x="98" y="449"/>
                </a:cubicBezTo>
                <a:cubicBezTo>
                  <a:pt x="97" y="448"/>
                  <a:pt x="97" y="447"/>
                  <a:pt x="96" y="446"/>
                </a:cubicBezTo>
                <a:cubicBezTo>
                  <a:pt x="96" y="445"/>
                  <a:pt x="94" y="445"/>
                  <a:pt x="93" y="444"/>
                </a:cubicBezTo>
                <a:cubicBezTo>
                  <a:pt x="93" y="444"/>
                  <a:pt x="92" y="443"/>
                  <a:pt x="92" y="443"/>
                </a:cubicBezTo>
                <a:cubicBezTo>
                  <a:pt x="92" y="443"/>
                  <a:pt x="92" y="443"/>
                  <a:pt x="92" y="443"/>
                </a:cubicBezTo>
                <a:cubicBezTo>
                  <a:pt x="90" y="442"/>
                  <a:pt x="89" y="442"/>
                  <a:pt x="88" y="441"/>
                </a:cubicBezTo>
                <a:cubicBezTo>
                  <a:pt x="84" y="440"/>
                  <a:pt x="80" y="439"/>
                  <a:pt x="77" y="438"/>
                </a:cubicBezTo>
                <a:cubicBezTo>
                  <a:pt x="76" y="438"/>
                  <a:pt x="74" y="438"/>
                  <a:pt x="72" y="437"/>
                </a:cubicBezTo>
                <a:cubicBezTo>
                  <a:pt x="71" y="437"/>
                  <a:pt x="69" y="437"/>
                  <a:pt x="68" y="437"/>
                </a:cubicBezTo>
                <a:cubicBezTo>
                  <a:pt x="68" y="437"/>
                  <a:pt x="68" y="437"/>
                  <a:pt x="68" y="437"/>
                </a:cubicBezTo>
                <a:cubicBezTo>
                  <a:pt x="66" y="437"/>
                  <a:pt x="64" y="436"/>
                  <a:pt x="62" y="436"/>
                </a:cubicBezTo>
                <a:cubicBezTo>
                  <a:pt x="60" y="435"/>
                  <a:pt x="59" y="435"/>
                  <a:pt x="58" y="435"/>
                </a:cubicBezTo>
                <a:cubicBezTo>
                  <a:pt x="57" y="435"/>
                  <a:pt x="56" y="434"/>
                  <a:pt x="55" y="434"/>
                </a:cubicBezTo>
                <a:cubicBezTo>
                  <a:pt x="54" y="433"/>
                  <a:pt x="53" y="433"/>
                  <a:pt x="52" y="432"/>
                </a:cubicBezTo>
                <a:cubicBezTo>
                  <a:pt x="52" y="432"/>
                  <a:pt x="52" y="432"/>
                  <a:pt x="52" y="432"/>
                </a:cubicBezTo>
                <a:cubicBezTo>
                  <a:pt x="51" y="431"/>
                  <a:pt x="51" y="432"/>
                  <a:pt x="50" y="431"/>
                </a:cubicBezTo>
                <a:cubicBezTo>
                  <a:pt x="50" y="431"/>
                  <a:pt x="50" y="431"/>
                  <a:pt x="50" y="431"/>
                </a:cubicBezTo>
                <a:cubicBezTo>
                  <a:pt x="50" y="431"/>
                  <a:pt x="50" y="431"/>
                  <a:pt x="50" y="430"/>
                </a:cubicBezTo>
                <a:cubicBezTo>
                  <a:pt x="50" y="430"/>
                  <a:pt x="49" y="430"/>
                  <a:pt x="49" y="430"/>
                </a:cubicBezTo>
                <a:cubicBezTo>
                  <a:pt x="49" y="430"/>
                  <a:pt x="49" y="430"/>
                  <a:pt x="49" y="430"/>
                </a:cubicBezTo>
                <a:cubicBezTo>
                  <a:pt x="49" y="430"/>
                  <a:pt x="49" y="430"/>
                  <a:pt x="48" y="430"/>
                </a:cubicBezTo>
                <a:cubicBezTo>
                  <a:pt x="48" y="429"/>
                  <a:pt x="48" y="429"/>
                  <a:pt x="48" y="429"/>
                </a:cubicBezTo>
                <a:cubicBezTo>
                  <a:pt x="47" y="428"/>
                  <a:pt x="46" y="426"/>
                  <a:pt x="45" y="426"/>
                </a:cubicBezTo>
                <a:cubicBezTo>
                  <a:pt x="46" y="423"/>
                  <a:pt x="43" y="421"/>
                  <a:pt x="43" y="419"/>
                </a:cubicBezTo>
                <a:cubicBezTo>
                  <a:pt x="44" y="419"/>
                  <a:pt x="43" y="417"/>
                  <a:pt x="43" y="417"/>
                </a:cubicBezTo>
                <a:cubicBezTo>
                  <a:pt x="43" y="417"/>
                  <a:pt x="43" y="417"/>
                  <a:pt x="43" y="417"/>
                </a:cubicBezTo>
                <a:cubicBezTo>
                  <a:pt x="43" y="417"/>
                  <a:pt x="42" y="417"/>
                  <a:pt x="42" y="416"/>
                </a:cubicBezTo>
                <a:cubicBezTo>
                  <a:pt x="42" y="416"/>
                  <a:pt x="42" y="416"/>
                  <a:pt x="42" y="416"/>
                </a:cubicBezTo>
                <a:cubicBezTo>
                  <a:pt x="42" y="415"/>
                  <a:pt x="41" y="416"/>
                  <a:pt x="41" y="415"/>
                </a:cubicBezTo>
                <a:cubicBezTo>
                  <a:pt x="40" y="415"/>
                  <a:pt x="40" y="415"/>
                  <a:pt x="40" y="415"/>
                </a:cubicBezTo>
                <a:cubicBezTo>
                  <a:pt x="40" y="417"/>
                  <a:pt x="40" y="417"/>
                  <a:pt x="40" y="419"/>
                </a:cubicBezTo>
                <a:cubicBezTo>
                  <a:pt x="40" y="419"/>
                  <a:pt x="40" y="419"/>
                  <a:pt x="40" y="420"/>
                </a:cubicBezTo>
                <a:cubicBezTo>
                  <a:pt x="41" y="421"/>
                  <a:pt x="41" y="421"/>
                  <a:pt x="41" y="422"/>
                </a:cubicBezTo>
                <a:cubicBezTo>
                  <a:pt x="42" y="424"/>
                  <a:pt x="43" y="427"/>
                  <a:pt x="44" y="429"/>
                </a:cubicBezTo>
                <a:cubicBezTo>
                  <a:pt x="44" y="429"/>
                  <a:pt x="45" y="430"/>
                  <a:pt x="46" y="431"/>
                </a:cubicBezTo>
                <a:cubicBezTo>
                  <a:pt x="46" y="431"/>
                  <a:pt x="46" y="431"/>
                  <a:pt x="46" y="432"/>
                </a:cubicBezTo>
                <a:cubicBezTo>
                  <a:pt x="46" y="432"/>
                  <a:pt x="47" y="432"/>
                  <a:pt x="47" y="433"/>
                </a:cubicBezTo>
                <a:cubicBezTo>
                  <a:pt x="47" y="433"/>
                  <a:pt x="47" y="433"/>
                  <a:pt x="47" y="433"/>
                </a:cubicBezTo>
                <a:cubicBezTo>
                  <a:pt x="48" y="434"/>
                  <a:pt x="49" y="434"/>
                  <a:pt x="50" y="435"/>
                </a:cubicBezTo>
                <a:cubicBezTo>
                  <a:pt x="51" y="435"/>
                  <a:pt x="52" y="436"/>
                  <a:pt x="53" y="437"/>
                </a:cubicBezTo>
                <a:cubicBezTo>
                  <a:pt x="54" y="437"/>
                  <a:pt x="56" y="438"/>
                  <a:pt x="57" y="438"/>
                </a:cubicBezTo>
                <a:cubicBezTo>
                  <a:pt x="58" y="438"/>
                  <a:pt x="59" y="438"/>
                  <a:pt x="60" y="438"/>
                </a:cubicBezTo>
                <a:cubicBezTo>
                  <a:pt x="60" y="438"/>
                  <a:pt x="61" y="439"/>
                  <a:pt x="61" y="439"/>
                </a:cubicBezTo>
                <a:cubicBezTo>
                  <a:pt x="63" y="439"/>
                  <a:pt x="64" y="439"/>
                  <a:pt x="66" y="440"/>
                </a:cubicBezTo>
                <a:cubicBezTo>
                  <a:pt x="67" y="440"/>
                  <a:pt x="67" y="440"/>
                  <a:pt x="68" y="440"/>
                </a:cubicBezTo>
                <a:cubicBezTo>
                  <a:pt x="69" y="440"/>
                  <a:pt x="69" y="440"/>
                  <a:pt x="69" y="440"/>
                </a:cubicBezTo>
                <a:cubicBezTo>
                  <a:pt x="71" y="440"/>
                  <a:pt x="73" y="441"/>
                  <a:pt x="75" y="441"/>
                </a:cubicBezTo>
                <a:cubicBezTo>
                  <a:pt x="75" y="441"/>
                  <a:pt x="75" y="441"/>
                  <a:pt x="75" y="441"/>
                </a:cubicBezTo>
                <a:cubicBezTo>
                  <a:pt x="76" y="441"/>
                  <a:pt x="76" y="441"/>
                  <a:pt x="76" y="441"/>
                </a:cubicBezTo>
                <a:cubicBezTo>
                  <a:pt x="79" y="442"/>
                  <a:pt x="82" y="443"/>
                  <a:pt x="85" y="444"/>
                </a:cubicBezTo>
                <a:cubicBezTo>
                  <a:pt x="87" y="444"/>
                  <a:pt x="88" y="444"/>
                  <a:pt x="89" y="445"/>
                </a:cubicBezTo>
                <a:cubicBezTo>
                  <a:pt x="90" y="445"/>
                  <a:pt x="92" y="447"/>
                  <a:pt x="92" y="447"/>
                </a:cubicBezTo>
                <a:cubicBezTo>
                  <a:pt x="92" y="447"/>
                  <a:pt x="92" y="448"/>
                  <a:pt x="92" y="448"/>
                </a:cubicBezTo>
                <a:cubicBezTo>
                  <a:pt x="93" y="448"/>
                  <a:pt x="93" y="448"/>
                  <a:pt x="93" y="448"/>
                </a:cubicBezTo>
                <a:cubicBezTo>
                  <a:pt x="94" y="448"/>
                  <a:pt x="94" y="450"/>
                  <a:pt x="94" y="450"/>
                </a:cubicBezTo>
                <a:cubicBezTo>
                  <a:pt x="94" y="451"/>
                  <a:pt x="95" y="451"/>
                  <a:pt x="95" y="451"/>
                </a:cubicBezTo>
                <a:cubicBezTo>
                  <a:pt x="95" y="452"/>
                  <a:pt x="95" y="452"/>
                  <a:pt x="95" y="452"/>
                </a:cubicBezTo>
                <a:cubicBezTo>
                  <a:pt x="95" y="453"/>
                  <a:pt x="95" y="453"/>
                  <a:pt x="95" y="453"/>
                </a:cubicBezTo>
                <a:cubicBezTo>
                  <a:pt x="95" y="455"/>
                  <a:pt x="95" y="456"/>
                  <a:pt x="95" y="458"/>
                </a:cubicBezTo>
                <a:cubicBezTo>
                  <a:pt x="94" y="458"/>
                  <a:pt x="94" y="458"/>
                  <a:pt x="94" y="458"/>
                </a:cubicBezTo>
                <a:cubicBezTo>
                  <a:pt x="93" y="458"/>
                  <a:pt x="93" y="458"/>
                  <a:pt x="93" y="458"/>
                </a:cubicBezTo>
                <a:cubicBezTo>
                  <a:pt x="93" y="458"/>
                  <a:pt x="92" y="458"/>
                  <a:pt x="92" y="458"/>
                </a:cubicBezTo>
                <a:cubicBezTo>
                  <a:pt x="92" y="458"/>
                  <a:pt x="92" y="458"/>
                  <a:pt x="92" y="458"/>
                </a:cubicBezTo>
                <a:cubicBezTo>
                  <a:pt x="91" y="458"/>
                  <a:pt x="90" y="458"/>
                  <a:pt x="89" y="459"/>
                </a:cubicBezTo>
                <a:cubicBezTo>
                  <a:pt x="88" y="459"/>
                  <a:pt x="87" y="460"/>
                  <a:pt x="86" y="460"/>
                </a:cubicBezTo>
                <a:cubicBezTo>
                  <a:pt x="86" y="460"/>
                  <a:pt x="84" y="460"/>
                  <a:pt x="84" y="461"/>
                </a:cubicBezTo>
                <a:cubicBezTo>
                  <a:pt x="84" y="461"/>
                  <a:pt x="84" y="461"/>
                  <a:pt x="84" y="461"/>
                </a:cubicBezTo>
                <a:cubicBezTo>
                  <a:pt x="83" y="462"/>
                  <a:pt x="83" y="462"/>
                  <a:pt x="82" y="462"/>
                </a:cubicBezTo>
                <a:cubicBezTo>
                  <a:pt x="82" y="463"/>
                  <a:pt x="81" y="462"/>
                  <a:pt x="81" y="463"/>
                </a:cubicBezTo>
                <a:cubicBezTo>
                  <a:pt x="80" y="463"/>
                  <a:pt x="79" y="463"/>
                  <a:pt x="79" y="463"/>
                </a:cubicBezTo>
                <a:cubicBezTo>
                  <a:pt x="78" y="464"/>
                  <a:pt x="77" y="464"/>
                  <a:pt x="76" y="465"/>
                </a:cubicBezTo>
                <a:cubicBezTo>
                  <a:pt x="76" y="465"/>
                  <a:pt x="76" y="464"/>
                  <a:pt x="76" y="464"/>
                </a:cubicBezTo>
                <a:cubicBezTo>
                  <a:pt x="75" y="464"/>
                  <a:pt x="75" y="465"/>
                  <a:pt x="74" y="465"/>
                </a:cubicBezTo>
                <a:cubicBezTo>
                  <a:pt x="74" y="465"/>
                  <a:pt x="73" y="466"/>
                  <a:pt x="73" y="466"/>
                </a:cubicBezTo>
                <a:cubicBezTo>
                  <a:pt x="72" y="466"/>
                  <a:pt x="71" y="466"/>
                  <a:pt x="71" y="466"/>
                </a:cubicBezTo>
                <a:cubicBezTo>
                  <a:pt x="70" y="466"/>
                  <a:pt x="70" y="466"/>
                  <a:pt x="69" y="467"/>
                </a:cubicBezTo>
                <a:cubicBezTo>
                  <a:pt x="69" y="467"/>
                  <a:pt x="68" y="467"/>
                  <a:pt x="67" y="467"/>
                </a:cubicBezTo>
                <a:cubicBezTo>
                  <a:pt x="67" y="467"/>
                  <a:pt x="67" y="467"/>
                  <a:pt x="67" y="467"/>
                </a:cubicBezTo>
                <a:cubicBezTo>
                  <a:pt x="67" y="468"/>
                  <a:pt x="66" y="467"/>
                  <a:pt x="66" y="467"/>
                </a:cubicBezTo>
                <a:cubicBezTo>
                  <a:pt x="65" y="468"/>
                  <a:pt x="65" y="468"/>
                  <a:pt x="64" y="468"/>
                </a:cubicBezTo>
                <a:cubicBezTo>
                  <a:pt x="62" y="469"/>
                  <a:pt x="59" y="470"/>
                  <a:pt x="57" y="472"/>
                </a:cubicBezTo>
                <a:cubicBezTo>
                  <a:pt x="56" y="472"/>
                  <a:pt x="54" y="474"/>
                  <a:pt x="53" y="473"/>
                </a:cubicBezTo>
                <a:cubicBezTo>
                  <a:pt x="52" y="473"/>
                  <a:pt x="51" y="474"/>
                  <a:pt x="51" y="474"/>
                </a:cubicBezTo>
                <a:cubicBezTo>
                  <a:pt x="50" y="474"/>
                  <a:pt x="49" y="475"/>
                  <a:pt x="48" y="475"/>
                </a:cubicBezTo>
                <a:cubicBezTo>
                  <a:pt x="47" y="476"/>
                  <a:pt x="46" y="476"/>
                  <a:pt x="45" y="476"/>
                </a:cubicBezTo>
                <a:cubicBezTo>
                  <a:pt x="45" y="476"/>
                  <a:pt x="44" y="476"/>
                  <a:pt x="44" y="476"/>
                </a:cubicBezTo>
                <a:cubicBezTo>
                  <a:pt x="44" y="476"/>
                  <a:pt x="44" y="477"/>
                  <a:pt x="44" y="477"/>
                </a:cubicBezTo>
                <a:cubicBezTo>
                  <a:pt x="43" y="477"/>
                  <a:pt x="42" y="477"/>
                  <a:pt x="42" y="477"/>
                </a:cubicBezTo>
                <a:cubicBezTo>
                  <a:pt x="42" y="478"/>
                  <a:pt x="41" y="478"/>
                  <a:pt x="41" y="478"/>
                </a:cubicBezTo>
                <a:cubicBezTo>
                  <a:pt x="40" y="479"/>
                  <a:pt x="39" y="479"/>
                  <a:pt x="38" y="480"/>
                </a:cubicBezTo>
                <a:cubicBezTo>
                  <a:pt x="36" y="481"/>
                  <a:pt x="34" y="481"/>
                  <a:pt x="33" y="483"/>
                </a:cubicBezTo>
                <a:cubicBezTo>
                  <a:pt x="33" y="484"/>
                  <a:pt x="33" y="484"/>
                  <a:pt x="34" y="485"/>
                </a:cubicBezTo>
                <a:cubicBezTo>
                  <a:pt x="33" y="486"/>
                  <a:pt x="35" y="484"/>
                  <a:pt x="35" y="485"/>
                </a:cubicBezTo>
                <a:cubicBezTo>
                  <a:pt x="34" y="488"/>
                  <a:pt x="34" y="488"/>
                  <a:pt x="34" y="488"/>
                </a:cubicBezTo>
                <a:cubicBezTo>
                  <a:pt x="35" y="489"/>
                  <a:pt x="36" y="491"/>
                  <a:pt x="36" y="492"/>
                </a:cubicBezTo>
                <a:cubicBezTo>
                  <a:pt x="37" y="493"/>
                  <a:pt x="37" y="493"/>
                  <a:pt x="37" y="493"/>
                </a:cubicBezTo>
                <a:cubicBezTo>
                  <a:pt x="38" y="494"/>
                  <a:pt x="38" y="494"/>
                  <a:pt x="38" y="495"/>
                </a:cubicBezTo>
                <a:cubicBezTo>
                  <a:pt x="38" y="495"/>
                  <a:pt x="39" y="495"/>
                  <a:pt x="39" y="495"/>
                </a:cubicBezTo>
                <a:cubicBezTo>
                  <a:pt x="39" y="495"/>
                  <a:pt x="39" y="496"/>
                  <a:pt x="40" y="496"/>
                </a:cubicBezTo>
                <a:cubicBezTo>
                  <a:pt x="40" y="496"/>
                  <a:pt x="40" y="496"/>
                  <a:pt x="40" y="496"/>
                </a:cubicBezTo>
                <a:cubicBezTo>
                  <a:pt x="40" y="497"/>
                  <a:pt x="41" y="497"/>
                  <a:pt x="42" y="497"/>
                </a:cubicBezTo>
                <a:cubicBezTo>
                  <a:pt x="42" y="498"/>
                  <a:pt x="42" y="498"/>
                  <a:pt x="42" y="498"/>
                </a:cubicBezTo>
                <a:cubicBezTo>
                  <a:pt x="42" y="499"/>
                  <a:pt x="43" y="499"/>
                  <a:pt x="43" y="500"/>
                </a:cubicBezTo>
                <a:cubicBezTo>
                  <a:pt x="43" y="500"/>
                  <a:pt x="43" y="500"/>
                  <a:pt x="43" y="501"/>
                </a:cubicBezTo>
                <a:cubicBezTo>
                  <a:pt x="44" y="501"/>
                  <a:pt x="44" y="501"/>
                  <a:pt x="45" y="502"/>
                </a:cubicBezTo>
                <a:cubicBezTo>
                  <a:pt x="45" y="502"/>
                  <a:pt x="45" y="502"/>
                  <a:pt x="45" y="503"/>
                </a:cubicBezTo>
                <a:cubicBezTo>
                  <a:pt x="46" y="503"/>
                  <a:pt x="46" y="503"/>
                  <a:pt x="47" y="504"/>
                </a:cubicBezTo>
                <a:cubicBezTo>
                  <a:pt x="47" y="504"/>
                  <a:pt x="47" y="505"/>
                  <a:pt x="47" y="505"/>
                </a:cubicBezTo>
                <a:cubicBezTo>
                  <a:pt x="48" y="506"/>
                  <a:pt x="48" y="506"/>
                  <a:pt x="49" y="507"/>
                </a:cubicBezTo>
                <a:cubicBezTo>
                  <a:pt x="49" y="508"/>
                  <a:pt x="50" y="509"/>
                  <a:pt x="51" y="509"/>
                </a:cubicBezTo>
                <a:cubicBezTo>
                  <a:pt x="51" y="509"/>
                  <a:pt x="51" y="510"/>
                  <a:pt x="51" y="510"/>
                </a:cubicBezTo>
                <a:cubicBezTo>
                  <a:pt x="52" y="511"/>
                  <a:pt x="54" y="512"/>
                  <a:pt x="55" y="513"/>
                </a:cubicBezTo>
                <a:cubicBezTo>
                  <a:pt x="55" y="513"/>
                  <a:pt x="56" y="513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5"/>
                  <a:pt x="58" y="515"/>
                  <a:pt x="58" y="516"/>
                </a:cubicBezTo>
                <a:cubicBezTo>
                  <a:pt x="59" y="516"/>
                  <a:pt x="59" y="517"/>
                  <a:pt x="60" y="517"/>
                </a:cubicBezTo>
                <a:cubicBezTo>
                  <a:pt x="60" y="517"/>
                  <a:pt x="60" y="517"/>
                  <a:pt x="60" y="517"/>
                </a:cubicBezTo>
                <a:cubicBezTo>
                  <a:pt x="61" y="518"/>
                  <a:pt x="62" y="519"/>
                  <a:pt x="62" y="519"/>
                </a:cubicBezTo>
                <a:cubicBezTo>
                  <a:pt x="62" y="519"/>
                  <a:pt x="62" y="519"/>
                  <a:pt x="62" y="519"/>
                </a:cubicBezTo>
                <a:cubicBezTo>
                  <a:pt x="62" y="520"/>
                  <a:pt x="63" y="520"/>
                  <a:pt x="63" y="520"/>
                </a:cubicBezTo>
                <a:cubicBezTo>
                  <a:pt x="64" y="520"/>
                  <a:pt x="63" y="520"/>
                  <a:pt x="63" y="520"/>
                </a:cubicBezTo>
                <a:cubicBezTo>
                  <a:pt x="64" y="521"/>
                  <a:pt x="64" y="521"/>
                  <a:pt x="65" y="521"/>
                </a:cubicBezTo>
                <a:cubicBezTo>
                  <a:pt x="65" y="521"/>
                  <a:pt x="65" y="521"/>
                  <a:pt x="65" y="521"/>
                </a:cubicBezTo>
                <a:cubicBezTo>
                  <a:pt x="66" y="522"/>
                  <a:pt x="67" y="522"/>
                  <a:pt x="67" y="523"/>
                </a:cubicBezTo>
                <a:cubicBezTo>
                  <a:pt x="67" y="523"/>
                  <a:pt x="68" y="523"/>
                  <a:pt x="68" y="524"/>
                </a:cubicBezTo>
                <a:cubicBezTo>
                  <a:pt x="68" y="524"/>
                  <a:pt x="69" y="524"/>
                  <a:pt x="69" y="524"/>
                </a:cubicBezTo>
                <a:cubicBezTo>
                  <a:pt x="69" y="524"/>
                  <a:pt x="70" y="524"/>
                  <a:pt x="70" y="525"/>
                </a:cubicBezTo>
                <a:cubicBezTo>
                  <a:pt x="70" y="525"/>
                  <a:pt x="71" y="526"/>
                  <a:pt x="71" y="526"/>
                </a:cubicBezTo>
                <a:cubicBezTo>
                  <a:pt x="72" y="526"/>
                  <a:pt x="72" y="526"/>
                  <a:pt x="73" y="527"/>
                </a:cubicBezTo>
                <a:cubicBezTo>
                  <a:pt x="73" y="527"/>
                  <a:pt x="73" y="527"/>
                  <a:pt x="73" y="527"/>
                </a:cubicBezTo>
                <a:cubicBezTo>
                  <a:pt x="73" y="527"/>
                  <a:pt x="73" y="527"/>
                  <a:pt x="73" y="527"/>
                </a:cubicBezTo>
                <a:cubicBezTo>
                  <a:pt x="73" y="527"/>
                  <a:pt x="73" y="528"/>
                  <a:pt x="73" y="528"/>
                </a:cubicBezTo>
                <a:cubicBezTo>
                  <a:pt x="73" y="528"/>
                  <a:pt x="74" y="528"/>
                  <a:pt x="74" y="528"/>
                </a:cubicBezTo>
                <a:cubicBezTo>
                  <a:pt x="74" y="528"/>
                  <a:pt x="75" y="529"/>
                  <a:pt x="75" y="529"/>
                </a:cubicBezTo>
                <a:cubicBezTo>
                  <a:pt x="76" y="531"/>
                  <a:pt x="77" y="530"/>
                  <a:pt x="77" y="532"/>
                </a:cubicBezTo>
                <a:cubicBezTo>
                  <a:pt x="76" y="534"/>
                  <a:pt x="76" y="533"/>
                  <a:pt x="75" y="534"/>
                </a:cubicBezTo>
                <a:cubicBezTo>
                  <a:pt x="74" y="534"/>
                  <a:pt x="73" y="535"/>
                  <a:pt x="72" y="535"/>
                </a:cubicBezTo>
                <a:cubicBezTo>
                  <a:pt x="72" y="535"/>
                  <a:pt x="71" y="536"/>
                  <a:pt x="71" y="536"/>
                </a:cubicBezTo>
                <a:cubicBezTo>
                  <a:pt x="70" y="537"/>
                  <a:pt x="70" y="537"/>
                  <a:pt x="69" y="537"/>
                </a:cubicBezTo>
                <a:cubicBezTo>
                  <a:pt x="69" y="537"/>
                  <a:pt x="69" y="537"/>
                  <a:pt x="69" y="537"/>
                </a:cubicBezTo>
                <a:cubicBezTo>
                  <a:pt x="69" y="538"/>
                  <a:pt x="68" y="538"/>
                  <a:pt x="67" y="538"/>
                </a:cubicBezTo>
                <a:cubicBezTo>
                  <a:pt x="67" y="539"/>
                  <a:pt x="67" y="539"/>
                  <a:pt x="67" y="539"/>
                </a:cubicBezTo>
                <a:cubicBezTo>
                  <a:pt x="66" y="540"/>
                  <a:pt x="65" y="540"/>
                  <a:pt x="64" y="540"/>
                </a:cubicBezTo>
                <a:cubicBezTo>
                  <a:pt x="64" y="540"/>
                  <a:pt x="64" y="540"/>
                  <a:pt x="64" y="540"/>
                </a:cubicBezTo>
                <a:cubicBezTo>
                  <a:pt x="64" y="541"/>
                  <a:pt x="63" y="540"/>
                  <a:pt x="63" y="540"/>
                </a:cubicBezTo>
                <a:cubicBezTo>
                  <a:pt x="62" y="541"/>
                  <a:pt x="60" y="542"/>
                  <a:pt x="59" y="542"/>
                </a:cubicBezTo>
                <a:cubicBezTo>
                  <a:pt x="57" y="543"/>
                  <a:pt x="54" y="543"/>
                  <a:pt x="52" y="544"/>
                </a:cubicBezTo>
                <a:cubicBezTo>
                  <a:pt x="51" y="545"/>
                  <a:pt x="51" y="544"/>
                  <a:pt x="50" y="544"/>
                </a:cubicBezTo>
                <a:cubicBezTo>
                  <a:pt x="50" y="544"/>
                  <a:pt x="49" y="545"/>
                  <a:pt x="49" y="545"/>
                </a:cubicBezTo>
                <a:cubicBezTo>
                  <a:pt x="49" y="545"/>
                  <a:pt x="49" y="545"/>
                  <a:pt x="48" y="545"/>
                </a:cubicBezTo>
                <a:cubicBezTo>
                  <a:pt x="48" y="545"/>
                  <a:pt x="48" y="545"/>
                  <a:pt x="48" y="545"/>
                </a:cubicBezTo>
                <a:cubicBezTo>
                  <a:pt x="47" y="545"/>
                  <a:pt x="47" y="545"/>
                  <a:pt x="46" y="545"/>
                </a:cubicBezTo>
                <a:cubicBezTo>
                  <a:pt x="45" y="545"/>
                  <a:pt x="44" y="546"/>
                  <a:pt x="44" y="546"/>
                </a:cubicBezTo>
                <a:cubicBezTo>
                  <a:pt x="44" y="545"/>
                  <a:pt x="43" y="546"/>
                  <a:pt x="43" y="546"/>
                </a:cubicBezTo>
                <a:cubicBezTo>
                  <a:pt x="42" y="546"/>
                  <a:pt x="41" y="546"/>
                  <a:pt x="40" y="546"/>
                </a:cubicBezTo>
                <a:cubicBezTo>
                  <a:pt x="39" y="547"/>
                  <a:pt x="37" y="548"/>
                  <a:pt x="35" y="548"/>
                </a:cubicBezTo>
                <a:cubicBezTo>
                  <a:pt x="34" y="548"/>
                  <a:pt x="34" y="549"/>
                  <a:pt x="34" y="549"/>
                </a:cubicBezTo>
                <a:cubicBezTo>
                  <a:pt x="33" y="548"/>
                  <a:pt x="34" y="549"/>
                  <a:pt x="33" y="549"/>
                </a:cubicBezTo>
                <a:cubicBezTo>
                  <a:pt x="32" y="549"/>
                  <a:pt x="31" y="549"/>
                  <a:pt x="29" y="549"/>
                </a:cubicBezTo>
                <a:cubicBezTo>
                  <a:pt x="29" y="549"/>
                  <a:pt x="29" y="549"/>
                  <a:pt x="28" y="549"/>
                </a:cubicBezTo>
                <a:cubicBezTo>
                  <a:pt x="28" y="550"/>
                  <a:pt x="27" y="549"/>
                  <a:pt x="27" y="549"/>
                </a:cubicBezTo>
                <a:cubicBezTo>
                  <a:pt x="27" y="549"/>
                  <a:pt x="26" y="550"/>
                  <a:pt x="26" y="550"/>
                </a:cubicBezTo>
                <a:cubicBezTo>
                  <a:pt x="25" y="550"/>
                  <a:pt x="25" y="550"/>
                  <a:pt x="24" y="550"/>
                </a:cubicBezTo>
                <a:cubicBezTo>
                  <a:pt x="24" y="550"/>
                  <a:pt x="24" y="550"/>
                  <a:pt x="23" y="550"/>
                </a:cubicBezTo>
                <a:cubicBezTo>
                  <a:pt x="23" y="550"/>
                  <a:pt x="22" y="550"/>
                  <a:pt x="22" y="550"/>
                </a:cubicBezTo>
                <a:cubicBezTo>
                  <a:pt x="20" y="550"/>
                  <a:pt x="21" y="548"/>
                  <a:pt x="20" y="548"/>
                </a:cubicBezTo>
                <a:cubicBezTo>
                  <a:pt x="20" y="548"/>
                  <a:pt x="19" y="547"/>
                  <a:pt x="19" y="546"/>
                </a:cubicBezTo>
                <a:cubicBezTo>
                  <a:pt x="19" y="546"/>
                  <a:pt x="19" y="546"/>
                  <a:pt x="19" y="546"/>
                </a:cubicBezTo>
                <a:cubicBezTo>
                  <a:pt x="19" y="546"/>
                  <a:pt x="17" y="546"/>
                  <a:pt x="17" y="545"/>
                </a:cubicBezTo>
                <a:cubicBezTo>
                  <a:pt x="16" y="547"/>
                  <a:pt x="18" y="549"/>
                  <a:pt x="17" y="551"/>
                </a:cubicBezTo>
                <a:cubicBezTo>
                  <a:pt x="15" y="551"/>
                  <a:pt x="14" y="553"/>
                  <a:pt x="13" y="554"/>
                </a:cubicBezTo>
                <a:cubicBezTo>
                  <a:pt x="13" y="554"/>
                  <a:pt x="12" y="554"/>
                  <a:pt x="12" y="554"/>
                </a:cubicBezTo>
                <a:cubicBezTo>
                  <a:pt x="11" y="554"/>
                  <a:pt x="11" y="554"/>
                  <a:pt x="10" y="555"/>
                </a:cubicBezTo>
                <a:cubicBezTo>
                  <a:pt x="9" y="555"/>
                  <a:pt x="8" y="556"/>
                  <a:pt x="7" y="556"/>
                </a:cubicBezTo>
                <a:cubicBezTo>
                  <a:pt x="6" y="556"/>
                  <a:pt x="5" y="556"/>
                  <a:pt x="5" y="557"/>
                </a:cubicBezTo>
                <a:cubicBezTo>
                  <a:pt x="4" y="557"/>
                  <a:pt x="2" y="558"/>
                  <a:pt x="2" y="558"/>
                </a:cubicBezTo>
                <a:cubicBezTo>
                  <a:pt x="2" y="558"/>
                  <a:pt x="1" y="558"/>
                  <a:pt x="1" y="558"/>
                </a:cubicBezTo>
                <a:cubicBezTo>
                  <a:pt x="1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61"/>
                  <a:pt x="0" y="561"/>
                  <a:pt x="0" y="561"/>
                </a:cubicBezTo>
                <a:cubicBezTo>
                  <a:pt x="1" y="561"/>
                  <a:pt x="1" y="561"/>
                  <a:pt x="2" y="560"/>
                </a:cubicBezTo>
                <a:cubicBezTo>
                  <a:pt x="2" y="560"/>
                  <a:pt x="2" y="561"/>
                  <a:pt x="2" y="561"/>
                </a:cubicBezTo>
                <a:cubicBezTo>
                  <a:pt x="3" y="561"/>
                  <a:pt x="3" y="560"/>
                  <a:pt x="4" y="560"/>
                </a:cubicBezTo>
                <a:cubicBezTo>
                  <a:pt x="5" y="560"/>
                  <a:pt x="6" y="560"/>
                  <a:pt x="7" y="559"/>
                </a:cubicBezTo>
                <a:cubicBezTo>
                  <a:pt x="8" y="559"/>
                  <a:pt x="9" y="558"/>
                  <a:pt x="10" y="558"/>
                </a:cubicBezTo>
                <a:cubicBezTo>
                  <a:pt x="11" y="557"/>
                  <a:pt x="12" y="557"/>
                  <a:pt x="12" y="556"/>
                </a:cubicBezTo>
                <a:cubicBezTo>
                  <a:pt x="12" y="556"/>
                  <a:pt x="13" y="557"/>
                  <a:pt x="13" y="557"/>
                </a:cubicBezTo>
                <a:cubicBezTo>
                  <a:pt x="13" y="557"/>
                  <a:pt x="14" y="556"/>
                  <a:pt x="14" y="556"/>
                </a:cubicBezTo>
                <a:cubicBezTo>
                  <a:pt x="14" y="556"/>
                  <a:pt x="14" y="556"/>
                  <a:pt x="14" y="555"/>
                </a:cubicBezTo>
                <a:cubicBezTo>
                  <a:pt x="15" y="555"/>
                  <a:pt x="15" y="555"/>
                  <a:pt x="15" y="555"/>
                </a:cubicBezTo>
                <a:cubicBezTo>
                  <a:pt x="15" y="555"/>
                  <a:pt x="16" y="555"/>
                  <a:pt x="16" y="555"/>
                </a:cubicBezTo>
                <a:cubicBezTo>
                  <a:pt x="17" y="555"/>
                  <a:pt x="18" y="554"/>
                  <a:pt x="19" y="554"/>
                </a:cubicBezTo>
                <a:cubicBezTo>
                  <a:pt x="20" y="555"/>
                  <a:pt x="20" y="556"/>
                  <a:pt x="20" y="556"/>
                </a:cubicBezTo>
                <a:cubicBezTo>
                  <a:pt x="20" y="556"/>
                  <a:pt x="21" y="556"/>
                  <a:pt x="21" y="556"/>
                </a:cubicBezTo>
                <a:cubicBezTo>
                  <a:pt x="21" y="556"/>
                  <a:pt x="21" y="557"/>
                  <a:pt x="21" y="557"/>
                </a:cubicBezTo>
                <a:cubicBezTo>
                  <a:pt x="21" y="557"/>
                  <a:pt x="22" y="557"/>
                  <a:pt x="22" y="557"/>
                </a:cubicBezTo>
                <a:cubicBezTo>
                  <a:pt x="22" y="558"/>
                  <a:pt x="22" y="560"/>
                  <a:pt x="23" y="560"/>
                </a:cubicBezTo>
                <a:cubicBezTo>
                  <a:pt x="24" y="561"/>
                  <a:pt x="23" y="561"/>
                  <a:pt x="23" y="561"/>
                </a:cubicBezTo>
                <a:cubicBezTo>
                  <a:pt x="24" y="562"/>
                  <a:pt x="24" y="562"/>
                  <a:pt x="25" y="563"/>
                </a:cubicBezTo>
                <a:cubicBezTo>
                  <a:pt x="26" y="563"/>
                  <a:pt x="25" y="564"/>
                  <a:pt x="26" y="564"/>
                </a:cubicBezTo>
                <a:cubicBezTo>
                  <a:pt x="26" y="565"/>
                  <a:pt x="27" y="565"/>
                  <a:pt x="27" y="566"/>
                </a:cubicBezTo>
                <a:cubicBezTo>
                  <a:pt x="27" y="566"/>
                  <a:pt x="27" y="566"/>
                  <a:pt x="27" y="566"/>
                </a:cubicBezTo>
                <a:cubicBezTo>
                  <a:pt x="28" y="568"/>
                  <a:pt x="29" y="568"/>
                  <a:pt x="30" y="569"/>
                </a:cubicBezTo>
                <a:cubicBezTo>
                  <a:pt x="30" y="569"/>
                  <a:pt x="30" y="570"/>
                  <a:pt x="30" y="570"/>
                </a:cubicBezTo>
                <a:cubicBezTo>
                  <a:pt x="30" y="570"/>
                  <a:pt x="30" y="570"/>
                  <a:pt x="30" y="570"/>
                </a:cubicBezTo>
                <a:cubicBezTo>
                  <a:pt x="31" y="570"/>
                  <a:pt x="30" y="571"/>
                  <a:pt x="31" y="571"/>
                </a:cubicBezTo>
                <a:cubicBezTo>
                  <a:pt x="31" y="572"/>
                  <a:pt x="32" y="572"/>
                  <a:pt x="33" y="573"/>
                </a:cubicBezTo>
                <a:cubicBezTo>
                  <a:pt x="33" y="573"/>
                  <a:pt x="33" y="573"/>
                  <a:pt x="33" y="573"/>
                </a:cubicBezTo>
                <a:cubicBezTo>
                  <a:pt x="33" y="574"/>
                  <a:pt x="34" y="574"/>
                  <a:pt x="34" y="574"/>
                </a:cubicBezTo>
                <a:cubicBezTo>
                  <a:pt x="35" y="575"/>
                  <a:pt x="34" y="575"/>
                  <a:pt x="35" y="575"/>
                </a:cubicBezTo>
                <a:cubicBezTo>
                  <a:pt x="35" y="576"/>
                  <a:pt x="36" y="576"/>
                  <a:pt x="36" y="576"/>
                </a:cubicBezTo>
                <a:cubicBezTo>
                  <a:pt x="36" y="576"/>
                  <a:pt x="36" y="577"/>
                  <a:pt x="36" y="577"/>
                </a:cubicBezTo>
                <a:cubicBezTo>
                  <a:pt x="36" y="577"/>
                  <a:pt x="37" y="578"/>
                  <a:pt x="37" y="578"/>
                </a:cubicBezTo>
                <a:cubicBezTo>
                  <a:pt x="37" y="578"/>
                  <a:pt x="37" y="579"/>
                  <a:pt x="38" y="579"/>
                </a:cubicBezTo>
                <a:cubicBezTo>
                  <a:pt x="38" y="579"/>
                  <a:pt x="38" y="579"/>
                  <a:pt x="39" y="580"/>
                </a:cubicBezTo>
                <a:cubicBezTo>
                  <a:pt x="39" y="580"/>
                  <a:pt x="39" y="580"/>
                  <a:pt x="39" y="581"/>
                </a:cubicBezTo>
                <a:cubicBezTo>
                  <a:pt x="39" y="581"/>
                  <a:pt x="40" y="581"/>
                  <a:pt x="40" y="581"/>
                </a:cubicBezTo>
                <a:cubicBezTo>
                  <a:pt x="40" y="582"/>
                  <a:pt x="40" y="582"/>
                  <a:pt x="40" y="582"/>
                </a:cubicBezTo>
                <a:cubicBezTo>
                  <a:pt x="41" y="582"/>
                  <a:pt x="41" y="582"/>
                  <a:pt x="41" y="583"/>
                </a:cubicBezTo>
                <a:cubicBezTo>
                  <a:pt x="42" y="583"/>
                  <a:pt x="41" y="583"/>
                  <a:pt x="41" y="583"/>
                </a:cubicBezTo>
                <a:cubicBezTo>
                  <a:pt x="42" y="584"/>
                  <a:pt x="42" y="584"/>
                  <a:pt x="42" y="584"/>
                </a:cubicBezTo>
                <a:cubicBezTo>
                  <a:pt x="43" y="584"/>
                  <a:pt x="43" y="585"/>
                  <a:pt x="43" y="585"/>
                </a:cubicBezTo>
                <a:cubicBezTo>
                  <a:pt x="43" y="585"/>
                  <a:pt x="43" y="585"/>
                  <a:pt x="44" y="586"/>
                </a:cubicBezTo>
                <a:cubicBezTo>
                  <a:pt x="44" y="586"/>
                  <a:pt x="44" y="587"/>
                  <a:pt x="44" y="587"/>
                </a:cubicBezTo>
                <a:cubicBezTo>
                  <a:pt x="45" y="587"/>
                  <a:pt x="46" y="588"/>
                  <a:pt x="46" y="588"/>
                </a:cubicBezTo>
                <a:cubicBezTo>
                  <a:pt x="46" y="589"/>
                  <a:pt x="47" y="589"/>
                  <a:pt x="47" y="590"/>
                </a:cubicBezTo>
                <a:cubicBezTo>
                  <a:pt x="47" y="590"/>
                  <a:pt x="47" y="590"/>
                  <a:pt x="48" y="590"/>
                </a:cubicBezTo>
                <a:cubicBezTo>
                  <a:pt x="48" y="591"/>
                  <a:pt x="48" y="591"/>
                  <a:pt x="48" y="591"/>
                </a:cubicBezTo>
                <a:cubicBezTo>
                  <a:pt x="48" y="592"/>
                  <a:pt x="49" y="592"/>
                  <a:pt x="49" y="593"/>
                </a:cubicBezTo>
                <a:cubicBezTo>
                  <a:pt x="49" y="593"/>
                  <a:pt x="49" y="593"/>
                  <a:pt x="49" y="593"/>
                </a:cubicBezTo>
                <a:cubicBezTo>
                  <a:pt x="49" y="593"/>
                  <a:pt x="50" y="593"/>
                  <a:pt x="50" y="593"/>
                </a:cubicBezTo>
                <a:cubicBezTo>
                  <a:pt x="50" y="594"/>
                  <a:pt x="50" y="594"/>
                  <a:pt x="51" y="594"/>
                </a:cubicBezTo>
                <a:cubicBezTo>
                  <a:pt x="51" y="595"/>
                  <a:pt x="51" y="595"/>
                  <a:pt x="51" y="596"/>
                </a:cubicBezTo>
                <a:cubicBezTo>
                  <a:pt x="52" y="596"/>
                  <a:pt x="53" y="596"/>
                  <a:pt x="53" y="597"/>
                </a:cubicBezTo>
                <a:cubicBezTo>
                  <a:pt x="53" y="597"/>
                  <a:pt x="53" y="598"/>
                  <a:pt x="53" y="598"/>
                </a:cubicBezTo>
                <a:cubicBezTo>
                  <a:pt x="53" y="598"/>
                  <a:pt x="54" y="598"/>
                  <a:pt x="54" y="599"/>
                </a:cubicBezTo>
                <a:cubicBezTo>
                  <a:pt x="55" y="599"/>
                  <a:pt x="56" y="600"/>
                  <a:pt x="56" y="601"/>
                </a:cubicBezTo>
                <a:cubicBezTo>
                  <a:pt x="56" y="601"/>
                  <a:pt x="56" y="602"/>
                  <a:pt x="57" y="602"/>
                </a:cubicBezTo>
                <a:cubicBezTo>
                  <a:pt x="57" y="603"/>
                  <a:pt x="57" y="603"/>
                  <a:pt x="58" y="603"/>
                </a:cubicBezTo>
                <a:cubicBezTo>
                  <a:pt x="58" y="603"/>
                  <a:pt x="58" y="604"/>
                  <a:pt x="58" y="604"/>
                </a:cubicBezTo>
                <a:cubicBezTo>
                  <a:pt x="58" y="604"/>
                  <a:pt x="59" y="605"/>
                  <a:pt x="59" y="605"/>
                </a:cubicBezTo>
                <a:cubicBezTo>
                  <a:pt x="59" y="605"/>
                  <a:pt x="60" y="606"/>
                  <a:pt x="61" y="607"/>
                </a:cubicBezTo>
                <a:cubicBezTo>
                  <a:pt x="62" y="608"/>
                  <a:pt x="62" y="609"/>
                  <a:pt x="63" y="610"/>
                </a:cubicBezTo>
                <a:cubicBezTo>
                  <a:pt x="64" y="611"/>
                  <a:pt x="66" y="612"/>
                  <a:pt x="66" y="613"/>
                </a:cubicBezTo>
                <a:cubicBezTo>
                  <a:pt x="66" y="613"/>
                  <a:pt x="67" y="613"/>
                  <a:pt x="67" y="613"/>
                </a:cubicBezTo>
                <a:cubicBezTo>
                  <a:pt x="67" y="613"/>
                  <a:pt x="67" y="614"/>
                  <a:pt x="67" y="614"/>
                </a:cubicBezTo>
                <a:cubicBezTo>
                  <a:pt x="67" y="614"/>
                  <a:pt x="67" y="614"/>
                  <a:pt x="68" y="615"/>
                </a:cubicBezTo>
                <a:cubicBezTo>
                  <a:pt x="68" y="615"/>
                  <a:pt x="69" y="616"/>
                  <a:pt x="69" y="616"/>
                </a:cubicBezTo>
                <a:cubicBezTo>
                  <a:pt x="70" y="617"/>
                  <a:pt x="69" y="617"/>
                  <a:pt x="69" y="617"/>
                </a:cubicBezTo>
                <a:cubicBezTo>
                  <a:pt x="70" y="618"/>
                  <a:pt x="72" y="619"/>
                  <a:pt x="72" y="620"/>
                </a:cubicBezTo>
                <a:cubicBezTo>
                  <a:pt x="72" y="620"/>
                  <a:pt x="73" y="620"/>
                  <a:pt x="73" y="620"/>
                </a:cubicBezTo>
                <a:cubicBezTo>
                  <a:pt x="73" y="621"/>
                  <a:pt x="73" y="621"/>
                  <a:pt x="74" y="621"/>
                </a:cubicBezTo>
                <a:cubicBezTo>
                  <a:pt x="74" y="622"/>
                  <a:pt x="74" y="622"/>
                  <a:pt x="75" y="622"/>
                </a:cubicBezTo>
                <a:cubicBezTo>
                  <a:pt x="75" y="622"/>
                  <a:pt x="75" y="623"/>
                  <a:pt x="75" y="623"/>
                </a:cubicBezTo>
                <a:cubicBezTo>
                  <a:pt x="75" y="623"/>
                  <a:pt x="76" y="624"/>
                  <a:pt x="76" y="624"/>
                </a:cubicBezTo>
                <a:cubicBezTo>
                  <a:pt x="77" y="625"/>
                  <a:pt x="77" y="625"/>
                  <a:pt x="78" y="625"/>
                </a:cubicBezTo>
                <a:cubicBezTo>
                  <a:pt x="78" y="626"/>
                  <a:pt x="78" y="626"/>
                  <a:pt x="78" y="626"/>
                </a:cubicBezTo>
                <a:cubicBezTo>
                  <a:pt x="78" y="626"/>
                  <a:pt x="78" y="626"/>
                  <a:pt x="78" y="626"/>
                </a:cubicBezTo>
                <a:cubicBezTo>
                  <a:pt x="79" y="626"/>
                  <a:pt x="79" y="627"/>
                  <a:pt x="79" y="627"/>
                </a:cubicBezTo>
                <a:cubicBezTo>
                  <a:pt x="79" y="627"/>
                  <a:pt x="79" y="627"/>
                  <a:pt x="79" y="627"/>
                </a:cubicBezTo>
                <a:cubicBezTo>
                  <a:pt x="80" y="627"/>
                  <a:pt x="80" y="628"/>
                  <a:pt x="80" y="628"/>
                </a:cubicBezTo>
                <a:cubicBezTo>
                  <a:pt x="81" y="629"/>
                  <a:pt x="81" y="630"/>
                  <a:pt x="82" y="630"/>
                </a:cubicBezTo>
                <a:cubicBezTo>
                  <a:pt x="82" y="630"/>
                  <a:pt x="82" y="630"/>
                  <a:pt x="82" y="631"/>
                </a:cubicBezTo>
                <a:cubicBezTo>
                  <a:pt x="82" y="631"/>
                  <a:pt x="83" y="632"/>
                  <a:pt x="83" y="632"/>
                </a:cubicBezTo>
                <a:cubicBezTo>
                  <a:pt x="84" y="632"/>
                  <a:pt x="84" y="633"/>
                  <a:pt x="84" y="633"/>
                </a:cubicBezTo>
                <a:cubicBezTo>
                  <a:pt x="85" y="634"/>
                  <a:pt x="85" y="635"/>
                  <a:pt x="86" y="636"/>
                </a:cubicBezTo>
                <a:cubicBezTo>
                  <a:pt x="86" y="636"/>
                  <a:pt x="86" y="636"/>
                  <a:pt x="86" y="636"/>
                </a:cubicBezTo>
                <a:cubicBezTo>
                  <a:pt x="86" y="636"/>
                  <a:pt x="87" y="636"/>
                  <a:pt x="87" y="637"/>
                </a:cubicBezTo>
                <a:cubicBezTo>
                  <a:pt x="87" y="637"/>
                  <a:pt x="87" y="637"/>
                  <a:pt x="87" y="638"/>
                </a:cubicBezTo>
                <a:cubicBezTo>
                  <a:pt x="88" y="638"/>
                  <a:pt x="88" y="639"/>
                  <a:pt x="89" y="639"/>
                </a:cubicBezTo>
                <a:cubicBezTo>
                  <a:pt x="89" y="639"/>
                  <a:pt x="89" y="640"/>
                  <a:pt x="89" y="640"/>
                </a:cubicBezTo>
                <a:cubicBezTo>
                  <a:pt x="89" y="640"/>
                  <a:pt x="90" y="641"/>
                  <a:pt x="91" y="641"/>
                </a:cubicBezTo>
                <a:cubicBezTo>
                  <a:pt x="91" y="642"/>
                  <a:pt x="91" y="642"/>
                  <a:pt x="91" y="642"/>
                </a:cubicBezTo>
                <a:cubicBezTo>
                  <a:pt x="91" y="642"/>
                  <a:pt x="92" y="643"/>
                  <a:pt x="93" y="643"/>
                </a:cubicBezTo>
                <a:cubicBezTo>
                  <a:pt x="93" y="643"/>
                  <a:pt x="92" y="644"/>
                  <a:pt x="92" y="644"/>
                </a:cubicBezTo>
                <a:cubicBezTo>
                  <a:pt x="92" y="644"/>
                  <a:pt x="93" y="644"/>
                  <a:pt x="93" y="644"/>
                </a:cubicBezTo>
                <a:cubicBezTo>
                  <a:pt x="94" y="645"/>
                  <a:pt x="94" y="645"/>
                  <a:pt x="94" y="645"/>
                </a:cubicBezTo>
                <a:cubicBezTo>
                  <a:pt x="94" y="645"/>
                  <a:pt x="95" y="645"/>
                  <a:pt x="95" y="645"/>
                </a:cubicBezTo>
                <a:cubicBezTo>
                  <a:pt x="95" y="645"/>
                  <a:pt x="95" y="646"/>
                  <a:pt x="95" y="646"/>
                </a:cubicBezTo>
                <a:cubicBezTo>
                  <a:pt x="96" y="647"/>
                  <a:pt x="96" y="647"/>
                  <a:pt x="96" y="647"/>
                </a:cubicBezTo>
                <a:cubicBezTo>
                  <a:pt x="97" y="647"/>
                  <a:pt x="97" y="648"/>
                  <a:pt x="97" y="648"/>
                </a:cubicBezTo>
                <a:cubicBezTo>
                  <a:pt x="97" y="648"/>
                  <a:pt x="98" y="649"/>
                  <a:pt x="98" y="649"/>
                </a:cubicBezTo>
                <a:cubicBezTo>
                  <a:pt x="98" y="649"/>
                  <a:pt x="98" y="649"/>
                  <a:pt x="98" y="649"/>
                </a:cubicBezTo>
                <a:cubicBezTo>
                  <a:pt x="98" y="650"/>
                  <a:pt x="100" y="650"/>
                  <a:pt x="99" y="651"/>
                </a:cubicBezTo>
                <a:cubicBezTo>
                  <a:pt x="98" y="651"/>
                  <a:pt x="98" y="651"/>
                  <a:pt x="97" y="651"/>
                </a:cubicBezTo>
                <a:cubicBezTo>
                  <a:pt x="96" y="651"/>
                  <a:pt x="96" y="651"/>
                  <a:pt x="95" y="651"/>
                </a:cubicBezTo>
                <a:cubicBezTo>
                  <a:pt x="95" y="651"/>
                  <a:pt x="94" y="651"/>
                  <a:pt x="94" y="651"/>
                </a:cubicBezTo>
                <a:cubicBezTo>
                  <a:pt x="93" y="650"/>
                  <a:pt x="93" y="650"/>
                  <a:pt x="93" y="650"/>
                </a:cubicBezTo>
                <a:cubicBezTo>
                  <a:pt x="93" y="650"/>
                  <a:pt x="92" y="650"/>
                  <a:pt x="92" y="650"/>
                </a:cubicBezTo>
                <a:cubicBezTo>
                  <a:pt x="91" y="649"/>
                  <a:pt x="91" y="649"/>
                  <a:pt x="90" y="648"/>
                </a:cubicBezTo>
                <a:cubicBezTo>
                  <a:pt x="90" y="648"/>
                  <a:pt x="88" y="645"/>
                  <a:pt x="87" y="647"/>
                </a:cubicBezTo>
                <a:cubicBezTo>
                  <a:pt x="86" y="647"/>
                  <a:pt x="87" y="648"/>
                  <a:pt x="86" y="649"/>
                </a:cubicBezTo>
                <a:cubicBezTo>
                  <a:pt x="88" y="650"/>
                  <a:pt x="89" y="652"/>
                  <a:pt x="91" y="654"/>
                </a:cubicBezTo>
                <a:cubicBezTo>
                  <a:pt x="91" y="655"/>
                  <a:pt x="91" y="655"/>
                  <a:pt x="91" y="655"/>
                </a:cubicBezTo>
                <a:cubicBezTo>
                  <a:pt x="92" y="655"/>
                  <a:pt x="92" y="655"/>
                  <a:pt x="92" y="656"/>
                </a:cubicBezTo>
                <a:cubicBezTo>
                  <a:pt x="92" y="656"/>
                  <a:pt x="92" y="656"/>
                  <a:pt x="92" y="656"/>
                </a:cubicBezTo>
                <a:cubicBezTo>
                  <a:pt x="92" y="656"/>
                  <a:pt x="93" y="656"/>
                  <a:pt x="93" y="656"/>
                </a:cubicBezTo>
                <a:cubicBezTo>
                  <a:pt x="93" y="656"/>
                  <a:pt x="93" y="656"/>
                  <a:pt x="93" y="657"/>
                </a:cubicBezTo>
                <a:cubicBezTo>
                  <a:pt x="93" y="657"/>
                  <a:pt x="93" y="657"/>
                  <a:pt x="93" y="657"/>
                </a:cubicBezTo>
                <a:cubicBezTo>
                  <a:pt x="93" y="657"/>
                  <a:pt x="93" y="657"/>
                  <a:pt x="93" y="657"/>
                </a:cubicBezTo>
                <a:cubicBezTo>
                  <a:pt x="93" y="657"/>
                  <a:pt x="94" y="657"/>
                  <a:pt x="94" y="657"/>
                </a:cubicBezTo>
                <a:cubicBezTo>
                  <a:pt x="94" y="657"/>
                  <a:pt x="94" y="658"/>
                  <a:pt x="94" y="658"/>
                </a:cubicBezTo>
                <a:cubicBezTo>
                  <a:pt x="94" y="658"/>
                  <a:pt x="95" y="659"/>
                  <a:pt x="95" y="659"/>
                </a:cubicBezTo>
                <a:cubicBezTo>
                  <a:pt x="95" y="659"/>
                  <a:pt x="96" y="660"/>
                  <a:pt x="96" y="660"/>
                </a:cubicBezTo>
                <a:cubicBezTo>
                  <a:pt x="96" y="660"/>
                  <a:pt x="97" y="660"/>
                  <a:pt x="98" y="661"/>
                </a:cubicBezTo>
                <a:cubicBezTo>
                  <a:pt x="99" y="661"/>
                  <a:pt x="99" y="662"/>
                  <a:pt x="100" y="663"/>
                </a:cubicBezTo>
                <a:cubicBezTo>
                  <a:pt x="101" y="663"/>
                  <a:pt x="101" y="663"/>
                  <a:pt x="102" y="664"/>
                </a:cubicBezTo>
                <a:cubicBezTo>
                  <a:pt x="103" y="665"/>
                  <a:pt x="103" y="665"/>
                  <a:pt x="104" y="666"/>
                </a:cubicBezTo>
                <a:cubicBezTo>
                  <a:pt x="105" y="666"/>
                  <a:pt x="106" y="666"/>
                  <a:pt x="107" y="666"/>
                </a:cubicBezTo>
                <a:cubicBezTo>
                  <a:pt x="107" y="666"/>
                  <a:pt x="107" y="666"/>
                  <a:pt x="107" y="666"/>
                </a:cubicBezTo>
                <a:cubicBezTo>
                  <a:pt x="107" y="666"/>
                  <a:pt x="108" y="666"/>
                  <a:pt x="108" y="666"/>
                </a:cubicBezTo>
                <a:cubicBezTo>
                  <a:pt x="109" y="667"/>
                  <a:pt x="110" y="667"/>
                  <a:pt x="111" y="667"/>
                </a:cubicBezTo>
                <a:cubicBezTo>
                  <a:pt x="112" y="668"/>
                  <a:pt x="113" y="669"/>
                  <a:pt x="114" y="670"/>
                </a:cubicBezTo>
                <a:cubicBezTo>
                  <a:pt x="115" y="670"/>
                  <a:pt x="115" y="670"/>
                  <a:pt x="116" y="670"/>
                </a:cubicBezTo>
                <a:cubicBezTo>
                  <a:pt x="118" y="670"/>
                  <a:pt x="120" y="671"/>
                  <a:pt x="122" y="672"/>
                </a:cubicBezTo>
                <a:cubicBezTo>
                  <a:pt x="123" y="672"/>
                  <a:pt x="122" y="673"/>
                  <a:pt x="123" y="673"/>
                </a:cubicBezTo>
                <a:cubicBezTo>
                  <a:pt x="123" y="673"/>
                  <a:pt x="124" y="673"/>
                  <a:pt x="124" y="673"/>
                </a:cubicBezTo>
                <a:cubicBezTo>
                  <a:pt x="125" y="674"/>
                  <a:pt x="126" y="675"/>
                  <a:pt x="127" y="676"/>
                </a:cubicBezTo>
                <a:cubicBezTo>
                  <a:pt x="127" y="676"/>
                  <a:pt x="128" y="677"/>
                  <a:pt x="128" y="677"/>
                </a:cubicBezTo>
                <a:cubicBezTo>
                  <a:pt x="129" y="677"/>
                  <a:pt x="128" y="677"/>
                  <a:pt x="129" y="677"/>
                </a:cubicBezTo>
                <a:cubicBezTo>
                  <a:pt x="129" y="678"/>
                  <a:pt x="130" y="678"/>
                  <a:pt x="131" y="679"/>
                </a:cubicBezTo>
                <a:cubicBezTo>
                  <a:pt x="131" y="679"/>
                  <a:pt x="131" y="679"/>
                  <a:pt x="131" y="679"/>
                </a:cubicBezTo>
                <a:cubicBezTo>
                  <a:pt x="131" y="680"/>
                  <a:pt x="131" y="680"/>
                  <a:pt x="131" y="680"/>
                </a:cubicBezTo>
                <a:cubicBezTo>
                  <a:pt x="131" y="680"/>
                  <a:pt x="131" y="680"/>
                  <a:pt x="131" y="680"/>
                </a:cubicBezTo>
                <a:cubicBezTo>
                  <a:pt x="131" y="680"/>
                  <a:pt x="132" y="680"/>
                  <a:pt x="132" y="680"/>
                </a:cubicBezTo>
                <a:cubicBezTo>
                  <a:pt x="133" y="681"/>
                  <a:pt x="133" y="682"/>
                  <a:pt x="133" y="682"/>
                </a:cubicBezTo>
                <a:cubicBezTo>
                  <a:pt x="133" y="682"/>
                  <a:pt x="134" y="683"/>
                  <a:pt x="134" y="683"/>
                </a:cubicBezTo>
                <a:cubicBezTo>
                  <a:pt x="134" y="683"/>
                  <a:pt x="135" y="683"/>
                  <a:pt x="135" y="683"/>
                </a:cubicBezTo>
                <a:cubicBezTo>
                  <a:pt x="135" y="684"/>
                  <a:pt x="135" y="684"/>
                  <a:pt x="135" y="684"/>
                </a:cubicBezTo>
                <a:cubicBezTo>
                  <a:pt x="135" y="684"/>
                  <a:pt x="135" y="684"/>
                  <a:pt x="135" y="684"/>
                </a:cubicBezTo>
                <a:cubicBezTo>
                  <a:pt x="135" y="684"/>
                  <a:pt x="137" y="685"/>
                  <a:pt x="137" y="685"/>
                </a:cubicBezTo>
                <a:cubicBezTo>
                  <a:pt x="138" y="685"/>
                  <a:pt x="138" y="686"/>
                  <a:pt x="138" y="686"/>
                </a:cubicBezTo>
                <a:cubicBezTo>
                  <a:pt x="139" y="686"/>
                  <a:pt x="138" y="687"/>
                  <a:pt x="138" y="687"/>
                </a:cubicBezTo>
                <a:cubicBezTo>
                  <a:pt x="139" y="688"/>
                  <a:pt x="140" y="688"/>
                  <a:pt x="140" y="688"/>
                </a:cubicBezTo>
                <a:cubicBezTo>
                  <a:pt x="140" y="688"/>
                  <a:pt x="141" y="688"/>
                  <a:pt x="141" y="688"/>
                </a:cubicBezTo>
                <a:cubicBezTo>
                  <a:pt x="141" y="689"/>
                  <a:pt x="141" y="689"/>
                  <a:pt x="141" y="689"/>
                </a:cubicBezTo>
                <a:cubicBezTo>
                  <a:pt x="141" y="689"/>
                  <a:pt x="142" y="689"/>
                  <a:pt x="142" y="689"/>
                </a:cubicBezTo>
                <a:cubicBezTo>
                  <a:pt x="142" y="689"/>
                  <a:pt x="142" y="690"/>
                  <a:pt x="142" y="690"/>
                </a:cubicBezTo>
                <a:cubicBezTo>
                  <a:pt x="143" y="691"/>
                  <a:pt x="144" y="692"/>
                  <a:pt x="145" y="693"/>
                </a:cubicBezTo>
                <a:cubicBezTo>
                  <a:pt x="145" y="693"/>
                  <a:pt x="145" y="693"/>
                  <a:pt x="145" y="693"/>
                </a:cubicBezTo>
                <a:cubicBezTo>
                  <a:pt x="146" y="694"/>
                  <a:pt x="147" y="694"/>
                  <a:pt x="148" y="695"/>
                </a:cubicBezTo>
                <a:cubicBezTo>
                  <a:pt x="149" y="696"/>
                  <a:pt x="150" y="698"/>
                  <a:pt x="151" y="698"/>
                </a:cubicBezTo>
                <a:cubicBezTo>
                  <a:pt x="151" y="698"/>
                  <a:pt x="151" y="698"/>
                  <a:pt x="151" y="698"/>
                </a:cubicBezTo>
                <a:cubicBezTo>
                  <a:pt x="152" y="700"/>
                  <a:pt x="153" y="700"/>
                  <a:pt x="155" y="701"/>
                </a:cubicBezTo>
                <a:cubicBezTo>
                  <a:pt x="155" y="701"/>
                  <a:pt x="154" y="702"/>
                  <a:pt x="155" y="702"/>
                </a:cubicBezTo>
                <a:cubicBezTo>
                  <a:pt x="155" y="702"/>
                  <a:pt x="155" y="702"/>
                  <a:pt x="155" y="702"/>
                </a:cubicBezTo>
                <a:cubicBezTo>
                  <a:pt x="156" y="702"/>
                  <a:pt x="156" y="703"/>
                  <a:pt x="156" y="703"/>
                </a:cubicBezTo>
                <a:cubicBezTo>
                  <a:pt x="156" y="703"/>
                  <a:pt x="157" y="703"/>
                  <a:pt x="157" y="703"/>
                </a:cubicBezTo>
                <a:cubicBezTo>
                  <a:pt x="158" y="704"/>
                  <a:pt x="158" y="705"/>
                  <a:pt x="159" y="705"/>
                </a:cubicBezTo>
                <a:cubicBezTo>
                  <a:pt x="160" y="706"/>
                  <a:pt x="161" y="707"/>
                  <a:pt x="162" y="707"/>
                </a:cubicBezTo>
                <a:cubicBezTo>
                  <a:pt x="162" y="707"/>
                  <a:pt x="162" y="707"/>
                  <a:pt x="162" y="707"/>
                </a:cubicBezTo>
                <a:cubicBezTo>
                  <a:pt x="162" y="708"/>
                  <a:pt x="163" y="708"/>
                  <a:pt x="164" y="708"/>
                </a:cubicBezTo>
                <a:cubicBezTo>
                  <a:pt x="164" y="709"/>
                  <a:pt x="164" y="709"/>
                  <a:pt x="164" y="709"/>
                </a:cubicBezTo>
                <a:cubicBezTo>
                  <a:pt x="165" y="710"/>
                  <a:pt x="164" y="710"/>
                  <a:pt x="164" y="710"/>
                </a:cubicBezTo>
                <a:cubicBezTo>
                  <a:pt x="165" y="711"/>
                  <a:pt x="166" y="712"/>
                  <a:pt x="166" y="712"/>
                </a:cubicBezTo>
                <a:cubicBezTo>
                  <a:pt x="167" y="713"/>
                  <a:pt x="168" y="714"/>
                  <a:pt x="169" y="714"/>
                </a:cubicBezTo>
                <a:cubicBezTo>
                  <a:pt x="169" y="714"/>
                  <a:pt x="169" y="714"/>
                  <a:pt x="169" y="714"/>
                </a:cubicBezTo>
                <a:cubicBezTo>
                  <a:pt x="169" y="715"/>
                  <a:pt x="171" y="716"/>
                  <a:pt x="171" y="716"/>
                </a:cubicBezTo>
                <a:cubicBezTo>
                  <a:pt x="171" y="716"/>
                  <a:pt x="171" y="716"/>
                  <a:pt x="171" y="717"/>
                </a:cubicBezTo>
                <a:cubicBezTo>
                  <a:pt x="171" y="717"/>
                  <a:pt x="172" y="717"/>
                  <a:pt x="172" y="717"/>
                </a:cubicBezTo>
                <a:cubicBezTo>
                  <a:pt x="172" y="717"/>
                  <a:pt x="172" y="717"/>
                  <a:pt x="172" y="717"/>
                </a:cubicBezTo>
                <a:cubicBezTo>
                  <a:pt x="172" y="717"/>
                  <a:pt x="172" y="717"/>
                  <a:pt x="172" y="717"/>
                </a:cubicBezTo>
                <a:cubicBezTo>
                  <a:pt x="172" y="717"/>
                  <a:pt x="172" y="718"/>
                  <a:pt x="172" y="718"/>
                </a:cubicBezTo>
                <a:cubicBezTo>
                  <a:pt x="172" y="718"/>
                  <a:pt x="173" y="718"/>
                  <a:pt x="173" y="718"/>
                </a:cubicBezTo>
                <a:cubicBezTo>
                  <a:pt x="173" y="718"/>
                  <a:pt x="173" y="718"/>
                  <a:pt x="173" y="718"/>
                </a:cubicBezTo>
                <a:cubicBezTo>
                  <a:pt x="173" y="719"/>
                  <a:pt x="174" y="719"/>
                  <a:pt x="174" y="719"/>
                </a:cubicBezTo>
                <a:cubicBezTo>
                  <a:pt x="174" y="719"/>
                  <a:pt x="174" y="719"/>
                  <a:pt x="174" y="720"/>
                </a:cubicBezTo>
                <a:cubicBezTo>
                  <a:pt x="174" y="720"/>
                  <a:pt x="175" y="720"/>
                  <a:pt x="175" y="720"/>
                </a:cubicBezTo>
                <a:cubicBezTo>
                  <a:pt x="175" y="720"/>
                  <a:pt x="175" y="721"/>
                  <a:pt x="175" y="721"/>
                </a:cubicBezTo>
                <a:cubicBezTo>
                  <a:pt x="175" y="721"/>
                  <a:pt x="177" y="722"/>
                  <a:pt x="177" y="722"/>
                </a:cubicBezTo>
                <a:cubicBezTo>
                  <a:pt x="177" y="723"/>
                  <a:pt x="178" y="723"/>
                  <a:pt x="178" y="723"/>
                </a:cubicBezTo>
                <a:cubicBezTo>
                  <a:pt x="178" y="724"/>
                  <a:pt x="178" y="724"/>
                  <a:pt x="179" y="725"/>
                </a:cubicBezTo>
                <a:cubicBezTo>
                  <a:pt x="179" y="725"/>
                  <a:pt x="179" y="725"/>
                  <a:pt x="179" y="726"/>
                </a:cubicBezTo>
                <a:cubicBezTo>
                  <a:pt x="179" y="726"/>
                  <a:pt x="180" y="726"/>
                  <a:pt x="180" y="727"/>
                </a:cubicBezTo>
                <a:cubicBezTo>
                  <a:pt x="180" y="727"/>
                  <a:pt x="181" y="727"/>
                  <a:pt x="181" y="728"/>
                </a:cubicBezTo>
                <a:cubicBezTo>
                  <a:pt x="181" y="728"/>
                  <a:pt x="181" y="728"/>
                  <a:pt x="182" y="728"/>
                </a:cubicBezTo>
                <a:cubicBezTo>
                  <a:pt x="182" y="728"/>
                  <a:pt x="182" y="728"/>
                  <a:pt x="182" y="729"/>
                </a:cubicBezTo>
                <a:cubicBezTo>
                  <a:pt x="182" y="729"/>
                  <a:pt x="182" y="729"/>
                  <a:pt x="183" y="729"/>
                </a:cubicBezTo>
                <a:cubicBezTo>
                  <a:pt x="183" y="730"/>
                  <a:pt x="183" y="730"/>
                  <a:pt x="183" y="731"/>
                </a:cubicBezTo>
                <a:cubicBezTo>
                  <a:pt x="183" y="731"/>
                  <a:pt x="184" y="732"/>
                  <a:pt x="184" y="732"/>
                </a:cubicBezTo>
                <a:cubicBezTo>
                  <a:pt x="184" y="732"/>
                  <a:pt x="183" y="733"/>
                  <a:pt x="184" y="733"/>
                </a:cubicBezTo>
                <a:cubicBezTo>
                  <a:pt x="184" y="734"/>
                  <a:pt x="185" y="735"/>
                  <a:pt x="186" y="735"/>
                </a:cubicBezTo>
                <a:cubicBezTo>
                  <a:pt x="188" y="734"/>
                  <a:pt x="188" y="732"/>
                  <a:pt x="187" y="731"/>
                </a:cubicBezTo>
                <a:cubicBezTo>
                  <a:pt x="187" y="731"/>
                  <a:pt x="188" y="731"/>
                  <a:pt x="187" y="731"/>
                </a:cubicBezTo>
                <a:close/>
                <a:moveTo>
                  <a:pt x="107" y="660"/>
                </a:moveTo>
                <a:cubicBezTo>
                  <a:pt x="107" y="659"/>
                  <a:pt x="108" y="659"/>
                  <a:pt x="109" y="659"/>
                </a:cubicBezTo>
                <a:cubicBezTo>
                  <a:pt x="108" y="661"/>
                  <a:pt x="107" y="661"/>
                  <a:pt x="107" y="660"/>
                </a:cubicBezTo>
                <a:close/>
                <a:moveTo>
                  <a:pt x="112" y="657"/>
                </a:moveTo>
                <a:cubicBezTo>
                  <a:pt x="111" y="657"/>
                  <a:pt x="112" y="656"/>
                  <a:pt x="111" y="656"/>
                </a:cubicBezTo>
                <a:cubicBezTo>
                  <a:pt x="111" y="655"/>
                  <a:pt x="112" y="655"/>
                  <a:pt x="113" y="655"/>
                </a:cubicBezTo>
                <a:cubicBezTo>
                  <a:pt x="113" y="656"/>
                  <a:pt x="113" y="657"/>
                  <a:pt x="112" y="657"/>
                </a:cubicBezTo>
                <a:close/>
                <a:moveTo>
                  <a:pt x="119" y="650"/>
                </a:moveTo>
                <a:cubicBezTo>
                  <a:pt x="119" y="651"/>
                  <a:pt x="120" y="651"/>
                  <a:pt x="119" y="653"/>
                </a:cubicBezTo>
                <a:cubicBezTo>
                  <a:pt x="118" y="652"/>
                  <a:pt x="118" y="651"/>
                  <a:pt x="119" y="650"/>
                </a:cubicBezTo>
                <a:close/>
                <a:moveTo>
                  <a:pt x="122" y="666"/>
                </a:moveTo>
                <a:cubicBezTo>
                  <a:pt x="120" y="665"/>
                  <a:pt x="120" y="664"/>
                  <a:pt x="120" y="662"/>
                </a:cubicBezTo>
                <a:cubicBezTo>
                  <a:pt x="120" y="661"/>
                  <a:pt x="120" y="661"/>
                  <a:pt x="119" y="660"/>
                </a:cubicBezTo>
                <a:cubicBezTo>
                  <a:pt x="119" y="660"/>
                  <a:pt x="120" y="660"/>
                  <a:pt x="119" y="659"/>
                </a:cubicBezTo>
                <a:cubicBezTo>
                  <a:pt x="119" y="659"/>
                  <a:pt x="119" y="659"/>
                  <a:pt x="119" y="659"/>
                </a:cubicBezTo>
                <a:cubicBezTo>
                  <a:pt x="119" y="658"/>
                  <a:pt x="119" y="657"/>
                  <a:pt x="119" y="657"/>
                </a:cubicBezTo>
                <a:cubicBezTo>
                  <a:pt x="119" y="656"/>
                  <a:pt x="120" y="657"/>
                  <a:pt x="120" y="656"/>
                </a:cubicBezTo>
                <a:cubicBezTo>
                  <a:pt x="120" y="656"/>
                  <a:pt x="120" y="657"/>
                  <a:pt x="121" y="657"/>
                </a:cubicBezTo>
                <a:cubicBezTo>
                  <a:pt x="120" y="659"/>
                  <a:pt x="122" y="660"/>
                  <a:pt x="121" y="662"/>
                </a:cubicBezTo>
                <a:cubicBezTo>
                  <a:pt x="121" y="664"/>
                  <a:pt x="123" y="664"/>
                  <a:pt x="122" y="666"/>
                </a:cubicBezTo>
                <a:close/>
                <a:moveTo>
                  <a:pt x="58" y="755"/>
                </a:moveTo>
                <a:cubicBezTo>
                  <a:pt x="58" y="755"/>
                  <a:pt x="58" y="754"/>
                  <a:pt x="58" y="754"/>
                </a:cubicBezTo>
                <a:cubicBezTo>
                  <a:pt x="57" y="752"/>
                  <a:pt x="56" y="750"/>
                  <a:pt x="56" y="749"/>
                </a:cubicBezTo>
                <a:cubicBezTo>
                  <a:pt x="55" y="747"/>
                  <a:pt x="53" y="746"/>
                  <a:pt x="53" y="744"/>
                </a:cubicBezTo>
                <a:cubicBezTo>
                  <a:pt x="54" y="742"/>
                  <a:pt x="57" y="739"/>
                  <a:pt x="55" y="738"/>
                </a:cubicBezTo>
                <a:cubicBezTo>
                  <a:pt x="53" y="737"/>
                  <a:pt x="53" y="740"/>
                  <a:pt x="51" y="740"/>
                </a:cubicBezTo>
                <a:cubicBezTo>
                  <a:pt x="50" y="739"/>
                  <a:pt x="50" y="737"/>
                  <a:pt x="50" y="737"/>
                </a:cubicBezTo>
                <a:cubicBezTo>
                  <a:pt x="50" y="737"/>
                  <a:pt x="50" y="737"/>
                  <a:pt x="50" y="736"/>
                </a:cubicBezTo>
                <a:cubicBezTo>
                  <a:pt x="50" y="736"/>
                  <a:pt x="50" y="736"/>
                  <a:pt x="50" y="736"/>
                </a:cubicBezTo>
                <a:cubicBezTo>
                  <a:pt x="49" y="735"/>
                  <a:pt x="49" y="734"/>
                  <a:pt x="48" y="734"/>
                </a:cubicBezTo>
                <a:cubicBezTo>
                  <a:pt x="48" y="734"/>
                  <a:pt x="48" y="734"/>
                  <a:pt x="48" y="734"/>
                </a:cubicBezTo>
                <a:cubicBezTo>
                  <a:pt x="47" y="733"/>
                  <a:pt x="46" y="732"/>
                  <a:pt x="46" y="732"/>
                </a:cubicBezTo>
                <a:cubicBezTo>
                  <a:pt x="45" y="731"/>
                  <a:pt x="45" y="731"/>
                  <a:pt x="45" y="731"/>
                </a:cubicBezTo>
                <a:cubicBezTo>
                  <a:pt x="44" y="730"/>
                  <a:pt x="43" y="730"/>
                  <a:pt x="43" y="729"/>
                </a:cubicBezTo>
                <a:cubicBezTo>
                  <a:pt x="42" y="729"/>
                  <a:pt x="42" y="729"/>
                  <a:pt x="42" y="728"/>
                </a:cubicBezTo>
                <a:cubicBezTo>
                  <a:pt x="42" y="728"/>
                  <a:pt x="42" y="728"/>
                  <a:pt x="41" y="728"/>
                </a:cubicBezTo>
                <a:cubicBezTo>
                  <a:pt x="41" y="728"/>
                  <a:pt x="39" y="726"/>
                  <a:pt x="38" y="726"/>
                </a:cubicBezTo>
                <a:cubicBezTo>
                  <a:pt x="38" y="727"/>
                  <a:pt x="38" y="726"/>
                  <a:pt x="37" y="727"/>
                </a:cubicBezTo>
                <a:cubicBezTo>
                  <a:pt x="37" y="727"/>
                  <a:pt x="37" y="728"/>
                  <a:pt x="36" y="728"/>
                </a:cubicBezTo>
                <a:cubicBezTo>
                  <a:pt x="35" y="727"/>
                  <a:pt x="34" y="725"/>
                  <a:pt x="33" y="726"/>
                </a:cubicBezTo>
                <a:cubicBezTo>
                  <a:pt x="31" y="728"/>
                  <a:pt x="31" y="732"/>
                  <a:pt x="30" y="735"/>
                </a:cubicBezTo>
                <a:cubicBezTo>
                  <a:pt x="30" y="735"/>
                  <a:pt x="29" y="733"/>
                  <a:pt x="28" y="734"/>
                </a:cubicBezTo>
                <a:cubicBezTo>
                  <a:pt x="29" y="735"/>
                  <a:pt x="29" y="736"/>
                  <a:pt x="28" y="738"/>
                </a:cubicBezTo>
                <a:cubicBezTo>
                  <a:pt x="27" y="739"/>
                  <a:pt x="24" y="737"/>
                  <a:pt x="23" y="737"/>
                </a:cubicBezTo>
                <a:cubicBezTo>
                  <a:pt x="22" y="736"/>
                  <a:pt x="21" y="737"/>
                  <a:pt x="21" y="736"/>
                </a:cubicBezTo>
                <a:cubicBezTo>
                  <a:pt x="19" y="736"/>
                  <a:pt x="18" y="735"/>
                  <a:pt x="16" y="735"/>
                </a:cubicBezTo>
                <a:cubicBezTo>
                  <a:pt x="15" y="735"/>
                  <a:pt x="15" y="735"/>
                  <a:pt x="14" y="734"/>
                </a:cubicBezTo>
                <a:cubicBezTo>
                  <a:pt x="13" y="734"/>
                  <a:pt x="11" y="733"/>
                  <a:pt x="10" y="733"/>
                </a:cubicBezTo>
                <a:cubicBezTo>
                  <a:pt x="9" y="733"/>
                  <a:pt x="9" y="733"/>
                  <a:pt x="8" y="733"/>
                </a:cubicBezTo>
                <a:cubicBezTo>
                  <a:pt x="6" y="732"/>
                  <a:pt x="4" y="731"/>
                  <a:pt x="2" y="730"/>
                </a:cubicBezTo>
                <a:cubicBezTo>
                  <a:pt x="1" y="730"/>
                  <a:pt x="1" y="730"/>
                  <a:pt x="0" y="730"/>
                </a:cubicBezTo>
                <a:cubicBezTo>
                  <a:pt x="0" y="735"/>
                  <a:pt x="0" y="735"/>
                  <a:pt x="0" y="735"/>
                </a:cubicBezTo>
                <a:cubicBezTo>
                  <a:pt x="1" y="736"/>
                  <a:pt x="3" y="736"/>
                  <a:pt x="4" y="737"/>
                </a:cubicBezTo>
                <a:cubicBezTo>
                  <a:pt x="5" y="737"/>
                  <a:pt x="5" y="738"/>
                  <a:pt x="6" y="738"/>
                </a:cubicBezTo>
                <a:cubicBezTo>
                  <a:pt x="9" y="739"/>
                  <a:pt x="12" y="741"/>
                  <a:pt x="14" y="741"/>
                </a:cubicBezTo>
                <a:cubicBezTo>
                  <a:pt x="16" y="742"/>
                  <a:pt x="19" y="743"/>
                  <a:pt x="20" y="744"/>
                </a:cubicBezTo>
                <a:cubicBezTo>
                  <a:pt x="20" y="744"/>
                  <a:pt x="21" y="744"/>
                  <a:pt x="21" y="744"/>
                </a:cubicBezTo>
                <a:cubicBezTo>
                  <a:pt x="21" y="744"/>
                  <a:pt x="21" y="744"/>
                  <a:pt x="22" y="744"/>
                </a:cubicBezTo>
                <a:cubicBezTo>
                  <a:pt x="22" y="744"/>
                  <a:pt x="22" y="745"/>
                  <a:pt x="22" y="745"/>
                </a:cubicBezTo>
                <a:cubicBezTo>
                  <a:pt x="23" y="745"/>
                  <a:pt x="23" y="746"/>
                  <a:pt x="23" y="746"/>
                </a:cubicBezTo>
                <a:cubicBezTo>
                  <a:pt x="23" y="748"/>
                  <a:pt x="22" y="750"/>
                  <a:pt x="21" y="750"/>
                </a:cubicBezTo>
                <a:cubicBezTo>
                  <a:pt x="21" y="750"/>
                  <a:pt x="21" y="751"/>
                  <a:pt x="21" y="751"/>
                </a:cubicBezTo>
                <a:cubicBezTo>
                  <a:pt x="21" y="751"/>
                  <a:pt x="21" y="751"/>
                  <a:pt x="21" y="751"/>
                </a:cubicBezTo>
                <a:cubicBezTo>
                  <a:pt x="20" y="752"/>
                  <a:pt x="20" y="753"/>
                  <a:pt x="19" y="753"/>
                </a:cubicBezTo>
                <a:cubicBezTo>
                  <a:pt x="19" y="754"/>
                  <a:pt x="18" y="754"/>
                  <a:pt x="18" y="755"/>
                </a:cubicBezTo>
                <a:cubicBezTo>
                  <a:pt x="18" y="755"/>
                  <a:pt x="18" y="755"/>
                  <a:pt x="18" y="755"/>
                </a:cubicBezTo>
                <a:cubicBezTo>
                  <a:pt x="17" y="755"/>
                  <a:pt x="17" y="756"/>
                  <a:pt x="17" y="756"/>
                </a:cubicBezTo>
                <a:cubicBezTo>
                  <a:pt x="16" y="758"/>
                  <a:pt x="15" y="758"/>
                  <a:pt x="16" y="760"/>
                </a:cubicBezTo>
                <a:cubicBezTo>
                  <a:pt x="19" y="761"/>
                  <a:pt x="20" y="759"/>
                  <a:pt x="22" y="759"/>
                </a:cubicBezTo>
                <a:cubicBezTo>
                  <a:pt x="22" y="758"/>
                  <a:pt x="23" y="758"/>
                  <a:pt x="23" y="757"/>
                </a:cubicBezTo>
                <a:cubicBezTo>
                  <a:pt x="25" y="758"/>
                  <a:pt x="26" y="757"/>
                  <a:pt x="27" y="757"/>
                </a:cubicBezTo>
                <a:cubicBezTo>
                  <a:pt x="29" y="756"/>
                  <a:pt x="27" y="754"/>
                  <a:pt x="29" y="754"/>
                </a:cubicBezTo>
                <a:cubicBezTo>
                  <a:pt x="30" y="754"/>
                  <a:pt x="29" y="755"/>
                  <a:pt x="30" y="755"/>
                </a:cubicBezTo>
                <a:cubicBezTo>
                  <a:pt x="31" y="756"/>
                  <a:pt x="29" y="757"/>
                  <a:pt x="29" y="758"/>
                </a:cubicBezTo>
                <a:cubicBezTo>
                  <a:pt x="30" y="759"/>
                  <a:pt x="30" y="761"/>
                  <a:pt x="31" y="762"/>
                </a:cubicBezTo>
                <a:cubicBezTo>
                  <a:pt x="31" y="761"/>
                  <a:pt x="31" y="761"/>
                  <a:pt x="32" y="762"/>
                </a:cubicBezTo>
                <a:cubicBezTo>
                  <a:pt x="33" y="762"/>
                  <a:pt x="33" y="762"/>
                  <a:pt x="34" y="762"/>
                </a:cubicBezTo>
                <a:cubicBezTo>
                  <a:pt x="34" y="762"/>
                  <a:pt x="35" y="762"/>
                  <a:pt x="35" y="762"/>
                </a:cubicBezTo>
                <a:cubicBezTo>
                  <a:pt x="37" y="762"/>
                  <a:pt x="39" y="762"/>
                  <a:pt x="40" y="762"/>
                </a:cubicBezTo>
                <a:cubicBezTo>
                  <a:pt x="39" y="764"/>
                  <a:pt x="37" y="763"/>
                  <a:pt x="36" y="763"/>
                </a:cubicBezTo>
                <a:cubicBezTo>
                  <a:pt x="36" y="763"/>
                  <a:pt x="35" y="764"/>
                  <a:pt x="35" y="764"/>
                </a:cubicBezTo>
                <a:cubicBezTo>
                  <a:pt x="34" y="764"/>
                  <a:pt x="34" y="764"/>
                  <a:pt x="34" y="764"/>
                </a:cubicBezTo>
                <a:cubicBezTo>
                  <a:pt x="34" y="764"/>
                  <a:pt x="33" y="764"/>
                  <a:pt x="33" y="764"/>
                </a:cubicBezTo>
                <a:cubicBezTo>
                  <a:pt x="33" y="764"/>
                  <a:pt x="32" y="764"/>
                  <a:pt x="32" y="764"/>
                </a:cubicBezTo>
                <a:cubicBezTo>
                  <a:pt x="32" y="764"/>
                  <a:pt x="32" y="764"/>
                  <a:pt x="32" y="764"/>
                </a:cubicBezTo>
                <a:cubicBezTo>
                  <a:pt x="31" y="764"/>
                  <a:pt x="31" y="764"/>
                  <a:pt x="30" y="764"/>
                </a:cubicBezTo>
                <a:cubicBezTo>
                  <a:pt x="30" y="764"/>
                  <a:pt x="30" y="765"/>
                  <a:pt x="30" y="765"/>
                </a:cubicBezTo>
                <a:cubicBezTo>
                  <a:pt x="29" y="765"/>
                  <a:pt x="27" y="765"/>
                  <a:pt x="27" y="766"/>
                </a:cubicBezTo>
                <a:cubicBezTo>
                  <a:pt x="29" y="767"/>
                  <a:pt x="32" y="766"/>
                  <a:pt x="34" y="766"/>
                </a:cubicBezTo>
                <a:cubicBezTo>
                  <a:pt x="34" y="766"/>
                  <a:pt x="35" y="766"/>
                  <a:pt x="35" y="766"/>
                </a:cubicBezTo>
                <a:cubicBezTo>
                  <a:pt x="35" y="766"/>
                  <a:pt x="35" y="766"/>
                  <a:pt x="36" y="766"/>
                </a:cubicBezTo>
                <a:cubicBezTo>
                  <a:pt x="36" y="766"/>
                  <a:pt x="37" y="766"/>
                  <a:pt x="37" y="765"/>
                </a:cubicBezTo>
                <a:cubicBezTo>
                  <a:pt x="38" y="765"/>
                  <a:pt x="38" y="766"/>
                  <a:pt x="38" y="766"/>
                </a:cubicBezTo>
                <a:cubicBezTo>
                  <a:pt x="38" y="766"/>
                  <a:pt x="38" y="765"/>
                  <a:pt x="38" y="765"/>
                </a:cubicBezTo>
                <a:cubicBezTo>
                  <a:pt x="38" y="765"/>
                  <a:pt x="39" y="765"/>
                  <a:pt x="39" y="765"/>
                </a:cubicBezTo>
                <a:cubicBezTo>
                  <a:pt x="40" y="765"/>
                  <a:pt x="40" y="765"/>
                  <a:pt x="41" y="765"/>
                </a:cubicBezTo>
                <a:cubicBezTo>
                  <a:pt x="42" y="766"/>
                  <a:pt x="42" y="767"/>
                  <a:pt x="43" y="767"/>
                </a:cubicBezTo>
                <a:cubicBezTo>
                  <a:pt x="43" y="766"/>
                  <a:pt x="44" y="767"/>
                  <a:pt x="45" y="766"/>
                </a:cubicBezTo>
                <a:cubicBezTo>
                  <a:pt x="45" y="765"/>
                  <a:pt x="45" y="765"/>
                  <a:pt x="46" y="765"/>
                </a:cubicBezTo>
                <a:cubicBezTo>
                  <a:pt x="48" y="765"/>
                  <a:pt x="49" y="764"/>
                  <a:pt x="51" y="765"/>
                </a:cubicBezTo>
                <a:cubicBezTo>
                  <a:pt x="52" y="766"/>
                  <a:pt x="53" y="768"/>
                  <a:pt x="55" y="768"/>
                </a:cubicBezTo>
                <a:cubicBezTo>
                  <a:pt x="56" y="767"/>
                  <a:pt x="56" y="766"/>
                  <a:pt x="55" y="766"/>
                </a:cubicBezTo>
                <a:cubicBezTo>
                  <a:pt x="55" y="766"/>
                  <a:pt x="56" y="765"/>
                  <a:pt x="56" y="765"/>
                </a:cubicBezTo>
                <a:cubicBezTo>
                  <a:pt x="56" y="765"/>
                  <a:pt x="55" y="765"/>
                  <a:pt x="55" y="765"/>
                </a:cubicBezTo>
                <a:cubicBezTo>
                  <a:pt x="55" y="763"/>
                  <a:pt x="55" y="763"/>
                  <a:pt x="55" y="763"/>
                </a:cubicBezTo>
                <a:cubicBezTo>
                  <a:pt x="55" y="763"/>
                  <a:pt x="55" y="761"/>
                  <a:pt x="55" y="761"/>
                </a:cubicBezTo>
                <a:cubicBezTo>
                  <a:pt x="55" y="761"/>
                  <a:pt x="56" y="762"/>
                  <a:pt x="55" y="761"/>
                </a:cubicBezTo>
                <a:cubicBezTo>
                  <a:pt x="57" y="759"/>
                  <a:pt x="59" y="761"/>
                  <a:pt x="60" y="758"/>
                </a:cubicBezTo>
                <a:cubicBezTo>
                  <a:pt x="60" y="758"/>
                  <a:pt x="60" y="757"/>
                  <a:pt x="60" y="757"/>
                </a:cubicBezTo>
                <a:cubicBezTo>
                  <a:pt x="59" y="756"/>
                  <a:pt x="59" y="756"/>
                  <a:pt x="58" y="755"/>
                </a:cubicBezTo>
                <a:close/>
                <a:moveTo>
                  <a:pt x="25" y="743"/>
                </a:moveTo>
                <a:cubicBezTo>
                  <a:pt x="18" y="741"/>
                  <a:pt x="12" y="738"/>
                  <a:pt x="6" y="735"/>
                </a:cubicBezTo>
                <a:cubicBezTo>
                  <a:pt x="8" y="734"/>
                  <a:pt x="10" y="736"/>
                  <a:pt x="12" y="737"/>
                </a:cubicBezTo>
                <a:cubicBezTo>
                  <a:pt x="16" y="738"/>
                  <a:pt x="22" y="739"/>
                  <a:pt x="26" y="741"/>
                </a:cubicBezTo>
                <a:cubicBezTo>
                  <a:pt x="26" y="742"/>
                  <a:pt x="25" y="742"/>
                  <a:pt x="25" y="743"/>
                </a:cubicBezTo>
                <a:close/>
                <a:moveTo>
                  <a:pt x="31" y="751"/>
                </a:moveTo>
                <a:cubicBezTo>
                  <a:pt x="30" y="751"/>
                  <a:pt x="30" y="752"/>
                  <a:pt x="29" y="752"/>
                </a:cubicBezTo>
                <a:cubicBezTo>
                  <a:pt x="29" y="750"/>
                  <a:pt x="30" y="749"/>
                  <a:pt x="31" y="749"/>
                </a:cubicBezTo>
                <a:cubicBezTo>
                  <a:pt x="31" y="750"/>
                  <a:pt x="31" y="750"/>
                  <a:pt x="31" y="751"/>
                </a:cubicBezTo>
                <a:close/>
                <a:moveTo>
                  <a:pt x="47" y="737"/>
                </a:moveTo>
                <a:cubicBezTo>
                  <a:pt x="48" y="737"/>
                  <a:pt x="48" y="738"/>
                  <a:pt x="48" y="738"/>
                </a:cubicBezTo>
                <a:cubicBezTo>
                  <a:pt x="48" y="738"/>
                  <a:pt x="46" y="738"/>
                  <a:pt x="47" y="737"/>
                </a:cubicBezTo>
                <a:close/>
                <a:moveTo>
                  <a:pt x="37" y="758"/>
                </a:moveTo>
                <a:cubicBezTo>
                  <a:pt x="36" y="758"/>
                  <a:pt x="35" y="757"/>
                  <a:pt x="35" y="757"/>
                </a:cubicBezTo>
                <a:cubicBezTo>
                  <a:pt x="35" y="756"/>
                  <a:pt x="35" y="755"/>
                  <a:pt x="36" y="755"/>
                </a:cubicBezTo>
                <a:cubicBezTo>
                  <a:pt x="37" y="756"/>
                  <a:pt x="38" y="756"/>
                  <a:pt x="37" y="758"/>
                </a:cubicBezTo>
                <a:close/>
                <a:moveTo>
                  <a:pt x="42" y="745"/>
                </a:moveTo>
                <a:cubicBezTo>
                  <a:pt x="43" y="745"/>
                  <a:pt x="41" y="747"/>
                  <a:pt x="41" y="747"/>
                </a:cubicBezTo>
                <a:cubicBezTo>
                  <a:pt x="41" y="748"/>
                  <a:pt x="40" y="750"/>
                  <a:pt x="40" y="750"/>
                </a:cubicBezTo>
                <a:cubicBezTo>
                  <a:pt x="38" y="749"/>
                  <a:pt x="38" y="749"/>
                  <a:pt x="38" y="749"/>
                </a:cubicBezTo>
                <a:cubicBezTo>
                  <a:pt x="38" y="748"/>
                  <a:pt x="39" y="745"/>
                  <a:pt x="40" y="745"/>
                </a:cubicBezTo>
                <a:cubicBezTo>
                  <a:pt x="40" y="743"/>
                  <a:pt x="41" y="743"/>
                  <a:pt x="42" y="743"/>
                </a:cubicBezTo>
                <a:cubicBezTo>
                  <a:pt x="43" y="743"/>
                  <a:pt x="42" y="744"/>
                  <a:pt x="42" y="745"/>
                </a:cubicBezTo>
                <a:close/>
                <a:moveTo>
                  <a:pt x="39" y="742"/>
                </a:moveTo>
                <a:cubicBezTo>
                  <a:pt x="40" y="743"/>
                  <a:pt x="40" y="743"/>
                  <a:pt x="40" y="743"/>
                </a:cubicBezTo>
                <a:cubicBezTo>
                  <a:pt x="39" y="745"/>
                  <a:pt x="39" y="745"/>
                  <a:pt x="39" y="745"/>
                </a:cubicBezTo>
                <a:cubicBezTo>
                  <a:pt x="39" y="744"/>
                  <a:pt x="39" y="743"/>
                  <a:pt x="39" y="742"/>
                </a:cubicBezTo>
                <a:close/>
                <a:moveTo>
                  <a:pt x="38" y="743"/>
                </a:moveTo>
                <a:cubicBezTo>
                  <a:pt x="37" y="742"/>
                  <a:pt x="39" y="742"/>
                  <a:pt x="39" y="741"/>
                </a:cubicBezTo>
                <a:cubicBezTo>
                  <a:pt x="39" y="739"/>
                  <a:pt x="36" y="739"/>
                  <a:pt x="35" y="738"/>
                </a:cubicBezTo>
                <a:cubicBezTo>
                  <a:pt x="35" y="736"/>
                  <a:pt x="36" y="732"/>
                  <a:pt x="36" y="729"/>
                </a:cubicBezTo>
                <a:cubicBezTo>
                  <a:pt x="37" y="730"/>
                  <a:pt x="37" y="730"/>
                  <a:pt x="37" y="730"/>
                </a:cubicBezTo>
                <a:cubicBezTo>
                  <a:pt x="38" y="731"/>
                  <a:pt x="40" y="732"/>
                  <a:pt x="41" y="734"/>
                </a:cubicBezTo>
                <a:cubicBezTo>
                  <a:pt x="42" y="735"/>
                  <a:pt x="43" y="735"/>
                  <a:pt x="44" y="736"/>
                </a:cubicBezTo>
                <a:cubicBezTo>
                  <a:pt x="42" y="739"/>
                  <a:pt x="40" y="740"/>
                  <a:pt x="38" y="743"/>
                </a:cubicBezTo>
                <a:close/>
                <a:moveTo>
                  <a:pt x="47" y="749"/>
                </a:moveTo>
                <a:cubicBezTo>
                  <a:pt x="46" y="750"/>
                  <a:pt x="47" y="748"/>
                  <a:pt x="46" y="748"/>
                </a:cubicBezTo>
                <a:cubicBezTo>
                  <a:pt x="45" y="748"/>
                  <a:pt x="45" y="750"/>
                  <a:pt x="44" y="749"/>
                </a:cubicBezTo>
                <a:cubicBezTo>
                  <a:pt x="44" y="747"/>
                  <a:pt x="45" y="743"/>
                  <a:pt x="46" y="740"/>
                </a:cubicBezTo>
                <a:cubicBezTo>
                  <a:pt x="47" y="741"/>
                  <a:pt x="48" y="742"/>
                  <a:pt x="48" y="743"/>
                </a:cubicBezTo>
                <a:cubicBezTo>
                  <a:pt x="47" y="743"/>
                  <a:pt x="48" y="744"/>
                  <a:pt x="48" y="744"/>
                </a:cubicBezTo>
                <a:cubicBezTo>
                  <a:pt x="48" y="745"/>
                  <a:pt x="48" y="746"/>
                  <a:pt x="49" y="746"/>
                </a:cubicBezTo>
                <a:lnTo>
                  <a:pt x="47" y="749"/>
                </a:lnTo>
                <a:close/>
                <a:moveTo>
                  <a:pt x="52" y="753"/>
                </a:moveTo>
                <a:cubicBezTo>
                  <a:pt x="51" y="754"/>
                  <a:pt x="50" y="755"/>
                  <a:pt x="49" y="754"/>
                </a:cubicBezTo>
                <a:cubicBezTo>
                  <a:pt x="49" y="753"/>
                  <a:pt x="50" y="750"/>
                  <a:pt x="51" y="749"/>
                </a:cubicBezTo>
                <a:cubicBezTo>
                  <a:pt x="52" y="749"/>
                  <a:pt x="52" y="749"/>
                  <a:pt x="52" y="750"/>
                </a:cubicBezTo>
                <a:cubicBezTo>
                  <a:pt x="52" y="751"/>
                  <a:pt x="53" y="752"/>
                  <a:pt x="52" y="753"/>
                </a:cubicBezTo>
                <a:close/>
                <a:moveTo>
                  <a:pt x="86" y="699"/>
                </a:moveTo>
                <a:cubicBezTo>
                  <a:pt x="84" y="699"/>
                  <a:pt x="82" y="698"/>
                  <a:pt x="80" y="698"/>
                </a:cubicBezTo>
                <a:cubicBezTo>
                  <a:pt x="80" y="698"/>
                  <a:pt x="80" y="699"/>
                  <a:pt x="79" y="699"/>
                </a:cubicBezTo>
                <a:cubicBezTo>
                  <a:pt x="78" y="698"/>
                  <a:pt x="78" y="698"/>
                  <a:pt x="76" y="698"/>
                </a:cubicBezTo>
                <a:cubicBezTo>
                  <a:pt x="76" y="698"/>
                  <a:pt x="76" y="698"/>
                  <a:pt x="75" y="698"/>
                </a:cubicBezTo>
                <a:cubicBezTo>
                  <a:pt x="72" y="697"/>
                  <a:pt x="67" y="695"/>
                  <a:pt x="65" y="694"/>
                </a:cubicBezTo>
                <a:cubicBezTo>
                  <a:pt x="64" y="694"/>
                  <a:pt x="64" y="694"/>
                  <a:pt x="64" y="693"/>
                </a:cubicBezTo>
                <a:cubicBezTo>
                  <a:pt x="64" y="693"/>
                  <a:pt x="63" y="692"/>
                  <a:pt x="63" y="692"/>
                </a:cubicBezTo>
                <a:cubicBezTo>
                  <a:pt x="63" y="691"/>
                  <a:pt x="63" y="691"/>
                  <a:pt x="63" y="690"/>
                </a:cubicBezTo>
                <a:cubicBezTo>
                  <a:pt x="63" y="690"/>
                  <a:pt x="63" y="690"/>
                  <a:pt x="62" y="689"/>
                </a:cubicBezTo>
                <a:cubicBezTo>
                  <a:pt x="62" y="689"/>
                  <a:pt x="63" y="689"/>
                  <a:pt x="62" y="688"/>
                </a:cubicBezTo>
                <a:cubicBezTo>
                  <a:pt x="62" y="688"/>
                  <a:pt x="62" y="688"/>
                  <a:pt x="62" y="687"/>
                </a:cubicBezTo>
                <a:cubicBezTo>
                  <a:pt x="63" y="687"/>
                  <a:pt x="62" y="687"/>
                  <a:pt x="62" y="687"/>
                </a:cubicBezTo>
                <a:cubicBezTo>
                  <a:pt x="62" y="684"/>
                  <a:pt x="63" y="682"/>
                  <a:pt x="64" y="681"/>
                </a:cubicBezTo>
                <a:cubicBezTo>
                  <a:pt x="65" y="680"/>
                  <a:pt x="65" y="680"/>
                  <a:pt x="65" y="680"/>
                </a:cubicBezTo>
                <a:cubicBezTo>
                  <a:pt x="65" y="679"/>
                  <a:pt x="65" y="679"/>
                  <a:pt x="66" y="679"/>
                </a:cubicBezTo>
                <a:cubicBezTo>
                  <a:pt x="67" y="679"/>
                  <a:pt x="67" y="678"/>
                  <a:pt x="68" y="677"/>
                </a:cubicBezTo>
                <a:cubicBezTo>
                  <a:pt x="68" y="677"/>
                  <a:pt x="68" y="677"/>
                  <a:pt x="69" y="677"/>
                </a:cubicBezTo>
                <a:cubicBezTo>
                  <a:pt x="69" y="677"/>
                  <a:pt x="70" y="676"/>
                  <a:pt x="70" y="676"/>
                </a:cubicBezTo>
                <a:cubicBezTo>
                  <a:pt x="73" y="678"/>
                  <a:pt x="73" y="678"/>
                  <a:pt x="73" y="678"/>
                </a:cubicBezTo>
                <a:cubicBezTo>
                  <a:pt x="74" y="678"/>
                  <a:pt x="74" y="677"/>
                  <a:pt x="74" y="677"/>
                </a:cubicBezTo>
                <a:cubicBezTo>
                  <a:pt x="75" y="678"/>
                  <a:pt x="77" y="678"/>
                  <a:pt x="77" y="679"/>
                </a:cubicBezTo>
                <a:cubicBezTo>
                  <a:pt x="78" y="680"/>
                  <a:pt x="79" y="679"/>
                  <a:pt x="79" y="679"/>
                </a:cubicBezTo>
                <a:cubicBezTo>
                  <a:pt x="79" y="680"/>
                  <a:pt x="80" y="682"/>
                  <a:pt x="80" y="682"/>
                </a:cubicBezTo>
                <a:cubicBezTo>
                  <a:pt x="80" y="683"/>
                  <a:pt x="80" y="684"/>
                  <a:pt x="80" y="684"/>
                </a:cubicBezTo>
                <a:cubicBezTo>
                  <a:pt x="80" y="685"/>
                  <a:pt x="80" y="686"/>
                  <a:pt x="81" y="687"/>
                </a:cubicBezTo>
                <a:cubicBezTo>
                  <a:pt x="81" y="688"/>
                  <a:pt x="80" y="689"/>
                  <a:pt x="82" y="689"/>
                </a:cubicBezTo>
                <a:cubicBezTo>
                  <a:pt x="82" y="689"/>
                  <a:pt x="82" y="688"/>
                  <a:pt x="83" y="688"/>
                </a:cubicBezTo>
                <a:cubicBezTo>
                  <a:pt x="83" y="686"/>
                  <a:pt x="83" y="685"/>
                  <a:pt x="83" y="685"/>
                </a:cubicBezTo>
                <a:cubicBezTo>
                  <a:pt x="83" y="684"/>
                  <a:pt x="84" y="684"/>
                  <a:pt x="83" y="683"/>
                </a:cubicBezTo>
                <a:cubicBezTo>
                  <a:pt x="83" y="683"/>
                  <a:pt x="84" y="683"/>
                  <a:pt x="84" y="683"/>
                </a:cubicBezTo>
                <a:cubicBezTo>
                  <a:pt x="84" y="683"/>
                  <a:pt x="83" y="683"/>
                  <a:pt x="83" y="683"/>
                </a:cubicBezTo>
                <a:cubicBezTo>
                  <a:pt x="83" y="682"/>
                  <a:pt x="84" y="682"/>
                  <a:pt x="83" y="682"/>
                </a:cubicBezTo>
                <a:cubicBezTo>
                  <a:pt x="83" y="682"/>
                  <a:pt x="83" y="681"/>
                  <a:pt x="83" y="681"/>
                </a:cubicBezTo>
                <a:cubicBezTo>
                  <a:pt x="82" y="679"/>
                  <a:pt x="81" y="679"/>
                  <a:pt x="80" y="678"/>
                </a:cubicBezTo>
                <a:cubicBezTo>
                  <a:pt x="79" y="677"/>
                  <a:pt x="78" y="676"/>
                  <a:pt x="77" y="675"/>
                </a:cubicBezTo>
                <a:cubicBezTo>
                  <a:pt x="77" y="675"/>
                  <a:pt x="76" y="675"/>
                  <a:pt x="75" y="675"/>
                </a:cubicBezTo>
                <a:cubicBezTo>
                  <a:pt x="74" y="674"/>
                  <a:pt x="74" y="674"/>
                  <a:pt x="73" y="674"/>
                </a:cubicBezTo>
                <a:cubicBezTo>
                  <a:pt x="72" y="674"/>
                  <a:pt x="72" y="673"/>
                  <a:pt x="72" y="673"/>
                </a:cubicBezTo>
                <a:cubicBezTo>
                  <a:pt x="71" y="673"/>
                  <a:pt x="71" y="674"/>
                  <a:pt x="70" y="674"/>
                </a:cubicBezTo>
                <a:cubicBezTo>
                  <a:pt x="69" y="673"/>
                  <a:pt x="68" y="674"/>
                  <a:pt x="67" y="673"/>
                </a:cubicBezTo>
                <a:cubicBezTo>
                  <a:pt x="67" y="674"/>
                  <a:pt x="66" y="674"/>
                  <a:pt x="65" y="675"/>
                </a:cubicBezTo>
                <a:cubicBezTo>
                  <a:pt x="65" y="675"/>
                  <a:pt x="64" y="676"/>
                  <a:pt x="64" y="676"/>
                </a:cubicBezTo>
                <a:cubicBezTo>
                  <a:pt x="63" y="676"/>
                  <a:pt x="63" y="677"/>
                  <a:pt x="62" y="678"/>
                </a:cubicBezTo>
                <a:cubicBezTo>
                  <a:pt x="62" y="679"/>
                  <a:pt x="61" y="679"/>
                  <a:pt x="61" y="679"/>
                </a:cubicBezTo>
                <a:cubicBezTo>
                  <a:pt x="60" y="681"/>
                  <a:pt x="59" y="684"/>
                  <a:pt x="59" y="686"/>
                </a:cubicBezTo>
                <a:cubicBezTo>
                  <a:pt x="59" y="686"/>
                  <a:pt x="58" y="687"/>
                  <a:pt x="59" y="687"/>
                </a:cubicBezTo>
                <a:cubicBezTo>
                  <a:pt x="59" y="687"/>
                  <a:pt x="58" y="688"/>
                  <a:pt x="58" y="688"/>
                </a:cubicBezTo>
                <a:cubicBezTo>
                  <a:pt x="59" y="688"/>
                  <a:pt x="59" y="689"/>
                  <a:pt x="59" y="689"/>
                </a:cubicBezTo>
                <a:cubicBezTo>
                  <a:pt x="59" y="690"/>
                  <a:pt x="59" y="691"/>
                  <a:pt x="59" y="691"/>
                </a:cubicBezTo>
                <a:cubicBezTo>
                  <a:pt x="59" y="691"/>
                  <a:pt x="59" y="691"/>
                  <a:pt x="59" y="692"/>
                </a:cubicBezTo>
                <a:cubicBezTo>
                  <a:pt x="59" y="692"/>
                  <a:pt x="60" y="692"/>
                  <a:pt x="60" y="692"/>
                </a:cubicBezTo>
                <a:cubicBezTo>
                  <a:pt x="60" y="692"/>
                  <a:pt x="60" y="693"/>
                  <a:pt x="60" y="693"/>
                </a:cubicBezTo>
                <a:cubicBezTo>
                  <a:pt x="60" y="694"/>
                  <a:pt x="61" y="695"/>
                  <a:pt x="61" y="695"/>
                </a:cubicBezTo>
                <a:cubicBezTo>
                  <a:pt x="62" y="695"/>
                  <a:pt x="62" y="696"/>
                  <a:pt x="62" y="696"/>
                </a:cubicBezTo>
                <a:cubicBezTo>
                  <a:pt x="63" y="697"/>
                  <a:pt x="63" y="697"/>
                  <a:pt x="63" y="697"/>
                </a:cubicBezTo>
                <a:cubicBezTo>
                  <a:pt x="65" y="699"/>
                  <a:pt x="68" y="699"/>
                  <a:pt x="70" y="700"/>
                </a:cubicBezTo>
                <a:cubicBezTo>
                  <a:pt x="71" y="700"/>
                  <a:pt x="72" y="701"/>
                  <a:pt x="73" y="701"/>
                </a:cubicBezTo>
                <a:cubicBezTo>
                  <a:pt x="74" y="701"/>
                  <a:pt x="75" y="701"/>
                  <a:pt x="76" y="701"/>
                </a:cubicBezTo>
                <a:cubicBezTo>
                  <a:pt x="76" y="701"/>
                  <a:pt x="76" y="701"/>
                  <a:pt x="76" y="701"/>
                </a:cubicBezTo>
                <a:cubicBezTo>
                  <a:pt x="77" y="701"/>
                  <a:pt x="77" y="701"/>
                  <a:pt x="78" y="701"/>
                </a:cubicBezTo>
                <a:cubicBezTo>
                  <a:pt x="78" y="701"/>
                  <a:pt x="78" y="701"/>
                  <a:pt x="78" y="701"/>
                </a:cubicBezTo>
                <a:cubicBezTo>
                  <a:pt x="79" y="701"/>
                  <a:pt x="80" y="701"/>
                  <a:pt x="80" y="701"/>
                </a:cubicBezTo>
                <a:cubicBezTo>
                  <a:pt x="80" y="701"/>
                  <a:pt x="81" y="701"/>
                  <a:pt x="81" y="701"/>
                </a:cubicBezTo>
                <a:cubicBezTo>
                  <a:pt x="81" y="701"/>
                  <a:pt x="82" y="701"/>
                  <a:pt x="82" y="701"/>
                </a:cubicBezTo>
                <a:cubicBezTo>
                  <a:pt x="83" y="701"/>
                  <a:pt x="82" y="700"/>
                  <a:pt x="83" y="700"/>
                </a:cubicBezTo>
                <a:cubicBezTo>
                  <a:pt x="83" y="700"/>
                  <a:pt x="84" y="700"/>
                  <a:pt x="84" y="700"/>
                </a:cubicBezTo>
                <a:cubicBezTo>
                  <a:pt x="85" y="700"/>
                  <a:pt x="85" y="700"/>
                  <a:pt x="86" y="700"/>
                </a:cubicBezTo>
                <a:cubicBezTo>
                  <a:pt x="86" y="699"/>
                  <a:pt x="88" y="701"/>
                  <a:pt x="88" y="699"/>
                </a:cubicBezTo>
                <a:cubicBezTo>
                  <a:pt x="88" y="698"/>
                  <a:pt x="87" y="699"/>
                  <a:pt x="86" y="699"/>
                </a:cubicBezTo>
                <a:close/>
                <a:moveTo>
                  <a:pt x="383" y="172"/>
                </a:moveTo>
                <a:cubicBezTo>
                  <a:pt x="379" y="170"/>
                  <a:pt x="376" y="173"/>
                  <a:pt x="374" y="174"/>
                </a:cubicBezTo>
                <a:cubicBezTo>
                  <a:pt x="373" y="175"/>
                  <a:pt x="373" y="175"/>
                  <a:pt x="372" y="175"/>
                </a:cubicBezTo>
                <a:cubicBezTo>
                  <a:pt x="371" y="176"/>
                  <a:pt x="370" y="177"/>
                  <a:pt x="369" y="177"/>
                </a:cubicBezTo>
                <a:cubicBezTo>
                  <a:pt x="368" y="177"/>
                  <a:pt x="368" y="177"/>
                  <a:pt x="367" y="177"/>
                </a:cubicBezTo>
                <a:cubicBezTo>
                  <a:pt x="366" y="178"/>
                  <a:pt x="365" y="178"/>
                  <a:pt x="364" y="179"/>
                </a:cubicBezTo>
                <a:cubicBezTo>
                  <a:pt x="363" y="179"/>
                  <a:pt x="362" y="179"/>
                  <a:pt x="361" y="180"/>
                </a:cubicBezTo>
                <a:cubicBezTo>
                  <a:pt x="360" y="180"/>
                  <a:pt x="359" y="181"/>
                  <a:pt x="358" y="181"/>
                </a:cubicBezTo>
                <a:cubicBezTo>
                  <a:pt x="357" y="182"/>
                  <a:pt x="356" y="182"/>
                  <a:pt x="356" y="182"/>
                </a:cubicBezTo>
                <a:cubicBezTo>
                  <a:pt x="356" y="183"/>
                  <a:pt x="355" y="182"/>
                  <a:pt x="355" y="182"/>
                </a:cubicBezTo>
                <a:cubicBezTo>
                  <a:pt x="355" y="182"/>
                  <a:pt x="354" y="183"/>
                  <a:pt x="354" y="183"/>
                </a:cubicBezTo>
                <a:cubicBezTo>
                  <a:pt x="353" y="183"/>
                  <a:pt x="352" y="184"/>
                  <a:pt x="352" y="183"/>
                </a:cubicBezTo>
                <a:cubicBezTo>
                  <a:pt x="351" y="183"/>
                  <a:pt x="351" y="184"/>
                  <a:pt x="350" y="184"/>
                </a:cubicBezTo>
                <a:cubicBezTo>
                  <a:pt x="350" y="184"/>
                  <a:pt x="349" y="184"/>
                  <a:pt x="349" y="184"/>
                </a:cubicBezTo>
                <a:cubicBezTo>
                  <a:pt x="348" y="184"/>
                  <a:pt x="348" y="185"/>
                  <a:pt x="347" y="185"/>
                </a:cubicBezTo>
                <a:cubicBezTo>
                  <a:pt x="347" y="185"/>
                  <a:pt x="346" y="185"/>
                  <a:pt x="345" y="185"/>
                </a:cubicBezTo>
                <a:cubicBezTo>
                  <a:pt x="344" y="184"/>
                  <a:pt x="344" y="185"/>
                  <a:pt x="342" y="184"/>
                </a:cubicBezTo>
                <a:cubicBezTo>
                  <a:pt x="340" y="185"/>
                  <a:pt x="338" y="185"/>
                  <a:pt x="337" y="185"/>
                </a:cubicBezTo>
                <a:cubicBezTo>
                  <a:pt x="335" y="185"/>
                  <a:pt x="333" y="185"/>
                  <a:pt x="331" y="185"/>
                </a:cubicBezTo>
                <a:cubicBezTo>
                  <a:pt x="330" y="185"/>
                  <a:pt x="330" y="185"/>
                  <a:pt x="329" y="185"/>
                </a:cubicBezTo>
                <a:cubicBezTo>
                  <a:pt x="329" y="185"/>
                  <a:pt x="328" y="186"/>
                  <a:pt x="328" y="186"/>
                </a:cubicBezTo>
                <a:cubicBezTo>
                  <a:pt x="326" y="186"/>
                  <a:pt x="324" y="186"/>
                  <a:pt x="322" y="186"/>
                </a:cubicBezTo>
                <a:cubicBezTo>
                  <a:pt x="321" y="186"/>
                  <a:pt x="322" y="186"/>
                  <a:pt x="321" y="186"/>
                </a:cubicBezTo>
                <a:cubicBezTo>
                  <a:pt x="321" y="186"/>
                  <a:pt x="321" y="186"/>
                  <a:pt x="320" y="186"/>
                </a:cubicBezTo>
                <a:cubicBezTo>
                  <a:pt x="319" y="186"/>
                  <a:pt x="318" y="186"/>
                  <a:pt x="318" y="186"/>
                </a:cubicBezTo>
                <a:cubicBezTo>
                  <a:pt x="317" y="186"/>
                  <a:pt x="314" y="186"/>
                  <a:pt x="313" y="186"/>
                </a:cubicBezTo>
                <a:cubicBezTo>
                  <a:pt x="313" y="186"/>
                  <a:pt x="313" y="186"/>
                  <a:pt x="313" y="186"/>
                </a:cubicBezTo>
                <a:cubicBezTo>
                  <a:pt x="313" y="186"/>
                  <a:pt x="313" y="186"/>
                  <a:pt x="313" y="186"/>
                </a:cubicBezTo>
                <a:cubicBezTo>
                  <a:pt x="312" y="186"/>
                  <a:pt x="310" y="186"/>
                  <a:pt x="310" y="186"/>
                </a:cubicBezTo>
                <a:cubicBezTo>
                  <a:pt x="309" y="186"/>
                  <a:pt x="307" y="186"/>
                  <a:pt x="307" y="186"/>
                </a:cubicBezTo>
                <a:cubicBezTo>
                  <a:pt x="307" y="186"/>
                  <a:pt x="307" y="187"/>
                  <a:pt x="307" y="187"/>
                </a:cubicBezTo>
                <a:cubicBezTo>
                  <a:pt x="305" y="187"/>
                  <a:pt x="303" y="186"/>
                  <a:pt x="303" y="186"/>
                </a:cubicBezTo>
                <a:cubicBezTo>
                  <a:pt x="302" y="187"/>
                  <a:pt x="300" y="186"/>
                  <a:pt x="300" y="187"/>
                </a:cubicBezTo>
                <a:cubicBezTo>
                  <a:pt x="299" y="187"/>
                  <a:pt x="299" y="187"/>
                  <a:pt x="299" y="187"/>
                </a:cubicBezTo>
                <a:cubicBezTo>
                  <a:pt x="298" y="187"/>
                  <a:pt x="298" y="187"/>
                  <a:pt x="298" y="187"/>
                </a:cubicBezTo>
                <a:cubicBezTo>
                  <a:pt x="297" y="187"/>
                  <a:pt x="296" y="188"/>
                  <a:pt x="295" y="188"/>
                </a:cubicBezTo>
                <a:cubicBezTo>
                  <a:pt x="293" y="188"/>
                  <a:pt x="292" y="188"/>
                  <a:pt x="291" y="188"/>
                </a:cubicBezTo>
                <a:cubicBezTo>
                  <a:pt x="290" y="188"/>
                  <a:pt x="289" y="188"/>
                  <a:pt x="288" y="188"/>
                </a:cubicBezTo>
                <a:cubicBezTo>
                  <a:pt x="286" y="187"/>
                  <a:pt x="286" y="188"/>
                  <a:pt x="284" y="188"/>
                </a:cubicBezTo>
                <a:cubicBezTo>
                  <a:pt x="284" y="187"/>
                  <a:pt x="284" y="189"/>
                  <a:pt x="283" y="188"/>
                </a:cubicBezTo>
                <a:cubicBezTo>
                  <a:pt x="282" y="188"/>
                  <a:pt x="281" y="188"/>
                  <a:pt x="280" y="188"/>
                </a:cubicBezTo>
                <a:cubicBezTo>
                  <a:pt x="280" y="188"/>
                  <a:pt x="278" y="188"/>
                  <a:pt x="278" y="188"/>
                </a:cubicBezTo>
                <a:cubicBezTo>
                  <a:pt x="278" y="187"/>
                  <a:pt x="278" y="187"/>
                  <a:pt x="277" y="187"/>
                </a:cubicBezTo>
                <a:cubicBezTo>
                  <a:pt x="276" y="186"/>
                  <a:pt x="275" y="186"/>
                  <a:pt x="275" y="186"/>
                </a:cubicBezTo>
                <a:cubicBezTo>
                  <a:pt x="274" y="186"/>
                  <a:pt x="274" y="185"/>
                  <a:pt x="274" y="185"/>
                </a:cubicBezTo>
                <a:cubicBezTo>
                  <a:pt x="273" y="184"/>
                  <a:pt x="270" y="183"/>
                  <a:pt x="268" y="183"/>
                </a:cubicBezTo>
                <a:cubicBezTo>
                  <a:pt x="267" y="182"/>
                  <a:pt x="267" y="182"/>
                  <a:pt x="266" y="182"/>
                </a:cubicBezTo>
                <a:cubicBezTo>
                  <a:pt x="266" y="182"/>
                  <a:pt x="265" y="181"/>
                  <a:pt x="264" y="181"/>
                </a:cubicBezTo>
                <a:cubicBezTo>
                  <a:pt x="262" y="180"/>
                  <a:pt x="260" y="179"/>
                  <a:pt x="258" y="179"/>
                </a:cubicBezTo>
                <a:cubicBezTo>
                  <a:pt x="256" y="178"/>
                  <a:pt x="256" y="176"/>
                  <a:pt x="255" y="177"/>
                </a:cubicBezTo>
                <a:cubicBezTo>
                  <a:pt x="253" y="179"/>
                  <a:pt x="254" y="182"/>
                  <a:pt x="253" y="184"/>
                </a:cubicBezTo>
                <a:cubicBezTo>
                  <a:pt x="253" y="185"/>
                  <a:pt x="253" y="186"/>
                  <a:pt x="253" y="186"/>
                </a:cubicBezTo>
                <a:cubicBezTo>
                  <a:pt x="253" y="187"/>
                  <a:pt x="253" y="190"/>
                  <a:pt x="252" y="190"/>
                </a:cubicBezTo>
                <a:cubicBezTo>
                  <a:pt x="251" y="189"/>
                  <a:pt x="251" y="188"/>
                  <a:pt x="250" y="187"/>
                </a:cubicBezTo>
                <a:cubicBezTo>
                  <a:pt x="250" y="187"/>
                  <a:pt x="251" y="186"/>
                  <a:pt x="250" y="186"/>
                </a:cubicBezTo>
                <a:cubicBezTo>
                  <a:pt x="250" y="186"/>
                  <a:pt x="250" y="185"/>
                  <a:pt x="250" y="185"/>
                </a:cubicBezTo>
                <a:cubicBezTo>
                  <a:pt x="250" y="184"/>
                  <a:pt x="250" y="184"/>
                  <a:pt x="249" y="184"/>
                </a:cubicBezTo>
                <a:cubicBezTo>
                  <a:pt x="249" y="183"/>
                  <a:pt x="248" y="183"/>
                  <a:pt x="247" y="182"/>
                </a:cubicBezTo>
                <a:cubicBezTo>
                  <a:pt x="244" y="184"/>
                  <a:pt x="246" y="187"/>
                  <a:pt x="247" y="188"/>
                </a:cubicBezTo>
                <a:cubicBezTo>
                  <a:pt x="247" y="188"/>
                  <a:pt x="247" y="188"/>
                  <a:pt x="247" y="189"/>
                </a:cubicBezTo>
                <a:cubicBezTo>
                  <a:pt x="247" y="189"/>
                  <a:pt x="247" y="189"/>
                  <a:pt x="247" y="189"/>
                </a:cubicBezTo>
                <a:cubicBezTo>
                  <a:pt x="247" y="189"/>
                  <a:pt x="248" y="189"/>
                  <a:pt x="248" y="189"/>
                </a:cubicBezTo>
                <a:cubicBezTo>
                  <a:pt x="248" y="189"/>
                  <a:pt x="248" y="190"/>
                  <a:pt x="248" y="190"/>
                </a:cubicBezTo>
                <a:cubicBezTo>
                  <a:pt x="248" y="191"/>
                  <a:pt x="248" y="191"/>
                  <a:pt x="248" y="191"/>
                </a:cubicBezTo>
                <a:cubicBezTo>
                  <a:pt x="248" y="191"/>
                  <a:pt x="248" y="191"/>
                  <a:pt x="248" y="192"/>
                </a:cubicBezTo>
                <a:cubicBezTo>
                  <a:pt x="247" y="192"/>
                  <a:pt x="246" y="192"/>
                  <a:pt x="245" y="192"/>
                </a:cubicBezTo>
                <a:cubicBezTo>
                  <a:pt x="245" y="193"/>
                  <a:pt x="245" y="192"/>
                  <a:pt x="244" y="192"/>
                </a:cubicBezTo>
                <a:cubicBezTo>
                  <a:pt x="244" y="192"/>
                  <a:pt x="243" y="193"/>
                  <a:pt x="243" y="193"/>
                </a:cubicBezTo>
                <a:cubicBezTo>
                  <a:pt x="242" y="193"/>
                  <a:pt x="242" y="193"/>
                  <a:pt x="242" y="193"/>
                </a:cubicBezTo>
                <a:cubicBezTo>
                  <a:pt x="241" y="193"/>
                  <a:pt x="241" y="193"/>
                  <a:pt x="240" y="193"/>
                </a:cubicBezTo>
                <a:cubicBezTo>
                  <a:pt x="240" y="193"/>
                  <a:pt x="239" y="193"/>
                  <a:pt x="239" y="193"/>
                </a:cubicBezTo>
                <a:cubicBezTo>
                  <a:pt x="239" y="193"/>
                  <a:pt x="239" y="194"/>
                  <a:pt x="239" y="194"/>
                </a:cubicBezTo>
                <a:cubicBezTo>
                  <a:pt x="238" y="194"/>
                  <a:pt x="238" y="194"/>
                  <a:pt x="237" y="194"/>
                </a:cubicBezTo>
                <a:cubicBezTo>
                  <a:pt x="237" y="194"/>
                  <a:pt x="237" y="194"/>
                  <a:pt x="236" y="194"/>
                </a:cubicBezTo>
                <a:cubicBezTo>
                  <a:pt x="236" y="194"/>
                  <a:pt x="236" y="194"/>
                  <a:pt x="236" y="194"/>
                </a:cubicBezTo>
                <a:cubicBezTo>
                  <a:pt x="236" y="194"/>
                  <a:pt x="236" y="194"/>
                  <a:pt x="236" y="194"/>
                </a:cubicBezTo>
                <a:cubicBezTo>
                  <a:pt x="236" y="194"/>
                  <a:pt x="235" y="194"/>
                  <a:pt x="235" y="194"/>
                </a:cubicBezTo>
                <a:cubicBezTo>
                  <a:pt x="235" y="194"/>
                  <a:pt x="235" y="194"/>
                  <a:pt x="235" y="194"/>
                </a:cubicBezTo>
                <a:cubicBezTo>
                  <a:pt x="234" y="194"/>
                  <a:pt x="234" y="194"/>
                  <a:pt x="234" y="194"/>
                </a:cubicBezTo>
                <a:cubicBezTo>
                  <a:pt x="231" y="195"/>
                  <a:pt x="228" y="195"/>
                  <a:pt x="226" y="196"/>
                </a:cubicBezTo>
                <a:cubicBezTo>
                  <a:pt x="226" y="196"/>
                  <a:pt x="226" y="195"/>
                  <a:pt x="226" y="195"/>
                </a:cubicBezTo>
                <a:cubicBezTo>
                  <a:pt x="226" y="195"/>
                  <a:pt x="225" y="196"/>
                  <a:pt x="225" y="196"/>
                </a:cubicBezTo>
                <a:cubicBezTo>
                  <a:pt x="225" y="196"/>
                  <a:pt x="225" y="195"/>
                  <a:pt x="225" y="195"/>
                </a:cubicBezTo>
                <a:cubicBezTo>
                  <a:pt x="225" y="195"/>
                  <a:pt x="224" y="196"/>
                  <a:pt x="224" y="196"/>
                </a:cubicBezTo>
                <a:cubicBezTo>
                  <a:pt x="224" y="196"/>
                  <a:pt x="223" y="196"/>
                  <a:pt x="223" y="196"/>
                </a:cubicBezTo>
                <a:cubicBezTo>
                  <a:pt x="222" y="196"/>
                  <a:pt x="222" y="196"/>
                  <a:pt x="222" y="196"/>
                </a:cubicBezTo>
                <a:cubicBezTo>
                  <a:pt x="222" y="196"/>
                  <a:pt x="221" y="196"/>
                  <a:pt x="221" y="196"/>
                </a:cubicBezTo>
                <a:cubicBezTo>
                  <a:pt x="221" y="196"/>
                  <a:pt x="220" y="197"/>
                  <a:pt x="219" y="197"/>
                </a:cubicBezTo>
                <a:cubicBezTo>
                  <a:pt x="217" y="197"/>
                  <a:pt x="215" y="198"/>
                  <a:pt x="212" y="198"/>
                </a:cubicBezTo>
                <a:cubicBezTo>
                  <a:pt x="212" y="198"/>
                  <a:pt x="212" y="198"/>
                  <a:pt x="212" y="198"/>
                </a:cubicBezTo>
                <a:cubicBezTo>
                  <a:pt x="212" y="198"/>
                  <a:pt x="212" y="198"/>
                  <a:pt x="212" y="198"/>
                </a:cubicBezTo>
                <a:cubicBezTo>
                  <a:pt x="211" y="199"/>
                  <a:pt x="209" y="198"/>
                  <a:pt x="209" y="199"/>
                </a:cubicBezTo>
                <a:cubicBezTo>
                  <a:pt x="208" y="199"/>
                  <a:pt x="207" y="199"/>
                  <a:pt x="207" y="199"/>
                </a:cubicBezTo>
                <a:cubicBezTo>
                  <a:pt x="206" y="199"/>
                  <a:pt x="206" y="199"/>
                  <a:pt x="205" y="199"/>
                </a:cubicBezTo>
                <a:cubicBezTo>
                  <a:pt x="203" y="200"/>
                  <a:pt x="201" y="200"/>
                  <a:pt x="200" y="200"/>
                </a:cubicBezTo>
                <a:cubicBezTo>
                  <a:pt x="200" y="201"/>
                  <a:pt x="199" y="201"/>
                  <a:pt x="199" y="201"/>
                </a:cubicBezTo>
                <a:cubicBezTo>
                  <a:pt x="199" y="201"/>
                  <a:pt x="198" y="201"/>
                  <a:pt x="198" y="201"/>
                </a:cubicBezTo>
                <a:cubicBezTo>
                  <a:pt x="198" y="201"/>
                  <a:pt x="197" y="201"/>
                  <a:pt x="197" y="201"/>
                </a:cubicBezTo>
                <a:cubicBezTo>
                  <a:pt x="196" y="201"/>
                  <a:pt x="196" y="201"/>
                  <a:pt x="196" y="201"/>
                </a:cubicBezTo>
                <a:cubicBezTo>
                  <a:pt x="196" y="202"/>
                  <a:pt x="195" y="202"/>
                  <a:pt x="195" y="202"/>
                </a:cubicBezTo>
                <a:cubicBezTo>
                  <a:pt x="194" y="202"/>
                  <a:pt x="193" y="202"/>
                  <a:pt x="192" y="202"/>
                </a:cubicBezTo>
                <a:cubicBezTo>
                  <a:pt x="192" y="202"/>
                  <a:pt x="192" y="202"/>
                  <a:pt x="192" y="202"/>
                </a:cubicBezTo>
                <a:cubicBezTo>
                  <a:pt x="192" y="202"/>
                  <a:pt x="192" y="202"/>
                  <a:pt x="192" y="202"/>
                </a:cubicBezTo>
                <a:cubicBezTo>
                  <a:pt x="191" y="202"/>
                  <a:pt x="191" y="202"/>
                  <a:pt x="191" y="202"/>
                </a:cubicBezTo>
                <a:cubicBezTo>
                  <a:pt x="190" y="203"/>
                  <a:pt x="189" y="203"/>
                  <a:pt x="188" y="203"/>
                </a:cubicBezTo>
                <a:cubicBezTo>
                  <a:pt x="188" y="203"/>
                  <a:pt x="188" y="203"/>
                  <a:pt x="188" y="203"/>
                </a:cubicBezTo>
                <a:cubicBezTo>
                  <a:pt x="188" y="203"/>
                  <a:pt x="188" y="203"/>
                  <a:pt x="188" y="203"/>
                </a:cubicBezTo>
                <a:cubicBezTo>
                  <a:pt x="187" y="203"/>
                  <a:pt x="186" y="203"/>
                  <a:pt x="185" y="203"/>
                </a:cubicBezTo>
                <a:cubicBezTo>
                  <a:pt x="184" y="204"/>
                  <a:pt x="182" y="204"/>
                  <a:pt x="181" y="204"/>
                </a:cubicBezTo>
                <a:cubicBezTo>
                  <a:pt x="181" y="204"/>
                  <a:pt x="180" y="205"/>
                  <a:pt x="180" y="205"/>
                </a:cubicBezTo>
                <a:cubicBezTo>
                  <a:pt x="179" y="205"/>
                  <a:pt x="179" y="205"/>
                  <a:pt x="178" y="205"/>
                </a:cubicBezTo>
                <a:cubicBezTo>
                  <a:pt x="176" y="205"/>
                  <a:pt x="175" y="206"/>
                  <a:pt x="174" y="206"/>
                </a:cubicBezTo>
                <a:cubicBezTo>
                  <a:pt x="174" y="207"/>
                  <a:pt x="173" y="206"/>
                  <a:pt x="173" y="206"/>
                </a:cubicBezTo>
                <a:cubicBezTo>
                  <a:pt x="173" y="206"/>
                  <a:pt x="172" y="207"/>
                  <a:pt x="172" y="207"/>
                </a:cubicBezTo>
                <a:cubicBezTo>
                  <a:pt x="172" y="207"/>
                  <a:pt x="171" y="207"/>
                  <a:pt x="171" y="207"/>
                </a:cubicBezTo>
                <a:cubicBezTo>
                  <a:pt x="170" y="207"/>
                  <a:pt x="169" y="207"/>
                  <a:pt x="169" y="207"/>
                </a:cubicBezTo>
                <a:cubicBezTo>
                  <a:pt x="168" y="207"/>
                  <a:pt x="167" y="208"/>
                  <a:pt x="166" y="208"/>
                </a:cubicBezTo>
                <a:cubicBezTo>
                  <a:pt x="166" y="208"/>
                  <a:pt x="166" y="208"/>
                  <a:pt x="165" y="208"/>
                </a:cubicBezTo>
                <a:cubicBezTo>
                  <a:pt x="165" y="208"/>
                  <a:pt x="164" y="208"/>
                  <a:pt x="163" y="208"/>
                </a:cubicBezTo>
                <a:cubicBezTo>
                  <a:pt x="163" y="208"/>
                  <a:pt x="162" y="208"/>
                  <a:pt x="162" y="209"/>
                </a:cubicBezTo>
                <a:cubicBezTo>
                  <a:pt x="161" y="209"/>
                  <a:pt x="161" y="208"/>
                  <a:pt x="161" y="209"/>
                </a:cubicBezTo>
                <a:cubicBezTo>
                  <a:pt x="160" y="209"/>
                  <a:pt x="160" y="209"/>
                  <a:pt x="160" y="209"/>
                </a:cubicBezTo>
                <a:cubicBezTo>
                  <a:pt x="159" y="209"/>
                  <a:pt x="159" y="209"/>
                  <a:pt x="158" y="209"/>
                </a:cubicBezTo>
                <a:cubicBezTo>
                  <a:pt x="158" y="209"/>
                  <a:pt x="158" y="209"/>
                  <a:pt x="157" y="209"/>
                </a:cubicBezTo>
                <a:cubicBezTo>
                  <a:pt x="157" y="210"/>
                  <a:pt x="157" y="210"/>
                  <a:pt x="156" y="210"/>
                </a:cubicBezTo>
                <a:cubicBezTo>
                  <a:pt x="155" y="210"/>
                  <a:pt x="154" y="210"/>
                  <a:pt x="154" y="210"/>
                </a:cubicBezTo>
                <a:cubicBezTo>
                  <a:pt x="153" y="210"/>
                  <a:pt x="153" y="210"/>
                  <a:pt x="153" y="210"/>
                </a:cubicBezTo>
                <a:cubicBezTo>
                  <a:pt x="152" y="210"/>
                  <a:pt x="152" y="211"/>
                  <a:pt x="152" y="211"/>
                </a:cubicBezTo>
                <a:cubicBezTo>
                  <a:pt x="151" y="211"/>
                  <a:pt x="151" y="211"/>
                  <a:pt x="150" y="211"/>
                </a:cubicBezTo>
                <a:cubicBezTo>
                  <a:pt x="150" y="211"/>
                  <a:pt x="150" y="211"/>
                  <a:pt x="149" y="211"/>
                </a:cubicBezTo>
                <a:cubicBezTo>
                  <a:pt x="149" y="211"/>
                  <a:pt x="148" y="211"/>
                  <a:pt x="148" y="211"/>
                </a:cubicBezTo>
                <a:cubicBezTo>
                  <a:pt x="147" y="212"/>
                  <a:pt x="147" y="211"/>
                  <a:pt x="146" y="211"/>
                </a:cubicBezTo>
                <a:cubicBezTo>
                  <a:pt x="146" y="211"/>
                  <a:pt x="146" y="212"/>
                  <a:pt x="145" y="212"/>
                </a:cubicBezTo>
                <a:cubicBezTo>
                  <a:pt x="145" y="212"/>
                  <a:pt x="145" y="211"/>
                  <a:pt x="145" y="211"/>
                </a:cubicBezTo>
                <a:cubicBezTo>
                  <a:pt x="145" y="211"/>
                  <a:pt x="144" y="212"/>
                  <a:pt x="144" y="212"/>
                </a:cubicBezTo>
                <a:cubicBezTo>
                  <a:pt x="144" y="212"/>
                  <a:pt x="144" y="212"/>
                  <a:pt x="143" y="212"/>
                </a:cubicBezTo>
                <a:cubicBezTo>
                  <a:pt x="143" y="212"/>
                  <a:pt x="143" y="212"/>
                  <a:pt x="143" y="212"/>
                </a:cubicBezTo>
                <a:cubicBezTo>
                  <a:pt x="142" y="212"/>
                  <a:pt x="141" y="212"/>
                  <a:pt x="140" y="212"/>
                </a:cubicBezTo>
                <a:cubicBezTo>
                  <a:pt x="140" y="212"/>
                  <a:pt x="140" y="213"/>
                  <a:pt x="140" y="213"/>
                </a:cubicBezTo>
                <a:cubicBezTo>
                  <a:pt x="139" y="213"/>
                  <a:pt x="139" y="213"/>
                  <a:pt x="139" y="213"/>
                </a:cubicBezTo>
                <a:cubicBezTo>
                  <a:pt x="139" y="213"/>
                  <a:pt x="138" y="213"/>
                  <a:pt x="138" y="213"/>
                </a:cubicBezTo>
                <a:cubicBezTo>
                  <a:pt x="137" y="213"/>
                  <a:pt x="137" y="213"/>
                  <a:pt x="137" y="213"/>
                </a:cubicBezTo>
                <a:cubicBezTo>
                  <a:pt x="136" y="214"/>
                  <a:pt x="135" y="214"/>
                  <a:pt x="135" y="214"/>
                </a:cubicBezTo>
                <a:cubicBezTo>
                  <a:pt x="135" y="214"/>
                  <a:pt x="134" y="214"/>
                  <a:pt x="134" y="214"/>
                </a:cubicBezTo>
                <a:cubicBezTo>
                  <a:pt x="134" y="214"/>
                  <a:pt x="133" y="214"/>
                  <a:pt x="133" y="214"/>
                </a:cubicBezTo>
                <a:cubicBezTo>
                  <a:pt x="132" y="215"/>
                  <a:pt x="130" y="215"/>
                  <a:pt x="130" y="215"/>
                </a:cubicBezTo>
                <a:cubicBezTo>
                  <a:pt x="130" y="215"/>
                  <a:pt x="129" y="215"/>
                  <a:pt x="129" y="215"/>
                </a:cubicBezTo>
                <a:cubicBezTo>
                  <a:pt x="129" y="215"/>
                  <a:pt x="128" y="215"/>
                  <a:pt x="128" y="215"/>
                </a:cubicBezTo>
                <a:cubicBezTo>
                  <a:pt x="127" y="215"/>
                  <a:pt x="127" y="215"/>
                  <a:pt x="127" y="216"/>
                </a:cubicBezTo>
                <a:cubicBezTo>
                  <a:pt x="126" y="216"/>
                  <a:pt x="125" y="216"/>
                  <a:pt x="124" y="216"/>
                </a:cubicBezTo>
                <a:cubicBezTo>
                  <a:pt x="121" y="217"/>
                  <a:pt x="118" y="218"/>
                  <a:pt x="114" y="219"/>
                </a:cubicBezTo>
                <a:cubicBezTo>
                  <a:pt x="113" y="219"/>
                  <a:pt x="113" y="220"/>
                  <a:pt x="112" y="220"/>
                </a:cubicBezTo>
                <a:cubicBezTo>
                  <a:pt x="112" y="220"/>
                  <a:pt x="112" y="220"/>
                  <a:pt x="111" y="220"/>
                </a:cubicBezTo>
                <a:cubicBezTo>
                  <a:pt x="110" y="220"/>
                  <a:pt x="109" y="220"/>
                  <a:pt x="108" y="220"/>
                </a:cubicBezTo>
                <a:cubicBezTo>
                  <a:pt x="107" y="217"/>
                  <a:pt x="107" y="214"/>
                  <a:pt x="105" y="212"/>
                </a:cubicBezTo>
                <a:cubicBezTo>
                  <a:pt x="105" y="211"/>
                  <a:pt x="105" y="210"/>
                  <a:pt x="105" y="208"/>
                </a:cubicBezTo>
                <a:cubicBezTo>
                  <a:pt x="104" y="207"/>
                  <a:pt x="102" y="205"/>
                  <a:pt x="101" y="203"/>
                </a:cubicBezTo>
                <a:cubicBezTo>
                  <a:pt x="101" y="202"/>
                  <a:pt x="100" y="201"/>
                  <a:pt x="100" y="200"/>
                </a:cubicBezTo>
                <a:cubicBezTo>
                  <a:pt x="100" y="199"/>
                  <a:pt x="99" y="197"/>
                  <a:pt x="99" y="196"/>
                </a:cubicBezTo>
                <a:cubicBezTo>
                  <a:pt x="99" y="196"/>
                  <a:pt x="98" y="194"/>
                  <a:pt x="98" y="194"/>
                </a:cubicBezTo>
                <a:cubicBezTo>
                  <a:pt x="97" y="191"/>
                  <a:pt x="95" y="188"/>
                  <a:pt x="94" y="185"/>
                </a:cubicBezTo>
                <a:cubicBezTo>
                  <a:pt x="94" y="185"/>
                  <a:pt x="94" y="185"/>
                  <a:pt x="94" y="184"/>
                </a:cubicBezTo>
                <a:cubicBezTo>
                  <a:pt x="93" y="183"/>
                  <a:pt x="93" y="182"/>
                  <a:pt x="93" y="181"/>
                </a:cubicBezTo>
                <a:cubicBezTo>
                  <a:pt x="93" y="181"/>
                  <a:pt x="93" y="180"/>
                  <a:pt x="93" y="180"/>
                </a:cubicBezTo>
                <a:cubicBezTo>
                  <a:pt x="93" y="179"/>
                  <a:pt x="92" y="179"/>
                  <a:pt x="92" y="179"/>
                </a:cubicBezTo>
                <a:cubicBezTo>
                  <a:pt x="91" y="177"/>
                  <a:pt x="91" y="175"/>
                  <a:pt x="90" y="173"/>
                </a:cubicBezTo>
                <a:cubicBezTo>
                  <a:pt x="89" y="171"/>
                  <a:pt x="88" y="169"/>
                  <a:pt x="87" y="167"/>
                </a:cubicBezTo>
                <a:cubicBezTo>
                  <a:pt x="87" y="167"/>
                  <a:pt x="87" y="166"/>
                  <a:pt x="87" y="166"/>
                </a:cubicBezTo>
                <a:cubicBezTo>
                  <a:pt x="87" y="165"/>
                  <a:pt x="86" y="164"/>
                  <a:pt x="86" y="164"/>
                </a:cubicBezTo>
                <a:cubicBezTo>
                  <a:pt x="86" y="164"/>
                  <a:pt x="86" y="163"/>
                  <a:pt x="86" y="163"/>
                </a:cubicBezTo>
                <a:cubicBezTo>
                  <a:pt x="86" y="163"/>
                  <a:pt x="86" y="162"/>
                  <a:pt x="86" y="162"/>
                </a:cubicBezTo>
                <a:cubicBezTo>
                  <a:pt x="85" y="160"/>
                  <a:pt x="85" y="158"/>
                  <a:pt x="84" y="156"/>
                </a:cubicBezTo>
                <a:cubicBezTo>
                  <a:pt x="84" y="155"/>
                  <a:pt x="83" y="154"/>
                  <a:pt x="83" y="153"/>
                </a:cubicBezTo>
                <a:cubicBezTo>
                  <a:pt x="83" y="153"/>
                  <a:pt x="82" y="153"/>
                  <a:pt x="82" y="153"/>
                </a:cubicBezTo>
                <a:cubicBezTo>
                  <a:pt x="82" y="153"/>
                  <a:pt x="83" y="152"/>
                  <a:pt x="83" y="152"/>
                </a:cubicBezTo>
                <a:cubicBezTo>
                  <a:pt x="82" y="151"/>
                  <a:pt x="81" y="150"/>
                  <a:pt x="81" y="149"/>
                </a:cubicBezTo>
                <a:cubicBezTo>
                  <a:pt x="81" y="149"/>
                  <a:pt x="81" y="149"/>
                  <a:pt x="81" y="149"/>
                </a:cubicBezTo>
                <a:cubicBezTo>
                  <a:pt x="81" y="148"/>
                  <a:pt x="81" y="148"/>
                  <a:pt x="81" y="148"/>
                </a:cubicBezTo>
                <a:cubicBezTo>
                  <a:pt x="81" y="148"/>
                  <a:pt x="81" y="147"/>
                  <a:pt x="81" y="147"/>
                </a:cubicBezTo>
                <a:cubicBezTo>
                  <a:pt x="81" y="146"/>
                  <a:pt x="80" y="146"/>
                  <a:pt x="80" y="146"/>
                </a:cubicBezTo>
                <a:cubicBezTo>
                  <a:pt x="80" y="145"/>
                  <a:pt x="80" y="145"/>
                  <a:pt x="80" y="145"/>
                </a:cubicBezTo>
                <a:cubicBezTo>
                  <a:pt x="80" y="144"/>
                  <a:pt x="79" y="143"/>
                  <a:pt x="79" y="142"/>
                </a:cubicBezTo>
                <a:cubicBezTo>
                  <a:pt x="78" y="141"/>
                  <a:pt x="78" y="140"/>
                  <a:pt x="78" y="139"/>
                </a:cubicBezTo>
                <a:cubicBezTo>
                  <a:pt x="77" y="139"/>
                  <a:pt x="78" y="138"/>
                  <a:pt x="77" y="137"/>
                </a:cubicBezTo>
                <a:cubicBezTo>
                  <a:pt x="77" y="137"/>
                  <a:pt x="77" y="136"/>
                  <a:pt x="77" y="136"/>
                </a:cubicBezTo>
                <a:cubicBezTo>
                  <a:pt x="76" y="135"/>
                  <a:pt x="76" y="134"/>
                  <a:pt x="75" y="133"/>
                </a:cubicBezTo>
                <a:cubicBezTo>
                  <a:pt x="75" y="133"/>
                  <a:pt x="76" y="132"/>
                  <a:pt x="76" y="132"/>
                </a:cubicBezTo>
                <a:cubicBezTo>
                  <a:pt x="76" y="132"/>
                  <a:pt x="75" y="131"/>
                  <a:pt x="75" y="131"/>
                </a:cubicBezTo>
                <a:cubicBezTo>
                  <a:pt x="75" y="131"/>
                  <a:pt x="75" y="130"/>
                  <a:pt x="74" y="130"/>
                </a:cubicBezTo>
                <a:cubicBezTo>
                  <a:pt x="75" y="129"/>
                  <a:pt x="74" y="129"/>
                  <a:pt x="74" y="129"/>
                </a:cubicBezTo>
                <a:cubicBezTo>
                  <a:pt x="74" y="128"/>
                  <a:pt x="74" y="127"/>
                  <a:pt x="74" y="127"/>
                </a:cubicBezTo>
                <a:cubicBezTo>
                  <a:pt x="74" y="126"/>
                  <a:pt x="73" y="125"/>
                  <a:pt x="73" y="124"/>
                </a:cubicBezTo>
                <a:cubicBezTo>
                  <a:pt x="74" y="123"/>
                  <a:pt x="73" y="122"/>
                  <a:pt x="73" y="121"/>
                </a:cubicBezTo>
                <a:cubicBezTo>
                  <a:pt x="73" y="120"/>
                  <a:pt x="73" y="119"/>
                  <a:pt x="72" y="118"/>
                </a:cubicBezTo>
                <a:cubicBezTo>
                  <a:pt x="72" y="117"/>
                  <a:pt x="72" y="115"/>
                  <a:pt x="71" y="114"/>
                </a:cubicBezTo>
                <a:cubicBezTo>
                  <a:pt x="71" y="113"/>
                  <a:pt x="71" y="112"/>
                  <a:pt x="71" y="112"/>
                </a:cubicBezTo>
                <a:cubicBezTo>
                  <a:pt x="70" y="110"/>
                  <a:pt x="70" y="108"/>
                  <a:pt x="70" y="106"/>
                </a:cubicBezTo>
                <a:cubicBezTo>
                  <a:pt x="70" y="105"/>
                  <a:pt x="70" y="102"/>
                  <a:pt x="71" y="101"/>
                </a:cubicBezTo>
                <a:cubicBezTo>
                  <a:pt x="71" y="100"/>
                  <a:pt x="70" y="99"/>
                  <a:pt x="70" y="99"/>
                </a:cubicBezTo>
                <a:cubicBezTo>
                  <a:pt x="70" y="97"/>
                  <a:pt x="71" y="97"/>
                  <a:pt x="70" y="96"/>
                </a:cubicBezTo>
                <a:cubicBezTo>
                  <a:pt x="70" y="96"/>
                  <a:pt x="70" y="96"/>
                  <a:pt x="70" y="96"/>
                </a:cubicBezTo>
                <a:cubicBezTo>
                  <a:pt x="70" y="94"/>
                  <a:pt x="70" y="93"/>
                  <a:pt x="71" y="92"/>
                </a:cubicBezTo>
                <a:cubicBezTo>
                  <a:pt x="71" y="91"/>
                  <a:pt x="72" y="91"/>
                  <a:pt x="72" y="91"/>
                </a:cubicBezTo>
                <a:cubicBezTo>
                  <a:pt x="72" y="90"/>
                  <a:pt x="73" y="91"/>
                  <a:pt x="73" y="90"/>
                </a:cubicBezTo>
                <a:cubicBezTo>
                  <a:pt x="74" y="90"/>
                  <a:pt x="74" y="89"/>
                  <a:pt x="74" y="88"/>
                </a:cubicBezTo>
                <a:cubicBezTo>
                  <a:pt x="72" y="86"/>
                  <a:pt x="70" y="88"/>
                  <a:pt x="68" y="89"/>
                </a:cubicBezTo>
                <a:cubicBezTo>
                  <a:pt x="68" y="89"/>
                  <a:pt x="67" y="89"/>
                  <a:pt x="67" y="89"/>
                </a:cubicBezTo>
                <a:cubicBezTo>
                  <a:pt x="67" y="89"/>
                  <a:pt x="66" y="89"/>
                  <a:pt x="66" y="89"/>
                </a:cubicBezTo>
                <a:cubicBezTo>
                  <a:pt x="66" y="89"/>
                  <a:pt x="65" y="89"/>
                  <a:pt x="65" y="89"/>
                </a:cubicBezTo>
                <a:cubicBezTo>
                  <a:pt x="64" y="89"/>
                  <a:pt x="64" y="90"/>
                  <a:pt x="63" y="90"/>
                </a:cubicBezTo>
                <a:cubicBezTo>
                  <a:pt x="63" y="90"/>
                  <a:pt x="62" y="90"/>
                  <a:pt x="62" y="91"/>
                </a:cubicBezTo>
                <a:cubicBezTo>
                  <a:pt x="61" y="91"/>
                  <a:pt x="60" y="90"/>
                  <a:pt x="60" y="90"/>
                </a:cubicBezTo>
                <a:cubicBezTo>
                  <a:pt x="58" y="88"/>
                  <a:pt x="58" y="84"/>
                  <a:pt x="57" y="82"/>
                </a:cubicBezTo>
                <a:cubicBezTo>
                  <a:pt x="56" y="81"/>
                  <a:pt x="55" y="80"/>
                  <a:pt x="56" y="79"/>
                </a:cubicBezTo>
                <a:cubicBezTo>
                  <a:pt x="54" y="79"/>
                  <a:pt x="54" y="77"/>
                  <a:pt x="54" y="76"/>
                </a:cubicBezTo>
                <a:cubicBezTo>
                  <a:pt x="53" y="74"/>
                  <a:pt x="53" y="74"/>
                  <a:pt x="52" y="74"/>
                </a:cubicBezTo>
                <a:cubicBezTo>
                  <a:pt x="52" y="74"/>
                  <a:pt x="52" y="73"/>
                  <a:pt x="52" y="73"/>
                </a:cubicBezTo>
                <a:cubicBezTo>
                  <a:pt x="52" y="72"/>
                  <a:pt x="51" y="72"/>
                  <a:pt x="51" y="71"/>
                </a:cubicBezTo>
                <a:cubicBezTo>
                  <a:pt x="51" y="71"/>
                  <a:pt x="51" y="71"/>
                  <a:pt x="51" y="71"/>
                </a:cubicBezTo>
                <a:cubicBezTo>
                  <a:pt x="51" y="70"/>
                  <a:pt x="51" y="70"/>
                  <a:pt x="51" y="70"/>
                </a:cubicBezTo>
                <a:cubicBezTo>
                  <a:pt x="50" y="70"/>
                  <a:pt x="51" y="69"/>
                  <a:pt x="50" y="69"/>
                </a:cubicBezTo>
                <a:cubicBezTo>
                  <a:pt x="49" y="68"/>
                  <a:pt x="49" y="67"/>
                  <a:pt x="49" y="67"/>
                </a:cubicBezTo>
                <a:cubicBezTo>
                  <a:pt x="48" y="67"/>
                  <a:pt x="49" y="67"/>
                  <a:pt x="49" y="67"/>
                </a:cubicBezTo>
                <a:cubicBezTo>
                  <a:pt x="48" y="66"/>
                  <a:pt x="47" y="65"/>
                  <a:pt x="47" y="64"/>
                </a:cubicBezTo>
                <a:cubicBezTo>
                  <a:pt x="46" y="63"/>
                  <a:pt x="46" y="63"/>
                  <a:pt x="46" y="62"/>
                </a:cubicBezTo>
                <a:cubicBezTo>
                  <a:pt x="46" y="62"/>
                  <a:pt x="46" y="62"/>
                  <a:pt x="46" y="62"/>
                </a:cubicBezTo>
                <a:cubicBezTo>
                  <a:pt x="46" y="61"/>
                  <a:pt x="45" y="61"/>
                  <a:pt x="45" y="61"/>
                </a:cubicBezTo>
                <a:cubicBezTo>
                  <a:pt x="45" y="60"/>
                  <a:pt x="45" y="60"/>
                  <a:pt x="45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9"/>
                  <a:pt x="44" y="58"/>
                  <a:pt x="43" y="58"/>
                </a:cubicBezTo>
                <a:cubicBezTo>
                  <a:pt x="43" y="57"/>
                  <a:pt x="43" y="57"/>
                  <a:pt x="42" y="57"/>
                </a:cubicBezTo>
                <a:cubicBezTo>
                  <a:pt x="42" y="56"/>
                  <a:pt x="41" y="55"/>
                  <a:pt x="41" y="54"/>
                </a:cubicBezTo>
                <a:cubicBezTo>
                  <a:pt x="41" y="54"/>
                  <a:pt x="40" y="54"/>
                  <a:pt x="40" y="53"/>
                </a:cubicBezTo>
                <a:cubicBezTo>
                  <a:pt x="40" y="53"/>
                  <a:pt x="39" y="53"/>
                  <a:pt x="39" y="53"/>
                </a:cubicBezTo>
                <a:cubicBezTo>
                  <a:pt x="39" y="52"/>
                  <a:pt x="39" y="51"/>
                  <a:pt x="39" y="51"/>
                </a:cubicBezTo>
                <a:cubicBezTo>
                  <a:pt x="39" y="51"/>
                  <a:pt x="38" y="51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7" y="49"/>
                  <a:pt x="37" y="48"/>
                  <a:pt x="37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5" y="46"/>
                  <a:pt x="35" y="46"/>
                  <a:pt x="34" y="45"/>
                </a:cubicBezTo>
                <a:cubicBezTo>
                  <a:pt x="34" y="44"/>
                  <a:pt x="34" y="44"/>
                  <a:pt x="33" y="44"/>
                </a:cubicBezTo>
                <a:cubicBezTo>
                  <a:pt x="33" y="44"/>
                  <a:pt x="33" y="43"/>
                  <a:pt x="33" y="43"/>
                </a:cubicBezTo>
                <a:cubicBezTo>
                  <a:pt x="33" y="43"/>
                  <a:pt x="32" y="42"/>
                  <a:pt x="32" y="42"/>
                </a:cubicBezTo>
                <a:cubicBezTo>
                  <a:pt x="32" y="42"/>
                  <a:pt x="32" y="41"/>
                  <a:pt x="32" y="41"/>
                </a:cubicBezTo>
                <a:cubicBezTo>
                  <a:pt x="32" y="40"/>
                  <a:pt x="31" y="40"/>
                  <a:pt x="31" y="40"/>
                </a:cubicBezTo>
                <a:cubicBezTo>
                  <a:pt x="30" y="39"/>
                  <a:pt x="30" y="38"/>
                  <a:pt x="30" y="38"/>
                </a:cubicBezTo>
                <a:cubicBezTo>
                  <a:pt x="29" y="37"/>
                  <a:pt x="28" y="36"/>
                  <a:pt x="28" y="35"/>
                </a:cubicBezTo>
                <a:cubicBezTo>
                  <a:pt x="27" y="34"/>
                  <a:pt x="27" y="33"/>
                  <a:pt x="26" y="33"/>
                </a:cubicBezTo>
                <a:cubicBezTo>
                  <a:pt x="26" y="33"/>
                  <a:pt x="26" y="32"/>
                  <a:pt x="25" y="32"/>
                </a:cubicBezTo>
                <a:cubicBezTo>
                  <a:pt x="25" y="31"/>
                  <a:pt x="25" y="31"/>
                  <a:pt x="25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0"/>
                  <a:pt x="22" y="29"/>
                  <a:pt x="22" y="28"/>
                </a:cubicBezTo>
                <a:cubicBezTo>
                  <a:pt x="22" y="27"/>
                  <a:pt x="22" y="27"/>
                  <a:pt x="22" y="27"/>
                </a:cubicBezTo>
                <a:cubicBezTo>
                  <a:pt x="22" y="26"/>
                  <a:pt x="21" y="26"/>
                  <a:pt x="21" y="26"/>
                </a:cubicBezTo>
                <a:cubicBezTo>
                  <a:pt x="20" y="25"/>
                  <a:pt x="20" y="25"/>
                  <a:pt x="20" y="24"/>
                </a:cubicBezTo>
                <a:cubicBezTo>
                  <a:pt x="19" y="23"/>
                  <a:pt x="18" y="22"/>
                  <a:pt x="18" y="21"/>
                </a:cubicBezTo>
                <a:cubicBezTo>
                  <a:pt x="17" y="21"/>
                  <a:pt x="17" y="21"/>
                  <a:pt x="17" y="21"/>
                </a:cubicBezTo>
                <a:cubicBezTo>
                  <a:pt x="17" y="20"/>
                  <a:pt x="16" y="19"/>
                  <a:pt x="16" y="19"/>
                </a:cubicBezTo>
                <a:cubicBezTo>
                  <a:pt x="15" y="18"/>
                  <a:pt x="15" y="17"/>
                  <a:pt x="15" y="17"/>
                </a:cubicBezTo>
                <a:cubicBezTo>
                  <a:pt x="14" y="16"/>
                  <a:pt x="13" y="15"/>
                  <a:pt x="12" y="14"/>
                </a:cubicBezTo>
                <a:cubicBezTo>
                  <a:pt x="12" y="14"/>
                  <a:pt x="12" y="13"/>
                  <a:pt x="12" y="13"/>
                </a:cubicBezTo>
                <a:cubicBezTo>
                  <a:pt x="11" y="13"/>
                  <a:pt x="11" y="13"/>
                  <a:pt x="11" y="12"/>
                </a:cubicBezTo>
                <a:cubicBezTo>
                  <a:pt x="11" y="12"/>
                  <a:pt x="11" y="12"/>
                  <a:pt x="11" y="12"/>
                </a:cubicBezTo>
                <a:cubicBezTo>
                  <a:pt x="10" y="11"/>
                  <a:pt x="10" y="11"/>
                  <a:pt x="10" y="10"/>
                </a:cubicBezTo>
                <a:cubicBezTo>
                  <a:pt x="9" y="10"/>
                  <a:pt x="9" y="10"/>
                  <a:pt x="9" y="9"/>
                </a:cubicBezTo>
                <a:cubicBezTo>
                  <a:pt x="9" y="6"/>
                  <a:pt x="7" y="4"/>
                  <a:pt x="5" y="3"/>
                </a:cubicBezTo>
                <a:cubicBezTo>
                  <a:pt x="4" y="2"/>
                  <a:pt x="4" y="0"/>
                  <a:pt x="3" y="1"/>
                </a:cubicBezTo>
                <a:cubicBezTo>
                  <a:pt x="1" y="2"/>
                  <a:pt x="1" y="3"/>
                  <a:pt x="2" y="4"/>
                </a:cubicBezTo>
                <a:cubicBezTo>
                  <a:pt x="2" y="5"/>
                  <a:pt x="3" y="5"/>
                  <a:pt x="3" y="6"/>
                </a:cubicBezTo>
                <a:cubicBezTo>
                  <a:pt x="4" y="7"/>
                  <a:pt x="4" y="7"/>
                  <a:pt x="5" y="7"/>
                </a:cubicBezTo>
                <a:cubicBezTo>
                  <a:pt x="5" y="8"/>
                  <a:pt x="5" y="9"/>
                  <a:pt x="6" y="9"/>
                </a:cubicBezTo>
                <a:cubicBezTo>
                  <a:pt x="6" y="9"/>
                  <a:pt x="5" y="9"/>
                  <a:pt x="6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7" y="11"/>
                  <a:pt x="7" y="12"/>
                  <a:pt x="7" y="13"/>
                </a:cubicBezTo>
                <a:cubicBezTo>
                  <a:pt x="8" y="13"/>
                  <a:pt x="9" y="14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10" y="16"/>
                  <a:pt x="10" y="16"/>
                  <a:pt x="11" y="16"/>
                </a:cubicBezTo>
                <a:cubicBezTo>
                  <a:pt x="11" y="17"/>
                  <a:pt x="11" y="17"/>
                  <a:pt x="11" y="18"/>
                </a:cubicBezTo>
                <a:cubicBezTo>
                  <a:pt x="12" y="18"/>
                  <a:pt x="12" y="18"/>
                  <a:pt x="13" y="19"/>
                </a:cubicBezTo>
                <a:cubicBezTo>
                  <a:pt x="13" y="19"/>
                  <a:pt x="13" y="20"/>
                  <a:pt x="13" y="20"/>
                </a:cubicBezTo>
                <a:cubicBezTo>
                  <a:pt x="13" y="20"/>
                  <a:pt x="14" y="21"/>
                  <a:pt x="14" y="21"/>
                </a:cubicBezTo>
                <a:cubicBezTo>
                  <a:pt x="15" y="21"/>
                  <a:pt x="15" y="22"/>
                  <a:pt x="15" y="23"/>
                </a:cubicBezTo>
                <a:cubicBezTo>
                  <a:pt x="15" y="23"/>
                  <a:pt x="16" y="23"/>
                  <a:pt x="16" y="23"/>
                </a:cubicBezTo>
                <a:cubicBezTo>
                  <a:pt x="16" y="23"/>
                  <a:pt x="16" y="24"/>
                  <a:pt x="1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7" y="24"/>
                  <a:pt x="17" y="25"/>
                  <a:pt x="17" y="25"/>
                </a:cubicBezTo>
                <a:cubicBezTo>
                  <a:pt x="17" y="26"/>
                  <a:pt x="18" y="26"/>
                  <a:pt x="18" y="27"/>
                </a:cubicBezTo>
                <a:cubicBezTo>
                  <a:pt x="19" y="27"/>
                  <a:pt x="19" y="28"/>
                  <a:pt x="20" y="29"/>
                </a:cubicBezTo>
                <a:cubicBezTo>
                  <a:pt x="20" y="29"/>
                  <a:pt x="20" y="30"/>
                  <a:pt x="20" y="30"/>
                </a:cubicBezTo>
                <a:cubicBezTo>
                  <a:pt x="20" y="30"/>
                  <a:pt x="21" y="30"/>
                  <a:pt x="21" y="31"/>
                </a:cubicBezTo>
                <a:cubicBezTo>
                  <a:pt x="21" y="31"/>
                  <a:pt x="21" y="32"/>
                  <a:pt x="22" y="32"/>
                </a:cubicBezTo>
                <a:cubicBezTo>
                  <a:pt x="22" y="33"/>
                  <a:pt x="23" y="34"/>
                  <a:pt x="23" y="34"/>
                </a:cubicBezTo>
                <a:cubicBezTo>
                  <a:pt x="23" y="34"/>
                  <a:pt x="24" y="34"/>
                  <a:pt x="24" y="34"/>
                </a:cubicBezTo>
                <a:cubicBezTo>
                  <a:pt x="24" y="35"/>
                  <a:pt x="24" y="36"/>
                  <a:pt x="25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6" y="36"/>
                  <a:pt x="26" y="38"/>
                  <a:pt x="26" y="39"/>
                </a:cubicBezTo>
                <a:cubicBezTo>
                  <a:pt x="27" y="39"/>
                  <a:pt x="27" y="40"/>
                  <a:pt x="27" y="40"/>
                </a:cubicBezTo>
                <a:cubicBezTo>
                  <a:pt x="27" y="40"/>
                  <a:pt x="28" y="40"/>
                  <a:pt x="28" y="40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1"/>
                  <a:pt x="28" y="41"/>
                  <a:pt x="28" y="41"/>
                </a:cubicBezTo>
                <a:cubicBezTo>
                  <a:pt x="29" y="42"/>
                  <a:pt x="29" y="42"/>
                  <a:pt x="29" y="43"/>
                </a:cubicBezTo>
                <a:cubicBezTo>
                  <a:pt x="30" y="43"/>
                  <a:pt x="30" y="44"/>
                  <a:pt x="31" y="44"/>
                </a:cubicBezTo>
                <a:cubicBezTo>
                  <a:pt x="31" y="45"/>
                  <a:pt x="31" y="45"/>
                  <a:pt x="31" y="45"/>
                </a:cubicBezTo>
                <a:cubicBezTo>
                  <a:pt x="31" y="45"/>
                  <a:pt x="32" y="46"/>
                  <a:pt x="32" y="47"/>
                </a:cubicBezTo>
                <a:cubicBezTo>
                  <a:pt x="32" y="47"/>
                  <a:pt x="32" y="47"/>
                  <a:pt x="32" y="47"/>
                </a:cubicBezTo>
                <a:cubicBezTo>
                  <a:pt x="33" y="47"/>
                  <a:pt x="33" y="47"/>
                  <a:pt x="33" y="48"/>
                </a:cubicBezTo>
                <a:cubicBezTo>
                  <a:pt x="33" y="48"/>
                  <a:pt x="33" y="49"/>
                  <a:pt x="34" y="49"/>
                </a:cubicBezTo>
                <a:cubicBezTo>
                  <a:pt x="35" y="51"/>
                  <a:pt x="36" y="53"/>
                  <a:pt x="38" y="55"/>
                </a:cubicBezTo>
                <a:cubicBezTo>
                  <a:pt x="38" y="56"/>
                  <a:pt x="39" y="57"/>
                  <a:pt x="40" y="58"/>
                </a:cubicBezTo>
                <a:cubicBezTo>
                  <a:pt x="40" y="58"/>
                  <a:pt x="41" y="59"/>
                  <a:pt x="41" y="59"/>
                </a:cubicBezTo>
                <a:cubicBezTo>
                  <a:pt x="42" y="60"/>
                  <a:pt x="41" y="60"/>
                  <a:pt x="41" y="60"/>
                </a:cubicBezTo>
                <a:cubicBezTo>
                  <a:pt x="42" y="61"/>
                  <a:pt x="42" y="61"/>
                  <a:pt x="43" y="62"/>
                </a:cubicBezTo>
                <a:cubicBezTo>
                  <a:pt x="43" y="62"/>
                  <a:pt x="43" y="62"/>
                  <a:pt x="43" y="63"/>
                </a:cubicBezTo>
                <a:cubicBezTo>
                  <a:pt x="43" y="63"/>
                  <a:pt x="44" y="64"/>
                  <a:pt x="44" y="65"/>
                </a:cubicBezTo>
                <a:cubicBezTo>
                  <a:pt x="44" y="65"/>
                  <a:pt x="44" y="65"/>
                  <a:pt x="44" y="66"/>
                </a:cubicBezTo>
                <a:cubicBezTo>
                  <a:pt x="45" y="66"/>
                  <a:pt x="45" y="66"/>
                  <a:pt x="45" y="66"/>
                </a:cubicBezTo>
                <a:cubicBezTo>
                  <a:pt x="46" y="67"/>
                  <a:pt x="46" y="68"/>
                  <a:pt x="46" y="68"/>
                </a:cubicBezTo>
                <a:cubicBezTo>
                  <a:pt x="46" y="69"/>
                  <a:pt x="47" y="69"/>
                  <a:pt x="47" y="69"/>
                </a:cubicBezTo>
                <a:cubicBezTo>
                  <a:pt x="47" y="69"/>
                  <a:pt x="47" y="70"/>
                  <a:pt x="47" y="70"/>
                </a:cubicBezTo>
                <a:cubicBezTo>
                  <a:pt x="48" y="71"/>
                  <a:pt x="49" y="73"/>
                  <a:pt x="50" y="74"/>
                </a:cubicBezTo>
                <a:cubicBezTo>
                  <a:pt x="50" y="75"/>
                  <a:pt x="51" y="76"/>
                  <a:pt x="52" y="77"/>
                </a:cubicBezTo>
                <a:cubicBezTo>
                  <a:pt x="52" y="78"/>
                  <a:pt x="52" y="79"/>
                  <a:pt x="53" y="79"/>
                </a:cubicBezTo>
                <a:cubicBezTo>
                  <a:pt x="53" y="81"/>
                  <a:pt x="54" y="82"/>
                  <a:pt x="55" y="83"/>
                </a:cubicBezTo>
                <a:cubicBezTo>
                  <a:pt x="55" y="85"/>
                  <a:pt x="55" y="86"/>
                  <a:pt x="56" y="88"/>
                </a:cubicBezTo>
                <a:cubicBezTo>
                  <a:pt x="56" y="88"/>
                  <a:pt x="57" y="89"/>
                  <a:pt x="57" y="90"/>
                </a:cubicBezTo>
                <a:cubicBezTo>
                  <a:pt x="57" y="90"/>
                  <a:pt x="57" y="91"/>
                  <a:pt x="57" y="92"/>
                </a:cubicBezTo>
                <a:cubicBezTo>
                  <a:pt x="57" y="92"/>
                  <a:pt x="57" y="92"/>
                  <a:pt x="56" y="92"/>
                </a:cubicBezTo>
                <a:cubicBezTo>
                  <a:pt x="55" y="93"/>
                  <a:pt x="54" y="93"/>
                  <a:pt x="54" y="94"/>
                </a:cubicBezTo>
                <a:cubicBezTo>
                  <a:pt x="53" y="94"/>
                  <a:pt x="53" y="93"/>
                  <a:pt x="53" y="94"/>
                </a:cubicBezTo>
                <a:cubicBezTo>
                  <a:pt x="53" y="94"/>
                  <a:pt x="52" y="94"/>
                  <a:pt x="52" y="94"/>
                </a:cubicBezTo>
                <a:cubicBezTo>
                  <a:pt x="51" y="95"/>
                  <a:pt x="50" y="95"/>
                  <a:pt x="49" y="96"/>
                </a:cubicBezTo>
                <a:cubicBezTo>
                  <a:pt x="48" y="95"/>
                  <a:pt x="47" y="95"/>
                  <a:pt x="46" y="94"/>
                </a:cubicBezTo>
                <a:cubicBezTo>
                  <a:pt x="45" y="95"/>
                  <a:pt x="45" y="96"/>
                  <a:pt x="45" y="98"/>
                </a:cubicBezTo>
                <a:cubicBezTo>
                  <a:pt x="43" y="98"/>
                  <a:pt x="42" y="99"/>
                  <a:pt x="42" y="101"/>
                </a:cubicBezTo>
                <a:cubicBezTo>
                  <a:pt x="43" y="103"/>
                  <a:pt x="45" y="102"/>
                  <a:pt x="47" y="103"/>
                </a:cubicBezTo>
                <a:cubicBezTo>
                  <a:pt x="48" y="104"/>
                  <a:pt x="49" y="105"/>
                  <a:pt x="50" y="107"/>
                </a:cubicBezTo>
                <a:cubicBezTo>
                  <a:pt x="51" y="107"/>
                  <a:pt x="51" y="108"/>
                  <a:pt x="52" y="109"/>
                </a:cubicBezTo>
                <a:cubicBezTo>
                  <a:pt x="53" y="109"/>
                  <a:pt x="53" y="110"/>
                  <a:pt x="54" y="111"/>
                </a:cubicBezTo>
                <a:cubicBezTo>
                  <a:pt x="54" y="111"/>
                  <a:pt x="55" y="112"/>
                  <a:pt x="55" y="112"/>
                </a:cubicBezTo>
                <a:cubicBezTo>
                  <a:pt x="55" y="112"/>
                  <a:pt x="56" y="112"/>
                  <a:pt x="56" y="112"/>
                </a:cubicBezTo>
                <a:cubicBezTo>
                  <a:pt x="56" y="112"/>
                  <a:pt x="56" y="113"/>
                  <a:pt x="56" y="113"/>
                </a:cubicBezTo>
                <a:cubicBezTo>
                  <a:pt x="56" y="113"/>
                  <a:pt x="58" y="113"/>
                  <a:pt x="58" y="115"/>
                </a:cubicBezTo>
                <a:cubicBezTo>
                  <a:pt x="60" y="115"/>
                  <a:pt x="61" y="116"/>
                  <a:pt x="62" y="118"/>
                </a:cubicBezTo>
                <a:cubicBezTo>
                  <a:pt x="62" y="119"/>
                  <a:pt x="61" y="120"/>
                  <a:pt x="60" y="121"/>
                </a:cubicBezTo>
                <a:cubicBezTo>
                  <a:pt x="61" y="122"/>
                  <a:pt x="62" y="120"/>
                  <a:pt x="63" y="120"/>
                </a:cubicBezTo>
                <a:cubicBezTo>
                  <a:pt x="63" y="120"/>
                  <a:pt x="64" y="120"/>
                  <a:pt x="65" y="120"/>
                </a:cubicBezTo>
                <a:cubicBezTo>
                  <a:pt x="66" y="121"/>
                  <a:pt x="66" y="121"/>
                  <a:pt x="66" y="121"/>
                </a:cubicBezTo>
                <a:cubicBezTo>
                  <a:pt x="67" y="121"/>
                  <a:pt x="67" y="122"/>
                  <a:pt x="67" y="122"/>
                </a:cubicBezTo>
                <a:cubicBezTo>
                  <a:pt x="67" y="122"/>
                  <a:pt x="69" y="123"/>
                  <a:pt x="69" y="123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69" y="124"/>
                  <a:pt x="70" y="124"/>
                  <a:pt x="70" y="124"/>
                </a:cubicBezTo>
                <a:cubicBezTo>
                  <a:pt x="70" y="124"/>
                  <a:pt x="70" y="125"/>
                  <a:pt x="70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127"/>
                  <a:pt x="71" y="127"/>
                  <a:pt x="71" y="128"/>
                </a:cubicBezTo>
                <a:cubicBezTo>
                  <a:pt x="71" y="128"/>
                  <a:pt x="72" y="128"/>
                  <a:pt x="72" y="128"/>
                </a:cubicBezTo>
                <a:cubicBezTo>
                  <a:pt x="72" y="128"/>
                  <a:pt x="71" y="129"/>
                  <a:pt x="72" y="129"/>
                </a:cubicBezTo>
                <a:cubicBezTo>
                  <a:pt x="72" y="129"/>
                  <a:pt x="72" y="129"/>
                  <a:pt x="72" y="129"/>
                </a:cubicBezTo>
                <a:cubicBezTo>
                  <a:pt x="72" y="129"/>
                  <a:pt x="72" y="130"/>
                  <a:pt x="72" y="130"/>
                </a:cubicBezTo>
                <a:cubicBezTo>
                  <a:pt x="72" y="130"/>
                  <a:pt x="73" y="130"/>
                  <a:pt x="73" y="131"/>
                </a:cubicBezTo>
                <a:cubicBezTo>
                  <a:pt x="73" y="131"/>
                  <a:pt x="72" y="131"/>
                  <a:pt x="73" y="132"/>
                </a:cubicBezTo>
                <a:cubicBezTo>
                  <a:pt x="73" y="132"/>
                  <a:pt x="73" y="133"/>
                  <a:pt x="74" y="133"/>
                </a:cubicBezTo>
                <a:cubicBezTo>
                  <a:pt x="74" y="134"/>
                  <a:pt x="74" y="135"/>
                  <a:pt x="74" y="135"/>
                </a:cubicBezTo>
                <a:cubicBezTo>
                  <a:pt x="74" y="135"/>
                  <a:pt x="74" y="136"/>
                  <a:pt x="74" y="136"/>
                </a:cubicBezTo>
                <a:cubicBezTo>
                  <a:pt x="75" y="136"/>
                  <a:pt x="74" y="137"/>
                  <a:pt x="74" y="137"/>
                </a:cubicBezTo>
                <a:cubicBezTo>
                  <a:pt x="75" y="138"/>
                  <a:pt x="76" y="139"/>
                  <a:pt x="76" y="140"/>
                </a:cubicBezTo>
                <a:cubicBezTo>
                  <a:pt x="76" y="141"/>
                  <a:pt x="76" y="142"/>
                  <a:pt x="76" y="142"/>
                </a:cubicBezTo>
                <a:cubicBezTo>
                  <a:pt x="76" y="143"/>
                  <a:pt x="76" y="143"/>
                  <a:pt x="77" y="143"/>
                </a:cubicBezTo>
                <a:cubicBezTo>
                  <a:pt x="77" y="143"/>
                  <a:pt x="76" y="144"/>
                  <a:pt x="76" y="144"/>
                </a:cubicBezTo>
                <a:cubicBezTo>
                  <a:pt x="77" y="145"/>
                  <a:pt x="78" y="146"/>
                  <a:pt x="78" y="147"/>
                </a:cubicBezTo>
                <a:cubicBezTo>
                  <a:pt x="78" y="149"/>
                  <a:pt x="79" y="151"/>
                  <a:pt x="80" y="152"/>
                </a:cubicBezTo>
                <a:cubicBezTo>
                  <a:pt x="80" y="152"/>
                  <a:pt x="80" y="153"/>
                  <a:pt x="80" y="154"/>
                </a:cubicBezTo>
                <a:cubicBezTo>
                  <a:pt x="81" y="154"/>
                  <a:pt x="81" y="155"/>
                  <a:pt x="81" y="155"/>
                </a:cubicBezTo>
                <a:cubicBezTo>
                  <a:pt x="81" y="156"/>
                  <a:pt x="82" y="157"/>
                  <a:pt x="81" y="157"/>
                </a:cubicBezTo>
                <a:cubicBezTo>
                  <a:pt x="81" y="158"/>
                  <a:pt x="82" y="158"/>
                  <a:pt x="82" y="158"/>
                </a:cubicBezTo>
                <a:cubicBezTo>
                  <a:pt x="82" y="159"/>
                  <a:pt x="82" y="160"/>
                  <a:pt x="83" y="160"/>
                </a:cubicBezTo>
                <a:cubicBezTo>
                  <a:pt x="83" y="161"/>
                  <a:pt x="83" y="162"/>
                  <a:pt x="83" y="163"/>
                </a:cubicBezTo>
                <a:cubicBezTo>
                  <a:pt x="83" y="164"/>
                  <a:pt x="84" y="165"/>
                  <a:pt x="84" y="165"/>
                </a:cubicBezTo>
                <a:cubicBezTo>
                  <a:pt x="84" y="166"/>
                  <a:pt x="84" y="166"/>
                  <a:pt x="84" y="166"/>
                </a:cubicBezTo>
                <a:cubicBezTo>
                  <a:pt x="84" y="167"/>
                  <a:pt x="85" y="167"/>
                  <a:pt x="85" y="167"/>
                </a:cubicBezTo>
                <a:cubicBezTo>
                  <a:pt x="85" y="168"/>
                  <a:pt x="85" y="169"/>
                  <a:pt x="85" y="170"/>
                </a:cubicBezTo>
                <a:cubicBezTo>
                  <a:pt x="86" y="172"/>
                  <a:pt x="87" y="174"/>
                  <a:pt x="88" y="176"/>
                </a:cubicBezTo>
                <a:cubicBezTo>
                  <a:pt x="88" y="178"/>
                  <a:pt x="90" y="180"/>
                  <a:pt x="90" y="182"/>
                </a:cubicBezTo>
                <a:cubicBezTo>
                  <a:pt x="91" y="182"/>
                  <a:pt x="91" y="183"/>
                  <a:pt x="91" y="183"/>
                </a:cubicBezTo>
                <a:cubicBezTo>
                  <a:pt x="91" y="184"/>
                  <a:pt x="91" y="184"/>
                  <a:pt x="91" y="185"/>
                </a:cubicBezTo>
                <a:cubicBezTo>
                  <a:pt x="92" y="185"/>
                  <a:pt x="92" y="186"/>
                  <a:pt x="92" y="187"/>
                </a:cubicBezTo>
                <a:cubicBezTo>
                  <a:pt x="92" y="189"/>
                  <a:pt x="93" y="190"/>
                  <a:pt x="94" y="191"/>
                </a:cubicBezTo>
                <a:cubicBezTo>
                  <a:pt x="94" y="193"/>
                  <a:pt x="95" y="195"/>
                  <a:pt x="96" y="197"/>
                </a:cubicBezTo>
                <a:cubicBezTo>
                  <a:pt x="96" y="197"/>
                  <a:pt x="96" y="197"/>
                  <a:pt x="97" y="198"/>
                </a:cubicBezTo>
                <a:cubicBezTo>
                  <a:pt x="97" y="198"/>
                  <a:pt x="96" y="198"/>
                  <a:pt x="96" y="198"/>
                </a:cubicBezTo>
                <a:cubicBezTo>
                  <a:pt x="96" y="199"/>
                  <a:pt x="97" y="199"/>
                  <a:pt x="97" y="199"/>
                </a:cubicBezTo>
                <a:cubicBezTo>
                  <a:pt x="97" y="199"/>
                  <a:pt x="97" y="200"/>
                  <a:pt x="97" y="200"/>
                </a:cubicBezTo>
                <a:cubicBezTo>
                  <a:pt x="97" y="201"/>
                  <a:pt x="97" y="201"/>
                  <a:pt x="97" y="201"/>
                </a:cubicBezTo>
                <a:cubicBezTo>
                  <a:pt x="98" y="202"/>
                  <a:pt x="98" y="204"/>
                  <a:pt x="99" y="205"/>
                </a:cubicBezTo>
                <a:cubicBezTo>
                  <a:pt x="99" y="205"/>
                  <a:pt x="99" y="205"/>
                  <a:pt x="99" y="206"/>
                </a:cubicBezTo>
                <a:cubicBezTo>
                  <a:pt x="99" y="206"/>
                  <a:pt x="100" y="206"/>
                  <a:pt x="100" y="206"/>
                </a:cubicBezTo>
                <a:cubicBezTo>
                  <a:pt x="100" y="206"/>
                  <a:pt x="100" y="206"/>
                  <a:pt x="100" y="207"/>
                </a:cubicBezTo>
                <a:cubicBezTo>
                  <a:pt x="100" y="207"/>
                  <a:pt x="100" y="207"/>
                  <a:pt x="101" y="207"/>
                </a:cubicBezTo>
                <a:cubicBezTo>
                  <a:pt x="101" y="208"/>
                  <a:pt x="100" y="208"/>
                  <a:pt x="100" y="208"/>
                </a:cubicBezTo>
                <a:cubicBezTo>
                  <a:pt x="100" y="208"/>
                  <a:pt x="101" y="208"/>
                  <a:pt x="101" y="208"/>
                </a:cubicBezTo>
                <a:cubicBezTo>
                  <a:pt x="101" y="209"/>
                  <a:pt x="101" y="209"/>
                  <a:pt x="101" y="210"/>
                </a:cubicBezTo>
                <a:cubicBezTo>
                  <a:pt x="101" y="210"/>
                  <a:pt x="102" y="210"/>
                  <a:pt x="102" y="210"/>
                </a:cubicBezTo>
                <a:cubicBezTo>
                  <a:pt x="101" y="211"/>
                  <a:pt x="102" y="210"/>
                  <a:pt x="102" y="211"/>
                </a:cubicBezTo>
                <a:cubicBezTo>
                  <a:pt x="102" y="212"/>
                  <a:pt x="103" y="214"/>
                  <a:pt x="103" y="215"/>
                </a:cubicBezTo>
                <a:cubicBezTo>
                  <a:pt x="103" y="216"/>
                  <a:pt x="103" y="216"/>
                  <a:pt x="104" y="216"/>
                </a:cubicBezTo>
                <a:cubicBezTo>
                  <a:pt x="104" y="217"/>
                  <a:pt x="103" y="217"/>
                  <a:pt x="104" y="218"/>
                </a:cubicBezTo>
                <a:cubicBezTo>
                  <a:pt x="104" y="218"/>
                  <a:pt x="104" y="219"/>
                  <a:pt x="104" y="220"/>
                </a:cubicBezTo>
                <a:cubicBezTo>
                  <a:pt x="104" y="220"/>
                  <a:pt x="104" y="221"/>
                  <a:pt x="104" y="221"/>
                </a:cubicBezTo>
                <a:cubicBezTo>
                  <a:pt x="103" y="221"/>
                  <a:pt x="103" y="221"/>
                  <a:pt x="102" y="221"/>
                </a:cubicBezTo>
                <a:cubicBezTo>
                  <a:pt x="101" y="220"/>
                  <a:pt x="101" y="220"/>
                  <a:pt x="99" y="221"/>
                </a:cubicBezTo>
                <a:cubicBezTo>
                  <a:pt x="99" y="221"/>
                  <a:pt x="99" y="222"/>
                  <a:pt x="99" y="223"/>
                </a:cubicBezTo>
                <a:cubicBezTo>
                  <a:pt x="99" y="223"/>
                  <a:pt x="100" y="224"/>
                  <a:pt x="100" y="224"/>
                </a:cubicBezTo>
                <a:cubicBezTo>
                  <a:pt x="102" y="225"/>
                  <a:pt x="102" y="222"/>
                  <a:pt x="104" y="224"/>
                </a:cubicBezTo>
                <a:cubicBezTo>
                  <a:pt x="105" y="224"/>
                  <a:pt x="106" y="226"/>
                  <a:pt x="107" y="226"/>
                </a:cubicBezTo>
                <a:cubicBezTo>
                  <a:pt x="108" y="227"/>
                  <a:pt x="109" y="227"/>
                  <a:pt x="110" y="227"/>
                </a:cubicBezTo>
                <a:cubicBezTo>
                  <a:pt x="110" y="227"/>
                  <a:pt x="110" y="228"/>
                  <a:pt x="110" y="228"/>
                </a:cubicBezTo>
                <a:cubicBezTo>
                  <a:pt x="112" y="229"/>
                  <a:pt x="114" y="230"/>
                  <a:pt x="116" y="230"/>
                </a:cubicBezTo>
                <a:cubicBezTo>
                  <a:pt x="116" y="230"/>
                  <a:pt x="116" y="231"/>
                  <a:pt x="116" y="231"/>
                </a:cubicBezTo>
                <a:cubicBezTo>
                  <a:pt x="117" y="231"/>
                  <a:pt x="118" y="232"/>
                  <a:pt x="119" y="232"/>
                </a:cubicBezTo>
                <a:cubicBezTo>
                  <a:pt x="121" y="233"/>
                  <a:pt x="124" y="234"/>
                  <a:pt x="127" y="236"/>
                </a:cubicBezTo>
                <a:cubicBezTo>
                  <a:pt x="127" y="236"/>
                  <a:pt x="127" y="237"/>
                  <a:pt x="128" y="237"/>
                </a:cubicBezTo>
                <a:cubicBezTo>
                  <a:pt x="129" y="238"/>
                  <a:pt x="129" y="238"/>
                  <a:pt x="129" y="239"/>
                </a:cubicBezTo>
                <a:cubicBezTo>
                  <a:pt x="129" y="239"/>
                  <a:pt x="130" y="239"/>
                  <a:pt x="131" y="239"/>
                </a:cubicBezTo>
                <a:cubicBezTo>
                  <a:pt x="131" y="239"/>
                  <a:pt x="131" y="239"/>
                  <a:pt x="131" y="239"/>
                </a:cubicBezTo>
                <a:cubicBezTo>
                  <a:pt x="131" y="240"/>
                  <a:pt x="132" y="240"/>
                  <a:pt x="132" y="241"/>
                </a:cubicBezTo>
                <a:cubicBezTo>
                  <a:pt x="133" y="241"/>
                  <a:pt x="134" y="242"/>
                  <a:pt x="135" y="243"/>
                </a:cubicBezTo>
                <a:cubicBezTo>
                  <a:pt x="136" y="244"/>
                  <a:pt x="137" y="245"/>
                  <a:pt x="138" y="245"/>
                </a:cubicBezTo>
                <a:cubicBezTo>
                  <a:pt x="140" y="247"/>
                  <a:pt x="143" y="249"/>
                  <a:pt x="144" y="251"/>
                </a:cubicBezTo>
                <a:cubicBezTo>
                  <a:pt x="144" y="251"/>
                  <a:pt x="144" y="251"/>
                  <a:pt x="145" y="252"/>
                </a:cubicBezTo>
                <a:cubicBezTo>
                  <a:pt x="145" y="252"/>
                  <a:pt x="144" y="252"/>
                  <a:pt x="144" y="252"/>
                </a:cubicBezTo>
                <a:cubicBezTo>
                  <a:pt x="145" y="252"/>
                  <a:pt x="145" y="252"/>
                  <a:pt x="145" y="252"/>
                </a:cubicBezTo>
                <a:cubicBezTo>
                  <a:pt x="145" y="252"/>
                  <a:pt x="145" y="253"/>
                  <a:pt x="145" y="253"/>
                </a:cubicBezTo>
                <a:cubicBezTo>
                  <a:pt x="146" y="254"/>
                  <a:pt x="147" y="255"/>
                  <a:pt x="147" y="256"/>
                </a:cubicBezTo>
                <a:cubicBezTo>
                  <a:pt x="146" y="257"/>
                  <a:pt x="146" y="257"/>
                  <a:pt x="146" y="257"/>
                </a:cubicBezTo>
                <a:cubicBezTo>
                  <a:pt x="146" y="257"/>
                  <a:pt x="145" y="257"/>
                  <a:pt x="145" y="257"/>
                </a:cubicBezTo>
                <a:cubicBezTo>
                  <a:pt x="144" y="258"/>
                  <a:pt x="143" y="258"/>
                  <a:pt x="143" y="258"/>
                </a:cubicBezTo>
                <a:cubicBezTo>
                  <a:pt x="142" y="259"/>
                  <a:pt x="141" y="259"/>
                  <a:pt x="141" y="259"/>
                </a:cubicBezTo>
                <a:cubicBezTo>
                  <a:pt x="141" y="259"/>
                  <a:pt x="140" y="259"/>
                  <a:pt x="140" y="259"/>
                </a:cubicBezTo>
                <a:cubicBezTo>
                  <a:pt x="140" y="259"/>
                  <a:pt x="140" y="260"/>
                  <a:pt x="139" y="260"/>
                </a:cubicBezTo>
                <a:cubicBezTo>
                  <a:pt x="139" y="260"/>
                  <a:pt x="138" y="260"/>
                  <a:pt x="138" y="260"/>
                </a:cubicBezTo>
                <a:cubicBezTo>
                  <a:pt x="137" y="261"/>
                  <a:pt x="136" y="261"/>
                  <a:pt x="136" y="262"/>
                </a:cubicBezTo>
                <a:cubicBezTo>
                  <a:pt x="135" y="262"/>
                  <a:pt x="135" y="261"/>
                  <a:pt x="134" y="262"/>
                </a:cubicBezTo>
                <a:cubicBezTo>
                  <a:pt x="134" y="262"/>
                  <a:pt x="134" y="262"/>
                  <a:pt x="133" y="262"/>
                </a:cubicBezTo>
                <a:cubicBezTo>
                  <a:pt x="133" y="262"/>
                  <a:pt x="132" y="262"/>
                  <a:pt x="132" y="262"/>
                </a:cubicBezTo>
                <a:cubicBezTo>
                  <a:pt x="131" y="262"/>
                  <a:pt x="130" y="263"/>
                  <a:pt x="129" y="263"/>
                </a:cubicBezTo>
                <a:cubicBezTo>
                  <a:pt x="128" y="263"/>
                  <a:pt x="127" y="264"/>
                  <a:pt x="127" y="264"/>
                </a:cubicBezTo>
                <a:cubicBezTo>
                  <a:pt x="127" y="264"/>
                  <a:pt x="126" y="264"/>
                  <a:pt x="126" y="264"/>
                </a:cubicBezTo>
                <a:cubicBezTo>
                  <a:pt x="126" y="264"/>
                  <a:pt x="126" y="264"/>
                  <a:pt x="125" y="264"/>
                </a:cubicBezTo>
                <a:cubicBezTo>
                  <a:pt x="125" y="265"/>
                  <a:pt x="125" y="264"/>
                  <a:pt x="124" y="264"/>
                </a:cubicBezTo>
                <a:cubicBezTo>
                  <a:pt x="124" y="264"/>
                  <a:pt x="124" y="265"/>
                  <a:pt x="124" y="265"/>
                </a:cubicBezTo>
                <a:cubicBezTo>
                  <a:pt x="123" y="265"/>
                  <a:pt x="123" y="265"/>
                  <a:pt x="123" y="265"/>
                </a:cubicBezTo>
                <a:cubicBezTo>
                  <a:pt x="123" y="265"/>
                  <a:pt x="122" y="265"/>
                  <a:pt x="122" y="265"/>
                </a:cubicBezTo>
                <a:cubicBezTo>
                  <a:pt x="121" y="265"/>
                  <a:pt x="121" y="265"/>
                  <a:pt x="120" y="265"/>
                </a:cubicBezTo>
                <a:cubicBezTo>
                  <a:pt x="119" y="265"/>
                  <a:pt x="119" y="266"/>
                  <a:pt x="118" y="266"/>
                </a:cubicBezTo>
                <a:cubicBezTo>
                  <a:pt x="118" y="266"/>
                  <a:pt x="118" y="266"/>
                  <a:pt x="118" y="266"/>
                </a:cubicBezTo>
                <a:cubicBezTo>
                  <a:pt x="117" y="266"/>
                  <a:pt x="117" y="266"/>
                  <a:pt x="116" y="266"/>
                </a:cubicBezTo>
                <a:cubicBezTo>
                  <a:pt x="116" y="266"/>
                  <a:pt x="116" y="266"/>
                  <a:pt x="116" y="266"/>
                </a:cubicBezTo>
                <a:cubicBezTo>
                  <a:pt x="115" y="266"/>
                  <a:pt x="115" y="266"/>
                  <a:pt x="115" y="266"/>
                </a:cubicBezTo>
                <a:cubicBezTo>
                  <a:pt x="115" y="266"/>
                  <a:pt x="114" y="266"/>
                  <a:pt x="114" y="267"/>
                </a:cubicBezTo>
                <a:cubicBezTo>
                  <a:pt x="113" y="267"/>
                  <a:pt x="113" y="267"/>
                  <a:pt x="112" y="267"/>
                </a:cubicBezTo>
                <a:cubicBezTo>
                  <a:pt x="112" y="267"/>
                  <a:pt x="111" y="267"/>
                  <a:pt x="111" y="267"/>
                </a:cubicBezTo>
                <a:cubicBezTo>
                  <a:pt x="111" y="267"/>
                  <a:pt x="111" y="267"/>
                  <a:pt x="110" y="267"/>
                </a:cubicBezTo>
                <a:cubicBezTo>
                  <a:pt x="110" y="267"/>
                  <a:pt x="110" y="267"/>
                  <a:pt x="110" y="268"/>
                </a:cubicBezTo>
                <a:cubicBezTo>
                  <a:pt x="109" y="268"/>
                  <a:pt x="109" y="267"/>
                  <a:pt x="109" y="267"/>
                </a:cubicBezTo>
                <a:cubicBezTo>
                  <a:pt x="108" y="267"/>
                  <a:pt x="108" y="268"/>
                  <a:pt x="108" y="268"/>
                </a:cubicBezTo>
                <a:cubicBezTo>
                  <a:pt x="108" y="268"/>
                  <a:pt x="107" y="268"/>
                  <a:pt x="107" y="268"/>
                </a:cubicBezTo>
                <a:cubicBezTo>
                  <a:pt x="106" y="268"/>
                  <a:pt x="105" y="268"/>
                  <a:pt x="105" y="269"/>
                </a:cubicBezTo>
                <a:cubicBezTo>
                  <a:pt x="103" y="269"/>
                  <a:pt x="101" y="269"/>
                  <a:pt x="100" y="270"/>
                </a:cubicBezTo>
                <a:cubicBezTo>
                  <a:pt x="99" y="270"/>
                  <a:pt x="99" y="270"/>
                  <a:pt x="99" y="270"/>
                </a:cubicBezTo>
                <a:cubicBezTo>
                  <a:pt x="99" y="270"/>
                  <a:pt x="98" y="270"/>
                  <a:pt x="98" y="270"/>
                </a:cubicBezTo>
                <a:cubicBezTo>
                  <a:pt x="97" y="270"/>
                  <a:pt x="96" y="271"/>
                  <a:pt x="96" y="271"/>
                </a:cubicBezTo>
                <a:cubicBezTo>
                  <a:pt x="94" y="272"/>
                  <a:pt x="93" y="272"/>
                  <a:pt x="93" y="273"/>
                </a:cubicBezTo>
                <a:cubicBezTo>
                  <a:pt x="92" y="273"/>
                  <a:pt x="91" y="274"/>
                  <a:pt x="90" y="274"/>
                </a:cubicBezTo>
                <a:cubicBezTo>
                  <a:pt x="90" y="274"/>
                  <a:pt x="90" y="275"/>
                  <a:pt x="89" y="275"/>
                </a:cubicBezTo>
                <a:cubicBezTo>
                  <a:pt x="89" y="275"/>
                  <a:pt x="89" y="275"/>
                  <a:pt x="88" y="275"/>
                </a:cubicBezTo>
                <a:cubicBezTo>
                  <a:pt x="88" y="276"/>
                  <a:pt x="88" y="276"/>
                  <a:pt x="87" y="277"/>
                </a:cubicBezTo>
                <a:cubicBezTo>
                  <a:pt x="87" y="277"/>
                  <a:pt x="86" y="277"/>
                  <a:pt x="85" y="278"/>
                </a:cubicBezTo>
                <a:cubicBezTo>
                  <a:pt x="84" y="278"/>
                  <a:pt x="84" y="278"/>
                  <a:pt x="83" y="279"/>
                </a:cubicBezTo>
                <a:cubicBezTo>
                  <a:pt x="81" y="280"/>
                  <a:pt x="79" y="280"/>
                  <a:pt x="79" y="282"/>
                </a:cubicBezTo>
                <a:cubicBezTo>
                  <a:pt x="80" y="284"/>
                  <a:pt x="80" y="283"/>
                  <a:pt x="82" y="284"/>
                </a:cubicBezTo>
                <a:cubicBezTo>
                  <a:pt x="82" y="285"/>
                  <a:pt x="84" y="286"/>
                  <a:pt x="84" y="287"/>
                </a:cubicBezTo>
                <a:cubicBezTo>
                  <a:pt x="85" y="287"/>
                  <a:pt x="86" y="288"/>
                  <a:pt x="86" y="288"/>
                </a:cubicBezTo>
                <a:cubicBezTo>
                  <a:pt x="86" y="288"/>
                  <a:pt x="87" y="288"/>
                  <a:pt x="87" y="288"/>
                </a:cubicBezTo>
                <a:cubicBezTo>
                  <a:pt x="87" y="288"/>
                  <a:pt x="87" y="289"/>
                  <a:pt x="87" y="289"/>
                </a:cubicBezTo>
                <a:cubicBezTo>
                  <a:pt x="88" y="290"/>
                  <a:pt x="90" y="290"/>
                  <a:pt x="90" y="291"/>
                </a:cubicBezTo>
                <a:cubicBezTo>
                  <a:pt x="90" y="291"/>
                  <a:pt x="91" y="291"/>
                  <a:pt x="91" y="291"/>
                </a:cubicBezTo>
                <a:cubicBezTo>
                  <a:pt x="92" y="292"/>
                  <a:pt x="94" y="293"/>
                  <a:pt x="95" y="294"/>
                </a:cubicBezTo>
                <a:cubicBezTo>
                  <a:pt x="96" y="294"/>
                  <a:pt x="96" y="295"/>
                  <a:pt x="96" y="295"/>
                </a:cubicBezTo>
                <a:cubicBezTo>
                  <a:pt x="97" y="296"/>
                  <a:pt x="98" y="296"/>
                  <a:pt x="98" y="296"/>
                </a:cubicBezTo>
                <a:cubicBezTo>
                  <a:pt x="98" y="296"/>
                  <a:pt x="98" y="297"/>
                  <a:pt x="98" y="297"/>
                </a:cubicBezTo>
                <a:cubicBezTo>
                  <a:pt x="98" y="297"/>
                  <a:pt x="99" y="297"/>
                  <a:pt x="99" y="297"/>
                </a:cubicBezTo>
                <a:cubicBezTo>
                  <a:pt x="100" y="298"/>
                  <a:pt x="101" y="299"/>
                  <a:pt x="102" y="300"/>
                </a:cubicBezTo>
                <a:cubicBezTo>
                  <a:pt x="105" y="302"/>
                  <a:pt x="108" y="305"/>
                  <a:pt x="111" y="307"/>
                </a:cubicBezTo>
                <a:cubicBezTo>
                  <a:pt x="112" y="308"/>
                  <a:pt x="114" y="309"/>
                  <a:pt x="114" y="309"/>
                </a:cubicBezTo>
                <a:cubicBezTo>
                  <a:pt x="114" y="309"/>
                  <a:pt x="115" y="310"/>
                  <a:pt x="115" y="310"/>
                </a:cubicBezTo>
                <a:cubicBezTo>
                  <a:pt x="116" y="310"/>
                  <a:pt x="116" y="310"/>
                  <a:pt x="116" y="310"/>
                </a:cubicBezTo>
                <a:cubicBezTo>
                  <a:pt x="116" y="311"/>
                  <a:pt x="117" y="311"/>
                  <a:pt x="117" y="311"/>
                </a:cubicBezTo>
                <a:cubicBezTo>
                  <a:pt x="117" y="311"/>
                  <a:pt x="117" y="311"/>
                  <a:pt x="117" y="311"/>
                </a:cubicBezTo>
                <a:cubicBezTo>
                  <a:pt x="117" y="311"/>
                  <a:pt x="117" y="311"/>
                  <a:pt x="117" y="311"/>
                </a:cubicBezTo>
                <a:cubicBezTo>
                  <a:pt x="118" y="312"/>
                  <a:pt x="119" y="312"/>
                  <a:pt x="119" y="313"/>
                </a:cubicBezTo>
                <a:cubicBezTo>
                  <a:pt x="119" y="313"/>
                  <a:pt x="120" y="313"/>
                  <a:pt x="120" y="313"/>
                </a:cubicBezTo>
                <a:cubicBezTo>
                  <a:pt x="120" y="313"/>
                  <a:pt x="120" y="314"/>
                  <a:pt x="120" y="314"/>
                </a:cubicBezTo>
                <a:cubicBezTo>
                  <a:pt x="123" y="315"/>
                  <a:pt x="126" y="316"/>
                  <a:pt x="128" y="317"/>
                </a:cubicBezTo>
                <a:cubicBezTo>
                  <a:pt x="129" y="317"/>
                  <a:pt x="128" y="318"/>
                  <a:pt x="129" y="318"/>
                </a:cubicBezTo>
                <a:cubicBezTo>
                  <a:pt x="130" y="318"/>
                  <a:pt x="131" y="319"/>
                  <a:pt x="131" y="319"/>
                </a:cubicBezTo>
                <a:cubicBezTo>
                  <a:pt x="132" y="319"/>
                  <a:pt x="132" y="319"/>
                  <a:pt x="132" y="319"/>
                </a:cubicBezTo>
                <a:cubicBezTo>
                  <a:pt x="133" y="320"/>
                  <a:pt x="135" y="320"/>
                  <a:pt x="135" y="322"/>
                </a:cubicBezTo>
                <a:cubicBezTo>
                  <a:pt x="135" y="322"/>
                  <a:pt x="135" y="321"/>
                  <a:pt x="134" y="321"/>
                </a:cubicBezTo>
                <a:cubicBezTo>
                  <a:pt x="134" y="322"/>
                  <a:pt x="134" y="322"/>
                  <a:pt x="134" y="322"/>
                </a:cubicBezTo>
                <a:cubicBezTo>
                  <a:pt x="134" y="322"/>
                  <a:pt x="133" y="322"/>
                  <a:pt x="133" y="322"/>
                </a:cubicBezTo>
                <a:cubicBezTo>
                  <a:pt x="132" y="322"/>
                  <a:pt x="132" y="323"/>
                  <a:pt x="131" y="323"/>
                </a:cubicBezTo>
                <a:cubicBezTo>
                  <a:pt x="130" y="323"/>
                  <a:pt x="130" y="324"/>
                  <a:pt x="129" y="324"/>
                </a:cubicBezTo>
                <a:cubicBezTo>
                  <a:pt x="128" y="324"/>
                  <a:pt x="127" y="324"/>
                  <a:pt x="127" y="325"/>
                </a:cubicBezTo>
                <a:cubicBezTo>
                  <a:pt x="126" y="324"/>
                  <a:pt x="125" y="326"/>
                  <a:pt x="124" y="326"/>
                </a:cubicBezTo>
                <a:cubicBezTo>
                  <a:pt x="121" y="327"/>
                  <a:pt x="119" y="328"/>
                  <a:pt x="117" y="329"/>
                </a:cubicBezTo>
                <a:cubicBezTo>
                  <a:pt x="116" y="330"/>
                  <a:pt x="115" y="330"/>
                  <a:pt x="114" y="330"/>
                </a:cubicBezTo>
                <a:cubicBezTo>
                  <a:pt x="113" y="330"/>
                  <a:pt x="113" y="331"/>
                  <a:pt x="112" y="331"/>
                </a:cubicBezTo>
                <a:cubicBezTo>
                  <a:pt x="110" y="332"/>
                  <a:pt x="108" y="332"/>
                  <a:pt x="107" y="333"/>
                </a:cubicBezTo>
                <a:cubicBezTo>
                  <a:pt x="106" y="334"/>
                  <a:pt x="102" y="335"/>
                  <a:pt x="101" y="335"/>
                </a:cubicBezTo>
                <a:cubicBezTo>
                  <a:pt x="101" y="335"/>
                  <a:pt x="100" y="336"/>
                  <a:pt x="99" y="336"/>
                </a:cubicBezTo>
                <a:cubicBezTo>
                  <a:pt x="98" y="336"/>
                  <a:pt x="97" y="337"/>
                  <a:pt x="96" y="337"/>
                </a:cubicBezTo>
                <a:cubicBezTo>
                  <a:pt x="96" y="337"/>
                  <a:pt x="95" y="337"/>
                  <a:pt x="95" y="338"/>
                </a:cubicBezTo>
                <a:cubicBezTo>
                  <a:pt x="94" y="338"/>
                  <a:pt x="93" y="338"/>
                  <a:pt x="93" y="338"/>
                </a:cubicBezTo>
                <a:cubicBezTo>
                  <a:pt x="92" y="338"/>
                  <a:pt x="92" y="339"/>
                  <a:pt x="91" y="339"/>
                </a:cubicBezTo>
                <a:cubicBezTo>
                  <a:pt x="91" y="339"/>
                  <a:pt x="90" y="339"/>
                  <a:pt x="89" y="340"/>
                </a:cubicBezTo>
                <a:cubicBezTo>
                  <a:pt x="89" y="340"/>
                  <a:pt x="89" y="339"/>
                  <a:pt x="89" y="339"/>
                </a:cubicBezTo>
                <a:cubicBezTo>
                  <a:pt x="88" y="339"/>
                  <a:pt x="88" y="340"/>
                  <a:pt x="88" y="340"/>
                </a:cubicBezTo>
                <a:cubicBezTo>
                  <a:pt x="86" y="340"/>
                  <a:pt x="85" y="340"/>
                  <a:pt x="84" y="341"/>
                </a:cubicBezTo>
                <a:cubicBezTo>
                  <a:pt x="83" y="341"/>
                  <a:pt x="82" y="341"/>
                  <a:pt x="82" y="342"/>
                </a:cubicBezTo>
                <a:cubicBezTo>
                  <a:pt x="82" y="342"/>
                  <a:pt x="81" y="341"/>
                  <a:pt x="81" y="341"/>
                </a:cubicBezTo>
                <a:cubicBezTo>
                  <a:pt x="81" y="341"/>
                  <a:pt x="81" y="342"/>
                  <a:pt x="80" y="342"/>
                </a:cubicBezTo>
                <a:cubicBezTo>
                  <a:pt x="80" y="342"/>
                  <a:pt x="80" y="342"/>
                  <a:pt x="80" y="342"/>
                </a:cubicBezTo>
                <a:cubicBezTo>
                  <a:pt x="80" y="341"/>
                  <a:pt x="80" y="342"/>
                  <a:pt x="79" y="342"/>
                </a:cubicBezTo>
                <a:cubicBezTo>
                  <a:pt x="78" y="342"/>
                  <a:pt x="77" y="343"/>
                  <a:pt x="75" y="343"/>
                </a:cubicBezTo>
                <a:cubicBezTo>
                  <a:pt x="75" y="343"/>
                  <a:pt x="75" y="343"/>
                  <a:pt x="75" y="343"/>
                </a:cubicBezTo>
                <a:cubicBezTo>
                  <a:pt x="75" y="343"/>
                  <a:pt x="74" y="343"/>
                  <a:pt x="74" y="343"/>
                </a:cubicBezTo>
                <a:cubicBezTo>
                  <a:pt x="74" y="343"/>
                  <a:pt x="73" y="344"/>
                  <a:pt x="73" y="344"/>
                </a:cubicBezTo>
                <a:cubicBezTo>
                  <a:pt x="72" y="344"/>
                  <a:pt x="72" y="344"/>
                  <a:pt x="71" y="344"/>
                </a:cubicBezTo>
                <a:cubicBezTo>
                  <a:pt x="70" y="344"/>
                  <a:pt x="67" y="344"/>
                  <a:pt x="68" y="346"/>
                </a:cubicBezTo>
                <a:cubicBezTo>
                  <a:pt x="67" y="348"/>
                  <a:pt x="69" y="348"/>
                  <a:pt x="70" y="349"/>
                </a:cubicBezTo>
                <a:cubicBezTo>
                  <a:pt x="70" y="350"/>
                  <a:pt x="71" y="350"/>
                  <a:pt x="71" y="351"/>
                </a:cubicBezTo>
                <a:cubicBezTo>
                  <a:pt x="71" y="351"/>
                  <a:pt x="71" y="351"/>
                  <a:pt x="71" y="351"/>
                </a:cubicBezTo>
                <a:cubicBezTo>
                  <a:pt x="72" y="352"/>
                  <a:pt x="72" y="352"/>
                  <a:pt x="73" y="353"/>
                </a:cubicBezTo>
                <a:cubicBezTo>
                  <a:pt x="73" y="353"/>
                  <a:pt x="74" y="354"/>
                  <a:pt x="74" y="354"/>
                </a:cubicBezTo>
                <a:cubicBezTo>
                  <a:pt x="74" y="354"/>
                  <a:pt x="75" y="355"/>
                  <a:pt x="76" y="356"/>
                </a:cubicBezTo>
                <a:cubicBezTo>
                  <a:pt x="77" y="357"/>
                  <a:pt x="77" y="357"/>
                  <a:pt x="78" y="357"/>
                </a:cubicBezTo>
                <a:cubicBezTo>
                  <a:pt x="78" y="358"/>
                  <a:pt x="78" y="358"/>
                  <a:pt x="79" y="358"/>
                </a:cubicBezTo>
                <a:cubicBezTo>
                  <a:pt x="79" y="359"/>
                  <a:pt x="80" y="359"/>
                  <a:pt x="80" y="360"/>
                </a:cubicBezTo>
                <a:cubicBezTo>
                  <a:pt x="81" y="360"/>
                  <a:pt x="81" y="360"/>
                  <a:pt x="81" y="360"/>
                </a:cubicBezTo>
                <a:cubicBezTo>
                  <a:pt x="81" y="360"/>
                  <a:pt x="81" y="361"/>
                  <a:pt x="81" y="361"/>
                </a:cubicBezTo>
                <a:cubicBezTo>
                  <a:pt x="82" y="361"/>
                  <a:pt x="83" y="362"/>
                  <a:pt x="84" y="362"/>
                </a:cubicBezTo>
                <a:cubicBezTo>
                  <a:pt x="84" y="362"/>
                  <a:pt x="84" y="363"/>
                  <a:pt x="84" y="363"/>
                </a:cubicBezTo>
                <a:cubicBezTo>
                  <a:pt x="84" y="363"/>
                  <a:pt x="85" y="363"/>
                  <a:pt x="85" y="363"/>
                </a:cubicBezTo>
                <a:cubicBezTo>
                  <a:pt x="85" y="363"/>
                  <a:pt x="85" y="363"/>
                  <a:pt x="85" y="363"/>
                </a:cubicBezTo>
                <a:cubicBezTo>
                  <a:pt x="86" y="364"/>
                  <a:pt x="87" y="364"/>
                  <a:pt x="87" y="364"/>
                </a:cubicBezTo>
                <a:cubicBezTo>
                  <a:pt x="88" y="365"/>
                  <a:pt x="89" y="366"/>
                  <a:pt x="89" y="366"/>
                </a:cubicBezTo>
                <a:cubicBezTo>
                  <a:pt x="89" y="367"/>
                  <a:pt x="90" y="367"/>
                  <a:pt x="90" y="367"/>
                </a:cubicBezTo>
                <a:cubicBezTo>
                  <a:pt x="91" y="368"/>
                  <a:pt x="91" y="368"/>
                  <a:pt x="91" y="368"/>
                </a:cubicBezTo>
                <a:cubicBezTo>
                  <a:pt x="91" y="369"/>
                  <a:pt x="92" y="369"/>
                  <a:pt x="92" y="369"/>
                </a:cubicBezTo>
                <a:cubicBezTo>
                  <a:pt x="92" y="369"/>
                  <a:pt x="92" y="369"/>
                  <a:pt x="92" y="369"/>
                </a:cubicBezTo>
                <a:cubicBezTo>
                  <a:pt x="93" y="370"/>
                  <a:pt x="95" y="371"/>
                  <a:pt x="96" y="372"/>
                </a:cubicBezTo>
                <a:cubicBezTo>
                  <a:pt x="96" y="372"/>
                  <a:pt x="96" y="372"/>
                  <a:pt x="96" y="372"/>
                </a:cubicBezTo>
                <a:cubicBezTo>
                  <a:pt x="97" y="373"/>
                  <a:pt x="98" y="373"/>
                  <a:pt x="98" y="374"/>
                </a:cubicBezTo>
                <a:cubicBezTo>
                  <a:pt x="98" y="374"/>
                  <a:pt x="98" y="374"/>
                  <a:pt x="98" y="374"/>
                </a:cubicBezTo>
                <a:cubicBezTo>
                  <a:pt x="99" y="375"/>
                  <a:pt x="99" y="375"/>
                  <a:pt x="100" y="375"/>
                </a:cubicBezTo>
                <a:cubicBezTo>
                  <a:pt x="100" y="375"/>
                  <a:pt x="100" y="375"/>
                  <a:pt x="100" y="376"/>
                </a:cubicBezTo>
                <a:cubicBezTo>
                  <a:pt x="101" y="376"/>
                  <a:pt x="102" y="377"/>
                  <a:pt x="103" y="378"/>
                </a:cubicBezTo>
                <a:cubicBezTo>
                  <a:pt x="103" y="378"/>
                  <a:pt x="104" y="379"/>
                  <a:pt x="104" y="379"/>
                </a:cubicBezTo>
                <a:cubicBezTo>
                  <a:pt x="105" y="380"/>
                  <a:pt x="106" y="380"/>
                  <a:pt x="106" y="380"/>
                </a:cubicBezTo>
                <a:cubicBezTo>
                  <a:pt x="106" y="381"/>
                  <a:pt x="107" y="381"/>
                  <a:pt x="107" y="381"/>
                </a:cubicBezTo>
                <a:cubicBezTo>
                  <a:pt x="107" y="381"/>
                  <a:pt x="107" y="381"/>
                  <a:pt x="107" y="382"/>
                </a:cubicBezTo>
                <a:cubicBezTo>
                  <a:pt x="108" y="382"/>
                  <a:pt x="109" y="383"/>
                  <a:pt x="109" y="384"/>
                </a:cubicBezTo>
                <a:cubicBezTo>
                  <a:pt x="109" y="384"/>
                  <a:pt x="109" y="384"/>
                  <a:pt x="109" y="384"/>
                </a:cubicBezTo>
                <a:cubicBezTo>
                  <a:pt x="110" y="384"/>
                  <a:pt x="110" y="385"/>
                  <a:pt x="110" y="385"/>
                </a:cubicBezTo>
                <a:cubicBezTo>
                  <a:pt x="110" y="385"/>
                  <a:pt x="111" y="385"/>
                  <a:pt x="111" y="385"/>
                </a:cubicBezTo>
                <a:cubicBezTo>
                  <a:pt x="111" y="385"/>
                  <a:pt x="111" y="386"/>
                  <a:pt x="111" y="386"/>
                </a:cubicBezTo>
                <a:cubicBezTo>
                  <a:pt x="112" y="387"/>
                  <a:pt x="113" y="388"/>
                  <a:pt x="113" y="388"/>
                </a:cubicBezTo>
                <a:cubicBezTo>
                  <a:pt x="113" y="388"/>
                  <a:pt x="113" y="388"/>
                  <a:pt x="114" y="388"/>
                </a:cubicBezTo>
                <a:cubicBezTo>
                  <a:pt x="114" y="389"/>
                  <a:pt x="114" y="389"/>
                  <a:pt x="114" y="389"/>
                </a:cubicBezTo>
                <a:cubicBezTo>
                  <a:pt x="114" y="390"/>
                  <a:pt x="115" y="390"/>
                  <a:pt x="116" y="391"/>
                </a:cubicBezTo>
                <a:cubicBezTo>
                  <a:pt x="116" y="391"/>
                  <a:pt x="116" y="391"/>
                  <a:pt x="116" y="392"/>
                </a:cubicBezTo>
                <a:cubicBezTo>
                  <a:pt x="116" y="392"/>
                  <a:pt x="117" y="392"/>
                  <a:pt x="117" y="393"/>
                </a:cubicBezTo>
                <a:cubicBezTo>
                  <a:pt x="116" y="392"/>
                  <a:pt x="115" y="393"/>
                  <a:pt x="115" y="393"/>
                </a:cubicBezTo>
                <a:cubicBezTo>
                  <a:pt x="115" y="393"/>
                  <a:pt x="114" y="393"/>
                  <a:pt x="113" y="393"/>
                </a:cubicBezTo>
                <a:cubicBezTo>
                  <a:pt x="113" y="393"/>
                  <a:pt x="112" y="394"/>
                  <a:pt x="112" y="394"/>
                </a:cubicBezTo>
                <a:cubicBezTo>
                  <a:pt x="112" y="394"/>
                  <a:pt x="112" y="394"/>
                  <a:pt x="112" y="394"/>
                </a:cubicBezTo>
                <a:cubicBezTo>
                  <a:pt x="111" y="394"/>
                  <a:pt x="111" y="394"/>
                  <a:pt x="111" y="394"/>
                </a:cubicBezTo>
                <a:cubicBezTo>
                  <a:pt x="110" y="394"/>
                  <a:pt x="109" y="395"/>
                  <a:pt x="107" y="395"/>
                </a:cubicBezTo>
                <a:cubicBezTo>
                  <a:pt x="106" y="395"/>
                  <a:pt x="104" y="396"/>
                  <a:pt x="104" y="396"/>
                </a:cubicBezTo>
                <a:cubicBezTo>
                  <a:pt x="103" y="396"/>
                  <a:pt x="102" y="396"/>
                  <a:pt x="101" y="396"/>
                </a:cubicBezTo>
                <a:cubicBezTo>
                  <a:pt x="100" y="397"/>
                  <a:pt x="100" y="397"/>
                  <a:pt x="100" y="397"/>
                </a:cubicBezTo>
                <a:cubicBezTo>
                  <a:pt x="99" y="397"/>
                  <a:pt x="98" y="397"/>
                  <a:pt x="98" y="397"/>
                </a:cubicBezTo>
                <a:cubicBezTo>
                  <a:pt x="98" y="397"/>
                  <a:pt x="98" y="398"/>
                  <a:pt x="98" y="398"/>
                </a:cubicBezTo>
                <a:cubicBezTo>
                  <a:pt x="98" y="398"/>
                  <a:pt x="97" y="397"/>
                  <a:pt x="97" y="397"/>
                </a:cubicBezTo>
                <a:cubicBezTo>
                  <a:pt x="96" y="398"/>
                  <a:pt x="96" y="398"/>
                  <a:pt x="95" y="398"/>
                </a:cubicBezTo>
                <a:cubicBezTo>
                  <a:pt x="94" y="398"/>
                  <a:pt x="92" y="400"/>
                  <a:pt x="91" y="399"/>
                </a:cubicBezTo>
                <a:cubicBezTo>
                  <a:pt x="90" y="400"/>
                  <a:pt x="88" y="400"/>
                  <a:pt x="87" y="401"/>
                </a:cubicBezTo>
                <a:cubicBezTo>
                  <a:pt x="87" y="401"/>
                  <a:pt x="86" y="401"/>
                  <a:pt x="86" y="401"/>
                </a:cubicBezTo>
                <a:cubicBezTo>
                  <a:pt x="86" y="401"/>
                  <a:pt x="85" y="401"/>
                  <a:pt x="85" y="401"/>
                </a:cubicBezTo>
                <a:cubicBezTo>
                  <a:pt x="84" y="401"/>
                  <a:pt x="84" y="402"/>
                  <a:pt x="83" y="402"/>
                </a:cubicBezTo>
                <a:cubicBezTo>
                  <a:pt x="82" y="402"/>
                  <a:pt x="81" y="402"/>
                  <a:pt x="81" y="402"/>
                </a:cubicBezTo>
                <a:cubicBezTo>
                  <a:pt x="80" y="402"/>
                  <a:pt x="80" y="402"/>
                  <a:pt x="79" y="402"/>
                </a:cubicBezTo>
                <a:cubicBezTo>
                  <a:pt x="79" y="402"/>
                  <a:pt x="79" y="403"/>
                  <a:pt x="78" y="403"/>
                </a:cubicBezTo>
                <a:cubicBezTo>
                  <a:pt x="78" y="403"/>
                  <a:pt x="77" y="403"/>
                  <a:pt x="76" y="404"/>
                </a:cubicBezTo>
                <a:cubicBezTo>
                  <a:pt x="76" y="404"/>
                  <a:pt x="76" y="404"/>
                  <a:pt x="75" y="404"/>
                </a:cubicBezTo>
                <a:cubicBezTo>
                  <a:pt x="75" y="404"/>
                  <a:pt x="75" y="405"/>
                  <a:pt x="74" y="404"/>
                </a:cubicBezTo>
                <a:cubicBezTo>
                  <a:pt x="72" y="404"/>
                  <a:pt x="70" y="406"/>
                  <a:pt x="68" y="406"/>
                </a:cubicBezTo>
                <a:cubicBezTo>
                  <a:pt x="68" y="406"/>
                  <a:pt x="68" y="406"/>
                  <a:pt x="67" y="406"/>
                </a:cubicBezTo>
                <a:cubicBezTo>
                  <a:pt x="67" y="406"/>
                  <a:pt x="67" y="407"/>
                  <a:pt x="66" y="407"/>
                </a:cubicBezTo>
                <a:cubicBezTo>
                  <a:pt x="64" y="406"/>
                  <a:pt x="61" y="408"/>
                  <a:pt x="59" y="407"/>
                </a:cubicBezTo>
                <a:cubicBezTo>
                  <a:pt x="59" y="407"/>
                  <a:pt x="58" y="407"/>
                  <a:pt x="58" y="407"/>
                </a:cubicBezTo>
                <a:cubicBezTo>
                  <a:pt x="58" y="407"/>
                  <a:pt x="58" y="407"/>
                  <a:pt x="57" y="407"/>
                </a:cubicBezTo>
                <a:cubicBezTo>
                  <a:pt x="57" y="407"/>
                  <a:pt x="57" y="408"/>
                  <a:pt x="56" y="408"/>
                </a:cubicBezTo>
                <a:cubicBezTo>
                  <a:pt x="56" y="408"/>
                  <a:pt x="56" y="407"/>
                  <a:pt x="55" y="408"/>
                </a:cubicBezTo>
                <a:cubicBezTo>
                  <a:pt x="55" y="408"/>
                  <a:pt x="54" y="408"/>
                  <a:pt x="54" y="408"/>
                </a:cubicBezTo>
                <a:cubicBezTo>
                  <a:pt x="54" y="408"/>
                  <a:pt x="54" y="408"/>
                  <a:pt x="53" y="408"/>
                </a:cubicBezTo>
                <a:cubicBezTo>
                  <a:pt x="53" y="408"/>
                  <a:pt x="53" y="408"/>
                  <a:pt x="53" y="408"/>
                </a:cubicBezTo>
                <a:cubicBezTo>
                  <a:pt x="52" y="408"/>
                  <a:pt x="52" y="408"/>
                  <a:pt x="52" y="408"/>
                </a:cubicBezTo>
                <a:cubicBezTo>
                  <a:pt x="51" y="408"/>
                  <a:pt x="51" y="409"/>
                  <a:pt x="51" y="409"/>
                </a:cubicBezTo>
                <a:cubicBezTo>
                  <a:pt x="50" y="409"/>
                  <a:pt x="49" y="408"/>
                  <a:pt x="48" y="409"/>
                </a:cubicBezTo>
                <a:cubicBezTo>
                  <a:pt x="46" y="409"/>
                  <a:pt x="44" y="409"/>
                  <a:pt x="44" y="410"/>
                </a:cubicBezTo>
                <a:cubicBezTo>
                  <a:pt x="44" y="410"/>
                  <a:pt x="43" y="409"/>
                  <a:pt x="43" y="409"/>
                </a:cubicBezTo>
                <a:cubicBezTo>
                  <a:pt x="43" y="409"/>
                  <a:pt x="42" y="410"/>
                  <a:pt x="42" y="410"/>
                </a:cubicBezTo>
                <a:cubicBezTo>
                  <a:pt x="41" y="410"/>
                  <a:pt x="40" y="410"/>
                  <a:pt x="40" y="411"/>
                </a:cubicBezTo>
                <a:cubicBezTo>
                  <a:pt x="39" y="411"/>
                  <a:pt x="39" y="412"/>
                  <a:pt x="39" y="412"/>
                </a:cubicBezTo>
                <a:cubicBezTo>
                  <a:pt x="39" y="413"/>
                  <a:pt x="39" y="413"/>
                  <a:pt x="39" y="414"/>
                </a:cubicBezTo>
                <a:cubicBezTo>
                  <a:pt x="39" y="414"/>
                  <a:pt x="40" y="414"/>
                  <a:pt x="40" y="414"/>
                </a:cubicBezTo>
                <a:cubicBezTo>
                  <a:pt x="41" y="415"/>
                  <a:pt x="41" y="414"/>
                  <a:pt x="41" y="413"/>
                </a:cubicBezTo>
                <a:cubicBezTo>
                  <a:pt x="42" y="413"/>
                  <a:pt x="43" y="413"/>
                  <a:pt x="43" y="413"/>
                </a:cubicBezTo>
                <a:cubicBezTo>
                  <a:pt x="44" y="413"/>
                  <a:pt x="45" y="412"/>
                  <a:pt x="46" y="412"/>
                </a:cubicBezTo>
                <a:cubicBezTo>
                  <a:pt x="46" y="412"/>
                  <a:pt x="46" y="412"/>
                  <a:pt x="46" y="412"/>
                </a:cubicBezTo>
                <a:cubicBezTo>
                  <a:pt x="47" y="412"/>
                  <a:pt x="47" y="412"/>
                  <a:pt x="47" y="412"/>
                </a:cubicBezTo>
                <a:cubicBezTo>
                  <a:pt x="48" y="412"/>
                  <a:pt x="48" y="412"/>
                  <a:pt x="48" y="412"/>
                </a:cubicBezTo>
                <a:cubicBezTo>
                  <a:pt x="48" y="412"/>
                  <a:pt x="49" y="412"/>
                  <a:pt x="49" y="412"/>
                </a:cubicBezTo>
                <a:cubicBezTo>
                  <a:pt x="49" y="412"/>
                  <a:pt x="49" y="412"/>
                  <a:pt x="49" y="412"/>
                </a:cubicBezTo>
                <a:cubicBezTo>
                  <a:pt x="49" y="412"/>
                  <a:pt x="50" y="412"/>
                  <a:pt x="50" y="412"/>
                </a:cubicBezTo>
                <a:cubicBezTo>
                  <a:pt x="50" y="412"/>
                  <a:pt x="50" y="412"/>
                  <a:pt x="50" y="411"/>
                </a:cubicBezTo>
                <a:cubicBezTo>
                  <a:pt x="50" y="411"/>
                  <a:pt x="51" y="412"/>
                  <a:pt x="51" y="412"/>
                </a:cubicBezTo>
                <a:cubicBezTo>
                  <a:pt x="51" y="412"/>
                  <a:pt x="51" y="411"/>
                  <a:pt x="51" y="411"/>
                </a:cubicBezTo>
                <a:cubicBezTo>
                  <a:pt x="51" y="411"/>
                  <a:pt x="51" y="412"/>
                  <a:pt x="52" y="412"/>
                </a:cubicBezTo>
                <a:cubicBezTo>
                  <a:pt x="52" y="412"/>
                  <a:pt x="52" y="411"/>
                  <a:pt x="52" y="411"/>
                </a:cubicBezTo>
                <a:cubicBezTo>
                  <a:pt x="52" y="411"/>
                  <a:pt x="52" y="412"/>
                  <a:pt x="52" y="412"/>
                </a:cubicBezTo>
                <a:cubicBezTo>
                  <a:pt x="53" y="412"/>
                  <a:pt x="53" y="411"/>
                  <a:pt x="53" y="411"/>
                </a:cubicBezTo>
                <a:cubicBezTo>
                  <a:pt x="53" y="411"/>
                  <a:pt x="53" y="411"/>
                  <a:pt x="53" y="411"/>
                </a:cubicBezTo>
                <a:cubicBezTo>
                  <a:pt x="54" y="411"/>
                  <a:pt x="54" y="411"/>
                  <a:pt x="55" y="411"/>
                </a:cubicBezTo>
                <a:cubicBezTo>
                  <a:pt x="57" y="410"/>
                  <a:pt x="58" y="411"/>
                  <a:pt x="60" y="411"/>
                </a:cubicBezTo>
                <a:cubicBezTo>
                  <a:pt x="60" y="411"/>
                  <a:pt x="61" y="410"/>
                  <a:pt x="61" y="410"/>
                </a:cubicBezTo>
                <a:cubicBezTo>
                  <a:pt x="62" y="410"/>
                  <a:pt x="62" y="410"/>
                  <a:pt x="62" y="410"/>
                </a:cubicBezTo>
                <a:cubicBezTo>
                  <a:pt x="63" y="410"/>
                  <a:pt x="63" y="410"/>
                  <a:pt x="63" y="410"/>
                </a:cubicBezTo>
                <a:cubicBezTo>
                  <a:pt x="64" y="410"/>
                  <a:pt x="64" y="410"/>
                  <a:pt x="64" y="410"/>
                </a:cubicBezTo>
                <a:cubicBezTo>
                  <a:pt x="64" y="410"/>
                  <a:pt x="65" y="409"/>
                  <a:pt x="65" y="409"/>
                </a:cubicBezTo>
                <a:cubicBezTo>
                  <a:pt x="65" y="409"/>
                  <a:pt x="66" y="410"/>
                  <a:pt x="66" y="409"/>
                </a:cubicBezTo>
                <a:cubicBezTo>
                  <a:pt x="67" y="409"/>
                  <a:pt x="68" y="409"/>
                  <a:pt x="68" y="409"/>
                </a:cubicBezTo>
                <a:cubicBezTo>
                  <a:pt x="69" y="408"/>
                  <a:pt x="70" y="409"/>
                  <a:pt x="71" y="408"/>
                </a:cubicBezTo>
                <a:cubicBezTo>
                  <a:pt x="71" y="408"/>
                  <a:pt x="72" y="408"/>
                  <a:pt x="72" y="408"/>
                </a:cubicBezTo>
                <a:cubicBezTo>
                  <a:pt x="73" y="408"/>
                  <a:pt x="73" y="407"/>
                  <a:pt x="74" y="407"/>
                </a:cubicBezTo>
                <a:cubicBezTo>
                  <a:pt x="74" y="407"/>
                  <a:pt x="74" y="407"/>
                  <a:pt x="74" y="407"/>
                </a:cubicBezTo>
                <a:cubicBezTo>
                  <a:pt x="74" y="407"/>
                  <a:pt x="74" y="407"/>
                  <a:pt x="74" y="407"/>
                </a:cubicBezTo>
                <a:cubicBezTo>
                  <a:pt x="75" y="407"/>
                  <a:pt x="76" y="407"/>
                  <a:pt x="76" y="407"/>
                </a:cubicBezTo>
                <a:cubicBezTo>
                  <a:pt x="76" y="407"/>
                  <a:pt x="77" y="406"/>
                  <a:pt x="77" y="406"/>
                </a:cubicBezTo>
                <a:cubicBezTo>
                  <a:pt x="77" y="406"/>
                  <a:pt x="78" y="406"/>
                  <a:pt x="79" y="405"/>
                </a:cubicBezTo>
                <a:cubicBezTo>
                  <a:pt x="80" y="405"/>
                  <a:pt x="80" y="405"/>
                  <a:pt x="81" y="405"/>
                </a:cubicBezTo>
                <a:cubicBezTo>
                  <a:pt x="81" y="405"/>
                  <a:pt x="81" y="405"/>
                  <a:pt x="81" y="405"/>
                </a:cubicBezTo>
                <a:cubicBezTo>
                  <a:pt x="81" y="405"/>
                  <a:pt x="82" y="405"/>
                  <a:pt x="82" y="405"/>
                </a:cubicBezTo>
                <a:cubicBezTo>
                  <a:pt x="82" y="405"/>
                  <a:pt x="82" y="405"/>
                  <a:pt x="83" y="405"/>
                </a:cubicBezTo>
                <a:cubicBezTo>
                  <a:pt x="83" y="405"/>
                  <a:pt x="84" y="404"/>
                  <a:pt x="85" y="404"/>
                </a:cubicBezTo>
                <a:cubicBezTo>
                  <a:pt x="86" y="405"/>
                  <a:pt x="88" y="403"/>
                  <a:pt x="88" y="403"/>
                </a:cubicBezTo>
                <a:cubicBezTo>
                  <a:pt x="89" y="403"/>
                  <a:pt x="89" y="403"/>
                  <a:pt x="89" y="403"/>
                </a:cubicBezTo>
                <a:cubicBezTo>
                  <a:pt x="89" y="403"/>
                  <a:pt x="90" y="403"/>
                  <a:pt x="90" y="402"/>
                </a:cubicBezTo>
                <a:cubicBezTo>
                  <a:pt x="91" y="402"/>
                  <a:pt x="93" y="401"/>
                  <a:pt x="94" y="401"/>
                </a:cubicBezTo>
                <a:cubicBezTo>
                  <a:pt x="95" y="402"/>
                  <a:pt x="95" y="401"/>
                  <a:pt x="96" y="401"/>
                </a:cubicBezTo>
                <a:cubicBezTo>
                  <a:pt x="96" y="401"/>
                  <a:pt x="96" y="401"/>
                  <a:pt x="96" y="401"/>
                </a:cubicBezTo>
                <a:cubicBezTo>
                  <a:pt x="97" y="401"/>
                  <a:pt x="97" y="401"/>
                  <a:pt x="97" y="401"/>
                </a:cubicBezTo>
                <a:cubicBezTo>
                  <a:pt x="99" y="400"/>
                  <a:pt x="100" y="400"/>
                  <a:pt x="101" y="400"/>
                </a:cubicBezTo>
                <a:cubicBezTo>
                  <a:pt x="102" y="400"/>
                  <a:pt x="102" y="399"/>
                  <a:pt x="102" y="399"/>
                </a:cubicBezTo>
                <a:cubicBezTo>
                  <a:pt x="102" y="399"/>
                  <a:pt x="103" y="399"/>
                  <a:pt x="103" y="399"/>
                </a:cubicBezTo>
                <a:cubicBezTo>
                  <a:pt x="104" y="399"/>
                  <a:pt x="104" y="399"/>
                  <a:pt x="104" y="399"/>
                </a:cubicBezTo>
                <a:cubicBezTo>
                  <a:pt x="104" y="399"/>
                  <a:pt x="105" y="399"/>
                  <a:pt x="105" y="399"/>
                </a:cubicBezTo>
                <a:cubicBezTo>
                  <a:pt x="105" y="399"/>
                  <a:pt x="106" y="399"/>
                  <a:pt x="106" y="399"/>
                </a:cubicBezTo>
                <a:cubicBezTo>
                  <a:pt x="106" y="399"/>
                  <a:pt x="107" y="398"/>
                  <a:pt x="107" y="398"/>
                </a:cubicBezTo>
                <a:cubicBezTo>
                  <a:pt x="108" y="399"/>
                  <a:pt x="108" y="398"/>
                  <a:pt x="108" y="398"/>
                </a:cubicBezTo>
                <a:cubicBezTo>
                  <a:pt x="109" y="398"/>
                  <a:pt x="110" y="398"/>
                  <a:pt x="111" y="397"/>
                </a:cubicBezTo>
                <a:cubicBezTo>
                  <a:pt x="112" y="397"/>
                  <a:pt x="112" y="397"/>
                  <a:pt x="113" y="397"/>
                </a:cubicBezTo>
                <a:cubicBezTo>
                  <a:pt x="113" y="396"/>
                  <a:pt x="113" y="397"/>
                  <a:pt x="113" y="396"/>
                </a:cubicBezTo>
                <a:cubicBezTo>
                  <a:pt x="114" y="396"/>
                  <a:pt x="115" y="396"/>
                  <a:pt x="115" y="396"/>
                </a:cubicBezTo>
                <a:cubicBezTo>
                  <a:pt x="116" y="395"/>
                  <a:pt x="117" y="395"/>
                  <a:pt x="118" y="395"/>
                </a:cubicBezTo>
                <a:cubicBezTo>
                  <a:pt x="120" y="396"/>
                  <a:pt x="122" y="396"/>
                  <a:pt x="122" y="394"/>
                </a:cubicBezTo>
                <a:cubicBezTo>
                  <a:pt x="123" y="393"/>
                  <a:pt x="122" y="392"/>
                  <a:pt x="121" y="391"/>
                </a:cubicBezTo>
                <a:cubicBezTo>
                  <a:pt x="121" y="391"/>
                  <a:pt x="121" y="391"/>
                  <a:pt x="121" y="391"/>
                </a:cubicBezTo>
                <a:cubicBezTo>
                  <a:pt x="121" y="391"/>
                  <a:pt x="120" y="390"/>
                  <a:pt x="120" y="390"/>
                </a:cubicBezTo>
                <a:cubicBezTo>
                  <a:pt x="120" y="390"/>
                  <a:pt x="120" y="390"/>
                  <a:pt x="120" y="390"/>
                </a:cubicBezTo>
                <a:cubicBezTo>
                  <a:pt x="120" y="390"/>
                  <a:pt x="119" y="390"/>
                  <a:pt x="119" y="389"/>
                </a:cubicBezTo>
                <a:cubicBezTo>
                  <a:pt x="119" y="389"/>
                  <a:pt x="119" y="388"/>
                  <a:pt x="118" y="388"/>
                </a:cubicBezTo>
                <a:cubicBezTo>
                  <a:pt x="117" y="388"/>
                  <a:pt x="117" y="387"/>
                  <a:pt x="117" y="387"/>
                </a:cubicBezTo>
                <a:cubicBezTo>
                  <a:pt x="117" y="387"/>
                  <a:pt x="117" y="387"/>
                  <a:pt x="117" y="386"/>
                </a:cubicBezTo>
                <a:cubicBezTo>
                  <a:pt x="116" y="386"/>
                  <a:pt x="116" y="386"/>
                  <a:pt x="115" y="386"/>
                </a:cubicBezTo>
                <a:cubicBezTo>
                  <a:pt x="115" y="385"/>
                  <a:pt x="115" y="385"/>
                  <a:pt x="115" y="385"/>
                </a:cubicBezTo>
                <a:cubicBezTo>
                  <a:pt x="114" y="384"/>
                  <a:pt x="114" y="383"/>
                  <a:pt x="113" y="383"/>
                </a:cubicBezTo>
                <a:cubicBezTo>
                  <a:pt x="113" y="383"/>
                  <a:pt x="112" y="383"/>
                  <a:pt x="112" y="382"/>
                </a:cubicBezTo>
                <a:cubicBezTo>
                  <a:pt x="111" y="382"/>
                  <a:pt x="111" y="381"/>
                  <a:pt x="111" y="381"/>
                </a:cubicBezTo>
                <a:cubicBezTo>
                  <a:pt x="110" y="381"/>
                  <a:pt x="110" y="379"/>
                  <a:pt x="109" y="379"/>
                </a:cubicBezTo>
                <a:cubicBezTo>
                  <a:pt x="109" y="379"/>
                  <a:pt x="109" y="379"/>
                  <a:pt x="109" y="379"/>
                </a:cubicBezTo>
                <a:cubicBezTo>
                  <a:pt x="108" y="378"/>
                  <a:pt x="107" y="377"/>
                  <a:pt x="107" y="377"/>
                </a:cubicBezTo>
                <a:cubicBezTo>
                  <a:pt x="107" y="377"/>
                  <a:pt x="106" y="376"/>
                  <a:pt x="106" y="376"/>
                </a:cubicBezTo>
                <a:cubicBezTo>
                  <a:pt x="105" y="376"/>
                  <a:pt x="106" y="375"/>
                  <a:pt x="105" y="375"/>
                </a:cubicBezTo>
                <a:cubicBezTo>
                  <a:pt x="104" y="374"/>
                  <a:pt x="102" y="373"/>
                  <a:pt x="100" y="371"/>
                </a:cubicBezTo>
                <a:cubicBezTo>
                  <a:pt x="100" y="371"/>
                  <a:pt x="100" y="371"/>
                  <a:pt x="100" y="371"/>
                </a:cubicBezTo>
                <a:cubicBezTo>
                  <a:pt x="99" y="370"/>
                  <a:pt x="98" y="370"/>
                  <a:pt x="97" y="369"/>
                </a:cubicBezTo>
                <a:cubicBezTo>
                  <a:pt x="97" y="369"/>
                  <a:pt x="97" y="369"/>
                  <a:pt x="97" y="369"/>
                </a:cubicBezTo>
                <a:cubicBezTo>
                  <a:pt x="97" y="368"/>
                  <a:pt x="96" y="368"/>
                  <a:pt x="96" y="368"/>
                </a:cubicBezTo>
                <a:cubicBezTo>
                  <a:pt x="96" y="368"/>
                  <a:pt x="96" y="368"/>
                  <a:pt x="95" y="368"/>
                </a:cubicBezTo>
                <a:cubicBezTo>
                  <a:pt x="95" y="367"/>
                  <a:pt x="96" y="367"/>
                  <a:pt x="96" y="367"/>
                </a:cubicBezTo>
                <a:cubicBezTo>
                  <a:pt x="95" y="367"/>
                  <a:pt x="95" y="366"/>
                  <a:pt x="95" y="366"/>
                </a:cubicBezTo>
                <a:cubicBezTo>
                  <a:pt x="94" y="366"/>
                  <a:pt x="93" y="365"/>
                  <a:pt x="92" y="365"/>
                </a:cubicBezTo>
                <a:cubicBezTo>
                  <a:pt x="92" y="364"/>
                  <a:pt x="92" y="364"/>
                  <a:pt x="92" y="364"/>
                </a:cubicBezTo>
                <a:cubicBezTo>
                  <a:pt x="92" y="364"/>
                  <a:pt x="90" y="363"/>
                  <a:pt x="90" y="363"/>
                </a:cubicBezTo>
                <a:cubicBezTo>
                  <a:pt x="90" y="363"/>
                  <a:pt x="90" y="362"/>
                  <a:pt x="90" y="362"/>
                </a:cubicBezTo>
                <a:cubicBezTo>
                  <a:pt x="90" y="362"/>
                  <a:pt x="89" y="362"/>
                  <a:pt x="89" y="361"/>
                </a:cubicBezTo>
                <a:cubicBezTo>
                  <a:pt x="89" y="361"/>
                  <a:pt x="88" y="361"/>
                  <a:pt x="88" y="361"/>
                </a:cubicBezTo>
                <a:cubicBezTo>
                  <a:pt x="87" y="360"/>
                  <a:pt x="86" y="359"/>
                  <a:pt x="86" y="359"/>
                </a:cubicBezTo>
                <a:cubicBezTo>
                  <a:pt x="86" y="359"/>
                  <a:pt x="85" y="359"/>
                  <a:pt x="85" y="359"/>
                </a:cubicBezTo>
                <a:cubicBezTo>
                  <a:pt x="85" y="358"/>
                  <a:pt x="84" y="358"/>
                  <a:pt x="84" y="358"/>
                </a:cubicBezTo>
                <a:cubicBezTo>
                  <a:pt x="83" y="358"/>
                  <a:pt x="83" y="357"/>
                  <a:pt x="83" y="357"/>
                </a:cubicBezTo>
                <a:cubicBezTo>
                  <a:pt x="82" y="356"/>
                  <a:pt x="80" y="355"/>
                  <a:pt x="79" y="354"/>
                </a:cubicBezTo>
                <a:cubicBezTo>
                  <a:pt x="79" y="354"/>
                  <a:pt x="79" y="354"/>
                  <a:pt x="78" y="354"/>
                </a:cubicBezTo>
                <a:cubicBezTo>
                  <a:pt x="78" y="354"/>
                  <a:pt x="78" y="353"/>
                  <a:pt x="78" y="353"/>
                </a:cubicBezTo>
                <a:cubicBezTo>
                  <a:pt x="78" y="353"/>
                  <a:pt x="77" y="352"/>
                  <a:pt x="77" y="352"/>
                </a:cubicBezTo>
                <a:cubicBezTo>
                  <a:pt x="76" y="351"/>
                  <a:pt x="75" y="350"/>
                  <a:pt x="75" y="350"/>
                </a:cubicBezTo>
                <a:cubicBezTo>
                  <a:pt x="74" y="349"/>
                  <a:pt x="72" y="348"/>
                  <a:pt x="72" y="347"/>
                </a:cubicBezTo>
                <a:cubicBezTo>
                  <a:pt x="74" y="347"/>
                  <a:pt x="75" y="346"/>
                  <a:pt x="76" y="346"/>
                </a:cubicBezTo>
                <a:cubicBezTo>
                  <a:pt x="77" y="346"/>
                  <a:pt x="77" y="346"/>
                  <a:pt x="77" y="346"/>
                </a:cubicBezTo>
                <a:cubicBezTo>
                  <a:pt x="78" y="345"/>
                  <a:pt x="78" y="346"/>
                  <a:pt x="79" y="346"/>
                </a:cubicBezTo>
                <a:cubicBezTo>
                  <a:pt x="79" y="345"/>
                  <a:pt x="80" y="345"/>
                  <a:pt x="81" y="345"/>
                </a:cubicBezTo>
                <a:cubicBezTo>
                  <a:pt x="81" y="345"/>
                  <a:pt x="81" y="345"/>
                  <a:pt x="81" y="345"/>
                </a:cubicBezTo>
                <a:cubicBezTo>
                  <a:pt x="83" y="344"/>
                  <a:pt x="83" y="344"/>
                  <a:pt x="85" y="344"/>
                </a:cubicBezTo>
                <a:cubicBezTo>
                  <a:pt x="85" y="344"/>
                  <a:pt x="86" y="343"/>
                  <a:pt x="87" y="343"/>
                </a:cubicBezTo>
                <a:cubicBezTo>
                  <a:pt x="87" y="343"/>
                  <a:pt x="88" y="343"/>
                  <a:pt x="88" y="343"/>
                </a:cubicBezTo>
                <a:cubicBezTo>
                  <a:pt x="88" y="343"/>
                  <a:pt x="89" y="343"/>
                  <a:pt x="89" y="343"/>
                </a:cubicBezTo>
                <a:cubicBezTo>
                  <a:pt x="89" y="343"/>
                  <a:pt x="89" y="342"/>
                  <a:pt x="90" y="342"/>
                </a:cubicBezTo>
                <a:cubicBezTo>
                  <a:pt x="90" y="342"/>
                  <a:pt x="91" y="342"/>
                  <a:pt x="91" y="342"/>
                </a:cubicBezTo>
                <a:cubicBezTo>
                  <a:pt x="92" y="342"/>
                  <a:pt x="92" y="342"/>
                  <a:pt x="93" y="341"/>
                </a:cubicBezTo>
                <a:cubicBezTo>
                  <a:pt x="94" y="341"/>
                  <a:pt x="96" y="340"/>
                  <a:pt x="97" y="340"/>
                </a:cubicBezTo>
                <a:cubicBezTo>
                  <a:pt x="97" y="340"/>
                  <a:pt x="98" y="339"/>
                  <a:pt x="98" y="339"/>
                </a:cubicBezTo>
                <a:cubicBezTo>
                  <a:pt x="98" y="339"/>
                  <a:pt x="99" y="340"/>
                  <a:pt x="99" y="339"/>
                </a:cubicBezTo>
                <a:cubicBezTo>
                  <a:pt x="100" y="339"/>
                  <a:pt x="100" y="339"/>
                  <a:pt x="101" y="338"/>
                </a:cubicBezTo>
                <a:cubicBezTo>
                  <a:pt x="101" y="338"/>
                  <a:pt x="102" y="338"/>
                  <a:pt x="102" y="338"/>
                </a:cubicBezTo>
                <a:cubicBezTo>
                  <a:pt x="102" y="338"/>
                  <a:pt x="103" y="338"/>
                  <a:pt x="103" y="338"/>
                </a:cubicBezTo>
                <a:cubicBezTo>
                  <a:pt x="104" y="338"/>
                  <a:pt x="105" y="337"/>
                  <a:pt x="105" y="337"/>
                </a:cubicBezTo>
                <a:cubicBezTo>
                  <a:pt x="106" y="337"/>
                  <a:pt x="107" y="336"/>
                  <a:pt x="108" y="336"/>
                </a:cubicBezTo>
                <a:cubicBezTo>
                  <a:pt x="108" y="335"/>
                  <a:pt x="108" y="336"/>
                  <a:pt x="109" y="336"/>
                </a:cubicBezTo>
                <a:cubicBezTo>
                  <a:pt x="109" y="336"/>
                  <a:pt x="109" y="335"/>
                  <a:pt x="109" y="335"/>
                </a:cubicBezTo>
                <a:cubicBezTo>
                  <a:pt x="109" y="335"/>
                  <a:pt x="110" y="335"/>
                  <a:pt x="110" y="335"/>
                </a:cubicBezTo>
                <a:cubicBezTo>
                  <a:pt x="110" y="335"/>
                  <a:pt x="111" y="335"/>
                  <a:pt x="111" y="335"/>
                </a:cubicBezTo>
                <a:cubicBezTo>
                  <a:pt x="113" y="334"/>
                  <a:pt x="113" y="333"/>
                  <a:pt x="115" y="333"/>
                </a:cubicBezTo>
                <a:cubicBezTo>
                  <a:pt x="115" y="333"/>
                  <a:pt x="116" y="333"/>
                  <a:pt x="116" y="333"/>
                </a:cubicBezTo>
                <a:cubicBezTo>
                  <a:pt x="116" y="333"/>
                  <a:pt x="117" y="332"/>
                  <a:pt x="117" y="332"/>
                </a:cubicBezTo>
                <a:cubicBezTo>
                  <a:pt x="117" y="332"/>
                  <a:pt x="117" y="331"/>
                  <a:pt x="118" y="331"/>
                </a:cubicBezTo>
                <a:cubicBezTo>
                  <a:pt x="118" y="331"/>
                  <a:pt x="119" y="331"/>
                  <a:pt x="119" y="331"/>
                </a:cubicBezTo>
                <a:cubicBezTo>
                  <a:pt x="119" y="331"/>
                  <a:pt x="119" y="331"/>
                  <a:pt x="120" y="330"/>
                </a:cubicBezTo>
                <a:cubicBezTo>
                  <a:pt x="120" y="330"/>
                  <a:pt x="121" y="330"/>
                  <a:pt x="121" y="330"/>
                </a:cubicBezTo>
                <a:cubicBezTo>
                  <a:pt x="121" y="329"/>
                  <a:pt x="122" y="329"/>
                  <a:pt x="123" y="329"/>
                </a:cubicBezTo>
                <a:cubicBezTo>
                  <a:pt x="123" y="329"/>
                  <a:pt x="124" y="329"/>
                  <a:pt x="125" y="328"/>
                </a:cubicBezTo>
                <a:cubicBezTo>
                  <a:pt x="125" y="328"/>
                  <a:pt x="126" y="328"/>
                  <a:pt x="127" y="327"/>
                </a:cubicBezTo>
                <a:cubicBezTo>
                  <a:pt x="127" y="327"/>
                  <a:pt x="128" y="327"/>
                  <a:pt x="129" y="327"/>
                </a:cubicBezTo>
                <a:cubicBezTo>
                  <a:pt x="129" y="327"/>
                  <a:pt x="130" y="326"/>
                  <a:pt x="130" y="326"/>
                </a:cubicBezTo>
                <a:cubicBezTo>
                  <a:pt x="131" y="326"/>
                  <a:pt x="132" y="326"/>
                  <a:pt x="133" y="326"/>
                </a:cubicBezTo>
                <a:cubicBezTo>
                  <a:pt x="134" y="325"/>
                  <a:pt x="135" y="325"/>
                  <a:pt x="136" y="324"/>
                </a:cubicBezTo>
                <a:cubicBezTo>
                  <a:pt x="136" y="324"/>
                  <a:pt x="136" y="324"/>
                  <a:pt x="137" y="324"/>
                </a:cubicBezTo>
                <a:cubicBezTo>
                  <a:pt x="138" y="323"/>
                  <a:pt x="140" y="324"/>
                  <a:pt x="141" y="322"/>
                </a:cubicBezTo>
                <a:cubicBezTo>
                  <a:pt x="141" y="321"/>
                  <a:pt x="141" y="321"/>
                  <a:pt x="140" y="320"/>
                </a:cubicBezTo>
                <a:cubicBezTo>
                  <a:pt x="140" y="320"/>
                  <a:pt x="139" y="319"/>
                  <a:pt x="139" y="319"/>
                </a:cubicBezTo>
                <a:cubicBezTo>
                  <a:pt x="135" y="316"/>
                  <a:pt x="129" y="315"/>
                  <a:pt x="125" y="313"/>
                </a:cubicBezTo>
                <a:cubicBezTo>
                  <a:pt x="123" y="312"/>
                  <a:pt x="122" y="310"/>
                  <a:pt x="120" y="309"/>
                </a:cubicBezTo>
                <a:cubicBezTo>
                  <a:pt x="117" y="307"/>
                  <a:pt x="114" y="305"/>
                  <a:pt x="111" y="303"/>
                </a:cubicBezTo>
                <a:cubicBezTo>
                  <a:pt x="109" y="302"/>
                  <a:pt x="109" y="301"/>
                  <a:pt x="108" y="300"/>
                </a:cubicBezTo>
                <a:cubicBezTo>
                  <a:pt x="104" y="297"/>
                  <a:pt x="101" y="295"/>
                  <a:pt x="97" y="292"/>
                </a:cubicBezTo>
                <a:cubicBezTo>
                  <a:pt x="96" y="291"/>
                  <a:pt x="96" y="291"/>
                  <a:pt x="96" y="291"/>
                </a:cubicBezTo>
                <a:cubicBezTo>
                  <a:pt x="95" y="290"/>
                  <a:pt x="95" y="290"/>
                  <a:pt x="95" y="290"/>
                </a:cubicBezTo>
                <a:cubicBezTo>
                  <a:pt x="95" y="289"/>
                  <a:pt x="93" y="289"/>
                  <a:pt x="92" y="288"/>
                </a:cubicBezTo>
                <a:cubicBezTo>
                  <a:pt x="92" y="288"/>
                  <a:pt x="92" y="288"/>
                  <a:pt x="92" y="288"/>
                </a:cubicBezTo>
                <a:cubicBezTo>
                  <a:pt x="92" y="288"/>
                  <a:pt x="91" y="287"/>
                  <a:pt x="91" y="287"/>
                </a:cubicBezTo>
                <a:cubicBezTo>
                  <a:pt x="90" y="287"/>
                  <a:pt x="90" y="287"/>
                  <a:pt x="90" y="286"/>
                </a:cubicBezTo>
                <a:cubicBezTo>
                  <a:pt x="90" y="286"/>
                  <a:pt x="89" y="286"/>
                  <a:pt x="89" y="286"/>
                </a:cubicBezTo>
                <a:cubicBezTo>
                  <a:pt x="89" y="286"/>
                  <a:pt x="89" y="286"/>
                  <a:pt x="89" y="286"/>
                </a:cubicBezTo>
                <a:cubicBezTo>
                  <a:pt x="88" y="285"/>
                  <a:pt x="87" y="284"/>
                  <a:pt x="86" y="284"/>
                </a:cubicBezTo>
                <a:cubicBezTo>
                  <a:pt x="85" y="283"/>
                  <a:pt x="84" y="283"/>
                  <a:pt x="84" y="282"/>
                </a:cubicBezTo>
                <a:cubicBezTo>
                  <a:pt x="85" y="281"/>
                  <a:pt x="87" y="280"/>
                  <a:pt x="89" y="279"/>
                </a:cubicBezTo>
                <a:cubicBezTo>
                  <a:pt x="89" y="279"/>
                  <a:pt x="89" y="279"/>
                  <a:pt x="89" y="279"/>
                </a:cubicBezTo>
                <a:cubicBezTo>
                  <a:pt x="89" y="278"/>
                  <a:pt x="90" y="278"/>
                  <a:pt x="90" y="278"/>
                </a:cubicBezTo>
                <a:cubicBezTo>
                  <a:pt x="91" y="278"/>
                  <a:pt x="91" y="278"/>
                  <a:pt x="91" y="277"/>
                </a:cubicBezTo>
                <a:cubicBezTo>
                  <a:pt x="91" y="277"/>
                  <a:pt x="91" y="277"/>
                  <a:pt x="92" y="277"/>
                </a:cubicBezTo>
                <a:cubicBezTo>
                  <a:pt x="92" y="276"/>
                  <a:pt x="93" y="276"/>
                  <a:pt x="93" y="276"/>
                </a:cubicBezTo>
                <a:cubicBezTo>
                  <a:pt x="94" y="276"/>
                  <a:pt x="94" y="275"/>
                  <a:pt x="94" y="275"/>
                </a:cubicBezTo>
                <a:cubicBezTo>
                  <a:pt x="95" y="274"/>
                  <a:pt x="97" y="274"/>
                  <a:pt x="98" y="274"/>
                </a:cubicBezTo>
                <a:cubicBezTo>
                  <a:pt x="99" y="273"/>
                  <a:pt x="99" y="273"/>
                  <a:pt x="101" y="272"/>
                </a:cubicBezTo>
                <a:cubicBezTo>
                  <a:pt x="101" y="272"/>
                  <a:pt x="102" y="272"/>
                  <a:pt x="102" y="272"/>
                </a:cubicBezTo>
                <a:cubicBezTo>
                  <a:pt x="102" y="272"/>
                  <a:pt x="103" y="272"/>
                  <a:pt x="103" y="272"/>
                </a:cubicBezTo>
                <a:cubicBezTo>
                  <a:pt x="103" y="272"/>
                  <a:pt x="104" y="272"/>
                  <a:pt x="104" y="272"/>
                </a:cubicBezTo>
                <a:cubicBezTo>
                  <a:pt x="104" y="271"/>
                  <a:pt x="105" y="272"/>
                  <a:pt x="105" y="272"/>
                </a:cubicBezTo>
                <a:cubicBezTo>
                  <a:pt x="106" y="272"/>
                  <a:pt x="106" y="271"/>
                  <a:pt x="107" y="271"/>
                </a:cubicBezTo>
                <a:cubicBezTo>
                  <a:pt x="107" y="271"/>
                  <a:pt x="107" y="271"/>
                  <a:pt x="107" y="271"/>
                </a:cubicBezTo>
                <a:cubicBezTo>
                  <a:pt x="108" y="271"/>
                  <a:pt x="108" y="271"/>
                  <a:pt x="109" y="270"/>
                </a:cubicBezTo>
                <a:cubicBezTo>
                  <a:pt x="109" y="270"/>
                  <a:pt x="109" y="271"/>
                  <a:pt x="109" y="271"/>
                </a:cubicBezTo>
                <a:cubicBezTo>
                  <a:pt x="110" y="271"/>
                  <a:pt x="109" y="270"/>
                  <a:pt x="110" y="270"/>
                </a:cubicBezTo>
                <a:cubicBezTo>
                  <a:pt x="111" y="270"/>
                  <a:pt x="111" y="270"/>
                  <a:pt x="112" y="270"/>
                </a:cubicBezTo>
                <a:cubicBezTo>
                  <a:pt x="113" y="270"/>
                  <a:pt x="114" y="269"/>
                  <a:pt x="115" y="269"/>
                </a:cubicBezTo>
                <a:cubicBezTo>
                  <a:pt x="115" y="269"/>
                  <a:pt x="115" y="269"/>
                  <a:pt x="115" y="269"/>
                </a:cubicBezTo>
                <a:cubicBezTo>
                  <a:pt x="116" y="269"/>
                  <a:pt x="117" y="269"/>
                  <a:pt x="117" y="269"/>
                </a:cubicBezTo>
                <a:cubicBezTo>
                  <a:pt x="118" y="269"/>
                  <a:pt x="118" y="268"/>
                  <a:pt x="119" y="268"/>
                </a:cubicBezTo>
                <a:cubicBezTo>
                  <a:pt x="119" y="268"/>
                  <a:pt x="119" y="268"/>
                  <a:pt x="119" y="268"/>
                </a:cubicBezTo>
                <a:cubicBezTo>
                  <a:pt x="119" y="268"/>
                  <a:pt x="119" y="268"/>
                  <a:pt x="120" y="268"/>
                </a:cubicBezTo>
                <a:cubicBezTo>
                  <a:pt x="121" y="268"/>
                  <a:pt x="122" y="268"/>
                  <a:pt x="123" y="267"/>
                </a:cubicBezTo>
                <a:cubicBezTo>
                  <a:pt x="123" y="267"/>
                  <a:pt x="124" y="268"/>
                  <a:pt x="124" y="268"/>
                </a:cubicBezTo>
                <a:cubicBezTo>
                  <a:pt x="124" y="268"/>
                  <a:pt x="125" y="267"/>
                  <a:pt x="125" y="267"/>
                </a:cubicBezTo>
                <a:cubicBezTo>
                  <a:pt x="126" y="267"/>
                  <a:pt x="126" y="267"/>
                  <a:pt x="126" y="266"/>
                </a:cubicBezTo>
                <a:cubicBezTo>
                  <a:pt x="126" y="266"/>
                  <a:pt x="127" y="267"/>
                  <a:pt x="127" y="267"/>
                </a:cubicBezTo>
                <a:cubicBezTo>
                  <a:pt x="128" y="267"/>
                  <a:pt x="128" y="266"/>
                  <a:pt x="129" y="266"/>
                </a:cubicBezTo>
                <a:cubicBezTo>
                  <a:pt x="129" y="266"/>
                  <a:pt x="130" y="266"/>
                  <a:pt x="130" y="266"/>
                </a:cubicBezTo>
                <a:cubicBezTo>
                  <a:pt x="131" y="266"/>
                  <a:pt x="131" y="265"/>
                  <a:pt x="132" y="265"/>
                </a:cubicBezTo>
                <a:cubicBezTo>
                  <a:pt x="132" y="265"/>
                  <a:pt x="133" y="265"/>
                  <a:pt x="134" y="265"/>
                </a:cubicBezTo>
                <a:cubicBezTo>
                  <a:pt x="134" y="265"/>
                  <a:pt x="135" y="264"/>
                  <a:pt x="135" y="264"/>
                </a:cubicBezTo>
                <a:cubicBezTo>
                  <a:pt x="136" y="265"/>
                  <a:pt x="138" y="263"/>
                  <a:pt x="138" y="263"/>
                </a:cubicBezTo>
                <a:cubicBezTo>
                  <a:pt x="140" y="263"/>
                  <a:pt x="141" y="262"/>
                  <a:pt x="143" y="261"/>
                </a:cubicBezTo>
                <a:cubicBezTo>
                  <a:pt x="144" y="261"/>
                  <a:pt x="145" y="260"/>
                  <a:pt x="146" y="259"/>
                </a:cubicBezTo>
                <a:cubicBezTo>
                  <a:pt x="146" y="259"/>
                  <a:pt x="146" y="259"/>
                  <a:pt x="146" y="259"/>
                </a:cubicBezTo>
                <a:cubicBezTo>
                  <a:pt x="146" y="258"/>
                  <a:pt x="146" y="258"/>
                  <a:pt x="146" y="258"/>
                </a:cubicBezTo>
                <a:cubicBezTo>
                  <a:pt x="146" y="258"/>
                  <a:pt x="146" y="257"/>
                  <a:pt x="147" y="257"/>
                </a:cubicBezTo>
                <a:cubicBezTo>
                  <a:pt x="147" y="257"/>
                  <a:pt x="147" y="258"/>
                  <a:pt x="147" y="258"/>
                </a:cubicBezTo>
                <a:cubicBezTo>
                  <a:pt x="148" y="258"/>
                  <a:pt x="148" y="257"/>
                  <a:pt x="148" y="258"/>
                </a:cubicBezTo>
                <a:cubicBezTo>
                  <a:pt x="149" y="257"/>
                  <a:pt x="149" y="256"/>
                  <a:pt x="149" y="256"/>
                </a:cubicBezTo>
                <a:cubicBezTo>
                  <a:pt x="149" y="255"/>
                  <a:pt x="149" y="255"/>
                  <a:pt x="149" y="255"/>
                </a:cubicBezTo>
                <a:cubicBezTo>
                  <a:pt x="149" y="254"/>
                  <a:pt x="149" y="254"/>
                  <a:pt x="149" y="254"/>
                </a:cubicBezTo>
                <a:cubicBezTo>
                  <a:pt x="149" y="253"/>
                  <a:pt x="148" y="252"/>
                  <a:pt x="148" y="252"/>
                </a:cubicBezTo>
                <a:cubicBezTo>
                  <a:pt x="148" y="251"/>
                  <a:pt x="147" y="250"/>
                  <a:pt x="147" y="250"/>
                </a:cubicBezTo>
                <a:cubicBezTo>
                  <a:pt x="147" y="249"/>
                  <a:pt x="146" y="249"/>
                  <a:pt x="146" y="249"/>
                </a:cubicBezTo>
                <a:cubicBezTo>
                  <a:pt x="146" y="249"/>
                  <a:pt x="146" y="248"/>
                  <a:pt x="145" y="248"/>
                </a:cubicBezTo>
                <a:cubicBezTo>
                  <a:pt x="145" y="248"/>
                  <a:pt x="144" y="246"/>
                  <a:pt x="143" y="246"/>
                </a:cubicBezTo>
                <a:cubicBezTo>
                  <a:pt x="142" y="245"/>
                  <a:pt x="140" y="244"/>
                  <a:pt x="140" y="243"/>
                </a:cubicBezTo>
                <a:cubicBezTo>
                  <a:pt x="140" y="243"/>
                  <a:pt x="139" y="243"/>
                  <a:pt x="139" y="243"/>
                </a:cubicBezTo>
                <a:cubicBezTo>
                  <a:pt x="139" y="243"/>
                  <a:pt x="139" y="243"/>
                  <a:pt x="139" y="243"/>
                </a:cubicBezTo>
                <a:cubicBezTo>
                  <a:pt x="139" y="242"/>
                  <a:pt x="138" y="242"/>
                  <a:pt x="138" y="241"/>
                </a:cubicBezTo>
                <a:cubicBezTo>
                  <a:pt x="137" y="241"/>
                  <a:pt x="136" y="240"/>
                  <a:pt x="135" y="239"/>
                </a:cubicBezTo>
                <a:cubicBezTo>
                  <a:pt x="134" y="239"/>
                  <a:pt x="133" y="238"/>
                  <a:pt x="132" y="237"/>
                </a:cubicBezTo>
                <a:cubicBezTo>
                  <a:pt x="132" y="237"/>
                  <a:pt x="131" y="236"/>
                  <a:pt x="130" y="236"/>
                </a:cubicBezTo>
                <a:cubicBezTo>
                  <a:pt x="130" y="235"/>
                  <a:pt x="129" y="234"/>
                  <a:pt x="128" y="234"/>
                </a:cubicBezTo>
                <a:cubicBezTo>
                  <a:pt x="128" y="234"/>
                  <a:pt x="128" y="234"/>
                  <a:pt x="128" y="234"/>
                </a:cubicBezTo>
                <a:cubicBezTo>
                  <a:pt x="127" y="233"/>
                  <a:pt x="126" y="232"/>
                  <a:pt x="124" y="232"/>
                </a:cubicBezTo>
                <a:cubicBezTo>
                  <a:pt x="122" y="231"/>
                  <a:pt x="119" y="229"/>
                  <a:pt x="117" y="228"/>
                </a:cubicBezTo>
                <a:cubicBezTo>
                  <a:pt x="116" y="228"/>
                  <a:pt x="115" y="227"/>
                  <a:pt x="114" y="226"/>
                </a:cubicBezTo>
                <a:cubicBezTo>
                  <a:pt x="113" y="226"/>
                  <a:pt x="111" y="226"/>
                  <a:pt x="110" y="224"/>
                </a:cubicBezTo>
                <a:cubicBezTo>
                  <a:pt x="110" y="223"/>
                  <a:pt x="111" y="223"/>
                  <a:pt x="111" y="222"/>
                </a:cubicBezTo>
                <a:cubicBezTo>
                  <a:pt x="112" y="222"/>
                  <a:pt x="114" y="222"/>
                  <a:pt x="114" y="222"/>
                </a:cubicBezTo>
                <a:cubicBezTo>
                  <a:pt x="115" y="221"/>
                  <a:pt x="116" y="221"/>
                  <a:pt x="117" y="221"/>
                </a:cubicBezTo>
                <a:cubicBezTo>
                  <a:pt x="118" y="221"/>
                  <a:pt x="118" y="221"/>
                  <a:pt x="119" y="221"/>
                </a:cubicBezTo>
                <a:cubicBezTo>
                  <a:pt x="119" y="221"/>
                  <a:pt x="120" y="220"/>
                  <a:pt x="120" y="220"/>
                </a:cubicBezTo>
                <a:cubicBezTo>
                  <a:pt x="120" y="220"/>
                  <a:pt x="121" y="220"/>
                  <a:pt x="121" y="220"/>
                </a:cubicBezTo>
                <a:cubicBezTo>
                  <a:pt x="121" y="220"/>
                  <a:pt x="122" y="220"/>
                  <a:pt x="122" y="220"/>
                </a:cubicBezTo>
                <a:cubicBezTo>
                  <a:pt x="123" y="220"/>
                  <a:pt x="123" y="220"/>
                  <a:pt x="123" y="220"/>
                </a:cubicBezTo>
                <a:cubicBezTo>
                  <a:pt x="124" y="220"/>
                  <a:pt x="124" y="219"/>
                  <a:pt x="124" y="219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6" y="219"/>
                  <a:pt x="126" y="219"/>
                  <a:pt x="127" y="219"/>
                </a:cubicBezTo>
                <a:cubicBezTo>
                  <a:pt x="127" y="219"/>
                  <a:pt x="127" y="218"/>
                  <a:pt x="127" y="218"/>
                </a:cubicBezTo>
                <a:cubicBezTo>
                  <a:pt x="128" y="218"/>
                  <a:pt x="128" y="218"/>
                  <a:pt x="128" y="218"/>
                </a:cubicBezTo>
                <a:cubicBezTo>
                  <a:pt x="129" y="218"/>
                  <a:pt x="129" y="218"/>
                  <a:pt x="129" y="218"/>
                </a:cubicBezTo>
                <a:cubicBezTo>
                  <a:pt x="130" y="218"/>
                  <a:pt x="131" y="218"/>
                  <a:pt x="132" y="217"/>
                </a:cubicBezTo>
                <a:cubicBezTo>
                  <a:pt x="132" y="217"/>
                  <a:pt x="132" y="218"/>
                  <a:pt x="133" y="218"/>
                </a:cubicBezTo>
                <a:cubicBezTo>
                  <a:pt x="133" y="217"/>
                  <a:pt x="134" y="217"/>
                  <a:pt x="134" y="217"/>
                </a:cubicBezTo>
                <a:cubicBezTo>
                  <a:pt x="134" y="217"/>
                  <a:pt x="135" y="217"/>
                  <a:pt x="135" y="217"/>
                </a:cubicBezTo>
                <a:cubicBezTo>
                  <a:pt x="135" y="217"/>
                  <a:pt x="135" y="217"/>
                  <a:pt x="135" y="217"/>
                </a:cubicBezTo>
                <a:cubicBezTo>
                  <a:pt x="136" y="216"/>
                  <a:pt x="137" y="217"/>
                  <a:pt x="137" y="217"/>
                </a:cubicBezTo>
                <a:cubicBezTo>
                  <a:pt x="138" y="217"/>
                  <a:pt x="138" y="216"/>
                  <a:pt x="138" y="216"/>
                </a:cubicBezTo>
                <a:cubicBezTo>
                  <a:pt x="139" y="216"/>
                  <a:pt x="139" y="216"/>
                  <a:pt x="139" y="216"/>
                </a:cubicBezTo>
                <a:cubicBezTo>
                  <a:pt x="140" y="216"/>
                  <a:pt x="140" y="216"/>
                  <a:pt x="141" y="216"/>
                </a:cubicBezTo>
                <a:cubicBezTo>
                  <a:pt x="141" y="216"/>
                  <a:pt x="141" y="215"/>
                  <a:pt x="142" y="215"/>
                </a:cubicBezTo>
                <a:cubicBezTo>
                  <a:pt x="142" y="215"/>
                  <a:pt x="142" y="215"/>
                  <a:pt x="143" y="215"/>
                </a:cubicBezTo>
                <a:cubicBezTo>
                  <a:pt x="143" y="215"/>
                  <a:pt x="144" y="215"/>
                  <a:pt x="144" y="215"/>
                </a:cubicBezTo>
                <a:cubicBezTo>
                  <a:pt x="144" y="215"/>
                  <a:pt x="145" y="215"/>
                  <a:pt x="146" y="215"/>
                </a:cubicBezTo>
                <a:cubicBezTo>
                  <a:pt x="146" y="215"/>
                  <a:pt x="147" y="214"/>
                  <a:pt x="147" y="214"/>
                </a:cubicBezTo>
                <a:cubicBezTo>
                  <a:pt x="147" y="214"/>
                  <a:pt x="148" y="214"/>
                  <a:pt x="148" y="214"/>
                </a:cubicBezTo>
                <a:cubicBezTo>
                  <a:pt x="148" y="214"/>
                  <a:pt x="149" y="214"/>
                  <a:pt x="149" y="214"/>
                </a:cubicBezTo>
                <a:cubicBezTo>
                  <a:pt x="150" y="214"/>
                  <a:pt x="150" y="214"/>
                  <a:pt x="150" y="214"/>
                </a:cubicBezTo>
                <a:cubicBezTo>
                  <a:pt x="151" y="214"/>
                  <a:pt x="151" y="213"/>
                  <a:pt x="151" y="213"/>
                </a:cubicBezTo>
                <a:cubicBezTo>
                  <a:pt x="152" y="213"/>
                  <a:pt x="152" y="214"/>
                  <a:pt x="153" y="213"/>
                </a:cubicBezTo>
                <a:cubicBezTo>
                  <a:pt x="156" y="213"/>
                  <a:pt x="159" y="212"/>
                  <a:pt x="162" y="212"/>
                </a:cubicBezTo>
                <a:cubicBezTo>
                  <a:pt x="162" y="212"/>
                  <a:pt x="162" y="212"/>
                  <a:pt x="162" y="212"/>
                </a:cubicBezTo>
                <a:cubicBezTo>
                  <a:pt x="163" y="212"/>
                  <a:pt x="163" y="211"/>
                  <a:pt x="163" y="211"/>
                </a:cubicBezTo>
                <a:cubicBezTo>
                  <a:pt x="164" y="211"/>
                  <a:pt x="165" y="211"/>
                  <a:pt x="166" y="211"/>
                </a:cubicBezTo>
                <a:cubicBezTo>
                  <a:pt x="166" y="211"/>
                  <a:pt x="167" y="211"/>
                  <a:pt x="167" y="211"/>
                </a:cubicBezTo>
                <a:cubicBezTo>
                  <a:pt x="167" y="211"/>
                  <a:pt x="168" y="211"/>
                  <a:pt x="168" y="211"/>
                </a:cubicBezTo>
                <a:cubicBezTo>
                  <a:pt x="168" y="211"/>
                  <a:pt x="169" y="210"/>
                  <a:pt x="169" y="210"/>
                </a:cubicBezTo>
                <a:cubicBezTo>
                  <a:pt x="170" y="210"/>
                  <a:pt x="171" y="210"/>
                  <a:pt x="171" y="210"/>
                </a:cubicBezTo>
                <a:cubicBezTo>
                  <a:pt x="172" y="210"/>
                  <a:pt x="173" y="210"/>
                  <a:pt x="174" y="209"/>
                </a:cubicBezTo>
                <a:cubicBezTo>
                  <a:pt x="174" y="209"/>
                  <a:pt x="174" y="209"/>
                  <a:pt x="175" y="209"/>
                </a:cubicBezTo>
                <a:cubicBezTo>
                  <a:pt x="175" y="209"/>
                  <a:pt x="175" y="209"/>
                  <a:pt x="176" y="209"/>
                </a:cubicBezTo>
                <a:cubicBezTo>
                  <a:pt x="177" y="209"/>
                  <a:pt x="177" y="209"/>
                  <a:pt x="178" y="209"/>
                </a:cubicBezTo>
                <a:cubicBezTo>
                  <a:pt x="178" y="209"/>
                  <a:pt x="179" y="208"/>
                  <a:pt x="179" y="208"/>
                </a:cubicBezTo>
                <a:cubicBezTo>
                  <a:pt x="180" y="209"/>
                  <a:pt x="180" y="208"/>
                  <a:pt x="181" y="208"/>
                </a:cubicBezTo>
                <a:cubicBezTo>
                  <a:pt x="181" y="207"/>
                  <a:pt x="182" y="208"/>
                  <a:pt x="182" y="208"/>
                </a:cubicBezTo>
                <a:cubicBezTo>
                  <a:pt x="182" y="208"/>
                  <a:pt x="183" y="207"/>
                  <a:pt x="183" y="207"/>
                </a:cubicBezTo>
                <a:cubicBezTo>
                  <a:pt x="184" y="207"/>
                  <a:pt x="184" y="207"/>
                  <a:pt x="184" y="207"/>
                </a:cubicBezTo>
                <a:cubicBezTo>
                  <a:pt x="185" y="207"/>
                  <a:pt x="185" y="207"/>
                  <a:pt x="185" y="207"/>
                </a:cubicBezTo>
                <a:cubicBezTo>
                  <a:pt x="186" y="207"/>
                  <a:pt x="186" y="207"/>
                  <a:pt x="187" y="207"/>
                </a:cubicBezTo>
                <a:cubicBezTo>
                  <a:pt x="187" y="207"/>
                  <a:pt x="187" y="206"/>
                  <a:pt x="188" y="206"/>
                </a:cubicBezTo>
                <a:cubicBezTo>
                  <a:pt x="189" y="206"/>
                  <a:pt x="191" y="206"/>
                  <a:pt x="192" y="206"/>
                </a:cubicBezTo>
                <a:cubicBezTo>
                  <a:pt x="192" y="206"/>
                  <a:pt x="192" y="205"/>
                  <a:pt x="192" y="205"/>
                </a:cubicBezTo>
                <a:cubicBezTo>
                  <a:pt x="192" y="205"/>
                  <a:pt x="193" y="206"/>
                  <a:pt x="193" y="205"/>
                </a:cubicBezTo>
                <a:cubicBezTo>
                  <a:pt x="194" y="205"/>
                  <a:pt x="194" y="205"/>
                  <a:pt x="194" y="205"/>
                </a:cubicBezTo>
                <a:cubicBezTo>
                  <a:pt x="195" y="205"/>
                  <a:pt x="195" y="205"/>
                  <a:pt x="195" y="205"/>
                </a:cubicBezTo>
                <a:cubicBezTo>
                  <a:pt x="196" y="205"/>
                  <a:pt x="196" y="205"/>
                  <a:pt x="196" y="205"/>
                </a:cubicBezTo>
                <a:cubicBezTo>
                  <a:pt x="198" y="204"/>
                  <a:pt x="199" y="204"/>
                  <a:pt x="200" y="204"/>
                </a:cubicBezTo>
                <a:cubicBezTo>
                  <a:pt x="201" y="204"/>
                  <a:pt x="201" y="204"/>
                  <a:pt x="202" y="204"/>
                </a:cubicBezTo>
                <a:cubicBezTo>
                  <a:pt x="203" y="203"/>
                  <a:pt x="203" y="203"/>
                  <a:pt x="204" y="203"/>
                </a:cubicBezTo>
                <a:cubicBezTo>
                  <a:pt x="205" y="203"/>
                  <a:pt x="206" y="203"/>
                  <a:pt x="206" y="203"/>
                </a:cubicBezTo>
                <a:cubicBezTo>
                  <a:pt x="207" y="203"/>
                  <a:pt x="207" y="202"/>
                  <a:pt x="207" y="202"/>
                </a:cubicBezTo>
                <a:cubicBezTo>
                  <a:pt x="208" y="202"/>
                  <a:pt x="208" y="202"/>
                  <a:pt x="208" y="202"/>
                </a:cubicBezTo>
                <a:cubicBezTo>
                  <a:pt x="209" y="202"/>
                  <a:pt x="209" y="202"/>
                  <a:pt x="209" y="202"/>
                </a:cubicBezTo>
                <a:cubicBezTo>
                  <a:pt x="210" y="202"/>
                  <a:pt x="210" y="202"/>
                  <a:pt x="211" y="202"/>
                </a:cubicBezTo>
                <a:cubicBezTo>
                  <a:pt x="211" y="202"/>
                  <a:pt x="211" y="201"/>
                  <a:pt x="212" y="201"/>
                </a:cubicBezTo>
                <a:cubicBezTo>
                  <a:pt x="213" y="201"/>
                  <a:pt x="213" y="202"/>
                  <a:pt x="214" y="201"/>
                </a:cubicBezTo>
                <a:cubicBezTo>
                  <a:pt x="214" y="201"/>
                  <a:pt x="214" y="201"/>
                  <a:pt x="214" y="201"/>
                </a:cubicBezTo>
                <a:cubicBezTo>
                  <a:pt x="214" y="201"/>
                  <a:pt x="215" y="201"/>
                  <a:pt x="215" y="201"/>
                </a:cubicBezTo>
                <a:cubicBezTo>
                  <a:pt x="215" y="201"/>
                  <a:pt x="216" y="201"/>
                  <a:pt x="216" y="201"/>
                </a:cubicBezTo>
                <a:cubicBezTo>
                  <a:pt x="217" y="201"/>
                  <a:pt x="217" y="201"/>
                  <a:pt x="217" y="201"/>
                </a:cubicBezTo>
                <a:cubicBezTo>
                  <a:pt x="218" y="201"/>
                  <a:pt x="218" y="201"/>
                  <a:pt x="218" y="200"/>
                </a:cubicBezTo>
                <a:cubicBezTo>
                  <a:pt x="221" y="200"/>
                  <a:pt x="225" y="199"/>
                  <a:pt x="228" y="198"/>
                </a:cubicBezTo>
                <a:cubicBezTo>
                  <a:pt x="228" y="198"/>
                  <a:pt x="228" y="198"/>
                  <a:pt x="229" y="199"/>
                </a:cubicBezTo>
                <a:cubicBezTo>
                  <a:pt x="229" y="199"/>
                  <a:pt x="229" y="198"/>
                  <a:pt x="229" y="198"/>
                </a:cubicBezTo>
                <a:cubicBezTo>
                  <a:pt x="230" y="198"/>
                  <a:pt x="230" y="198"/>
                  <a:pt x="231" y="198"/>
                </a:cubicBezTo>
                <a:cubicBezTo>
                  <a:pt x="231" y="198"/>
                  <a:pt x="231" y="198"/>
                  <a:pt x="232" y="198"/>
                </a:cubicBezTo>
                <a:cubicBezTo>
                  <a:pt x="233" y="198"/>
                  <a:pt x="235" y="198"/>
                  <a:pt x="236" y="197"/>
                </a:cubicBezTo>
                <a:cubicBezTo>
                  <a:pt x="237" y="197"/>
                  <a:pt x="239" y="197"/>
                  <a:pt x="240" y="197"/>
                </a:cubicBezTo>
                <a:cubicBezTo>
                  <a:pt x="241" y="197"/>
                  <a:pt x="241" y="197"/>
                  <a:pt x="242" y="197"/>
                </a:cubicBezTo>
                <a:cubicBezTo>
                  <a:pt x="243" y="196"/>
                  <a:pt x="243" y="196"/>
                  <a:pt x="244" y="196"/>
                </a:cubicBezTo>
                <a:cubicBezTo>
                  <a:pt x="244" y="196"/>
                  <a:pt x="244" y="196"/>
                  <a:pt x="244" y="196"/>
                </a:cubicBezTo>
                <a:cubicBezTo>
                  <a:pt x="245" y="196"/>
                  <a:pt x="245" y="196"/>
                  <a:pt x="246" y="196"/>
                </a:cubicBezTo>
                <a:cubicBezTo>
                  <a:pt x="247" y="195"/>
                  <a:pt x="248" y="195"/>
                  <a:pt x="248" y="195"/>
                </a:cubicBezTo>
                <a:cubicBezTo>
                  <a:pt x="249" y="195"/>
                  <a:pt x="249" y="195"/>
                  <a:pt x="250" y="195"/>
                </a:cubicBezTo>
                <a:cubicBezTo>
                  <a:pt x="250" y="196"/>
                  <a:pt x="251" y="197"/>
                  <a:pt x="251" y="197"/>
                </a:cubicBezTo>
                <a:cubicBezTo>
                  <a:pt x="251" y="198"/>
                  <a:pt x="251" y="199"/>
                  <a:pt x="251" y="199"/>
                </a:cubicBezTo>
                <a:cubicBezTo>
                  <a:pt x="252" y="199"/>
                  <a:pt x="251" y="199"/>
                  <a:pt x="251" y="199"/>
                </a:cubicBezTo>
                <a:cubicBezTo>
                  <a:pt x="252" y="200"/>
                  <a:pt x="252" y="201"/>
                  <a:pt x="252" y="202"/>
                </a:cubicBezTo>
                <a:cubicBezTo>
                  <a:pt x="253" y="204"/>
                  <a:pt x="252" y="206"/>
                  <a:pt x="254" y="207"/>
                </a:cubicBezTo>
                <a:cubicBezTo>
                  <a:pt x="256" y="208"/>
                  <a:pt x="256" y="204"/>
                  <a:pt x="258" y="206"/>
                </a:cubicBezTo>
                <a:cubicBezTo>
                  <a:pt x="258" y="208"/>
                  <a:pt x="256" y="210"/>
                  <a:pt x="258" y="211"/>
                </a:cubicBezTo>
                <a:cubicBezTo>
                  <a:pt x="259" y="211"/>
                  <a:pt x="260" y="211"/>
                  <a:pt x="261" y="210"/>
                </a:cubicBezTo>
                <a:cubicBezTo>
                  <a:pt x="263" y="209"/>
                  <a:pt x="264" y="209"/>
                  <a:pt x="265" y="207"/>
                </a:cubicBezTo>
                <a:cubicBezTo>
                  <a:pt x="266" y="208"/>
                  <a:pt x="267" y="207"/>
                  <a:pt x="268" y="207"/>
                </a:cubicBezTo>
                <a:cubicBezTo>
                  <a:pt x="270" y="205"/>
                  <a:pt x="272" y="203"/>
                  <a:pt x="275" y="203"/>
                </a:cubicBezTo>
                <a:cubicBezTo>
                  <a:pt x="275" y="202"/>
                  <a:pt x="275" y="202"/>
                  <a:pt x="276" y="201"/>
                </a:cubicBezTo>
                <a:cubicBezTo>
                  <a:pt x="276" y="201"/>
                  <a:pt x="277" y="201"/>
                  <a:pt x="277" y="201"/>
                </a:cubicBezTo>
                <a:cubicBezTo>
                  <a:pt x="278" y="200"/>
                  <a:pt x="279" y="199"/>
                  <a:pt x="280" y="199"/>
                </a:cubicBezTo>
                <a:cubicBezTo>
                  <a:pt x="280" y="199"/>
                  <a:pt x="280" y="199"/>
                  <a:pt x="281" y="198"/>
                </a:cubicBezTo>
                <a:cubicBezTo>
                  <a:pt x="281" y="198"/>
                  <a:pt x="282" y="197"/>
                  <a:pt x="283" y="197"/>
                </a:cubicBezTo>
                <a:cubicBezTo>
                  <a:pt x="283" y="196"/>
                  <a:pt x="284" y="196"/>
                  <a:pt x="284" y="196"/>
                </a:cubicBezTo>
                <a:cubicBezTo>
                  <a:pt x="284" y="195"/>
                  <a:pt x="284" y="196"/>
                  <a:pt x="284" y="195"/>
                </a:cubicBezTo>
                <a:cubicBezTo>
                  <a:pt x="285" y="195"/>
                  <a:pt x="286" y="193"/>
                  <a:pt x="287" y="193"/>
                </a:cubicBezTo>
                <a:cubicBezTo>
                  <a:pt x="288" y="193"/>
                  <a:pt x="291" y="195"/>
                  <a:pt x="292" y="195"/>
                </a:cubicBezTo>
                <a:cubicBezTo>
                  <a:pt x="292" y="194"/>
                  <a:pt x="294" y="195"/>
                  <a:pt x="294" y="194"/>
                </a:cubicBezTo>
                <a:cubicBezTo>
                  <a:pt x="295" y="194"/>
                  <a:pt x="295" y="193"/>
                  <a:pt x="294" y="193"/>
                </a:cubicBezTo>
                <a:cubicBezTo>
                  <a:pt x="295" y="192"/>
                  <a:pt x="292" y="192"/>
                  <a:pt x="293" y="191"/>
                </a:cubicBezTo>
                <a:cubicBezTo>
                  <a:pt x="293" y="191"/>
                  <a:pt x="293" y="191"/>
                  <a:pt x="294" y="191"/>
                </a:cubicBezTo>
                <a:cubicBezTo>
                  <a:pt x="294" y="191"/>
                  <a:pt x="294" y="191"/>
                  <a:pt x="294" y="191"/>
                </a:cubicBezTo>
                <a:cubicBezTo>
                  <a:pt x="296" y="191"/>
                  <a:pt x="299" y="191"/>
                  <a:pt x="300" y="190"/>
                </a:cubicBezTo>
                <a:cubicBezTo>
                  <a:pt x="300" y="190"/>
                  <a:pt x="301" y="190"/>
                  <a:pt x="301" y="190"/>
                </a:cubicBezTo>
                <a:cubicBezTo>
                  <a:pt x="301" y="190"/>
                  <a:pt x="301" y="190"/>
                  <a:pt x="301" y="190"/>
                </a:cubicBezTo>
                <a:cubicBezTo>
                  <a:pt x="301" y="190"/>
                  <a:pt x="302" y="190"/>
                  <a:pt x="302" y="190"/>
                </a:cubicBezTo>
                <a:cubicBezTo>
                  <a:pt x="302" y="190"/>
                  <a:pt x="302" y="190"/>
                  <a:pt x="302" y="190"/>
                </a:cubicBezTo>
                <a:cubicBezTo>
                  <a:pt x="302" y="190"/>
                  <a:pt x="303" y="190"/>
                  <a:pt x="303" y="190"/>
                </a:cubicBezTo>
                <a:cubicBezTo>
                  <a:pt x="303" y="190"/>
                  <a:pt x="304" y="190"/>
                  <a:pt x="304" y="190"/>
                </a:cubicBezTo>
                <a:cubicBezTo>
                  <a:pt x="304" y="190"/>
                  <a:pt x="305" y="190"/>
                  <a:pt x="305" y="190"/>
                </a:cubicBezTo>
                <a:cubicBezTo>
                  <a:pt x="305" y="190"/>
                  <a:pt x="305" y="190"/>
                  <a:pt x="305" y="190"/>
                </a:cubicBezTo>
                <a:cubicBezTo>
                  <a:pt x="305" y="190"/>
                  <a:pt x="306" y="190"/>
                  <a:pt x="306" y="190"/>
                </a:cubicBezTo>
                <a:cubicBezTo>
                  <a:pt x="307" y="190"/>
                  <a:pt x="309" y="190"/>
                  <a:pt x="310" y="190"/>
                </a:cubicBezTo>
                <a:cubicBezTo>
                  <a:pt x="311" y="190"/>
                  <a:pt x="312" y="190"/>
                  <a:pt x="312" y="190"/>
                </a:cubicBezTo>
                <a:cubicBezTo>
                  <a:pt x="312" y="190"/>
                  <a:pt x="313" y="190"/>
                  <a:pt x="313" y="190"/>
                </a:cubicBezTo>
                <a:cubicBezTo>
                  <a:pt x="313" y="190"/>
                  <a:pt x="313" y="190"/>
                  <a:pt x="314" y="190"/>
                </a:cubicBezTo>
                <a:cubicBezTo>
                  <a:pt x="314" y="190"/>
                  <a:pt x="314" y="190"/>
                  <a:pt x="315" y="190"/>
                </a:cubicBezTo>
                <a:cubicBezTo>
                  <a:pt x="318" y="190"/>
                  <a:pt x="321" y="189"/>
                  <a:pt x="324" y="190"/>
                </a:cubicBezTo>
                <a:cubicBezTo>
                  <a:pt x="325" y="189"/>
                  <a:pt x="326" y="190"/>
                  <a:pt x="327" y="189"/>
                </a:cubicBezTo>
                <a:cubicBezTo>
                  <a:pt x="328" y="189"/>
                  <a:pt x="329" y="189"/>
                  <a:pt x="329" y="189"/>
                </a:cubicBezTo>
                <a:cubicBezTo>
                  <a:pt x="330" y="189"/>
                  <a:pt x="330" y="189"/>
                  <a:pt x="330" y="189"/>
                </a:cubicBezTo>
                <a:cubicBezTo>
                  <a:pt x="330" y="189"/>
                  <a:pt x="331" y="189"/>
                  <a:pt x="331" y="189"/>
                </a:cubicBezTo>
                <a:cubicBezTo>
                  <a:pt x="332" y="189"/>
                  <a:pt x="333" y="189"/>
                  <a:pt x="335" y="189"/>
                </a:cubicBezTo>
                <a:cubicBezTo>
                  <a:pt x="335" y="189"/>
                  <a:pt x="336" y="189"/>
                  <a:pt x="336" y="188"/>
                </a:cubicBezTo>
                <a:cubicBezTo>
                  <a:pt x="337" y="188"/>
                  <a:pt x="339" y="189"/>
                  <a:pt x="340" y="189"/>
                </a:cubicBezTo>
                <a:cubicBezTo>
                  <a:pt x="341" y="189"/>
                  <a:pt x="341" y="189"/>
                  <a:pt x="341" y="188"/>
                </a:cubicBezTo>
                <a:cubicBezTo>
                  <a:pt x="341" y="188"/>
                  <a:pt x="342" y="189"/>
                  <a:pt x="342" y="189"/>
                </a:cubicBezTo>
                <a:cubicBezTo>
                  <a:pt x="342" y="189"/>
                  <a:pt x="342" y="188"/>
                  <a:pt x="342" y="188"/>
                </a:cubicBezTo>
                <a:cubicBezTo>
                  <a:pt x="342" y="188"/>
                  <a:pt x="343" y="188"/>
                  <a:pt x="343" y="188"/>
                </a:cubicBezTo>
                <a:cubicBezTo>
                  <a:pt x="344" y="188"/>
                  <a:pt x="344" y="188"/>
                  <a:pt x="344" y="188"/>
                </a:cubicBezTo>
                <a:cubicBezTo>
                  <a:pt x="344" y="188"/>
                  <a:pt x="345" y="188"/>
                  <a:pt x="345" y="188"/>
                </a:cubicBezTo>
                <a:cubicBezTo>
                  <a:pt x="345" y="188"/>
                  <a:pt x="345" y="188"/>
                  <a:pt x="345" y="188"/>
                </a:cubicBezTo>
                <a:cubicBezTo>
                  <a:pt x="345" y="188"/>
                  <a:pt x="346" y="188"/>
                  <a:pt x="346" y="188"/>
                </a:cubicBezTo>
                <a:cubicBezTo>
                  <a:pt x="347" y="188"/>
                  <a:pt x="347" y="188"/>
                  <a:pt x="348" y="188"/>
                </a:cubicBezTo>
                <a:cubicBezTo>
                  <a:pt x="348" y="188"/>
                  <a:pt x="349" y="188"/>
                  <a:pt x="349" y="188"/>
                </a:cubicBezTo>
                <a:cubicBezTo>
                  <a:pt x="349" y="188"/>
                  <a:pt x="349" y="188"/>
                  <a:pt x="349" y="188"/>
                </a:cubicBezTo>
                <a:cubicBezTo>
                  <a:pt x="349" y="188"/>
                  <a:pt x="349" y="188"/>
                  <a:pt x="350" y="188"/>
                </a:cubicBezTo>
                <a:cubicBezTo>
                  <a:pt x="350" y="188"/>
                  <a:pt x="350" y="188"/>
                  <a:pt x="350" y="188"/>
                </a:cubicBezTo>
                <a:cubicBezTo>
                  <a:pt x="351" y="187"/>
                  <a:pt x="351" y="188"/>
                  <a:pt x="351" y="188"/>
                </a:cubicBezTo>
                <a:cubicBezTo>
                  <a:pt x="352" y="187"/>
                  <a:pt x="352" y="187"/>
                  <a:pt x="353" y="187"/>
                </a:cubicBezTo>
                <a:cubicBezTo>
                  <a:pt x="353" y="187"/>
                  <a:pt x="353" y="187"/>
                  <a:pt x="354" y="187"/>
                </a:cubicBezTo>
                <a:cubicBezTo>
                  <a:pt x="354" y="187"/>
                  <a:pt x="354" y="186"/>
                  <a:pt x="355" y="186"/>
                </a:cubicBezTo>
                <a:cubicBezTo>
                  <a:pt x="356" y="186"/>
                  <a:pt x="357" y="186"/>
                  <a:pt x="359" y="186"/>
                </a:cubicBezTo>
                <a:cubicBezTo>
                  <a:pt x="359" y="185"/>
                  <a:pt x="360" y="186"/>
                  <a:pt x="360" y="185"/>
                </a:cubicBezTo>
                <a:cubicBezTo>
                  <a:pt x="361" y="185"/>
                  <a:pt x="361" y="185"/>
                  <a:pt x="361" y="184"/>
                </a:cubicBezTo>
                <a:cubicBezTo>
                  <a:pt x="361" y="184"/>
                  <a:pt x="362" y="184"/>
                  <a:pt x="362" y="184"/>
                </a:cubicBezTo>
                <a:cubicBezTo>
                  <a:pt x="364" y="183"/>
                  <a:pt x="367" y="182"/>
                  <a:pt x="369" y="181"/>
                </a:cubicBezTo>
                <a:cubicBezTo>
                  <a:pt x="370" y="180"/>
                  <a:pt x="371" y="180"/>
                  <a:pt x="372" y="180"/>
                </a:cubicBezTo>
                <a:cubicBezTo>
                  <a:pt x="372" y="180"/>
                  <a:pt x="372" y="179"/>
                  <a:pt x="372" y="179"/>
                </a:cubicBezTo>
                <a:cubicBezTo>
                  <a:pt x="373" y="179"/>
                  <a:pt x="374" y="179"/>
                  <a:pt x="374" y="178"/>
                </a:cubicBezTo>
                <a:cubicBezTo>
                  <a:pt x="375" y="178"/>
                  <a:pt x="375" y="178"/>
                  <a:pt x="375" y="177"/>
                </a:cubicBezTo>
                <a:cubicBezTo>
                  <a:pt x="376" y="177"/>
                  <a:pt x="376" y="177"/>
                  <a:pt x="376" y="177"/>
                </a:cubicBezTo>
                <a:cubicBezTo>
                  <a:pt x="377" y="177"/>
                  <a:pt x="377" y="176"/>
                  <a:pt x="377" y="176"/>
                </a:cubicBezTo>
                <a:cubicBezTo>
                  <a:pt x="378" y="177"/>
                  <a:pt x="379" y="175"/>
                  <a:pt x="379" y="175"/>
                </a:cubicBezTo>
                <a:cubicBezTo>
                  <a:pt x="380" y="175"/>
                  <a:pt x="380" y="176"/>
                  <a:pt x="381" y="175"/>
                </a:cubicBezTo>
                <a:cubicBezTo>
                  <a:pt x="382" y="175"/>
                  <a:pt x="384" y="175"/>
                  <a:pt x="384" y="173"/>
                </a:cubicBezTo>
                <a:cubicBezTo>
                  <a:pt x="383" y="173"/>
                  <a:pt x="384" y="172"/>
                  <a:pt x="383" y="172"/>
                </a:cubicBezTo>
                <a:close/>
                <a:moveTo>
                  <a:pt x="61" y="101"/>
                </a:moveTo>
                <a:cubicBezTo>
                  <a:pt x="62" y="102"/>
                  <a:pt x="62" y="102"/>
                  <a:pt x="61" y="103"/>
                </a:cubicBezTo>
                <a:cubicBezTo>
                  <a:pt x="60" y="104"/>
                  <a:pt x="59" y="104"/>
                  <a:pt x="59" y="104"/>
                </a:cubicBezTo>
                <a:cubicBezTo>
                  <a:pt x="58" y="105"/>
                  <a:pt x="57" y="105"/>
                  <a:pt x="56" y="105"/>
                </a:cubicBezTo>
                <a:cubicBezTo>
                  <a:pt x="56" y="103"/>
                  <a:pt x="57" y="103"/>
                  <a:pt x="58" y="103"/>
                </a:cubicBezTo>
                <a:cubicBezTo>
                  <a:pt x="59" y="101"/>
                  <a:pt x="60" y="101"/>
                  <a:pt x="61" y="101"/>
                </a:cubicBezTo>
                <a:close/>
                <a:moveTo>
                  <a:pt x="55" y="102"/>
                </a:moveTo>
                <a:cubicBezTo>
                  <a:pt x="55" y="102"/>
                  <a:pt x="54" y="103"/>
                  <a:pt x="54" y="104"/>
                </a:cubicBezTo>
                <a:cubicBezTo>
                  <a:pt x="52" y="104"/>
                  <a:pt x="52" y="103"/>
                  <a:pt x="51" y="102"/>
                </a:cubicBezTo>
                <a:cubicBezTo>
                  <a:pt x="51" y="102"/>
                  <a:pt x="52" y="101"/>
                  <a:pt x="52" y="101"/>
                </a:cubicBezTo>
                <a:cubicBezTo>
                  <a:pt x="52" y="100"/>
                  <a:pt x="51" y="100"/>
                  <a:pt x="51" y="99"/>
                </a:cubicBezTo>
                <a:cubicBezTo>
                  <a:pt x="52" y="96"/>
                  <a:pt x="56" y="97"/>
                  <a:pt x="58" y="95"/>
                </a:cubicBezTo>
                <a:cubicBezTo>
                  <a:pt x="59" y="95"/>
                  <a:pt x="59" y="95"/>
                  <a:pt x="59" y="95"/>
                </a:cubicBezTo>
                <a:cubicBezTo>
                  <a:pt x="58" y="96"/>
                  <a:pt x="59" y="97"/>
                  <a:pt x="59" y="97"/>
                </a:cubicBezTo>
                <a:cubicBezTo>
                  <a:pt x="59" y="98"/>
                  <a:pt x="58" y="99"/>
                  <a:pt x="58" y="100"/>
                </a:cubicBezTo>
                <a:cubicBezTo>
                  <a:pt x="57" y="100"/>
                  <a:pt x="57" y="101"/>
                  <a:pt x="56" y="102"/>
                </a:cubicBezTo>
                <a:cubicBezTo>
                  <a:pt x="56" y="102"/>
                  <a:pt x="55" y="101"/>
                  <a:pt x="55" y="102"/>
                </a:cubicBezTo>
                <a:close/>
                <a:moveTo>
                  <a:pt x="60" y="111"/>
                </a:moveTo>
                <a:cubicBezTo>
                  <a:pt x="58" y="110"/>
                  <a:pt x="57" y="109"/>
                  <a:pt x="55" y="108"/>
                </a:cubicBezTo>
                <a:cubicBezTo>
                  <a:pt x="56" y="108"/>
                  <a:pt x="56" y="107"/>
                  <a:pt x="55" y="107"/>
                </a:cubicBezTo>
                <a:cubicBezTo>
                  <a:pt x="56" y="106"/>
                  <a:pt x="57" y="107"/>
                  <a:pt x="57" y="106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59" y="107"/>
                  <a:pt x="59" y="108"/>
                  <a:pt x="59" y="109"/>
                </a:cubicBezTo>
                <a:cubicBezTo>
                  <a:pt x="60" y="109"/>
                  <a:pt x="61" y="110"/>
                  <a:pt x="61" y="109"/>
                </a:cubicBezTo>
                <a:cubicBezTo>
                  <a:pt x="62" y="109"/>
                  <a:pt x="60" y="110"/>
                  <a:pt x="60" y="111"/>
                </a:cubicBezTo>
                <a:close/>
                <a:moveTo>
                  <a:pt x="63" y="112"/>
                </a:moveTo>
                <a:cubicBezTo>
                  <a:pt x="64" y="111"/>
                  <a:pt x="64" y="110"/>
                  <a:pt x="66" y="111"/>
                </a:cubicBezTo>
                <a:cubicBezTo>
                  <a:pt x="65" y="112"/>
                  <a:pt x="65" y="112"/>
                  <a:pt x="65" y="112"/>
                </a:cubicBezTo>
                <a:cubicBezTo>
                  <a:pt x="65" y="113"/>
                  <a:pt x="64" y="113"/>
                  <a:pt x="63" y="112"/>
                </a:cubicBezTo>
                <a:close/>
                <a:moveTo>
                  <a:pt x="64" y="115"/>
                </a:moveTo>
                <a:cubicBezTo>
                  <a:pt x="64" y="114"/>
                  <a:pt x="64" y="114"/>
                  <a:pt x="65" y="114"/>
                </a:cubicBezTo>
                <a:cubicBezTo>
                  <a:pt x="65" y="114"/>
                  <a:pt x="65" y="114"/>
                  <a:pt x="66" y="114"/>
                </a:cubicBezTo>
                <a:cubicBezTo>
                  <a:pt x="65" y="115"/>
                  <a:pt x="65" y="116"/>
                  <a:pt x="64" y="115"/>
                </a:cubicBezTo>
                <a:close/>
                <a:moveTo>
                  <a:pt x="66" y="102"/>
                </a:moveTo>
                <a:cubicBezTo>
                  <a:pt x="64" y="101"/>
                  <a:pt x="65" y="100"/>
                  <a:pt x="64" y="99"/>
                </a:cubicBezTo>
                <a:cubicBezTo>
                  <a:pt x="64" y="98"/>
                  <a:pt x="65" y="97"/>
                  <a:pt x="65" y="96"/>
                </a:cubicBezTo>
                <a:cubicBezTo>
                  <a:pt x="65" y="94"/>
                  <a:pt x="62" y="96"/>
                  <a:pt x="62" y="94"/>
                </a:cubicBezTo>
                <a:cubicBezTo>
                  <a:pt x="62" y="94"/>
                  <a:pt x="63" y="93"/>
                  <a:pt x="63" y="93"/>
                </a:cubicBezTo>
                <a:cubicBezTo>
                  <a:pt x="64" y="93"/>
                  <a:pt x="64" y="93"/>
                  <a:pt x="65" y="93"/>
                </a:cubicBezTo>
                <a:cubicBezTo>
                  <a:pt x="65" y="93"/>
                  <a:pt x="65" y="93"/>
                  <a:pt x="65" y="93"/>
                </a:cubicBezTo>
                <a:cubicBezTo>
                  <a:pt x="66" y="93"/>
                  <a:pt x="66" y="93"/>
                  <a:pt x="66" y="93"/>
                </a:cubicBezTo>
                <a:cubicBezTo>
                  <a:pt x="67" y="93"/>
                  <a:pt x="67" y="93"/>
                  <a:pt x="67" y="94"/>
                </a:cubicBezTo>
                <a:cubicBezTo>
                  <a:pt x="67" y="94"/>
                  <a:pt x="67" y="95"/>
                  <a:pt x="67" y="96"/>
                </a:cubicBezTo>
                <a:cubicBezTo>
                  <a:pt x="67" y="97"/>
                  <a:pt x="68" y="100"/>
                  <a:pt x="66" y="102"/>
                </a:cubicBezTo>
                <a:close/>
                <a:moveTo>
                  <a:pt x="256" y="189"/>
                </a:moveTo>
                <a:cubicBezTo>
                  <a:pt x="257" y="188"/>
                  <a:pt x="257" y="188"/>
                  <a:pt x="257" y="188"/>
                </a:cubicBezTo>
                <a:cubicBezTo>
                  <a:pt x="258" y="188"/>
                  <a:pt x="257" y="190"/>
                  <a:pt x="256" y="189"/>
                </a:cubicBezTo>
                <a:close/>
                <a:moveTo>
                  <a:pt x="257" y="188"/>
                </a:moveTo>
                <a:cubicBezTo>
                  <a:pt x="256" y="187"/>
                  <a:pt x="257" y="185"/>
                  <a:pt x="257" y="184"/>
                </a:cubicBezTo>
                <a:cubicBezTo>
                  <a:pt x="257" y="184"/>
                  <a:pt x="256" y="183"/>
                  <a:pt x="256" y="183"/>
                </a:cubicBezTo>
                <a:cubicBezTo>
                  <a:pt x="256" y="182"/>
                  <a:pt x="257" y="182"/>
                  <a:pt x="257" y="181"/>
                </a:cubicBezTo>
                <a:cubicBezTo>
                  <a:pt x="258" y="181"/>
                  <a:pt x="258" y="180"/>
                  <a:pt x="258" y="180"/>
                </a:cubicBezTo>
                <a:cubicBezTo>
                  <a:pt x="259" y="178"/>
                  <a:pt x="259" y="181"/>
                  <a:pt x="258" y="180"/>
                </a:cubicBezTo>
                <a:cubicBezTo>
                  <a:pt x="258" y="181"/>
                  <a:pt x="258" y="181"/>
                  <a:pt x="258" y="181"/>
                </a:cubicBezTo>
                <a:cubicBezTo>
                  <a:pt x="258" y="182"/>
                  <a:pt x="258" y="183"/>
                  <a:pt x="258" y="182"/>
                </a:cubicBezTo>
                <a:cubicBezTo>
                  <a:pt x="259" y="183"/>
                  <a:pt x="258" y="183"/>
                  <a:pt x="258" y="184"/>
                </a:cubicBezTo>
                <a:cubicBezTo>
                  <a:pt x="257" y="185"/>
                  <a:pt x="257" y="186"/>
                  <a:pt x="257" y="188"/>
                </a:cubicBezTo>
                <a:close/>
                <a:moveTo>
                  <a:pt x="262" y="197"/>
                </a:moveTo>
                <a:cubicBezTo>
                  <a:pt x="262" y="198"/>
                  <a:pt x="261" y="199"/>
                  <a:pt x="261" y="201"/>
                </a:cubicBezTo>
                <a:cubicBezTo>
                  <a:pt x="261" y="202"/>
                  <a:pt x="261" y="205"/>
                  <a:pt x="259" y="206"/>
                </a:cubicBezTo>
                <a:cubicBezTo>
                  <a:pt x="259" y="206"/>
                  <a:pt x="259" y="206"/>
                  <a:pt x="259" y="206"/>
                </a:cubicBezTo>
                <a:cubicBezTo>
                  <a:pt x="259" y="206"/>
                  <a:pt x="258" y="206"/>
                  <a:pt x="258" y="206"/>
                </a:cubicBezTo>
                <a:cubicBezTo>
                  <a:pt x="258" y="206"/>
                  <a:pt x="258" y="205"/>
                  <a:pt x="258" y="205"/>
                </a:cubicBezTo>
                <a:cubicBezTo>
                  <a:pt x="258" y="205"/>
                  <a:pt x="258" y="205"/>
                  <a:pt x="258" y="204"/>
                </a:cubicBezTo>
                <a:cubicBezTo>
                  <a:pt x="258" y="204"/>
                  <a:pt x="258" y="204"/>
                  <a:pt x="258" y="204"/>
                </a:cubicBezTo>
                <a:cubicBezTo>
                  <a:pt x="258" y="203"/>
                  <a:pt x="258" y="203"/>
                  <a:pt x="258" y="202"/>
                </a:cubicBezTo>
                <a:cubicBezTo>
                  <a:pt x="258" y="202"/>
                  <a:pt x="258" y="201"/>
                  <a:pt x="258" y="200"/>
                </a:cubicBezTo>
                <a:cubicBezTo>
                  <a:pt x="259" y="199"/>
                  <a:pt x="258" y="199"/>
                  <a:pt x="258" y="198"/>
                </a:cubicBezTo>
                <a:cubicBezTo>
                  <a:pt x="258" y="197"/>
                  <a:pt x="259" y="197"/>
                  <a:pt x="260" y="197"/>
                </a:cubicBezTo>
                <a:cubicBezTo>
                  <a:pt x="260" y="196"/>
                  <a:pt x="261" y="196"/>
                  <a:pt x="262" y="194"/>
                </a:cubicBezTo>
                <a:cubicBezTo>
                  <a:pt x="263" y="194"/>
                  <a:pt x="262" y="195"/>
                  <a:pt x="262" y="196"/>
                </a:cubicBezTo>
                <a:cubicBezTo>
                  <a:pt x="262" y="196"/>
                  <a:pt x="262" y="197"/>
                  <a:pt x="262" y="197"/>
                </a:cubicBezTo>
                <a:close/>
                <a:moveTo>
                  <a:pt x="260" y="190"/>
                </a:moveTo>
                <a:cubicBezTo>
                  <a:pt x="260" y="188"/>
                  <a:pt x="261" y="187"/>
                  <a:pt x="262" y="185"/>
                </a:cubicBezTo>
                <a:cubicBezTo>
                  <a:pt x="263" y="186"/>
                  <a:pt x="263" y="187"/>
                  <a:pt x="264" y="188"/>
                </a:cubicBezTo>
                <a:cubicBezTo>
                  <a:pt x="262" y="189"/>
                  <a:pt x="262" y="191"/>
                  <a:pt x="260" y="190"/>
                </a:cubicBezTo>
                <a:close/>
                <a:moveTo>
                  <a:pt x="265" y="201"/>
                </a:moveTo>
                <a:cubicBezTo>
                  <a:pt x="266" y="203"/>
                  <a:pt x="264" y="202"/>
                  <a:pt x="265" y="201"/>
                </a:cubicBezTo>
                <a:close/>
                <a:moveTo>
                  <a:pt x="267" y="196"/>
                </a:moveTo>
                <a:cubicBezTo>
                  <a:pt x="266" y="196"/>
                  <a:pt x="266" y="195"/>
                  <a:pt x="266" y="194"/>
                </a:cubicBezTo>
                <a:cubicBezTo>
                  <a:pt x="266" y="194"/>
                  <a:pt x="266" y="194"/>
                  <a:pt x="266" y="193"/>
                </a:cubicBezTo>
                <a:cubicBezTo>
                  <a:pt x="268" y="194"/>
                  <a:pt x="268" y="194"/>
                  <a:pt x="268" y="194"/>
                </a:cubicBezTo>
                <a:lnTo>
                  <a:pt x="267" y="196"/>
                </a:lnTo>
                <a:close/>
                <a:moveTo>
                  <a:pt x="271" y="189"/>
                </a:moveTo>
                <a:cubicBezTo>
                  <a:pt x="269" y="190"/>
                  <a:pt x="267" y="187"/>
                  <a:pt x="266" y="186"/>
                </a:cubicBezTo>
                <a:cubicBezTo>
                  <a:pt x="267" y="186"/>
                  <a:pt x="268" y="187"/>
                  <a:pt x="269" y="187"/>
                </a:cubicBezTo>
                <a:cubicBezTo>
                  <a:pt x="270" y="188"/>
                  <a:pt x="271" y="188"/>
                  <a:pt x="271" y="189"/>
                </a:cubicBezTo>
                <a:close/>
                <a:moveTo>
                  <a:pt x="273" y="193"/>
                </a:moveTo>
                <a:cubicBezTo>
                  <a:pt x="274" y="194"/>
                  <a:pt x="272" y="195"/>
                  <a:pt x="273" y="193"/>
                </a:cubicBezTo>
                <a:close/>
                <a:moveTo>
                  <a:pt x="279" y="195"/>
                </a:moveTo>
                <a:cubicBezTo>
                  <a:pt x="278" y="195"/>
                  <a:pt x="278" y="193"/>
                  <a:pt x="278" y="192"/>
                </a:cubicBezTo>
                <a:cubicBezTo>
                  <a:pt x="281" y="193"/>
                  <a:pt x="281" y="193"/>
                  <a:pt x="281" y="193"/>
                </a:cubicBezTo>
                <a:cubicBezTo>
                  <a:pt x="280" y="195"/>
                  <a:pt x="279" y="195"/>
                  <a:pt x="279" y="195"/>
                </a:cubicBezTo>
                <a:close/>
                <a:moveTo>
                  <a:pt x="6" y="729"/>
                </a:moveTo>
                <a:cubicBezTo>
                  <a:pt x="7" y="729"/>
                  <a:pt x="8" y="729"/>
                  <a:pt x="8" y="729"/>
                </a:cubicBezTo>
                <a:cubicBezTo>
                  <a:pt x="10" y="730"/>
                  <a:pt x="12" y="730"/>
                  <a:pt x="15" y="731"/>
                </a:cubicBezTo>
                <a:cubicBezTo>
                  <a:pt x="16" y="731"/>
                  <a:pt x="18" y="731"/>
                  <a:pt x="18" y="731"/>
                </a:cubicBezTo>
                <a:cubicBezTo>
                  <a:pt x="19" y="730"/>
                  <a:pt x="21" y="731"/>
                  <a:pt x="22" y="731"/>
                </a:cubicBezTo>
                <a:cubicBezTo>
                  <a:pt x="22" y="731"/>
                  <a:pt x="22" y="732"/>
                  <a:pt x="22" y="731"/>
                </a:cubicBezTo>
                <a:cubicBezTo>
                  <a:pt x="22" y="732"/>
                  <a:pt x="23" y="731"/>
                  <a:pt x="23" y="732"/>
                </a:cubicBezTo>
                <a:cubicBezTo>
                  <a:pt x="24" y="732"/>
                  <a:pt x="24" y="733"/>
                  <a:pt x="25" y="732"/>
                </a:cubicBezTo>
                <a:cubicBezTo>
                  <a:pt x="24" y="732"/>
                  <a:pt x="24" y="731"/>
                  <a:pt x="23" y="730"/>
                </a:cubicBezTo>
                <a:cubicBezTo>
                  <a:pt x="21" y="729"/>
                  <a:pt x="20" y="730"/>
                  <a:pt x="19" y="729"/>
                </a:cubicBezTo>
                <a:cubicBezTo>
                  <a:pt x="18" y="729"/>
                  <a:pt x="18" y="729"/>
                  <a:pt x="17" y="729"/>
                </a:cubicBezTo>
                <a:cubicBezTo>
                  <a:pt x="17" y="729"/>
                  <a:pt x="17" y="729"/>
                  <a:pt x="17" y="729"/>
                </a:cubicBezTo>
                <a:cubicBezTo>
                  <a:pt x="15" y="729"/>
                  <a:pt x="13" y="728"/>
                  <a:pt x="12" y="728"/>
                </a:cubicBezTo>
                <a:cubicBezTo>
                  <a:pt x="10" y="728"/>
                  <a:pt x="9" y="728"/>
                  <a:pt x="8" y="728"/>
                </a:cubicBezTo>
                <a:cubicBezTo>
                  <a:pt x="7" y="727"/>
                  <a:pt x="6" y="727"/>
                  <a:pt x="5" y="727"/>
                </a:cubicBezTo>
                <a:cubicBezTo>
                  <a:pt x="5" y="727"/>
                  <a:pt x="5" y="727"/>
                  <a:pt x="5" y="727"/>
                </a:cubicBezTo>
                <a:cubicBezTo>
                  <a:pt x="4" y="727"/>
                  <a:pt x="4" y="727"/>
                  <a:pt x="3" y="727"/>
                </a:cubicBezTo>
                <a:cubicBezTo>
                  <a:pt x="2" y="727"/>
                  <a:pt x="1" y="727"/>
                  <a:pt x="0" y="726"/>
                </a:cubicBezTo>
                <a:cubicBezTo>
                  <a:pt x="0" y="728"/>
                  <a:pt x="0" y="728"/>
                  <a:pt x="0" y="728"/>
                </a:cubicBezTo>
                <a:cubicBezTo>
                  <a:pt x="0" y="728"/>
                  <a:pt x="1" y="728"/>
                  <a:pt x="1" y="728"/>
                </a:cubicBezTo>
                <a:cubicBezTo>
                  <a:pt x="3" y="729"/>
                  <a:pt x="5" y="729"/>
                  <a:pt x="6" y="729"/>
                </a:cubicBezTo>
                <a:close/>
                <a:moveTo>
                  <a:pt x="82" y="70"/>
                </a:moveTo>
                <a:cubicBezTo>
                  <a:pt x="82" y="71"/>
                  <a:pt x="81" y="71"/>
                  <a:pt x="81" y="71"/>
                </a:cubicBezTo>
                <a:cubicBezTo>
                  <a:pt x="81" y="71"/>
                  <a:pt x="82" y="72"/>
                  <a:pt x="82" y="72"/>
                </a:cubicBezTo>
                <a:cubicBezTo>
                  <a:pt x="83" y="73"/>
                  <a:pt x="83" y="75"/>
                  <a:pt x="84" y="76"/>
                </a:cubicBezTo>
                <a:cubicBezTo>
                  <a:pt x="85" y="77"/>
                  <a:pt x="86" y="79"/>
                  <a:pt x="87" y="80"/>
                </a:cubicBezTo>
                <a:cubicBezTo>
                  <a:pt x="89" y="82"/>
                  <a:pt x="94" y="83"/>
                  <a:pt x="96" y="83"/>
                </a:cubicBezTo>
                <a:cubicBezTo>
                  <a:pt x="97" y="83"/>
                  <a:pt x="98" y="83"/>
                  <a:pt x="99" y="83"/>
                </a:cubicBezTo>
                <a:cubicBezTo>
                  <a:pt x="101" y="83"/>
                  <a:pt x="102" y="83"/>
                  <a:pt x="104" y="83"/>
                </a:cubicBezTo>
                <a:cubicBezTo>
                  <a:pt x="104" y="83"/>
                  <a:pt x="105" y="84"/>
                  <a:pt x="106" y="84"/>
                </a:cubicBezTo>
                <a:cubicBezTo>
                  <a:pt x="106" y="84"/>
                  <a:pt x="107" y="83"/>
                  <a:pt x="107" y="83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108" y="83"/>
                  <a:pt x="108" y="83"/>
                  <a:pt x="109" y="83"/>
                </a:cubicBezTo>
                <a:cubicBezTo>
                  <a:pt x="110" y="84"/>
                  <a:pt x="112" y="81"/>
                  <a:pt x="111" y="80"/>
                </a:cubicBezTo>
                <a:cubicBezTo>
                  <a:pt x="110" y="78"/>
                  <a:pt x="108" y="80"/>
                  <a:pt x="106" y="81"/>
                </a:cubicBezTo>
                <a:cubicBezTo>
                  <a:pt x="105" y="80"/>
                  <a:pt x="105" y="81"/>
                  <a:pt x="104" y="81"/>
                </a:cubicBezTo>
                <a:cubicBezTo>
                  <a:pt x="103" y="82"/>
                  <a:pt x="102" y="82"/>
                  <a:pt x="101" y="82"/>
                </a:cubicBezTo>
                <a:cubicBezTo>
                  <a:pt x="100" y="81"/>
                  <a:pt x="99" y="80"/>
                  <a:pt x="98" y="80"/>
                </a:cubicBezTo>
                <a:cubicBezTo>
                  <a:pt x="97" y="80"/>
                  <a:pt x="96" y="80"/>
                  <a:pt x="95" y="80"/>
                </a:cubicBezTo>
                <a:cubicBezTo>
                  <a:pt x="93" y="79"/>
                  <a:pt x="91" y="78"/>
                  <a:pt x="90" y="78"/>
                </a:cubicBezTo>
                <a:cubicBezTo>
                  <a:pt x="90" y="77"/>
                  <a:pt x="88" y="76"/>
                  <a:pt x="88" y="76"/>
                </a:cubicBezTo>
                <a:cubicBezTo>
                  <a:pt x="88" y="76"/>
                  <a:pt x="88" y="75"/>
                  <a:pt x="87" y="75"/>
                </a:cubicBezTo>
                <a:cubicBezTo>
                  <a:pt x="87" y="75"/>
                  <a:pt x="87" y="74"/>
                  <a:pt x="87" y="74"/>
                </a:cubicBezTo>
                <a:cubicBezTo>
                  <a:pt x="85" y="71"/>
                  <a:pt x="84" y="68"/>
                  <a:pt x="86" y="63"/>
                </a:cubicBezTo>
                <a:cubicBezTo>
                  <a:pt x="86" y="63"/>
                  <a:pt x="87" y="64"/>
                  <a:pt x="87" y="64"/>
                </a:cubicBezTo>
                <a:cubicBezTo>
                  <a:pt x="87" y="63"/>
                  <a:pt x="87" y="63"/>
                  <a:pt x="87" y="63"/>
                </a:cubicBezTo>
                <a:cubicBezTo>
                  <a:pt x="88" y="62"/>
                  <a:pt x="88" y="61"/>
                  <a:pt x="89" y="61"/>
                </a:cubicBezTo>
                <a:cubicBezTo>
                  <a:pt x="90" y="60"/>
                  <a:pt x="91" y="59"/>
                  <a:pt x="92" y="58"/>
                </a:cubicBezTo>
                <a:cubicBezTo>
                  <a:pt x="93" y="59"/>
                  <a:pt x="93" y="57"/>
                  <a:pt x="93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4" y="57"/>
                  <a:pt x="95" y="57"/>
                  <a:pt x="95" y="57"/>
                </a:cubicBezTo>
                <a:cubicBezTo>
                  <a:pt x="96" y="57"/>
                  <a:pt x="96" y="56"/>
                  <a:pt x="96" y="56"/>
                </a:cubicBezTo>
                <a:cubicBezTo>
                  <a:pt x="98" y="55"/>
                  <a:pt x="99" y="55"/>
                  <a:pt x="101" y="55"/>
                </a:cubicBezTo>
                <a:cubicBezTo>
                  <a:pt x="101" y="55"/>
                  <a:pt x="102" y="54"/>
                  <a:pt x="103" y="54"/>
                </a:cubicBezTo>
                <a:cubicBezTo>
                  <a:pt x="104" y="55"/>
                  <a:pt x="106" y="55"/>
                  <a:pt x="108" y="56"/>
                </a:cubicBezTo>
                <a:cubicBezTo>
                  <a:pt x="108" y="56"/>
                  <a:pt x="109" y="57"/>
                  <a:pt x="110" y="57"/>
                </a:cubicBezTo>
                <a:cubicBezTo>
                  <a:pt x="110" y="58"/>
                  <a:pt x="110" y="58"/>
                  <a:pt x="110" y="58"/>
                </a:cubicBezTo>
                <a:cubicBezTo>
                  <a:pt x="110" y="59"/>
                  <a:pt x="111" y="59"/>
                  <a:pt x="111" y="59"/>
                </a:cubicBezTo>
                <a:cubicBezTo>
                  <a:pt x="112" y="60"/>
                  <a:pt x="111" y="62"/>
                  <a:pt x="112" y="63"/>
                </a:cubicBezTo>
                <a:cubicBezTo>
                  <a:pt x="112" y="64"/>
                  <a:pt x="111" y="66"/>
                  <a:pt x="113" y="66"/>
                </a:cubicBezTo>
                <a:cubicBezTo>
                  <a:pt x="114" y="65"/>
                  <a:pt x="114" y="64"/>
                  <a:pt x="115" y="62"/>
                </a:cubicBezTo>
                <a:cubicBezTo>
                  <a:pt x="114" y="58"/>
                  <a:pt x="113" y="55"/>
                  <a:pt x="109" y="53"/>
                </a:cubicBezTo>
                <a:cubicBezTo>
                  <a:pt x="108" y="52"/>
                  <a:pt x="108" y="53"/>
                  <a:pt x="107" y="52"/>
                </a:cubicBezTo>
                <a:cubicBezTo>
                  <a:pt x="106" y="52"/>
                  <a:pt x="104" y="51"/>
                  <a:pt x="103" y="51"/>
                </a:cubicBezTo>
                <a:cubicBezTo>
                  <a:pt x="103" y="51"/>
                  <a:pt x="102" y="51"/>
                  <a:pt x="102" y="51"/>
                </a:cubicBezTo>
                <a:cubicBezTo>
                  <a:pt x="102" y="51"/>
                  <a:pt x="102" y="51"/>
                  <a:pt x="102" y="51"/>
                </a:cubicBezTo>
                <a:cubicBezTo>
                  <a:pt x="101" y="51"/>
                  <a:pt x="102" y="51"/>
                  <a:pt x="101" y="51"/>
                </a:cubicBezTo>
                <a:cubicBezTo>
                  <a:pt x="101" y="51"/>
                  <a:pt x="100" y="51"/>
                  <a:pt x="100" y="51"/>
                </a:cubicBezTo>
                <a:cubicBezTo>
                  <a:pt x="100" y="51"/>
                  <a:pt x="99" y="52"/>
                  <a:pt x="99" y="52"/>
                </a:cubicBezTo>
                <a:cubicBezTo>
                  <a:pt x="97" y="52"/>
                  <a:pt x="96" y="52"/>
                  <a:pt x="95" y="53"/>
                </a:cubicBezTo>
                <a:cubicBezTo>
                  <a:pt x="94" y="53"/>
                  <a:pt x="90" y="55"/>
                  <a:pt x="89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89" y="56"/>
                  <a:pt x="89" y="57"/>
                  <a:pt x="88" y="57"/>
                </a:cubicBezTo>
                <a:cubicBezTo>
                  <a:pt x="88" y="57"/>
                  <a:pt x="88" y="57"/>
                  <a:pt x="87" y="58"/>
                </a:cubicBezTo>
                <a:cubicBezTo>
                  <a:pt x="87" y="58"/>
                  <a:pt x="87" y="58"/>
                  <a:pt x="87" y="58"/>
                </a:cubicBezTo>
                <a:cubicBezTo>
                  <a:pt x="87" y="58"/>
                  <a:pt x="87" y="58"/>
                  <a:pt x="87" y="58"/>
                </a:cubicBezTo>
                <a:cubicBezTo>
                  <a:pt x="86" y="59"/>
                  <a:pt x="86" y="59"/>
                  <a:pt x="85" y="60"/>
                </a:cubicBezTo>
                <a:cubicBezTo>
                  <a:pt x="85" y="60"/>
                  <a:pt x="85" y="60"/>
                  <a:pt x="84" y="61"/>
                </a:cubicBezTo>
                <a:cubicBezTo>
                  <a:pt x="84" y="61"/>
                  <a:pt x="84" y="61"/>
                  <a:pt x="84" y="61"/>
                </a:cubicBezTo>
                <a:cubicBezTo>
                  <a:pt x="83" y="63"/>
                  <a:pt x="81" y="66"/>
                  <a:pt x="81" y="67"/>
                </a:cubicBezTo>
                <a:cubicBezTo>
                  <a:pt x="81" y="68"/>
                  <a:pt x="81" y="70"/>
                  <a:pt x="81" y="70"/>
                </a:cubicBezTo>
                <a:cubicBezTo>
                  <a:pt x="81" y="70"/>
                  <a:pt x="82" y="70"/>
                  <a:pt x="82" y="70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61" name="Freeform 27"/>
          <p:cNvSpPr>
            <a:spLocks noEditPoints="1"/>
          </p:cNvSpPr>
          <p:nvPr userDrawn="1"/>
        </p:nvSpPr>
        <p:spPr bwMode="auto">
          <a:xfrm rot="20211086" flipH="1">
            <a:off x="4413707" y="1956738"/>
            <a:ext cx="1167390" cy="538631"/>
          </a:xfrm>
          <a:custGeom>
            <a:avLst/>
            <a:gdLst>
              <a:gd name="T0" fmla="*/ 576 w 666"/>
              <a:gd name="T1" fmla="*/ 254 h 308"/>
              <a:gd name="T2" fmla="*/ 554 w 666"/>
              <a:gd name="T3" fmla="*/ 217 h 308"/>
              <a:gd name="T4" fmla="*/ 529 w 666"/>
              <a:gd name="T5" fmla="*/ 184 h 308"/>
              <a:gd name="T6" fmla="*/ 505 w 666"/>
              <a:gd name="T7" fmla="*/ 153 h 308"/>
              <a:gd name="T8" fmla="*/ 534 w 666"/>
              <a:gd name="T9" fmla="*/ 106 h 308"/>
              <a:gd name="T10" fmla="*/ 599 w 666"/>
              <a:gd name="T11" fmla="*/ 83 h 308"/>
              <a:gd name="T12" fmla="*/ 628 w 666"/>
              <a:gd name="T13" fmla="*/ 53 h 308"/>
              <a:gd name="T14" fmla="*/ 657 w 666"/>
              <a:gd name="T15" fmla="*/ 25 h 308"/>
              <a:gd name="T16" fmla="*/ 630 w 666"/>
              <a:gd name="T17" fmla="*/ 49 h 308"/>
              <a:gd name="T18" fmla="*/ 574 w 666"/>
              <a:gd name="T19" fmla="*/ 76 h 308"/>
              <a:gd name="T20" fmla="*/ 539 w 666"/>
              <a:gd name="T21" fmla="*/ 102 h 308"/>
              <a:gd name="T22" fmla="*/ 485 w 666"/>
              <a:gd name="T23" fmla="*/ 128 h 308"/>
              <a:gd name="T24" fmla="*/ 455 w 666"/>
              <a:gd name="T25" fmla="*/ 155 h 308"/>
              <a:gd name="T26" fmla="*/ 427 w 666"/>
              <a:gd name="T27" fmla="*/ 126 h 308"/>
              <a:gd name="T28" fmla="*/ 397 w 666"/>
              <a:gd name="T29" fmla="*/ 165 h 308"/>
              <a:gd name="T30" fmla="*/ 349 w 666"/>
              <a:gd name="T31" fmla="*/ 131 h 308"/>
              <a:gd name="T32" fmla="*/ 328 w 666"/>
              <a:gd name="T33" fmla="*/ 164 h 308"/>
              <a:gd name="T34" fmla="*/ 293 w 666"/>
              <a:gd name="T35" fmla="*/ 129 h 308"/>
              <a:gd name="T36" fmla="*/ 291 w 666"/>
              <a:gd name="T37" fmla="*/ 132 h 308"/>
              <a:gd name="T38" fmla="*/ 317 w 666"/>
              <a:gd name="T39" fmla="*/ 161 h 308"/>
              <a:gd name="T40" fmla="*/ 344 w 666"/>
              <a:gd name="T41" fmla="*/ 145 h 308"/>
              <a:gd name="T42" fmla="*/ 374 w 666"/>
              <a:gd name="T43" fmla="*/ 149 h 308"/>
              <a:gd name="T44" fmla="*/ 418 w 666"/>
              <a:gd name="T45" fmla="*/ 130 h 308"/>
              <a:gd name="T46" fmla="*/ 448 w 666"/>
              <a:gd name="T47" fmla="*/ 151 h 308"/>
              <a:gd name="T48" fmla="*/ 484 w 666"/>
              <a:gd name="T49" fmla="*/ 132 h 308"/>
              <a:gd name="T50" fmla="*/ 511 w 666"/>
              <a:gd name="T51" fmla="*/ 165 h 308"/>
              <a:gd name="T52" fmla="*/ 536 w 666"/>
              <a:gd name="T53" fmla="*/ 197 h 308"/>
              <a:gd name="T54" fmla="*/ 559 w 666"/>
              <a:gd name="T55" fmla="*/ 243 h 308"/>
              <a:gd name="T56" fmla="*/ 587 w 666"/>
              <a:gd name="T57" fmla="*/ 282 h 308"/>
              <a:gd name="T58" fmla="*/ 564 w 666"/>
              <a:gd name="T59" fmla="*/ 242 h 308"/>
              <a:gd name="T60" fmla="*/ 562 w 666"/>
              <a:gd name="T61" fmla="*/ 225 h 308"/>
              <a:gd name="T62" fmla="*/ 587 w 666"/>
              <a:gd name="T63" fmla="*/ 82 h 308"/>
              <a:gd name="T64" fmla="*/ 32 w 666"/>
              <a:gd name="T65" fmla="*/ 265 h 308"/>
              <a:gd name="T66" fmla="*/ 52 w 666"/>
              <a:gd name="T67" fmla="*/ 237 h 308"/>
              <a:gd name="T68" fmla="*/ 80 w 666"/>
              <a:gd name="T69" fmla="*/ 216 h 308"/>
              <a:gd name="T70" fmla="*/ 91 w 666"/>
              <a:gd name="T71" fmla="*/ 186 h 308"/>
              <a:gd name="T72" fmla="*/ 113 w 666"/>
              <a:gd name="T73" fmla="*/ 161 h 308"/>
              <a:gd name="T74" fmla="*/ 130 w 666"/>
              <a:gd name="T75" fmla="*/ 144 h 308"/>
              <a:gd name="T76" fmla="*/ 155 w 666"/>
              <a:gd name="T77" fmla="*/ 145 h 308"/>
              <a:gd name="T78" fmla="*/ 192 w 666"/>
              <a:gd name="T79" fmla="*/ 152 h 308"/>
              <a:gd name="T80" fmla="*/ 216 w 666"/>
              <a:gd name="T81" fmla="*/ 130 h 308"/>
              <a:gd name="T82" fmla="*/ 255 w 666"/>
              <a:gd name="T83" fmla="*/ 165 h 308"/>
              <a:gd name="T84" fmla="*/ 281 w 666"/>
              <a:gd name="T85" fmla="*/ 120 h 308"/>
              <a:gd name="T86" fmla="*/ 255 w 666"/>
              <a:gd name="T87" fmla="*/ 161 h 308"/>
              <a:gd name="T88" fmla="*/ 204 w 666"/>
              <a:gd name="T89" fmla="*/ 132 h 308"/>
              <a:gd name="T90" fmla="*/ 184 w 666"/>
              <a:gd name="T91" fmla="*/ 161 h 308"/>
              <a:gd name="T92" fmla="*/ 147 w 666"/>
              <a:gd name="T93" fmla="*/ 130 h 308"/>
              <a:gd name="T94" fmla="*/ 113 w 666"/>
              <a:gd name="T95" fmla="*/ 96 h 308"/>
              <a:gd name="T96" fmla="*/ 79 w 666"/>
              <a:gd name="T97" fmla="*/ 57 h 308"/>
              <a:gd name="T98" fmla="*/ 22 w 666"/>
              <a:gd name="T99" fmla="*/ 14 h 308"/>
              <a:gd name="T100" fmla="*/ 18 w 666"/>
              <a:gd name="T101" fmla="*/ 15 h 308"/>
              <a:gd name="T102" fmla="*/ 55 w 666"/>
              <a:gd name="T103" fmla="*/ 44 h 308"/>
              <a:gd name="T104" fmla="*/ 87 w 666"/>
              <a:gd name="T105" fmla="*/ 74 h 308"/>
              <a:gd name="T106" fmla="*/ 119 w 666"/>
              <a:gd name="T107" fmla="*/ 107 h 308"/>
              <a:gd name="T108" fmla="*/ 131 w 666"/>
              <a:gd name="T109" fmla="*/ 139 h 308"/>
              <a:gd name="T110" fmla="*/ 108 w 666"/>
              <a:gd name="T111" fmla="*/ 162 h 308"/>
              <a:gd name="T112" fmla="*/ 81 w 666"/>
              <a:gd name="T113" fmla="*/ 191 h 308"/>
              <a:gd name="T114" fmla="*/ 64 w 666"/>
              <a:gd name="T115" fmla="*/ 201 h 308"/>
              <a:gd name="T116" fmla="*/ 47 w 666"/>
              <a:gd name="T117" fmla="*/ 238 h 308"/>
              <a:gd name="T118" fmla="*/ 26 w 666"/>
              <a:gd name="T119" fmla="*/ 267 h 308"/>
              <a:gd name="T120" fmla="*/ 71 w 666"/>
              <a:gd name="T121" fmla="*/ 59 h 308"/>
              <a:gd name="T122" fmla="*/ 71 w 666"/>
              <a:gd name="T123" fmla="*/ 6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6" h="308">
                <a:moveTo>
                  <a:pt x="57" y="57"/>
                </a:moveTo>
                <a:cubicBezTo>
                  <a:pt x="57" y="57"/>
                  <a:pt x="57" y="58"/>
                  <a:pt x="57" y="58"/>
                </a:cubicBezTo>
                <a:cubicBezTo>
                  <a:pt x="57" y="58"/>
                  <a:pt x="56" y="58"/>
                  <a:pt x="57" y="58"/>
                </a:cubicBezTo>
                <a:cubicBezTo>
                  <a:pt x="58" y="59"/>
                  <a:pt x="58" y="57"/>
                  <a:pt x="57" y="57"/>
                </a:cubicBezTo>
                <a:cubicBezTo>
                  <a:pt x="58" y="57"/>
                  <a:pt x="57" y="57"/>
                  <a:pt x="57" y="57"/>
                </a:cubicBezTo>
                <a:close/>
                <a:moveTo>
                  <a:pt x="605" y="297"/>
                </a:moveTo>
                <a:cubicBezTo>
                  <a:pt x="604" y="297"/>
                  <a:pt x="604" y="296"/>
                  <a:pt x="603" y="296"/>
                </a:cubicBezTo>
                <a:cubicBezTo>
                  <a:pt x="602" y="295"/>
                  <a:pt x="601" y="295"/>
                  <a:pt x="601" y="294"/>
                </a:cubicBezTo>
                <a:cubicBezTo>
                  <a:pt x="600" y="293"/>
                  <a:pt x="599" y="293"/>
                  <a:pt x="598" y="292"/>
                </a:cubicBezTo>
                <a:cubicBezTo>
                  <a:pt x="598" y="292"/>
                  <a:pt x="597" y="291"/>
                  <a:pt x="597" y="291"/>
                </a:cubicBezTo>
                <a:cubicBezTo>
                  <a:pt x="596" y="291"/>
                  <a:pt x="597" y="290"/>
                  <a:pt x="597" y="290"/>
                </a:cubicBezTo>
                <a:cubicBezTo>
                  <a:pt x="596" y="290"/>
                  <a:pt x="596" y="290"/>
                  <a:pt x="595" y="289"/>
                </a:cubicBezTo>
                <a:cubicBezTo>
                  <a:pt x="595" y="289"/>
                  <a:pt x="594" y="288"/>
                  <a:pt x="594" y="288"/>
                </a:cubicBezTo>
                <a:cubicBezTo>
                  <a:pt x="594" y="288"/>
                  <a:pt x="594" y="288"/>
                  <a:pt x="594" y="287"/>
                </a:cubicBezTo>
                <a:cubicBezTo>
                  <a:pt x="594" y="287"/>
                  <a:pt x="593" y="286"/>
                  <a:pt x="593" y="286"/>
                </a:cubicBezTo>
                <a:cubicBezTo>
                  <a:pt x="593" y="286"/>
                  <a:pt x="592" y="286"/>
                  <a:pt x="592" y="285"/>
                </a:cubicBezTo>
                <a:cubicBezTo>
                  <a:pt x="592" y="285"/>
                  <a:pt x="592" y="284"/>
                  <a:pt x="591" y="284"/>
                </a:cubicBezTo>
                <a:cubicBezTo>
                  <a:pt x="591" y="283"/>
                  <a:pt x="591" y="283"/>
                  <a:pt x="591" y="282"/>
                </a:cubicBezTo>
                <a:cubicBezTo>
                  <a:pt x="590" y="281"/>
                  <a:pt x="589" y="280"/>
                  <a:pt x="588" y="278"/>
                </a:cubicBezTo>
                <a:cubicBezTo>
                  <a:pt x="588" y="277"/>
                  <a:pt x="587" y="276"/>
                  <a:pt x="586" y="274"/>
                </a:cubicBezTo>
                <a:cubicBezTo>
                  <a:pt x="586" y="274"/>
                  <a:pt x="586" y="274"/>
                  <a:pt x="586" y="273"/>
                </a:cubicBezTo>
                <a:cubicBezTo>
                  <a:pt x="586" y="273"/>
                  <a:pt x="585" y="273"/>
                  <a:pt x="585" y="272"/>
                </a:cubicBezTo>
                <a:cubicBezTo>
                  <a:pt x="584" y="271"/>
                  <a:pt x="584" y="270"/>
                  <a:pt x="583" y="268"/>
                </a:cubicBezTo>
                <a:cubicBezTo>
                  <a:pt x="583" y="268"/>
                  <a:pt x="583" y="268"/>
                  <a:pt x="583" y="268"/>
                </a:cubicBezTo>
                <a:cubicBezTo>
                  <a:pt x="583" y="268"/>
                  <a:pt x="582" y="268"/>
                  <a:pt x="582" y="268"/>
                </a:cubicBezTo>
                <a:cubicBezTo>
                  <a:pt x="582" y="267"/>
                  <a:pt x="582" y="266"/>
                  <a:pt x="582" y="266"/>
                </a:cubicBezTo>
                <a:cubicBezTo>
                  <a:pt x="581" y="265"/>
                  <a:pt x="581" y="263"/>
                  <a:pt x="580" y="263"/>
                </a:cubicBezTo>
                <a:cubicBezTo>
                  <a:pt x="580" y="263"/>
                  <a:pt x="580" y="263"/>
                  <a:pt x="580" y="263"/>
                </a:cubicBezTo>
                <a:cubicBezTo>
                  <a:pt x="580" y="262"/>
                  <a:pt x="580" y="262"/>
                  <a:pt x="580" y="262"/>
                </a:cubicBezTo>
                <a:cubicBezTo>
                  <a:pt x="580" y="262"/>
                  <a:pt x="579" y="261"/>
                  <a:pt x="579" y="260"/>
                </a:cubicBezTo>
                <a:cubicBezTo>
                  <a:pt x="579" y="260"/>
                  <a:pt x="578" y="259"/>
                  <a:pt x="578" y="259"/>
                </a:cubicBezTo>
                <a:cubicBezTo>
                  <a:pt x="578" y="258"/>
                  <a:pt x="578" y="258"/>
                  <a:pt x="578" y="258"/>
                </a:cubicBezTo>
                <a:cubicBezTo>
                  <a:pt x="578" y="257"/>
                  <a:pt x="577" y="256"/>
                  <a:pt x="577" y="256"/>
                </a:cubicBezTo>
                <a:cubicBezTo>
                  <a:pt x="576" y="255"/>
                  <a:pt x="576" y="254"/>
                  <a:pt x="576" y="254"/>
                </a:cubicBezTo>
                <a:cubicBezTo>
                  <a:pt x="576" y="254"/>
                  <a:pt x="575" y="253"/>
                  <a:pt x="575" y="253"/>
                </a:cubicBezTo>
                <a:cubicBezTo>
                  <a:pt x="575" y="253"/>
                  <a:pt x="575" y="253"/>
                  <a:pt x="575" y="252"/>
                </a:cubicBezTo>
                <a:cubicBezTo>
                  <a:pt x="574" y="252"/>
                  <a:pt x="574" y="251"/>
                  <a:pt x="573" y="250"/>
                </a:cubicBezTo>
                <a:cubicBezTo>
                  <a:pt x="573" y="250"/>
                  <a:pt x="573" y="249"/>
                  <a:pt x="572" y="248"/>
                </a:cubicBezTo>
                <a:cubicBezTo>
                  <a:pt x="572" y="248"/>
                  <a:pt x="572" y="247"/>
                  <a:pt x="571" y="246"/>
                </a:cubicBezTo>
                <a:cubicBezTo>
                  <a:pt x="571" y="245"/>
                  <a:pt x="570" y="245"/>
                  <a:pt x="570" y="243"/>
                </a:cubicBezTo>
                <a:cubicBezTo>
                  <a:pt x="570" y="243"/>
                  <a:pt x="569" y="243"/>
                  <a:pt x="569" y="243"/>
                </a:cubicBezTo>
                <a:cubicBezTo>
                  <a:pt x="570" y="242"/>
                  <a:pt x="569" y="241"/>
                  <a:pt x="569" y="241"/>
                </a:cubicBezTo>
                <a:cubicBezTo>
                  <a:pt x="568" y="241"/>
                  <a:pt x="568" y="239"/>
                  <a:pt x="568" y="239"/>
                </a:cubicBezTo>
                <a:cubicBezTo>
                  <a:pt x="569" y="239"/>
                  <a:pt x="569" y="239"/>
                  <a:pt x="569" y="238"/>
                </a:cubicBezTo>
                <a:cubicBezTo>
                  <a:pt x="569" y="238"/>
                  <a:pt x="569" y="237"/>
                  <a:pt x="569" y="237"/>
                </a:cubicBezTo>
                <a:cubicBezTo>
                  <a:pt x="569" y="236"/>
                  <a:pt x="570" y="236"/>
                  <a:pt x="570" y="236"/>
                </a:cubicBezTo>
                <a:cubicBezTo>
                  <a:pt x="570" y="235"/>
                  <a:pt x="570" y="233"/>
                  <a:pt x="570" y="232"/>
                </a:cubicBezTo>
                <a:cubicBezTo>
                  <a:pt x="571" y="231"/>
                  <a:pt x="571" y="231"/>
                  <a:pt x="570" y="230"/>
                </a:cubicBezTo>
                <a:cubicBezTo>
                  <a:pt x="570" y="230"/>
                  <a:pt x="571" y="229"/>
                  <a:pt x="571" y="229"/>
                </a:cubicBezTo>
                <a:cubicBezTo>
                  <a:pt x="570" y="227"/>
                  <a:pt x="571" y="226"/>
                  <a:pt x="570" y="224"/>
                </a:cubicBezTo>
                <a:cubicBezTo>
                  <a:pt x="571" y="223"/>
                  <a:pt x="573" y="223"/>
                  <a:pt x="572" y="222"/>
                </a:cubicBezTo>
                <a:cubicBezTo>
                  <a:pt x="569" y="221"/>
                  <a:pt x="567" y="222"/>
                  <a:pt x="564" y="222"/>
                </a:cubicBezTo>
                <a:cubicBezTo>
                  <a:pt x="564" y="222"/>
                  <a:pt x="563" y="222"/>
                  <a:pt x="562" y="222"/>
                </a:cubicBezTo>
                <a:cubicBezTo>
                  <a:pt x="562" y="223"/>
                  <a:pt x="559" y="223"/>
                  <a:pt x="558" y="222"/>
                </a:cubicBezTo>
                <a:cubicBezTo>
                  <a:pt x="559" y="221"/>
                  <a:pt x="560" y="221"/>
                  <a:pt x="561" y="221"/>
                </a:cubicBezTo>
                <a:cubicBezTo>
                  <a:pt x="561" y="220"/>
                  <a:pt x="561" y="221"/>
                  <a:pt x="562" y="220"/>
                </a:cubicBezTo>
                <a:cubicBezTo>
                  <a:pt x="562" y="220"/>
                  <a:pt x="562" y="220"/>
                  <a:pt x="563" y="220"/>
                </a:cubicBezTo>
                <a:cubicBezTo>
                  <a:pt x="563" y="220"/>
                  <a:pt x="564" y="219"/>
                  <a:pt x="564" y="219"/>
                </a:cubicBezTo>
                <a:cubicBezTo>
                  <a:pt x="564" y="219"/>
                  <a:pt x="564" y="218"/>
                  <a:pt x="564" y="218"/>
                </a:cubicBezTo>
                <a:cubicBezTo>
                  <a:pt x="562" y="216"/>
                  <a:pt x="560" y="218"/>
                  <a:pt x="559" y="218"/>
                </a:cubicBezTo>
                <a:cubicBezTo>
                  <a:pt x="559" y="218"/>
                  <a:pt x="559" y="218"/>
                  <a:pt x="558" y="219"/>
                </a:cubicBezTo>
                <a:cubicBezTo>
                  <a:pt x="558" y="219"/>
                  <a:pt x="558" y="219"/>
                  <a:pt x="558" y="219"/>
                </a:cubicBezTo>
                <a:cubicBezTo>
                  <a:pt x="558" y="219"/>
                  <a:pt x="558" y="219"/>
                  <a:pt x="558" y="219"/>
                </a:cubicBezTo>
                <a:cubicBezTo>
                  <a:pt x="558" y="219"/>
                  <a:pt x="557" y="219"/>
                  <a:pt x="557" y="219"/>
                </a:cubicBezTo>
                <a:cubicBezTo>
                  <a:pt x="557" y="219"/>
                  <a:pt x="557" y="219"/>
                  <a:pt x="556" y="220"/>
                </a:cubicBezTo>
                <a:cubicBezTo>
                  <a:pt x="556" y="220"/>
                  <a:pt x="556" y="220"/>
                  <a:pt x="556" y="220"/>
                </a:cubicBezTo>
                <a:cubicBezTo>
                  <a:pt x="555" y="219"/>
                  <a:pt x="555" y="218"/>
                  <a:pt x="554" y="218"/>
                </a:cubicBezTo>
                <a:cubicBezTo>
                  <a:pt x="554" y="218"/>
                  <a:pt x="554" y="218"/>
                  <a:pt x="554" y="217"/>
                </a:cubicBezTo>
                <a:cubicBezTo>
                  <a:pt x="554" y="217"/>
                  <a:pt x="553" y="217"/>
                  <a:pt x="553" y="216"/>
                </a:cubicBezTo>
                <a:cubicBezTo>
                  <a:pt x="553" y="216"/>
                  <a:pt x="553" y="216"/>
                  <a:pt x="553" y="216"/>
                </a:cubicBezTo>
                <a:cubicBezTo>
                  <a:pt x="552" y="215"/>
                  <a:pt x="552" y="215"/>
                  <a:pt x="552" y="215"/>
                </a:cubicBezTo>
                <a:cubicBezTo>
                  <a:pt x="551" y="215"/>
                  <a:pt x="552" y="214"/>
                  <a:pt x="552" y="214"/>
                </a:cubicBezTo>
                <a:cubicBezTo>
                  <a:pt x="552" y="214"/>
                  <a:pt x="551" y="214"/>
                  <a:pt x="551" y="214"/>
                </a:cubicBezTo>
                <a:cubicBezTo>
                  <a:pt x="551" y="213"/>
                  <a:pt x="551" y="213"/>
                  <a:pt x="550" y="213"/>
                </a:cubicBezTo>
                <a:cubicBezTo>
                  <a:pt x="550" y="213"/>
                  <a:pt x="550" y="212"/>
                  <a:pt x="550" y="212"/>
                </a:cubicBezTo>
                <a:cubicBezTo>
                  <a:pt x="550" y="212"/>
                  <a:pt x="550" y="212"/>
                  <a:pt x="550" y="212"/>
                </a:cubicBezTo>
                <a:cubicBezTo>
                  <a:pt x="550" y="212"/>
                  <a:pt x="550" y="212"/>
                  <a:pt x="550" y="212"/>
                </a:cubicBezTo>
                <a:cubicBezTo>
                  <a:pt x="550" y="212"/>
                  <a:pt x="549" y="212"/>
                  <a:pt x="549" y="212"/>
                </a:cubicBezTo>
                <a:cubicBezTo>
                  <a:pt x="549" y="212"/>
                  <a:pt x="550" y="211"/>
                  <a:pt x="549" y="211"/>
                </a:cubicBezTo>
                <a:cubicBezTo>
                  <a:pt x="549" y="211"/>
                  <a:pt x="549" y="211"/>
                  <a:pt x="549" y="211"/>
                </a:cubicBezTo>
                <a:cubicBezTo>
                  <a:pt x="548" y="209"/>
                  <a:pt x="547" y="207"/>
                  <a:pt x="546" y="206"/>
                </a:cubicBezTo>
                <a:cubicBezTo>
                  <a:pt x="545" y="206"/>
                  <a:pt x="546" y="205"/>
                  <a:pt x="546" y="205"/>
                </a:cubicBezTo>
                <a:cubicBezTo>
                  <a:pt x="546" y="205"/>
                  <a:pt x="545" y="205"/>
                  <a:pt x="545" y="205"/>
                </a:cubicBezTo>
                <a:cubicBezTo>
                  <a:pt x="545" y="205"/>
                  <a:pt x="545" y="205"/>
                  <a:pt x="545" y="205"/>
                </a:cubicBezTo>
                <a:cubicBezTo>
                  <a:pt x="545" y="205"/>
                  <a:pt x="545" y="205"/>
                  <a:pt x="544" y="204"/>
                </a:cubicBezTo>
                <a:cubicBezTo>
                  <a:pt x="544" y="204"/>
                  <a:pt x="544" y="204"/>
                  <a:pt x="544" y="204"/>
                </a:cubicBezTo>
                <a:cubicBezTo>
                  <a:pt x="544" y="203"/>
                  <a:pt x="544" y="203"/>
                  <a:pt x="543" y="203"/>
                </a:cubicBezTo>
                <a:cubicBezTo>
                  <a:pt x="543" y="203"/>
                  <a:pt x="544" y="203"/>
                  <a:pt x="543" y="202"/>
                </a:cubicBezTo>
                <a:cubicBezTo>
                  <a:pt x="543" y="202"/>
                  <a:pt x="542" y="202"/>
                  <a:pt x="542" y="202"/>
                </a:cubicBezTo>
                <a:cubicBezTo>
                  <a:pt x="541" y="200"/>
                  <a:pt x="540" y="198"/>
                  <a:pt x="539" y="197"/>
                </a:cubicBezTo>
                <a:cubicBezTo>
                  <a:pt x="539" y="197"/>
                  <a:pt x="539" y="197"/>
                  <a:pt x="539" y="197"/>
                </a:cubicBezTo>
                <a:cubicBezTo>
                  <a:pt x="539" y="196"/>
                  <a:pt x="538" y="197"/>
                  <a:pt x="538" y="196"/>
                </a:cubicBezTo>
                <a:cubicBezTo>
                  <a:pt x="538" y="196"/>
                  <a:pt x="538" y="195"/>
                  <a:pt x="537" y="194"/>
                </a:cubicBezTo>
                <a:cubicBezTo>
                  <a:pt x="537" y="194"/>
                  <a:pt x="536" y="194"/>
                  <a:pt x="536" y="194"/>
                </a:cubicBezTo>
                <a:cubicBezTo>
                  <a:pt x="536" y="193"/>
                  <a:pt x="536" y="192"/>
                  <a:pt x="535" y="192"/>
                </a:cubicBezTo>
                <a:cubicBezTo>
                  <a:pt x="534" y="191"/>
                  <a:pt x="534" y="190"/>
                  <a:pt x="533" y="189"/>
                </a:cubicBezTo>
                <a:cubicBezTo>
                  <a:pt x="533" y="189"/>
                  <a:pt x="532" y="189"/>
                  <a:pt x="532" y="188"/>
                </a:cubicBezTo>
                <a:cubicBezTo>
                  <a:pt x="532" y="188"/>
                  <a:pt x="532" y="188"/>
                  <a:pt x="532" y="188"/>
                </a:cubicBezTo>
                <a:cubicBezTo>
                  <a:pt x="532" y="187"/>
                  <a:pt x="531" y="187"/>
                  <a:pt x="531" y="187"/>
                </a:cubicBezTo>
                <a:cubicBezTo>
                  <a:pt x="531" y="187"/>
                  <a:pt x="531" y="187"/>
                  <a:pt x="531" y="186"/>
                </a:cubicBezTo>
                <a:cubicBezTo>
                  <a:pt x="531" y="186"/>
                  <a:pt x="530" y="186"/>
                  <a:pt x="530" y="186"/>
                </a:cubicBezTo>
                <a:cubicBezTo>
                  <a:pt x="530" y="185"/>
                  <a:pt x="530" y="185"/>
                  <a:pt x="529" y="184"/>
                </a:cubicBezTo>
                <a:cubicBezTo>
                  <a:pt x="529" y="184"/>
                  <a:pt x="529" y="184"/>
                  <a:pt x="529" y="184"/>
                </a:cubicBezTo>
                <a:cubicBezTo>
                  <a:pt x="529" y="184"/>
                  <a:pt x="529" y="184"/>
                  <a:pt x="529" y="184"/>
                </a:cubicBezTo>
                <a:cubicBezTo>
                  <a:pt x="529" y="183"/>
                  <a:pt x="528" y="183"/>
                  <a:pt x="528" y="183"/>
                </a:cubicBezTo>
                <a:cubicBezTo>
                  <a:pt x="528" y="183"/>
                  <a:pt x="528" y="182"/>
                  <a:pt x="527" y="182"/>
                </a:cubicBezTo>
                <a:cubicBezTo>
                  <a:pt x="527" y="182"/>
                  <a:pt x="527" y="182"/>
                  <a:pt x="527" y="182"/>
                </a:cubicBezTo>
                <a:cubicBezTo>
                  <a:pt x="527" y="181"/>
                  <a:pt x="527" y="181"/>
                  <a:pt x="527" y="181"/>
                </a:cubicBezTo>
                <a:cubicBezTo>
                  <a:pt x="527" y="180"/>
                  <a:pt x="526" y="180"/>
                  <a:pt x="526" y="180"/>
                </a:cubicBezTo>
                <a:cubicBezTo>
                  <a:pt x="525" y="179"/>
                  <a:pt x="524" y="178"/>
                  <a:pt x="524" y="177"/>
                </a:cubicBezTo>
                <a:cubicBezTo>
                  <a:pt x="523" y="177"/>
                  <a:pt x="523" y="176"/>
                  <a:pt x="523" y="176"/>
                </a:cubicBezTo>
                <a:cubicBezTo>
                  <a:pt x="523" y="176"/>
                  <a:pt x="522" y="175"/>
                  <a:pt x="522" y="175"/>
                </a:cubicBezTo>
                <a:cubicBezTo>
                  <a:pt x="521" y="174"/>
                  <a:pt x="520" y="173"/>
                  <a:pt x="520" y="173"/>
                </a:cubicBezTo>
                <a:cubicBezTo>
                  <a:pt x="519" y="172"/>
                  <a:pt x="519" y="172"/>
                  <a:pt x="519" y="172"/>
                </a:cubicBezTo>
                <a:cubicBezTo>
                  <a:pt x="519" y="172"/>
                  <a:pt x="519" y="172"/>
                  <a:pt x="519" y="171"/>
                </a:cubicBezTo>
                <a:cubicBezTo>
                  <a:pt x="518" y="171"/>
                  <a:pt x="518" y="171"/>
                  <a:pt x="518" y="170"/>
                </a:cubicBezTo>
                <a:cubicBezTo>
                  <a:pt x="518" y="170"/>
                  <a:pt x="517" y="169"/>
                  <a:pt x="517" y="169"/>
                </a:cubicBezTo>
                <a:cubicBezTo>
                  <a:pt x="517" y="168"/>
                  <a:pt x="516" y="168"/>
                  <a:pt x="516" y="168"/>
                </a:cubicBezTo>
                <a:cubicBezTo>
                  <a:pt x="516" y="167"/>
                  <a:pt x="515" y="167"/>
                  <a:pt x="515" y="167"/>
                </a:cubicBezTo>
                <a:cubicBezTo>
                  <a:pt x="515" y="166"/>
                  <a:pt x="515" y="166"/>
                  <a:pt x="515" y="165"/>
                </a:cubicBezTo>
                <a:cubicBezTo>
                  <a:pt x="515" y="165"/>
                  <a:pt x="514" y="165"/>
                  <a:pt x="514" y="165"/>
                </a:cubicBezTo>
                <a:cubicBezTo>
                  <a:pt x="514" y="164"/>
                  <a:pt x="514" y="164"/>
                  <a:pt x="514" y="164"/>
                </a:cubicBezTo>
                <a:cubicBezTo>
                  <a:pt x="513" y="164"/>
                  <a:pt x="513" y="163"/>
                  <a:pt x="513" y="163"/>
                </a:cubicBezTo>
                <a:cubicBezTo>
                  <a:pt x="513" y="163"/>
                  <a:pt x="513" y="163"/>
                  <a:pt x="512" y="162"/>
                </a:cubicBezTo>
                <a:cubicBezTo>
                  <a:pt x="512" y="162"/>
                  <a:pt x="512" y="162"/>
                  <a:pt x="512" y="162"/>
                </a:cubicBezTo>
                <a:cubicBezTo>
                  <a:pt x="511" y="161"/>
                  <a:pt x="511" y="161"/>
                  <a:pt x="511" y="161"/>
                </a:cubicBezTo>
                <a:cubicBezTo>
                  <a:pt x="511" y="160"/>
                  <a:pt x="510" y="160"/>
                  <a:pt x="510" y="159"/>
                </a:cubicBezTo>
                <a:cubicBezTo>
                  <a:pt x="510" y="159"/>
                  <a:pt x="510" y="159"/>
                  <a:pt x="510" y="159"/>
                </a:cubicBezTo>
                <a:cubicBezTo>
                  <a:pt x="509" y="159"/>
                  <a:pt x="509" y="158"/>
                  <a:pt x="509" y="158"/>
                </a:cubicBezTo>
                <a:cubicBezTo>
                  <a:pt x="509" y="158"/>
                  <a:pt x="509" y="158"/>
                  <a:pt x="509" y="157"/>
                </a:cubicBezTo>
                <a:cubicBezTo>
                  <a:pt x="508" y="157"/>
                  <a:pt x="508" y="157"/>
                  <a:pt x="508" y="156"/>
                </a:cubicBezTo>
                <a:cubicBezTo>
                  <a:pt x="508" y="156"/>
                  <a:pt x="507" y="156"/>
                  <a:pt x="507" y="156"/>
                </a:cubicBezTo>
                <a:cubicBezTo>
                  <a:pt x="507" y="156"/>
                  <a:pt x="507" y="155"/>
                  <a:pt x="507" y="155"/>
                </a:cubicBezTo>
                <a:cubicBezTo>
                  <a:pt x="507" y="155"/>
                  <a:pt x="506" y="154"/>
                  <a:pt x="506" y="154"/>
                </a:cubicBezTo>
                <a:cubicBezTo>
                  <a:pt x="506" y="154"/>
                  <a:pt x="506" y="154"/>
                  <a:pt x="506" y="154"/>
                </a:cubicBezTo>
                <a:cubicBezTo>
                  <a:pt x="506" y="154"/>
                  <a:pt x="505" y="153"/>
                  <a:pt x="505" y="153"/>
                </a:cubicBezTo>
                <a:cubicBezTo>
                  <a:pt x="505" y="153"/>
                  <a:pt x="505" y="153"/>
                  <a:pt x="505" y="153"/>
                </a:cubicBezTo>
                <a:cubicBezTo>
                  <a:pt x="505" y="153"/>
                  <a:pt x="505" y="153"/>
                  <a:pt x="505" y="152"/>
                </a:cubicBezTo>
                <a:cubicBezTo>
                  <a:pt x="505" y="152"/>
                  <a:pt x="504" y="151"/>
                  <a:pt x="504" y="151"/>
                </a:cubicBezTo>
                <a:cubicBezTo>
                  <a:pt x="504" y="151"/>
                  <a:pt x="503" y="151"/>
                  <a:pt x="503" y="150"/>
                </a:cubicBezTo>
                <a:cubicBezTo>
                  <a:pt x="503" y="150"/>
                  <a:pt x="503" y="150"/>
                  <a:pt x="503" y="150"/>
                </a:cubicBezTo>
                <a:cubicBezTo>
                  <a:pt x="503" y="150"/>
                  <a:pt x="503" y="150"/>
                  <a:pt x="502" y="149"/>
                </a:cubicBezTo>
                <a:cubicBezTo>
                  <a:pt x="502" y="149"/>
                  <a:pt x="502" y="149"/>
                  <a:pt x="502" y="148"/>
                </a:cubicBezTo>
                <a:cubicBezTo>
                  <a:pt x="501" y="148"/>
                  <a:pt x="501" y="148"/>
                  <a:pt x="501" y="147"/>
                </a:cubicBezTo>
                <a:cubicBezTo>
                  <a:pt x="500" y="147"/>
                  <a:pt x="501" y="147"/>
                  <a:pt x="501" y="147"/>
                </a:cubicBezTo>
                <a:cubicBezTo>
                  <a:pt x="501" y="147"/>
                  <a:pt x="500" y="146"/>
                  <a:pt x="500" y="146"/>
                </a:cubicBezTo>
                <a:cubicBezTo>
                  <a:pt x="499" y="145"/>
                  <a:pt x="499" y="145"/>
                  <a:pt x="498" y="144"/>
                </a:cubicBezTo>
                <a:cubicBezTo>
                  <a:pt x="498" y="144"/>
                  <a:pt x="498" y="144"/>
                  <a:pt x="498" y="144"/>
                </a:cubicBezTo>
                <a:cubicBezTo>
                  <a:pt x="498" y="143"/>
                  <a:pt x="498" y="143"/>
                  <a:pt x="497" y="143"/>
                </a:cubicBezTo>
                <a:cubicBezTo>
                  <a:pt x="497" y="143"/>
                  <a:pt x="497" y="142"/>
                  <a:pt x="497" y="142"/>
                </a:cubicBezTo>
                <a:cubicBezTo>
                  <a:pt x="496" y="142"/>
                  <a:pt x="496" y="141"/>
                  <a:pt x="495" y="141"/>
                </a:cubicBezTo>
                <a:cubicBezTo>
                  <a:pt x="493" y="139"/>
                  <a:pt x="492" y="137"/>
                  <a:pt x="490" y="134"/>
                </a:cubicBezTo>
                <a:cubicBezTo>
                  <a:pt x="489" y="134"/>
                  <a:pt x="489" y="134"/>
                  <a:pt x="488" y="133"/>
                </a:cubicBezTo>
                <a:cubicBezTo>
                  <a:pt x="488" y="133"/>
                  <a:pt x="488" y="133"/>
                  <a:pt x="488" y="133"/>
                </a:cubicBezTo>
                <a:cubicBezTo>
                  <a:pt x="487" y="132"/>
                  <a:pt x="487" y="131"/>
                  <a:pt x="487" y="130"/>
                </a:cubicBezTo>
                <a:cubicBezTo>
                  <a:pt x="489" y="129"/>
                  <a:pt x="492" y="129"/>
                  <a:pt x="494" y="127"/>
                </a:cubicBezTo>
                <a:cubicBezTo>
                  <a:pt x="495" y="127"/>
                  <a:pt x="496" y="126"/>
                  <a:pt x="497" y="126"/>
                </a:cubicBezTo>
                <a:cubicBezTo>
                  <a:pt x="498" y="125"/>
                  <a:pt x="500" y="124"/>
                  <a:pt x="501" y="123"/>
                </a:cubicBezTo>
                <a:cubicBezTo>
                  <a:pt x="502" y="123"/>
                  <a:pt x="503" y="122"/>
                  <a:pt x="504" y="122"/>
                </a:cubicBezTo>
                <a:cubicBezTo>
                  <a:pt x="504" y="121"/>
                  <a:pt x="506" y="120"/>
                  <a:pt x="507" y="120"/>
                </a:cubicBezTo>
                <a:cubicBezTo>
                  <a:pt x="507" y="120"/>
                  <a:pt x="509" y="119"/>
                  <a:pt x="509" y="119"/>
                </a:cubicBezTo>
                <a:cubicBezTo>
                  <a:pt x="511" y="118"/>
                  <a:pt x="514" y="116"/>
                  <a:pt x="516" y="115"/>
                </a:cubicBezTo>
                <a:cubicBezTo>
                  <a:pt x="516" y="115"/>
                  <a:pt x="516" y="115"/>
                  <a:pt x="517" y="115"/>
                </a:cubicBezTo>
                <a:cubicBezTo>
                  <a:pt x="518" y="114"/>
                  <a:pt x="519" y="114"/>
                  <a:pt x="520" y="113"/>
                </a:cubicBezTo>
                <a:cubicBezTo>
                  <a:pt x="520" y="113"/>
                  <a:pt x="520" y="113"/>
                  <a:pt x="520" y="113"/>
                </a:cubicBezTo>
                <a:cubicBezTo>
                  <a:pt x="521" y="113"/>
                  <a:pt x="521" y="113"/>
                  <a:pt x="522" y="112"/>
                </a:cubicBezTo>
                <a:cubicBezTo>
                  <a:pt x="523" y="112"/>
                  <a:pt x="525" y="111"/>
                  <a:pt x="526" y="110"/>
                </a:cubicBezTo>
                <a:cubicBezTo>
                  <a:pt x="528" y="109"/>
                  <a:pt x="530" y="108"/>
                  <a:pt x="531" y="107"/>
                </a:cubicBezTo>
                <a:cubicBezTo>
                  <a:pt x="531" y="107"/>
                  <a:pt x="532" y="107"/>
                  <a:pt x="532" y="107"/>
                </a:cubicBezTo>
                <a:cubicBezTo>
                  <a:pt x="533" y="107"/>
                  <a:pt x="534" y="106"/>
                  <a:pt x="534" y="106"/>
                </a:cubicBezTo>
                <a:cubicBezTo>
                  <a:pt x="534" y="106"/>
                  <a:pt x="534" y="106"/>
                  <a:pt x="535" y="106"/>
                </a:cubicBezTo>
                <a:cubicBezTo>
                  <a:pt x="535" y="106"/>
                  <a:pt x="535" y="105"/>
                  <a:pt x="536" y="105"/>
                </a:cubicBezTo>
                <a:cubicBezTo>
                  <a:pt x="537" y="105"/>
                  <a:pt x="539" y="104"/>
                  <a:pt x="541" y="103"/>
                </a:cubicBezTo>
                <a:cubicBezTo>
                  <a:pt x="542" y="103"/>
                  <a:pt x="543" y="102"/>
                  <a:pt x="543" y="102"/>
                </a:cubicBezTo>
                <a:cubicBezTo>
                  <a:pt x="543" y="102"/>
                  <a:pt x="543" y="101"/>
                  <a:pt x="543" y="101"/>
                </a:cubicBezTo>
                <a:cubicBezTo>
                  <a:pt x="544" y="101"/>
                  <a:pt x="544" y="102"/>
                  <a:pt x="544" y="101"/>
                </a:cubicBezTo>
                <a:cubicBezTo>
                  <a:pt x="545" y="101"/>
                  <a:pt x="546" y="100"/>
                  <a:pt x="546" y="100"/>
                </a:cubicBezTo>
                <a:cubicBezTo>
                  <a:pt x="546" y="100"/>
                  <a:pt x="547" y="100"/>
                  <a:pt x="547" y="100"/>
                </a:cubicBezTo>
                <a:cubicBezTo>
                  <a:pt x="547" y="100"/>
                  <a:pt x="547" y="100"/>
                  <a:pt x="547" y="100"/>
                </a:cubicBezTo>
                <a:cubicBezTo>
                  <a:pt x="548" y="99"/>
                  <a:pt x="548" y="99"/>
                  <a:pt x="548" y="99"/>
                </a:cubicBezTo>
                <a:cubicBezTo>
                  <a:pt x="549" y="99"/>
                  <a:pt x="549" y="99"/>
                  <a:pt x="549" y="99"/>
                </a:cubicBezTo>
                <a:cubicBezTo>
                  <a:pt x="550" y="98"/>
                  <a:pt x="550" y="99"/>
                  <a:pt x="550" y="99"/>
                </a:cubicBezTo>
                <a:cubicBezTo>
                  <a:pt x="551" y="98"/>
                  <a:pt x="552" y="98"/>
                  <a:pt x="552" y="97"/>
                </a:cubicBezTo>
                <a:cubicBezTo>
                  <a:pt x="553" y="97"/>
                  <a:pt x="554" y="96"/>
                  <a:pt x="555" y="96"/>
                </a:cubicBezTo>
                <a:cubicBezTo>
                  <a:pt x="555" y="96"/>
                  <a:pt x="556" y="96"/>
                  <a:pt x="557" y="95"/>
                </a:cubicBezTo>
                <a:cubicBezTo>
                  <a:pt x="557" y="95"/>
                  <a:pt x="558" y="95"/>
                  <a:pt x="558" y="95"/>
                </a:cubicBezTo>
                <a:cubicBezTo>
                  <a:pt x="559" y="94"/>
                  <a:pt x="560" y="94"/>
                  <a:pt x="560" y="93"/>
                </a:cubicBezTo>
                <a:cubicBezTo>
                  <a:pt x="560" y="93"/>
                  <a:pt x="561" y="93"/>
                  <a:pt x="561" y="93"/>
                </a:cubicBezTo>
                <a:cubicBezTo>
                  <a:pt x="561" y="93"/>
                  <a:pt x="562" y="93"/>
                  <a:pt x="562" y="93"/>
                </a:cubicBezTo>
                <a:cubicBezTo>
                  <a:pt x="562" y="93"/>
                  <a:pt x="563" y="93"/>
                  <a:pt x="563" y="92"/>
                </a:cubicBezTo>
                <a:cubicBezTo>
                  <a:pt x="564" y="92"/>
                  <a:pt x="564" y="92"/>
                  <a:pt x="564" y="92"/>
                </a:cubicBezTo>
                <a:cubicBezTo>
                  <a:pt x="564" y="91"/>
                  <a:pt x="565" y="91"/>
                  <a:pt x="566" y="91"/>
                </a:cubicBezTo>
                <a:cubicBezTo>
                  <a:pt x="566" y="91"/>
                  <a:pt x="567" y="90"/>
                  <a:pt x="568" y="90"/>
                </a:cubicBezTo>
                <a:cubicBezTo>
                  <a:pt x="569" y="90"/>
                  <a:pt x="570" y="90"/>
                  <a:pt x="571" y="90"/>
                </a:cubicBezTo>
                <a:cubicBezTo>
                  <a:pt x="572" y="89"/>
                  <a:pt x="573" y="89"/>
                  <a:pt x="574" y="88"/>
                </a:cubicBezTo>
                <a:cubicBezTo>
                  <a:pt x="575" y="88"/>
                  <a:pt x="576" y="88"/>
                  <a:pt x="577" y="87"/>
                </a:cubicBezTo>
                <a:cubicBezTo>
                  <a:pt x="578" y="87"/>
                  <a:pt x="579" y="87"/>
                  <a:pt x="579" y="86"/>
                </a:cubicBezTo>
                <a:cubicBezTo>
                  <a:pt x="580" y="86"/>
                  <a:pt x="582" y="85"/>
                  <a:pt x="584" y="85"/>
                </a:cubicBezTo>
                <a:cubicBezTo>
                  <a:pt x="586" y="85"/>
                  <a:pt x="588" y="84"/>
                  <a:pt x="589" y="85"/>
                </a:cubicBezTo>
                <a:cubicBezTo>
                  <a:pt x="590" y="84"/>
                  <a:pt x="591" y="84"/>
                  <a:pt x="591" y="84"/>
                </a:cubicBezTo>
                <a:cubicBezTo>
                  <a:pt x="593" y="84"/>
                  <a:pt x="593" y="84"/>
                  <a:pt x="593" y="83"/>
                </a:cubicBezTo>
                <a:cubicBezTo>
                  <a:pt x="593" y="83"/>
                  <a:pt x="594" y="83"/>
                  <a:pt x="594" y="83"/>
                </a:cubicBezTo>
                <a:cubicBezTo>
                  <a:pt x="596" y="83"/>
                  <a:pt x="597" y="83"/>
                  <a:pt x="598" y="83"/>
                </a:cubicBezTo>
                <a:cubicBezTo>
                  <a:pt x="599" y="83"/>
                  <a:pt x="599" y="83"/>
                  <a:pt x="599" y="83"/>
                </a:cubicBezTo>
                <a:cubicBezTo>
                  <a:pt x="600" y="83"/>
                  <a:pt x="599" y="84"/>
                  <a:pt x="600" y="84"/>
                </a:cubicBezTo>
                <a:cubicBezTo>
                  <a:pt x="600" y="85"/>
                  <a:pt x="602" y="85"/>
                  <a:pt x="603" y="84"/>
                </a:cubicBezTo>
                <a:cubicBezTo>
                  <a:pt x="604" y="83"/>
                  <a:pt x="601" y="82"/>
                  <a:pt x="600" y="81"/>
                </a:cubicBezTo>
                <a:cubicBezTo>
                  <a:pt x="600" y="81"/>
                  <a:pt x="600" y="80"/>
                  <a:pt x="600" y="80"/>
                </a:cubicBezTo>
                <a:cubicBezTo>
                  <a:pt x="600" y="80"/>
                  <a:pt x="599" y="79"/>
                  <a:pt x="599" y="79"/>
                </a:cubicBezTo>
                <a:cubicBezTo>
                  <a:pt x="599" y="79"/>
                  <a:pt x="599" y="79"/>
                  <a:pt x="599" y="79"/>
                </a:cubicBezTo>
                <a:cubicBezTo>
                  <a:pt x="599" y="78"/>
                  <a:pt x="598" y="78"/>
                  <a:pt x="598" y="78"/>
                </a:cubicBezTo>
                <a:cubicBezTo>
                  <a:pt x="598" y="77"/>
                  <a:pt x="597" y="77"/>
                  <a:pt x="597" y="77"/>
                </a:cubicBezTo>
                <a:cubicBezTo>
                  <a:pt x="596" y="76"/>
                  <a:pt x="597" y="76"/>
                  <a:pt x="596" y="75"/>
                </a:cubicBezTo>
                <a:cubicBezTo>
                  <a:pt x="598" y="74"/>
                  <a:pt x="601" y="73"/>
                  <a:pt x="603" y="72"/>
                </a:cubicBezTo>
                <a:cubicBezTo>
                  <a:pt x="604" y="71"/>
                  <a:pt x="604" y="70"/>
                  <a:pt x="606" y="71"/>
                </a:cubicBezTo>
                <a:cubicBezTo>
                  <a:pt x="605" y="69"/>
                  <a:pt x="608" y="69"/>
                  <a:pt x="608" y="69"/>
                </a:cubicBezTo>
                <a:cubicBezTo>
                  <a:pt x="609" y="68"/>
                  <a:pt x="609" y="68"/>
                  <a:pt x="610" y="67"/>
                </a:cubicBezTo>
                <a:cubicBezTo>
                  <a:pt x="610" y="67"/>
                  <a:pt x="610" y="67"/>
                  <a:pt x="610" y="67"/>
                </a:cubicBezTo>
                <a:cubicBezTo>
                  <a:pt x="611" y="67"/>
                  <a:pt x="612" y="66"/>
                  <a:pt x="612" y="66"/>
                </a:cubicBezTo>
                <a:cubicBezTo>
                  <a:pt x="612" y="66"/>
                  <a:pt x="612" y="66"/>
                  <a:pt x="612" y="66"/>
                </a:cubicBezTo>
                <a:cubicBezTo>
                  <a:pt x="613" y="66"/>
                  <a:pt x="612" y="66"/>
                  <a:pt x="612" y="66"/>
                </a:cubicBezTo>
                <a:cubicBezTo>
                  <a:pt x="613" y="65"/>
                  <a:pt x="614" y="65"/>
                  <a:pt x="614" y="65"/>
                </a:cubicBezTo>
                <a:cubicBezTo>
                  <a:pt x="614" y="64"/>
                  <a:pt x="615" y="64"/>
                  <a:pt x="615" y="64"/>
                </a:cubicBezTo>
                <a:cubicBezTo>
                  <a:pt x="615" y="64"/>
                  <a:pt x="615" y="64"/>
                  <a:pt x="615" y="64"/>
                </a:cubicBezTo>
                <a:cubicBezTo>
                  <a:pt x="616" y="63"/>
                  <a:pt x="617" y="62"/>
                  <a:pt x="617" y="62"/>
                </a:cubicBezTo>
                <a:cubicBezTo>
                  <a:pt x="618" y="61"/>
                  <a:pt x="618" y="61"/>
                  <a:pt x="619" y="61"/>
                </a:cubicBezTo>
                <a:cubicBezTo>
                  <a:pt x="619" y="61"/>
                  <a:pt x="619" y="61"/>
                  <a:pt x="619" y="61"/>
                </a:cubicBezTo>
                <a:cubicBezTo>
                  <a:pt x="620" y="61"/>
                  <a:pt x="620" y="60"/>
                  <a:pt x="620" y="60"/>
                </a:cubicBezTo>
                <a:cubicBezTo>
                  <a:pt x="620" y="60"/>
                  <a:pt x="621" y="60"/>
                  <a:pt x="621" y="60"/>
                </a:cubicBezTo>
                <a:cubicBezTo>
                  <a:pt x="621" y="59"/>
                  <a:pt x="621" y="59"/>
                  <a:pt x="622" y="59"/>
                </a:cubicBezTo>
                <a:cubicBezTo>
                  <a:pt x="622" y="59"/>
                  <a:pt x="622" y="59"/>
                  <a:pt x="622" y="59"/>
                </a:cubicBezTo>
                <a:cubicBezTo>
                  <a:pt x="622" y="58"/>
                  <a:pt x="623" y="58"/>
                  <a:pt x="623" y="58"/>
                </a:cubicBezTo>
                <a:cubicBezTo>
                  <a:pt x="624" y="57"/>
                  <a:pt x="624" y="57"/>
                  <a:pt x="625" y="56"/>
                </a:cubicBezTo>
                <a:cubicBezTo>
                  <a:pt x="625" y="56"/>
                  <a:pt x="625" y="56"/>
                  <a:pt x="626" y="56"/>
                </a:cubicBezTo>
                <a:cubicBezTo>
                  <a:pt x="626" y="55"/>
                  <a:pt x="626" y="55"/>
                  <a:pt x="626" y="55"/>
                </a:cubicBezTo>
                <a:cubicBezTo>
                  <a:pt x="626" y="55"/>
                  <a:pt x="627" y="55"/>
                  <a:pt x="627" y="54"/>
                </a:cubicBezTo>
                <a:cubicBezTo>
                  <a:pt x="628" y="54"/>
                  <a:pt x="628" y="54"/>
                  <a:pt x="628" y="54"/>
                </a:cubicBezTo>
                <a:cubicBezTo>
                  <a:pt x="628" y="54"/>
                  <a:pt x="628" y="53"/>
                  <a:pt x="628" y="53"/>
                </a:cubicBezTo>
                <a:cubicBezTo>
                  <a:pt x="629" y="53"/>
                  <a:pt x="630" y="52"/>
                  <a:pt x="630" y="52"/>
                </a:cubicBezTo>
                <a:cubicBezTo>
                  <a:pt x="630" y="52"/>
                  <a:pt x="630" y="52"/>
                  <a:pt x="630" y="52"/>
                </a:cubicBezTo>
                <a:cubicBezTo>
                  <a:pt x="631" y="51"/>
                  <a:pt x="631" y="51"/>
                  <a:pt x="632" y="50"/>
                </a:cubicBezTo>
                <a:cubicBezTo>
                  <a:pt x="632" y="50"/>
                  <a:pt x="632" y="50"/>
                  <a:pt x="633" y="49"/>
                </a:cubicBezTo>
                <a:cubicBezTo>
                  <a:pt x="633" y="49"/>
                  <a:pt x="633" y="49"/>
                  <a:pt x="633" y="49"/>
                </a:cubicBezTo>
                <a:cubicBezTo>
                  <a:pt x="634" y="49"/>
                  <a:pt x="634" y="49"/>
                  <a:pt x="634" y="48"/>
                </a:cubicBezTo>
                <a:cubicBezTo>
                  <a:pt x="634" y="48"/>
                  <a:pt x="635" y="48"/>
                  <a:pt x="635" y="48"/>
                </a:cubicBezTo>
                <a:cubicBezTo>
                  <a:pt x="635" y="48"/>
                  <a:pt x="635" y="47"/>
                  <a:pt x="636" y="47"/>
                </a:cubicBezTo>
                <a:cubicBezTo>
                  <a:pt x="636" y="46"/>
                  <a:pt x="637" y="46"/>
                  <a:pt x="637" y="46"/>
                </a:cubicBezTo>
                <a:cubicBezTo>
                  <a:pt x="638" y="45"/>
                  <a:pt x="639" y="45"/>
                  <a:pt x="640" y="44"/>
                </a:cubicBezTo>
                <a:cubicBezTo>
                  <a:pt x="640" y="43"/>
                  <a:pt x="641" y="43"/>
                  <a:pt x="641" y="43"/>
                </a:cubicBezTo>
                <a:cubicBezTo>
                  <a:pt x="641" y="42"/>
                  <a:pt x="642" y="42"/>
                  <a:pt x="642" y="42"/>
                </a:cubicBezTo>
                <a:cubicBezTo>
                  <a:pt x="642" y="41"/>
                  <a:pt x="642" y="42"/>
                  <a:pt x="642" y="41"/>
                </a:cubicBezTo>
                <a:cubicBezTo>
                  <a:pt x="642" y="41"/>
                  <a:pt x="642" y="41"/>
                  <a:pt x="642" y="41"/>
                </a:cubicBezTo>
                <a:cubicBezTo>
                  <a:pt x="643" y="41"/>
                  <a:pt x="644" y="39"/>
                  <a:pt x="645" y="39"/>
                </a:cubicBezTo>
                <a:cubicBezTo>
                  <a:pt x="645" y="39"/>
                  <a:pt x="645" y="39"/>
                  <a:pt x="646" y="39"/>
                </a:cubicBezTo>
                <a:cubicBezTo>
                  <a:pt x="646" y="38"/>
                  <a:pt x="646" y="38"/>
                  <a:pt x="646" y="38"/>
                </a:cubicBezTo>
                <a:cubicBezTo>
                  <a:pt x="646" y="37"/>
                  <a:pt x="647" y="37"/>
                  <a:pt x="648" y="37"/>
                </a:cubicBezTo>
                <a:cubicBezTo>
                  <a:pt x="648" y="36"/>
                  <a:pt x="649" y="35"/>
                  <a:pt x="650" y="35"/>
                </a:cubicBezTo>
                <a:cubicBezTo>
                  <a:pt x="650" y="34"/>
                  <a:pt x="650" y="35"/>
                  <a:pt x="650" y="34"/>
                </a:cubicBezTo>
                <a:cubicBezTo>
                  <a:pt x="650" y="34"/>
                  <a:pt x="651" y="34"/>
                  <a:pt x="651" y="33"/>
                </a:cubicBezTo>
                <a:cubicBezTo>
                  <a:pt x="652" y="33"/>
                  <a:pt x="653" y="32"/>
                  <a:pt x="653" y="32"/>
                </a:cubicBezTo>
                <a:cubicBezTo>
                  <a:pt x="653" y="31"/>
                  <a:pt x="654" y="31"/>
                  <a:pt x="654" y="30"/>
                </a:cubicBezTo>
                <a:cubicBezTo>
                  <a:pt x="655" y="30"/>
                  <a:pt x="655" y="30"/>
                  <a:pt x="655" y="29"/>
                </a:cubicBezTo>
                <a:cubicBezTo>
                  <a:pt x="656" y="29"/>
                  <a:pt x="656" y="29"/>
                  <a:pt x="656" y="29"/>
                </a:cubicBezTo>
                <a:cubicBezTo>
                  <a:pt x="656" y="29"/>
                  <a:pt x="656" y="28"/>
                  <a:pt x="656" y="28"/>
                </a:cubicBezTo>
                <a:cubicBezTo>
                  <a:pt x="657" y="28"/>
                  <a:pt x="657" y="28"/>
                  <a:pt x="658" y="28"/>
                </a:cubicBezTo>
                <a:cubicBezTo>
                  <a:pt x="658" y="27"/>
                  <a:pt x="658" y="27"/>
                  <a:pt x="658" y="27"/>
                </a:cubicBezTo>
                <a:cubicBezTo>
                  <a:pt x="661" y="26"/>
                  <a:pt x="662" y="25"/>
                  <a:pt x="663" y="23"/>
                </a:cubicBezTo>
                <a:cubicBezTo>
                  <a:pt x="664" y="23"/>
                  <a:pt x="666" y="22"/>
                  <a:pt x="665" y="21"/>
                </a:cubicBezTo>
                <a:cubicBezTo>
                  <a:pt x="663" y="20"/>
                  <a:pt x="662" y="20"/>
                  <a:pt x="661" y="21"/>
                </a:cubicBezTo>
                <a:cubicBezTo>
                  <a:pt x="660" y="21"/>
                  <a:pt x="660" y="22"/>
                  <a:pt x="660" y="22"/>
                </a:cubicBezTo>
                <a:cubicBezTo>
                  <a:pt x="659" y="23"/>
                  <a:pt x="659" y="23"/>
                  <a:pt x="659" y="24"/>
                </a:cubicBezTo>
                <a:cubicBezTo>
                  <a:pt x="658" y="24"/>
                  <a:pt x="658" y="24"/>
                  <a:pt x="657" y="25"/>
                </a:cubicBezTo>
                <a:cubicBezTo>
                  <a:pt x="657" y="25"/>
                  <a:pt x="657" y="25"/>
                  <a:pt x="657" y="25"/>
                </a:cubicBezTo>
                <a:cubicBezTo>
                  <a:pt x="657" y="25"/>
                  <a:pt x="657" y="25"/>
                  <a:pt x="657" y="25"/>
                </a:cubicBezTo>
                <a:cubicBezTo>
                  <a:pt x="656" y="26"/>
                  <a:pt x="655" y="26"/>
                  <a:pt x="654" y="26"/>
                </a:cubicBezTo>
                <a:cubicBezTo>
                  <a:pt x="654" y="27"/>
                  <a:pt x="653" y="28"/>
                  <a:pt x="653" y="28"/>
                </a:cubicBezTo>
                <a:cubicBezTo>
                  <a:pt x="653" y="28"/>
                  <a:pt x="653" y="28"/>
                  <a:pt x="653" y="28"/>
                </a:cubicBezTo>
                <a:cubicBezTo>
                  <a:pt x="653" y="28"/>
                  <a:pt x="652" y="29"/>
                  <a:pt x="652" y="29"/>
                </a:cubicBezTo>
                <a:cubicBezTo>
                  <a:pt x="652" y="30"/>
                  <a:pt x="651" y="30"/>
                  <a:pt x="651" y="30"/>
                </a:cubicBezTo>
                <a:cubicBezTo>
                  <a:pt x="650" y="30"/>
                  <a:pt x="651" y="31"/>
                  <a:pt x="650" y="31"/>
                </a:cubicBezTo>
                <a:cubicBezTo>
                  <a:pt x="650" y="31"/>
                  <a:pt x="649" y="31"/>
                  <a:pt x="649" y="32"/>
                </a:cubicBezTo>
                <a:cubicBezTo>
                  <a:pt x="649" y="32"/>
                  <a:pt x="649" y="32"/>
                  <a:pt x="649" y="33"/>
                </a:cubicBezTo>
                <a:cubicBezTo>
                  <a:pt x="649" y="33"/>
                  <a:pt x="648" y="33"/>
                  <a:pt x="647" y="33"/>
                </a:cubicBezTo>
                <a:cubicBezTo>
                  <a:pt x="647" y="33"/>
                  <a:pt x="647" y="34"/>
                  <a:pt x="647" y="34"/>
                </a:cubicBezTo>
                <a:cubicBezTo>
                  <a:pt x="647" y="34"/>
                  <a:pt x="647" y="34"/>
                  <a:pt x="647" y="34"/>
                </a:cubicBezTo>
                <a:cubicBezTo>
                  <a:pt x="646" y="34"/>
                  <a:pt x="647" y="34"/>
                  <a:pt x="647" y="35"/>
                </a:cubicBezTo>
                <a:cubicBezTo>
                  <a:pt x="646" y="35"/>
                  <a:pt x="646" y="35"/>
                  <a:pt x="645" y="35"/>
                </a:cubicBezTo>
                <a:cubicBezTo>
                  <a:pt x="645" y="36"/>
                  <a:pt x="645" y="36"/>
                  <a:pt x="644" y="36"/>
                </a:cubicBezTo>
                <a:cubicBezTo>
                  <a:pt x="644" y="37"/>
                  <a:pt x="643" y="37"/>
                  <a:pt x="643" y="38"/>
                </a:cubicBezTo>
                <a:cubicBezTo>
                  <a:pt x="643" y="38"/>
                  <a:pt x="642" y="38"/>
                  <a:pt x="642" y="38"/>
                </a:cubicBezTo>
                <a:cubicBezTo>
                  <a:pt x="641" y="38"/>
                  <a:pt x="642" y="39"/>
                  <a:pt x="642" y="39"/>
                </a:cubicBezTo>
                <a:cubicBezTo>
                  <a:pt x="641" y="39"/>
                  <a:pt x="641" y="39"/>
                  <a:pt x="640" y="40"/>
                </a:cubicBezTo>
                <a:cubicBezTo>
                  <a:pt x="640" y="40"/>
                  <a:pt x="639" y="41"/>
                  <a:pt x="639" y="41"/>
                </a:cubicBezTo>
                <a:cubicBezTo>
                  <a:pt x="639" y="41"/>
                  <a:pt x="639" y="41"/>
                  <a:pt x="639" y="41"/>
                </a:cubicBezTo>
                <a:cubicBezTo>
                  <a:pt x="638" y="42"/>
                  <a:pt x="638" y="42"/>
                  <a:pt x="637" y="42"/>
                </a:cubicBezTo>
                <a:cubicBezTo>
                  <a:pt x="637" y="42"/>
                  <a:pt x="637" y="42"/>
                  <a:pt x="637" y="42"/>
                </a:cubicBezTo>
                <a:cubicBezTo>
                  <a:pt x="637" y="43"/>
                  <a:pt x="636" y="44"/>
                  <a:pt x="635" y="44"/>
                </a:cubicBezTo>
                <a:cubicBezTo>
                  <a:pt x="635" y="44"/>
                  <a:pt x="634" y="44"/>
                  <a:pt x="634" y="45"/>
                </a:cubicBezTo>
                <a:cubicBezTo>
                  <a:pt x="634" y="45"/>
                  <a:pt x="634" y="45"/>
                  <a:pt x="634" y="45"/>
                </a:cubicBezTo>
                <a:cubicBezTo>
                  <a:pt x="634" y="45"/>
                  <a:pt x="634" y="45"/>
                  <a:pt x="634" y="45"/>
                </a:cubicBezTo>
                <a:cubicBezTo>
                  <a:pt x="634" y="45"/>
                  <a:pt x="634" y="46"/>
                  <a:pt x="634" y="46"/>
                </a:cubicBezTo>
                <a:cubicBezTo>
                  <a:pt x="633" y="46"/>
                  <a:pt x="633" y="46"/>
                  <a:pt x="632" y="46"/>
                </a:cubicBezTo>
                <a:cubicBezTo>
                  <a:pt x="632" y="47"/>
                  <a:pt x="631" y="47"/>
                  <a:pt x="631" y="48"/>
                </a:cubicBezTo>
                <a:cubicBezTo>
                  <a:pt x="631" y="48"/>
                  <a:pt x="631" y="48"/>
                  <a:pt x="631" y="48"/>
                </a:cubicBezTo>
                <a:cubicBezTo>
                  <a:pt x="631" y="48"/>
                  <a:pt x="630" y="49"/>
                  <a:pt x="630" y="49"/>
                </a:cubicBezTo>
                <a:cubicBezTo>
                  <a:pt x="630" y="49"/>
                  <a:pt x="630" y="49"/>
                  <a:pt x="630" y="49"/>
                </a:cubicBezTo>
                <a:cubicBezTo>
                  <a:pt x="630" y="49"/>
                  <a:pt x="629" y="50"/>
                  <a:pt x="629" y="50"/>
                </a:cubicBezTo>
                <a:cubicBezTo>
                  <a:pt x="628" y="50"/>
                  <a:pt x="628" y="50"/>
                  <a:pt x="628" y="51"/>
                </a:cubicBezTo>
                <a:cubicBezTo>
                  <a:pt x="626" y="52"/>
                  <a:pt x="625" y="53"/>
                  <a:pt x="624" y="54"/>
                </a:cubicBezTo>
                <a:cubicBezTo>
                  <a:pt x="622" y="55"/>
                  <a:pt x="622" y="56"/>
                  <a:pt x="621" y="56"/>
                </a:cubicBezTo>
                <a:cubicBezTo>
                  <a:pt x="621" y="57"/>
                  <a:pt x="620" y="57"/>
                  <a:pt x="620" y="57"/>
                </a:cubicBezTo>
                <a:cubicBezTo>
                  <a:pt x="620" y="58"/>
                  <a:pt x="620" y="58"/>
                  <a:pt x="620" y="58"/>
                </a:cubicBezTo>
                <a:cubicBezTo>
                  <a:pt x="619" y="58"/>
                  <a:pt x="619" y="58"/>
                  <a:pt x="618" y="59"/>
                </a:cubicBezTo>
                <a:cubicBezTo>
                  <a:pt x="618" y="59"/>
                  <a:pt x="618" y="59"/>
                  <a:pt x="618" y="59"/>
                </a:cubicBezTo>
                <a:cubicBezTo>
                  <a:pt x="617" y="60"/>
                  <a:pt x="617" y="60"/>
                  <a:pt x="616" y="60"/>
                </a:cubicBezTo>
                <a:cubicBezTo>
                  <a:pt x="616" y="60"/>
                  <a:pt x="615" y="60"/>
                  <a:pt x="615" y="61"/>
                </a:cubicBezTo>
                <a:cubicBezTo>
                  <a:pt x="615" y="61"/>
                  <a:pt x="615" y="61"/>
                  <a:pt x="615" y="61"/>
                </a:cubicBezTo>
                <a:cubicBezTo>
                  <a:pt x="614" y="62"/>
                  <a:pt x="614" y="62"/>
                  <a:pt x="613" y="62"/>
                </a:cubicBezTo>
                <a:cubicBezTo>
                  <a:pt x="613" y="63"/>
                  <a:pt x="613" y="63"/>
                  <a:pt x="613" y="63"/>
                </a:cubicBezTo>
                <a:cubicBezTo>
                  <a:pt x="612" y="63"/>
                  <a:pt x="612" y="63"/>
                  <a:pt x="612" y="63"/>
                </a:cubicBezTo>
                <a:cubicBezTo>
                  <a:pt x="611" y="64"/>
                  <a:pt x="610" y="65"/>
                  <a:pt x="609" y="66"/>
                </a:cubicBezTo>
                <a:cubicBezTo>
                  <a:pt x="608" y="66"/>
                  <a:pt x="607" y="67"/>
                  <a:pt x="606" y="68"/>
                </a:cubicBezTo>
                <a:cubicBezTo>
                  <a:pt x="606" y="68"/>
                  <a:pt x="605" y="68"/>
                  <a:pt x="605" y="69"/>
                </a:cubicBezTo>
                <a:cubicBezTo>
                  <a:pt x="603" y="69"/>
                  <a:pt x="602" y="70"/>
                  <a:pt x="601" y="71"/>
                </a:cubicBezTo>
                <a:cubicBezTo>
                  <a:pt x="600" y="71"/>
                  <a:pt x="599" y="72"/>
                  <a:pt x="598" y="72"/>
                </a:cubicBezTo>
                <a:cubicBezTo>
                  <a:pt x="597" y="72"/>
                  <a:pt x="597" y="73"/>
                  <a:pt x="596" y="73"/>
                </a:cubicBezTo>
                <a:cubicBezTo>
                  <a:pt x="595" y="73"/>
                  <a:pt x="595" y="74"/>
                  <a:pt x="594" y="74"/>
                </a:cubicBezTo>
                <a:cubicBezTo>
                  <a:pt x="594" y="74"/>
                  <a:pt x="594" y="73"/>
                  <a:pt x="593" y="73"/>
                </a:cubicBezTo>
                <a:cubicBezTo>
                  <a:pt x="593" y="73"/>
                  <a:pt x="592" y="72"/>
                  <a:pt x="591" y="72"/>
                </a:cubicBezTo>
                <a:cubicBezTo>
                  <a:pt x="591" y="72"/>
                  <a:pt x="591" y="71"/>
                  <a:pt x="591" y="71"/>
                </a:cubicBezTo>
                <a:cubicBezTo>
                  <a:pt x="591" y="71"/>
                  <a:pt x="590" y="71"/>
                  <a:pt x="590" y="71"/>
                </a:cubicBezTo>
                <a:cubicBezTo>
                  <a:pt x="589" y="70"/>
                  <a:pt x="588" y="69"/>
                  <a:pt x="588" y="69"/>
                </a:cubicBezTo>
                <a:cubicBezTo>
                  <a:pt x="588" y="68"/>
                  <a:pt x="588" y="68"/>
                  <a:pt x="588" y="67"/>
                </a:cubicBezTo>
                <a:cubicBezTo>
                  <a:pt x="587" y="66"/>
                  <a:pt x="586" y="67"/>
                  <a:pt x="585" y="66"/>
                </a:cubicBezTo>
                <a:cubicBezTo>
                  <a:pt x="584" y="65"/>
                  <a:pt x="582" y="65"/>
                  <a:pt x="580" y="65"/>
                </a:cubicBezTo>
                <a:cubicBezTo>
                  <a:pt x="579" y="66"/>
                  <a:pt x="581" y="68"/>
                  <a:pt x="581" y="69"/>
                </a:cubicBezTo>
                <a:cubicBezTo>
                  <a:pt x="579" y="70"/>
                  <a:pt x="579" y="71"/>
                  <a:pt x="577" y="71"/>
                </a:cubicBezTo>
                <a:cubicBezTo>
                  <a:pt x="577" y="72"/>
                  <a:pt x="577" y="73"/>
                  <a:pt x="576" y="73"/>
                </a:cubicBezTo>
                <a:cubicBezTo>
                  <a:pt x="576" y="74"/>
                  <a:pt x="575" y="74"/>
                  <a:pt x="575" y="75"/>
                </a:cubicBezTo>
                <a:cubicBezTo>
                  <a:pt x="574" y="75"/>
                  <a:pt x="574" y="76"/>
                  <a:pt x="574" y="76"/>
                </a:cubicBezTo>
                <a:cubicBezTo>
                  <a:pt x="574" y="76"/>
                  <a:pt x="574" y="76"/>
                  <a:pt x="574" y="76"/>
                </a:cubicBezTo>
                <a:cubicBezTo>
                  <a:pt x="574" y="77"/>
                  <a:pt x="574" y="76"/>
                  <a:pt x="574" y="77"/>
                </a:cubicBezTo>
                <a:cubicBezTo>
                  <a:pt x="573" y="77"/>
                  <a:pt x="574" y="78"/>
                  <a:pt x="572" y="78"/>
                </a:cubicBezTo>
                <a:cubicBezTo>
                  <a:pt x="572" y="80"/>
                  <a:pt x="572" y="81"/>
                  <a:pt x="571" y="82"/>
                </a:cubicBezTo>
                <a:cubicBezTo>
                  <a:pt x="569" y="82"/>
                  <a:pt x="569" y="81"/>
                  <a:pt x="567" y="81"/>
                </a:cubicBezTo>
                <a:cubicBezTo>
                  <a:pt x="567" y="82"/>
                  <a:pt x="568" y="82"/>
                  <a:pt x="568" y="82"/>
                </a:cubicBezTo>
                <a:cubicBezTo>
                  <a:pt x="569" y="83"/>
                  <a:pt x="569" y="83"/>
                  <a:pt x="569" y="84"/>
                </a:cubicBezTo>
                <a:cubicBezTo>
                  <a:pt x="569" y="85"/>
                  <a:pt x="569" y="85"/>
                  <a:pt x="569" y="85"/>
                </a:cubicBezTo>
                <a:cubicBezTo>
                  <a:pt x="569" y="85"/>
                  <a:pt x="568" y="85"/>
                  <a:pt x="568" y="85"/>
                </a:cubicBezTo>
                <a:cubicBezTo>
                  <a:pt x="568" y="86"/>
                  <a:pt x="568" y="87"/>
                  <a:pt x="568" y="87"/>
                </a:cubicBezTo>
                <a:cubicBezTo>
                  <a:pt x="568" y="87"/>
                  <a:pt x="567" y="87"/>
                  <a:pt x="567" y="87"/>
                </a:cubicBezTo>
                <a:cubicBezTo>
                  <a:pt x="567" y="87"/>
                  <a:pt x="567" y="88"/>
                  <a:pt x="567" y="88"/>
                </a:cubicBezTo>
                <a:cubicBezTo>
                  <a:pt x="567" y="88"/>
                  <a:pt x="566" y="88"/>
                  <a:pt x="566" y="89"/>
                </a:cubicBezTo>
                <a:cubicBezTo>
                  <a:pt x="565" y="89"/>
                  <a:pt x="566" y="89"/>
                  <a:pt x="565" y="89"/>
                </a:cubicBezTo>
                <a:cubicBezTo>
                  <a:pt x="565" y="90"/>
                  <a:pt x="564" y="89"/>
                  <a:pt x="564" y="90"/>
                </a:cubicBezTo>
                <a:cubicBezTo>
                  <a:pt x="564" y="90"/>
                  <a:pt x="564" y="90"/>
                  <a:pt x="564" y="90"/>
                </a:cubicBezTo>
                <a:cubicBezTo>
                  <a:pt x="564" y="90"/>
                  <a:pt x="563" y="90"/>
                  <a:pt x="563" y="90"/>
                </a:cubicBezTo>
                <a:cubicBezTo>
                  <a:pt x="563" y="90"/>
                  <a:pt x="563" y="90"/>
                  <a:pt x="563" y="91"/>
                </a:cubicBezTo>
                <a:cubicBezTo>
                  <a:pt x="563" y="91"/>
                  <a:pt x="562" y="90"/>
                  <a:pt x="562" y="90"/>
                </a:cubicBezTo>
                <a:cubicBezTo>
                  <a:pt x="562" y="91"/>
                  <a:pt x="562" y="91"/>
                  <a:pt x="562" y="91"/>
                </a:cubicBezTo>
                <a:cubicBezTo>
                  <a:pt x="561" y="91"/>
                  <a:pt x="561" y="91"/>
                  <a:pt x="560" y="91"/>
                </a:cubicBezTo>
                <a:cubicBezTo>
                  <a:pt x="560" y="91"/>
                  <a:pt x="560" y="92"/>
                  <a:pt x="559" y="92"/>
                </a:cubicBezTo>
                <a:cubicBezTo>
                  <a:pt x="559" y="92"/>
                  <a:pt x="558" y="92"/>
                  <a:pt x="558" y="93"/>
                </a:cubicBezTo>
                <a:cubicBezTo>
                  <a:pt x="557" y="93"/>
                  <a:pt x="557" y="93"/>
                  <a:pt x="557" y="93"/>
                </a:cubicBezTo>
                <a:cubicBezTo>
                  <a:pt x="557" y="93"/>
                  <a:pt x="556" y="93"/>
                  <a:pt x="556" y="93"/>
                </a:cubicBezTo>
                <a:cubicBezTo>
                  <a:pt x="555" y="94"/>
                  <a:pt x="554" y="95"/>
                  <a:pt x="553" y="95"/>
                </a:cubicBezTo>
                <a:cubicBezTo>
                  <a:pt x="553" y="95"/>
                  <a:pt x="552" y="95"/>
                  <a:pt x="552" y="95"/>
                </a:cubicBezTo>
                <a:cubicBezTo>
                  <a:pt x="551" y="96"/>
                  <a:pt x="551" y="96"/>
                  <a:pt x="551" y="96"/>
                </a:cubicBezTo>
                <a:cubicBezTo>
                  <a:pt x="551" y="96"/>
                  <a:pt x="550" y="96"/>
                  <a:pt x="550" y="96"/>
                </a:cubicBezTo>
                <a:cubicBezTo>
                  <a:pt x="549" y="96"/>
                  <a:pt x="548" y="97"/>
                  <a:pt x="548" y="98"/>
                </a:cubicBezTo>
                <a:cubicBezTo>
                  <a:pt x="546" y="98"/>
                  <a:pt x="545" y="99"/>
                  <a:pt x="544" y="100"/>
                </a:cubicBezTo>
                <a:cubicBezTo>
                  <a:pt x="543" y="100"/>
                  <a:pt x="542" y="100"/>
                  <a:pt x="542" y="100"/>
                </a:cubicBezTo>
                <a:cubicBezTo>
                  <a:pt x="541" y="100"/>
                  <a:pt x="541" y="101"/>
                  <a:pt x="540" y="101"/>
                </a:cubicBezTo>
                <a:cubicBezTo>
                  <a:pt x="540" y="101"/>
                  <a:pt x="539" y="102"/>
                  <a:pt x="539" y="102"/>
                </a:cubicBezTo>
                <a:cubicBezTo>
                  <a:pt x="538" y="102"/>
                  <a:pt x="539" y="102"/>
                  <a:pt x="538" y="102"/>
                </a:cubicBezTo>
                <a:cubicBezTo>
                  <a:pt x="537" y="102"/>
                  <a:pt x="537" y="102"/>
                  <a:pt x="536" y="103"/>
                </a:cubicBezTo>
                <a:cubicBezTo>
                  <a:pt x="535" y="103"/>
                  <a:pt x="535" y="103"/>
                  <a:pt x="534" y="104"/>
                </a:cubicBezTo>
                <a:cubicBezTo>
                  <a:pt x="533" y="104"/>
                  <a:pt x="533" y="105"/>
                  <a:pt x="532" y="105"/>
                </a:cubicBezTo>
                <a:cubicBezTo>
                  <a:pt x="532" y="105"/>
                  <a:pt x="531" y="105"/>
                  <a:pt x="531" y="105"/>
                </a:cubicBezTo>
                <a:cubicBezTo>
                  <a:pt x="531" y="105"/>
                  <a:pt x="531" y="105"/>
                  <a:pt x="531" y="105"/>
                </a:cubicBezTo>
                <a:cubicBezTo>
                  <a:pt x="530" y="106"/>
                  <a:pt x="529" y="106"/>
                  <a:pt x="528" y="106"/>
                </a:cubicBezTo>
                <a:cubicBezTo>
                  <a:pt x="526" y="107"/>
                  <a:pt x="525" y="108"/>
                  <a:pt x="523" y="110"/>
                </a:cubicBezTo>
                <a:cubicBezTo>
                  <a:pt x="521" y="110"/>
                  <a:pt x="520" y="111"/>
                  <a:pt x="518" y="112"/>
                </a:cubicBezTo>
                <a:cubicBezTo>
                  <a:pt x="518" y="112"/>
                  <a:pt x="517" y="112"/>
                  <a:pt x="517" y="112"/>
                </a:cubicBezTo>
                <a:cubicBezTo>
                  <a:pt x="517" y="113"/>
                  <a:pt x="516" y="113"/>
                  <a:pt x="516" y="113"/>
                </a:cubicBezTo>
                <a:cubicBezTo>
                  <a:pt x="515" y="113"/>
                  <a:pt x="514" y="114"/>
                  <a:pt x="514" y="114"/>
                </a:cubicBezTo>
                <a:cubicBezTo>
                  <a:pt x="512" y="114"/>
                  <a:pt x="511" y="115"/>
                  <a:pt x="510" y="116"/>
                </a:cubicBezTo>
                <a:cubicBezTo>
                  <a:pt x="509" y="116"/>
                  <a:pt x="507" y="117"/>
                  <a:pt x="506" y="118"/>
                </a:cubicBezTo>
                <a:cubicBezTo>
                  <a:pt x="505" y="118"/>
                  <a:pt x="505" y="119"/>
                  <a:pt x="505" y="119"/>
                </a:cubicBezTo>
                <a:cubicBezTo>
                  <a:pt x="505" y="119"/>
                  <a:pt x="504" y="119"/>
                  <a:pt x="504" y="119"/>
                </a:cubicBezTo>
                <a:cubicBezTo>
                  <a:pt x="504" y="119"/>
                  <a:pt x="504" y="119"/>
                  <a:pt x="504" y="119"/>
                </a:cubicBezTo>
                <a:cubicBezTo>
                  <a:pt x="504" y="120"/>
                  <a:pt x="503" y="119"/>
                  <a:pt x="502" y="120"/>
                </a:cubicBezTo>
                <a:cubicBezTo>
                  <a:pt x="502" y="120"/>
                  <a:pt x="502" y="120"/>
                  <a:pt x="502" y="120"/>
                </a:cubicBezTo>
                <a:cubicBezTo>
                  <a:pt x="501" y="121"/>
                  <a:pt x="500" y="121"/>
                  <a:pt x="499" y="121"/>
                </a:cubicBezTo>
                <a:cubicBezTo>
                  <a:pt x="499" y="122"/>
                  <a:pt x="498" y="122"/>
                  <a:pt x="498" y="122"/>
                </a:cubicBezTo>
                <a:cubicBezTo>
                  <a:pt x="498" y="122"/>
                  <a:pt x="498" y="122"/>
                  <a:pt x="498" y="123"/>
                </a:cubicBezTo>
                <a:cubicBezTo>
                  <a:pt x="498" y="123"/>
                  <a:pt x="497" y="122"/>
                  <a:pt x="497" y="122"/>
                </a:cubicBezTo>
                <a:cubicBezTo>
                  <a:pt x="497" y="123"/>
                  <a:pt x="497" y="123"/>
                  <a:pt x="497" y="123"/>
                </a:cubicBezTo>
                <a:cubicBezTo>
                  <a:pt x="497" y="123"/>
                  <a:pt x="496" y="123"/>
                  <a:pt x="496" y="123"/>
                </a:cubicBezTo>
                <a:cubicBezTo>
                  <a:pt x="496" y="123"/>
                  <a:pt x="496" y="124"/>
                  <a:pt x="496" y="124"/>
                </a:cubicBezTo>
                <a:cubicBezTo>
                  <a:pt x="496" y="124"/>
                  <a:pt x="495" y="124"/>
                  <a:pt x="495" y="124"/>
                </a:cubicBezTo>
                <a:cubicBezTo>
                  <a:pt x="494" y="124"/>
                  <a:pt x="495" y="124"/>
                  <a:pt x="494" y="124"/>
                </a:cubicBezTo>
                <a:cubicBezTo>
                  <a:pt x="494" y="124"/>
                  <a:pt x="494" y="125"/>
                  <a:pt x="494" y="125"/>
                </a:cubicBezTo>
                <a:cubicBezTo>
                  <a:pt x="493" y="125"/>
                  <a:pt x="491" y="126"/>
                  <a:pt x="490" y="126"/>
                </a:cubicBezTo>
                <a:cubicBezTo>
                  <a:pt x="490" y="126"/>
                  <a:pt x="489" y="127"/>
                  <a:pt x="489" y="127"/>
                </a:cubicBezTo>
                <a:cubicBezTo>
                  <a:pt x="489" y="127"/>
                  <a:pt x="488" y="127"/>
                  <a:pt x="488" y="127"/>
                </a:cubicBezTo>
                <a:cubicBezTo>
                  <a:pt x="487" y="127"/>
                  <a:pt x="486" y="128"/>
                  <a:pt x="485" y="128"/>
                </a:cubicBezTo>
                <a:cubicBezTo>
                  <a:pt x="485" y="128"/>
                  <a:pt x="485" y="128"/>
                  <a:pt x="485" y="128"/>
                </a:cubicBezTo>
                <a:cubicBezTo>
                  <a:pt x="485" y="127"/>
                  <a:pt x="484" y="127"/>
                  <a:pt x="484" y="127"/>
                </a:cubicBezTo>
                <a:cubicBezTo>
                  <a:pt x="485" y="126"/>
                  <a:pt x="485" y="125"/>
                  <a:pt x="484" y="125"/>
                </a:cubicBezTo>
                <a:cubicBezTo>
                  <a:pt x="483" y="124"/>
                  <a:pt x="482" y="125"/>
                  <a:pt x="482" y="125"/>
                </a:cubicBezTo>
                <a:cubicBezTo>
                  <a:pt x="481" y="125"/>
                  <a:pt x="481" y="126"/>
                  <a:pt x="481" y="126"/>
                </a:cubicBezTo>
                <a:cubicBezTo>
                  <a:pt x="480" y="127"/>
                  <a:pt x="483" y="127"/>
                  <a:pt x="482" y="128"/>
                </a:cubicBezTo>
                <a:cubicBezTo>
                  <a:pt x="482" y="129"/>
                  <a:pt x="481" y="130"/>
                  <a:pt x="481" y="131"/>
                </a:cubicBezTo>
                <a:cubicBezTo>
                  <a:pt x="480" y="132"/>
                  <a:pt x="481" y="133"/>
                  <a:pt x="480" y="133"/>
                </a:cubicBezTo>
                <a:cubicBezTo>
                  <a:pt x="480" y="133"/>
                  <a:pt x="480" y="133"/>
                  <a:pt x="480" y="134"/>
                </a:cubicBezTo>
                <a:cubicBezTo>
                  <a:pt x="479" y="135"/>
                  <a:pt x="480" y="136"/>
                  <a:pt x="479" y="138"/>
                </a:cubicBezTo>
                <a:cubicBezTo>
                  <a:pt x="479" y="138"/>
                  <a:pt x="479" y="138"/>
                  <a:pt x="479" y="138"/>
                </a:cubicBezTo>
                <a:cubicBezTo>
                  <a:pt x="479" y="139"/>
                  <a:pt x="479" y="139"/>
                  <a:pt x="479" y="140"/>
                </a:cubicBezTo>
                <a:cubicBezTo>
                  <a:pt x="478" y="142"/>
                  <a:pt x="478" y="144"/>
                  <a:pt x="477" y="146"/>
                </a:cubicBezTo>
                <a:cubicBezTo>
                  <a:pt x="477" y="146"/>
                  <a:pt x="477" y="147"/>
                  <a:pt x="476" y="147"/>
                </a:cubicBezTo>
                <a:cubicBezTo>
                  <a:pt x="476" y="147"/>
                  <a:pt x="476" y="148"/>
                  <a:pt x="476" y="148"/>
                </a:cubicBezTo>
                <a:cubicBezTo>
                  <a:pt x="475" y="148"/>
                  <a:pt x="476" y="149"/>
                  <a:pt x="476" y="149"/>
                </a:cubicBezTo>
                <a:cubicBezTo>
                  <a:pt x="475" y="149"/>
                  <a:pt x="475" y="149"/>
                  <a:pt x="475" y="149"/>
                </a:cubicBezTo>
                <a:cubicBezTo>
                  <a:pt x="475" y="150"/>
                  <a:pt x="475" y="150"/>
                  <a:pt x="475" y="151"/>
                </a:cubicBezTo>
                <a:cubicBezTo>
                  <a:pt x="474" y="151"/>
                  <a:pt x="474" y="152"/>
                  <a:pt x="473" y="153"/>
                </a:cubicBezTo>
                <a:cubicBezTo>
                  <a:pt x="473" y="154"/>
                  <a:pt x="472" y="154"/>
                  <a:pt x="472" y="155"/>
                </a:cubicBezTo>
                <a:cubicBezTo>
                  <a:pt x="470" y="157"/>
                  <a:pt x="469" y="159"/>
                  <a:pt x="468" y="160"/>
                </a:cubicBezTo>
                <a:cubicBezTo>
                  <a:pt x="468" y="160"/>
                  <a:pt x="468" y="161"/>
                  <a:pt x="468" y="161"/>
                </a:cubicBezTo>
                <a:cubicBezTo>
                  <a:pt x="468" y="161"/>
                  <a:pt x="467" y="161"/>
                  <a:pt x="467" y="161"/>
                </a:cubicBezTo>
                <a:cubicBezTo>
                  <a:pt x="467" y="161"/>
                  <a:pt x="467" y="161"/>
                  <a:pt x="467" y="161"/>
                </a:cubicBezTo>
                <a:cubicBezTo>
                  <a:pt x="467" y="161"/>
                  <a:pt x="467" y="161"/>
                  <a:pt x="467" y="161"/>
                </a:cubicBezTo>
                <a:cubicBezTo>
                  <a:pt x="466" y="162"/>
                  <a:pt x="465" y="163"/>
                  <a:pt x="464" y="163"/>
                </a:cubicBezTo>
                <a:cubicBezTo>
                  <a:pt x="463" y="163"/>
                  <a:pt x="463" y="163"/>
                  <a:pt x="463" y="163"/>
                </a:cubicBezTo>
                <a:cubicBezTo>
                  <a:pt x="463" y="162"/>
                  <a:pt x="463" y="162"/>
                  <a:pt x="463" y="162"/>
                </a:cubicBezTo>
                <a:cubicBezTo>
                  <a:pt x="462" y="161"/>
                  <a:pt x="461" y="161"/>
                  <a:pt x="461" y="160"/>
                </a:cubicBezTo>
                <a:cubicBezTo>
                  <a:pt x="460" y="160"/>
                  <a:pt x="460" y="160"/>
                  <a:pt x="459" y="160"/>
                </a:cubicBezTo>
                <a:cubicBezTo>
                  <a:pt x="459" y="159"/>
                  <a:pt x="459" y="159"/>
                  <a:pt x="459" y="159"/>
                </a:cubicBezTo>
                <a:cubicBezTo>
                  <a:pt x="459" y="159"/>
                  <a:pt x="458" y="159"/>
                  <a:pt x="458" y="159"/>
                </a:cubicBezTo>
                <a:cubicBezTo>
                  <a:pt x="458" y="158"/>
                  <a:pt x="458" y="158"/>
                  <a:pt x="457" y="158"/>
                </a:cubicBezTo>
                <a:cubicBezTo>
                  <a:pt x="457" y="157"/>
                  <a:pt x="456" y="157"/>
                  <a:pt x="456" y="156"/>
                </a:cubicBezTo>
                <a:cubicBezTo>
                  <a:pt x="455" y="156"/>
                  <a:pt x="455" y="156"/>
                  <a:pt x="455" y="155"/>
                </a:cubicBezTo>
                <a:cubicBezTo>
                  <a:pt x="455" y="155"/>
                  <a:pt x="454" y="155"/>
                  <a:pt x="454" y="155"/>
                </a:cubicBezTo>
                <a:cubicBezTo>
                  <a:pt x="454" y="154"/>
                  <a:pt x="454" y="154"/>
                  <a:pt x="454" y="154"/>
                </a:cubicBezTo>
                <a:cubicBezTo>
                  <a:pt x="453" y="153"/>
                  <a:pt x="453" y="153"/>
                  <a:pt x="452" y="152"/>
                </a:cubicBezTo>
                <a:cubicBezTo>
                  <a:pt x="452" y="152"/>
                  <a:pt x="451" y="151"/>
                  <a:pt x="450" y="151"/>
                </a:cubicBezTo>
                <a:cubicBezTo>
                  <a:pt x="450" y="151"/>
                  <a:pt x="451" y="150"/>
                  <a:pt x="450" y="150"/>
                </a:cubicBezTo>
                <a:cubicBezTo>
                  <a:pt x="450" y="150"/>
                  <a:pt x="450" y="150"/>
                  <a:pt x="450" y="150"/>
                </a:cubicBezTo>
                <a:cubicBezTo>
                  <a:pt x="449" y="150"/>
                  <a:pt x="450" y="149"/>
                  <a:pt x="449" y="149"/>
                </a:cubicBezTo>
                <a:cubicBezTo>
                  <a:pt x="449" y="149"/>
                  <a:pt x="449" y="149"/>
                  <a:pt x="449" y="149"/>
                </a:cubicBezTo>
                <a:cubicBezTo>
                  <a:pt x="448" y="149"/>
                  <a:pt x="449" y="148"/>
                  <a:pt x="449" y="148"/>
                </a:cubicBezTo>
                <a:cubicBezTo>
                  <a:pt x="448" y="148"/>
                  <a:pt x="448" y="148"/>
                  <a:pt x="448" y="148"/>
                </a:cubicBezTo>
                <a:cubicBezTo>
                  <a:pt x="448" y="147"/>
                  <a:pt x="447" y="147"/>
                  <a:pt x="447" y="146"/>
                </a:cubicBezTo>
                <a:cubicBezTo>
                  <a:pt x="447" y="146"/>
                  <a:pt x="446" y="146"/>
                  <a:pt x="446" y="145"/>
                </a:cubicBezTo>
                <a:cubicBezTo>
                  <a:pt x="446" y="145"/>
                  <a:pt x="446" y="145"/>
                  <a:pt x="446" y="145"/>
                </a:cubicBezTo>
                <a:cubicBezTo>
                  <a:pt x="446" y="145"/>
                  <a:pt x="446" y="144"/>
                  <a:pt x="446" y="144"/>
                </a:cubicBezTo>
                <a:cubicBezTo>
                  <a:pt x="446" y="144"/>
                  <a:pt x="445" y="144"/>
                  <a:pt x="445" y="144"/>
                </a:cubicBezTo>
                <a:cubicBezTo>
                  <a:pt x="445" y="144"/>
                  <a:pt x="445" y="143"/>
                  <a:pt x="445" y="143"/>
                </a:cubicBezTo>
                <a:cubicBezTo>
                  <a:pt x="445" y="143"/>
                  <a:pt x="444" y="143"/>
                  <a:pt x="444" y="143"/>
                </a:cubicBezTo>
                <a:cubicBezTo>
                  <a:pt x="444" y="142"/>
                  <a:pt x="444" y="142"/>
                  <a:pt x="444" y="141"/>
                </a:cubicBezTo>
                <a:cubicBezTo>
                  <a:pt x="444" y="141"/>
                  <a:pt x="443" y="141"/>
                  <a:pt x="443" y="141"/>
                </a:cubicBezTo>
                <a:cubicBezTo>
                  <a:pt x="443" y="141"/>
                  <a:pt x="443" y="140"/>
                  <a:pt x="443" y="140"/>
                </a:cubicBezTo>
                <a:cubicBezTo>
                  <a:pt x="443" y="140"/>
                  <a:pt x="442" y="140"/>
                  <a:pt x="442" y="140"/>
                </a:cubicBezTo>
                <a:cubicBezTo>
                  <a:pt x="442" y="140"/>
                  <a:pt x="442" y="139"/>
                  <a:pt x="442" y="139"/>
                </a:cubicBezTo>
                <a:cubicBezTo>
                  <a:pt x="442" y="139"/>
                  <a:pt x="442" y="139"/>
                  <a:pt x="441" y="139"/>
                </a:cubicBezTo>
                <a:cubicBezTo>
                  <a:pt x="441" y="139"/>
                  <a:pt x="441" y="138"/>
                  <a:pt x="441" y="138"/>
                </a:cubicBezTo>
                <a:cubicBezTo>
                  <a:pt x="440" y="137"/>
                  <a:pt x="440" y="137"/>
                  <a:pt x="439" y="137"/>
                </a:cubicBezTo>
                <a:cubicBezTo>
                  <a:pt x="439" y="136"/>
                  <a:pt x="438" y="135"/>
                  <a:pt x="437" y="134"/>
                </a:cubicBezTo>
                <a:cubicBezTo>
                  <a:pt x="437" y="133"/>
                  <a:pt x="437" y="133"/>
                  <a:pt x="436" y="133"/>
                </a:cubicBezTo>
                <a:cubicBezTo>
                  <a:pt x="436" y="133"/>
                  <a:pt x="436" y="132"/>
                  <a:pt x="436" y="132"/>
                </a:cubicBezTo>
                <a:cubicBezTo>
                  <a:pt x="436" y="132"/>
                  <a:pt x="435" y="131"/>
                  <a:pt x="434" y="131"/>
                </a:cubicBezTo>
                <a:cubicBezTo>
                  <a:pt x="433" y="130"/>
                  <a:pt x="433" y="130"/>
                  <a:pt x="432" y="129"/>
                </a:cubicBezTo>
                <a:cubicBezTo>
                  <a:pt x="431" y="129"/>
                  <a:pt x="431" y="128"/>
                  <a:pt x="430" y="128"/>
                </a:cubicBezTo>
                <a:cubicBezTo>
                  <a:pt x="430" y="128"/>
                  <a:pt x="429" y="128"/>
                  <a:pt x="429" y="127"/>
                </a:cubicBezTo>
                <a:cubicBezTo>
                  <a:pt x="429" y="127"/>
                  <a:pt x="428" y="127"/>
                  <a:pt x="428" y="127"/>
                </a:cubicBezTo>
                <a:cubicBezTo>
                  <a:pt x="428" y="127"/>
                  <a:pt x="427" y="127"/>
                  <a:pt x="427" y="126"/>
                </a:cubicBezTo>
                <a:cubicBezTo>
                  <a:pt x="426" y="126"/>
                  <a:pt x="426" y="125"/>
                  <a:pt x="425" y="125"/>
                </a:cubicBezTo>
                <a:cubicBezTo>
                  <a:pt x="425" y="125"/>
                  <a:pt x="424" y="124"/>
                  <a:pt x="423" y="124"/>
                </a:cubicBezTo>
                <a:cubicBezTo>
                  <a:pt x="422" y="123"/>
                  <a:pt x="421" y="122"/>
                  <a:pt x="419" y="122"/>
                </a:cubicBezTo>
                <a:cubicBezTo>
                  <a:pt x="418" y="122"/>
                  <a:pt x="418" y="123"/>
                  <a:pt x="418" y="124"/>
                </a:cubicBezTo>
                <a:cubicBezTo>
                  <a:pt x="417" y="124"/>
                  <a:pt x="417" y="125"/>
                  <a:pt x="416" y="126"/>
                </a:cubicBezTo>
                <a:cubicBezTo>
                  <a:pt x="416" y="127"/>
                  <a:pt x="416" y="127"/>
                  <a:pt x="416" y="127"/>
                </a:cubicBezTo>
                <a:cubicBezTo>
                  <a:pt x="416" y="127"/>
                  <a:pt x="416" y="128"/>
                  <a:pt x="416" y="128"/>
                </a:cubicBezTo>
                <a:cubicBezTo>
                  <a:pt x="416" y="128"/>
                  <a:pt x="415" y="128"/>
                  <a:pt x="415" y="128"/>
                </a:cubicBezTo>
                <a:cubicBezTo>
                  <a:pt x="415" y="129"/>
                  <a:pt x="414" y="131"/>
                  <a:pt x="414" y="131"/>
                </a:cubicBezTo>
                <a:cubicBezTo>
                  <a:pt x="414" y="131"/>
                  <a:pt x="414" y="132"/>
                  <a:pt x="414" y="132"/>
                </a:cubicBezTo>
                <a:cubicBezTo>
                  <a:pt x="413" y="132"/>
                  <a:pt x="413" y="134"/>
                  <a:pt x="412" y="135"/>
                </a:cubicBezTo>
                <a:cubicBezTo>
                  <a:pt x="412" y="135"/>
                  <a:pt x="412" y="135"/>
                  <a:pt x="412" y="136"/>
                </a:cubicBezTo>
                <a:cubicBezTo>
                  <a:pt x="411" y="136"/>
                  <a:pt x="411" y="137"/>
                  <a:pt x="411" y="137"/>
                </a:cubicBezTo>
                <a:cubicBezTo>
                  <a:pt x="411" y="137"/>
                  <a:pt x="411" y="137"/>
                  <a:pt x="411" y="137"/>
                </a:cubicBezTo>
                <a:cubicBezTo>
                  <a:pt x="411" y="137"/>
                  <a:pt x="411" y="138"/>
                  <a:pt x="411" y="138"/>
                </a:cubicBezTo>
                <a:cubicBezTo>
                  <a:pt x="410" y="139"/>
                  <a:pt x="410" y="140"/>
                  <a:pt x="409" y="140"/>
                </a:cubicBezTo>
                <a:cubicBezTo>
                  <a:pt x="408" y="143"/>
                  <a:pt x="406" y="146"/>
                  <a:pt x="405" y="148"/>
                </a:cubicBezTo>
                <a:cubicBezTo>
                  <a:pt x="405" y="149"/>
                  <a:pt x="404" y="150"/>
                  <a:pt x="404" y="150"/>
                </a:cubicBezTo>
                <a:cubicBezTo>
                  <a:pt x="404" y="150"/>
                  <a:pt x="404" y="151"/>
                  <a:pt x="404" y="151"/>
                </a:cubicBezTo>
                <a:cubicBezTo>
                  <a:pt x="403" y="151"/>
                  <a:pt x="404" y="152"/>
                  <a:pt x="403" y="152"/>
                </a:cubicBezTo>
                <a:cubicBezTo>
                  <a:pt x="403" y="152"/>
                  <a:pt x="403" y="152"/>
                  <a:pt x="403" y="152"/>
                </a:cubicBezTo>
                <a:cubicBezTo>
                  <a:pt x="403" y="152"/>
                  <a:pt x="403" y="152"/>
                  <a:pt x="403" y="152"/>
                </a:cubicBezTo>
                <a:cubicBezTo>
                  <a:pt x="403" y="152"/>
                  <a:pt x="403" y="153"/>
                  <a:pt x="403" y="153"/>
                </a:cubicBezTo>
                <a:cubicBezTo>
                  <a:pt x="402" y="153"/>
                  <a:pt x="402" y="154"/>
                  <a:pt x="402" y="154"/>
                </a:cubicBezTo>
                <a:cubicBezTo>
                  <a:pt x="402" y="154"/>
                  <a:pt x="402" y="155"/>
                  <a:pt x="402" y="155"/>
                </a:cubicBezTo>
                <a:cubicBezTo>
                  <a:pt x="402" y="155"/>
                  <a:pt x="401" y="155"/>
                  <a:pt x="401" y="155"/>
                </a:cubicBezTo>
                <a:cubicBezTo>
                  <a:pt x="401" y="157"/>
                  <a:pt x="401" y="159"/>
                  <a:pt x="400" y="161"/>
                </a:cubicBezTo>
                <a:cubicBezTo>
                  <a:pt x="400" y="161"/>
                  <a:pt x="400" y="161"/>
                  <a:pt x="400" y="162"/>
                </a:cubicBezTo>
                <a:cubicBezTo>
                  <a:pt x="399" y="162"/>
                  <a:pt x="400" y="163"/>
                  <a:pt x="400" y="163"/>
                </a:cubicBezTo>
                <a:cubicBezTo>
                  <a:pt x="400" y="164"/>
                  <a:pt x="399" y="164"/>
                  <a:pt x="399" y="164"/>
                </a:cubicBezTo>
                <a:cubicBezTo>
                  <a:pt x="399" y="165"/>
                  <a:pt x="400" y="166"/>
                  <a:pt x="398" y="167"/>
                </a:cubicBezTo>
                <a:cubicBezTo>
                  <a:pt x="398" y="166"/>
                  <a:pt x="398" y="166"/>
                  <a:pt x="398" y="166"/>
                </a:cubicBezTo>
                <a:cubicBezTo>
                  <a:pt x="398" y="166"/>
                  <a:pt x="397" y="166"/>
                  <a:pt x="397" y="166"/>
                </a:cubicBezTo>
                <a:cubicBezTo>
                  <a:pt x="397" y="166"/>
                  <a:pt x="397" y="165"/>
                  <a:pt x="397" y="165"/>
                </a:cubicBezTo>
                <a:cubicBezTo>
                  <a:pt x="397" y="165"/>
                  <a:pt x="396" y="164"/>
                  <a:pt x="396" y="164"/>
                </a:cubicBezTo>
                <a:cubicBezTo>
                  <a:pt x="395" y="164"/>
                  <a:pt x="395" y="163"/>
                  <a:pt x="394" y="163"/>
                </a:cubicBezTo>
                <a:cubicBezTo>
                  <a:pt x="394" y="162"/>
                  <a:pt x="394" y="162"/>
                  <a:pt x="393" y="162"/>
                </a:cubicBezTo>
                <a:cubicBezTo>
                  <a:pt x="393" y="161"/>
                  <a:pt x="391" y="160"/>
                  <a:pt x="391" y="160"/>
                </a:cubicBezTo>
                <a:cubicBezTo>
                  <a:pt x="389" y="158"/>
                  <a:pt x="387" y="157"/>
                  <a:pt x="386" y="156"/>
                </a:cubicBezTo>
                <a:cubicBezTo>
                  <a:pt x="385" y="155"/>
                  <a:pt x="384" y="154"/>
                  <a:pt x="384" y="153"/>
                </a:cubicBezTo>
                <a:cubicBezTo>
                  <a:pt x="383" y="153"/>
                  <a:pt x="383" y="153"/>
                  <a:pt x="382" y="153"/>
                </a:cubicBezTo>
                <a:cubicBezTo>
                  <a:pt x="381" y="151"/>
                  <a:pt x="380" y="150"/>
                  <a:pt x="379" y="149"/>
                </a:cubicBezTo>
                <a:cubicBezTo>
                  <a:pt x="378" y="149"/>
                  <a:pt x="375" y="147"/>
                  <a:pt x="375" y="146"/>
                </a:cubicBezTo>
                <a:cubicBezTo>
                  <a:pt x="375" y="146"/>
                  <a:pt x="374" y="145"/>
                  <a:pt x="374" y="145"/>
                </a:cubicBezTo>
                <a:cubicBezTo>
                  <a:pt x="374" y="144"/>
                  <a:pt x="372" y="143"/>
                  <a:pt x="372" y="143"/>
                </a:cubicBezTo>
                <a:cubicBezTo>
                  <a:pt x="372" y="143"/>
                  <a:pt x="371" y="142"/>
                  <a:pt x="371" y="142"/>
                </a:cubicBezTo>
                <a:cubicBezTo>
                  <a:pt x="370" y="142"/>
                  <a:pt x="370" y="141"/>
                  <a:pt x="370" y="141"/>
                </a:cubicBezTo>
                <a:cubicBezTo>
                  <a:pt x="370" y="141"/>
                  <a:pt x="369" y="140"/>
                  <a:pt x="369" y="140"/>
                </a:cubicBezTo>
                <a:cubicBezTo>
                  <a:pt x="368" y="140"/>
                  <a:pt x="368" y="139"/>
                  <a:pt x="367" y="139"/>
                </a:cubicBezTo>
                <a:cubicBezTo>
                  <a:pt x="367" y="139"/>
                  <a:pt x="367" y="138"/>
                  <a:pt x="367" y="138"/>
                </a:cubicBezTo>
                <a:cubicBezTo>
                  <a:pt x="367" y="138"/>
                  <a:pt x="367" y="138"/>
                  <a:pt x="367" y="138"/>
                </a:cubicBezTo>
                <a:cubicBezTo>
                  <a:pt x="366" y="137"/>
                  <a:pt x="365" y="136"/>
                  <a:pt x="365" y="135"/>
                </a:cubicBezTo>
                <a:cubicBezTo>
                  <a:pt x="364" y="135"/>
                  <a:pt x="364" y="134"/>
                  <a:pt x="363" y="134"/>
                </a:cubicBezTo>
                <a:cubicBezTo>
                  <a:pt x="363" y="134"/>
                  <a:pt x="363" y="134"/>
                  <a:pt x="363" y="134"/>
                </a:cubicBezTo>
                <a:cubicBezTo>
                  <a:pt x="363" y="134"/>
                  <a:pt x="363" y="133"/>
                  <a:pt x="363" y="133"/>
                </a:cubicBezTo>
                <a:cubicBezTo>
                  <a:pt x="363" y="133"/>
                  <a:pt x="363" y="133"/>
                  <a:pt x="363" y="133"/>
                </a:cubicBezTo>
                <a:cubicBezTo>
                  <a:pt x="363" y="133"/>
                  <a:pt x="362" y="133"/>
                  <a:pt x="362" y="133"/>
                </a:cubicBezTo>
                <a:cubicBezTo>
                  <a:pt x="361" y="132"/>
                  <a:pt x="361" y="131"/>
                  <a:pt x="360" y="130"/>
                </a:cubicBezTo>
                <a:cubicBezTo>
                  <a:pt x="360" y="130"/>
                  <a:pt x="359" y="130"/>
                  <a:pt x="359" y="130"/>
                </a:cubicBezTo>
                <a:cubicBezTo>
                  <a:pt x="359" y="130"/>
                  <a:pt x="359" y="129"/>
                  <a:pt x="359" y="129"/>
                </a:cubicBezTo>
                <a:cubicBezTo>
                  <a:pt x="359" y="129"/>
                  <a:pt x="359" y="129"/>
                  <a:pt x="359" y="129"/>
                </a:cubicBezTo>
                <a:cubicBezTo>
                  <a:pt x="358" y="128"/>
                  <a:pt x="358" y="128"/>
                  <a:pt x="358" y="127"/>
                </a:cubicBezTo>
                <a:cubicBezTo>
                  <a:pt x="357" y="126"/>
                  <a:pt x="356" y="125"/>
                  <a:pt x="355" y="125"/>
                </a:cubicBezTo>
                <a:cubicBezTo>
                  <a:pt x="353" y="125"/>
                  <a:pt x="353" y="126"/>
                  <a:pt x="353" y="127"/>
                </a:cubicBezTo>
                <a:cubicBezTo>
                  <a:pt x="352" y="127"/>
                  <a:pt x="352" y="128"/>
                  <a:pt x="351" y="129"/>
                </a:cubicBezTo>
                <a:cubicBezTo>
                  <a:pt x="351" y="129"/>
                  <a:pt x="351" y="129"/>
                  <a:pt x="351" y="129"/>
                </a:cubicBezTo>
                <a:cubicBezTo>
                  <a:pt x="350" y="129"/>
                  <a:pt x="350" y="130"/>
                  <a:pt x="350" y="130"/>
                </a:cubicBezTo>
                <a:cubicBezTo>
                  <a:pt x="350" y="130"/>
                  <a:pt x="349" y="131"/>
                  <a:pt x="349" y="131"/>
                </a:cubicBezTo>
                <a:cubicBezTo>
                  <a:pt x="349" y="131"/>
                  <a:pt x="348" y="132"/>
                  <a:pt x="348" y="133"/>
                </a:cubicBezTo>
                <a:cubicBezTo>
                  <a:pt x="347" y="133"/>
                  <a:pt x="347" y="134"/>
                  <a:pt x="347" y="134"/>
                </a:cubicBezTo>
                <a:cubicBezTo>
                  <a:pt x="347" y="134"/>
                  <a:pt x="347" y="135"/>
                  <a:pt x="347" y="135"/>
                </a:cubicBezTo>
                <a:cubicBezTo>
                  <a:pt x="346" y="135"/>
                  <a:pt x="346" y="136"/>
                  <a:pt x="346" y="136"/>
                </a:cubicBezTo>
                <a:cubicBezTo>
                  <a:pt x="346" y="136"/>
                  <a:pt x="345" y="137"/>
                  <a:pt x="345" y="137"/>
                </a:cubicBezTo>
                <a:cubicBezTo>
                  <a:pt x="345" y="137"/>
                  <a:pt x="345" y="137"/>
                  <a:pt x="345" y="137"/>
                </a:cubicBezTo>
                <a:cubicBezTo>
                  <a:pt x="344" y="138"/>
                  <a:pt x="345" y="139"/>
                  <a:pt x="344" y="139"/>
                </a:cubicBezTo>
                <a:cubicBezTo>
                  <a:pt x="344" y="139"/>
                  <a:pt x="344" y="139"/>
                  <a:pt x="344" y="139"/>
                </a:cubicBezTo>
                <a:cubicBezTo>
                  <a:pt x="344" y="140"/>
                  <a:pt x="344" y="140"/>
                  <a:pt x="344" y="140"/>
                </a:cubicBezTo>
                <a:cubicBezTo>
                  <a:pt x="344" y="140"/>
                  <a:pt x="343" y="140"/>
                  <a:pt x="343" y="140"/>
                </a:cubicBezTo>
                <a:cubicBezTo>
                  <a:pt x="343" y="141"/>
                  <a:pt x="343" y="141"/>
                  <a:pt x="343" y="142"/>
                </a:cubicBezTo>
                <a:cubicBezTo>
                  <a:pt x="342" y="142"/>
                  <a:pt x="342" y="143"/>
                  <a:pt x="342" y="143"/>
                </a:cubicBezTo>
                <a:cubicBezTo>
                  <a:pt x="341" y="144"/>
                  <a:pt x="341" y="144"/>
                  <a:pt x="341" y="144"/>
                </a:cubicBezTo>
                <a:cubicBezTo>
                  <a:pt x="341" y="145"/>
                  <a:pt x="341" y="145"/>
                  <a:pt x="340" y="145"/>
                </a:cubicBezTo>
                <a:cubicBezTo>
                  <a:pt x="340" y="145"/>
                  <a:pt x="340" y="145"/>
                  <a:pt x="340" y="145"/>
                </a:cubicBezTo>
                <a:cubicBezTo>
                  <a:pt x="340" y="146"/>
                  <a:pt x="340" y="146"/>
                  <a:pt x="340" y="146"/>
                </a:cubicBezTo>
                <a:cubicBezTo>
                  <a:pt x="339" y="147"/>
                  <a:pt x="339" y="148"/>
                  <a:pt x="339" y="149"/>
                </a:cubicBezTo>
                <a:cubicBezTo>
                  <a:pt x="339" y="149"/>
                  <a:pt x="338" y="149"/>
                  <a:pt x="338" y="149"/>
                </a:cubicBezTo>
                <a:cubicBezTo>
                  <a:pt x="338" y="150"/>
                  <a:pt x="338" y="150"/>
                  <a:pt x="337" y="151"/>
                </a:cubicBezTo>
                <a:cubicBezTo>
                  <a:pt x="337" y="151"/>
                  <a:pt x="337" y="151"/>
                  <a:pt x="337" y="151"/>
                </a:cubicBezTo>
                <a:cubicBezTo>
                  <a:pt x="336" y="151"/>
                  <a:pt x="337" y="152"/>
                  <a:pt x="336" y="152"/>
                </a:cubicBezTo>
                <a:cubicBezTo>
                  <a:pt x="336" y="152"/>
                  <a:pt x="336" y="152"/>
                  <a:pt x="336" y="153"/>
                </a:cubicBezTo>
                <a:cubicBezTo>
                  <a:pt x="336" y="153"/>
                  <a:pt x="335" y="154"/>
                  <a:pt x="335" y="154"/>
                </a:cubicBezTo>
                <a:cubicBezTo>
                  <a:pt x="335" y="155"/>
                  <a:pt x="334" y="156"/>
                  <a:pt x="334" y="156"/>
                </a:cubicBezTo>
                <a:cubicBezTo>
                  <a:pt x="334" y="157"/>
                  <a:pt x="334" y="157"/>
                  <a:pt x="333" y="157"/>
                </a:cubicBezTo>
                <a:cubicBezTo>
                  <a:pt x="333" y="157"/>
                  <a:pt x="333" y="158"/>
                  <a:pt x="333" y="158"/>
                </a:cubicBezTo>
                <a:cubicBezTo>
                  <a:pt x="333" y="158"/>
                  <a:pt x="333" y="158"/>
                  <a:pt x="332" y="158"/>
                </a:cubicBezTo>
                <a:cubicBezTo>
                  <a:pt x="332" y="159"/>
                  <a:pt x="331" y="159"/>
                  <a:pt x="331" y="159"/>
                </a:cubicBezTo>
                <a:cubicBezTo>
                  <a:pt x="331" y="160"/>
                  <a:pt x="331" y="160"/>
                  <a:pt x="331" y="160"/>
                </a:cubicBezTo>
                <a:cubicBezTo>
                  <a:pt x="331" y="160"/>
                  <a:pt x="331" y="160"/>
                  <a:pt x="330" y="161"/>
                </a:cubicBezTo>
                <a:cubicBezTo>
                  <a:pt x="330" y="161"/>
                  <a:pt x="330" y="161"/>
                  <a:pt x="330" y="161"/>
                </a:cubicBezTo>
                <a:cubicBezTo>
                  <a:pt x="330" y="161"/>
                  <a:pt x="330" y="162"/>
                  <a:pt x="330" y="162"/>
                </a:cubicBezTo>
                <a:cubicBezTo>
                  <a:pt x="329" y="162"/>
                  <a:pt x="329" y="163"/>
                  <a:pt x="328" y="163"/>
                </a:cubicBezTo>
                <a:cubicBezTo>
                  <a:pt x="328" y="163"/>
                  <a:pt x="328" y="164"/>
                  <a:pt x="328" y="164"/>
                </a:cubicBezTo>
                <a:cubicBezTo>
                  <a:pt x="328" y="164"/>
                  <a:pt x="328" y="164"/>
                  <a:pt x="327" y="164"/>
                </a:cubicBezTo>
                <a:cubicBezTo>
                  <a:pt x="327" y="164"/>
                  <a:pt x="327" y="165"/>
                  <a:pt x="327" y="165"/>
                </a:cubicBezTo>
                <a:cubicBezTo>
                  <a:pt x="326" y="166"/>
                  <a:pt x="326" y="166"/>
                  <a:pt x="326" y="166"/>
                </a:cubicBezTo>
                <a:cubicBezTo>
                  <a:pt x="325" y="166"/>
                  <a:pt x="326" y="167"/>
                  <a:pt x="325" y="166"/>
                </a:cubicBezTo>
                <a:cubicBezTo>
                  <a:pt x="325" y="166"/>
                  <a:pt x="324" y="166"/>
                  <a:pt x="324" y="165"/>
                </a:cubicBezTo>
                <a:cubicBezTo>
                  <a:pt x="324" y="165"/>
                  <a:pt x="324" y="165"/>
                  <a:pt x="323" y="164"/>
                </a:cubicBezTo>
                <a:cubicBezTo>
                  <a:pt x="323" y="164"/>
                  <a:pt x="323" y="164"/>
                  <a:pt x="322" y="164"/>
                </a:cubicBezTo>
                <a:cubicBezTo>
                  <a:pt x="322" y="163"/>
                  <a:pt x="322" y="163"/>
                  <a:pt x="322" y="163"/>
                </a:cubicBezTo>
                <a:cubicBezTo>
                  <a:pt x="322" y="163"/>
                  <a:pt x="322" y="163"/>
                  <a:pt x="322" y="163"/>
                </a:cubicBezTo>
                <a:cubicBezTo>
                  <a:pt x="321" y="162"/>
                  <a:pt x="321" y="161"/>
                  <a:pt x="320" y="161"/>
                </a:cubicBezTo>
                <a:cubicBezTo>
                  <a:pt x="319" y="160"/>
                  <a:pt x="318" y="159"/>
                  <a:pt x="318" y="158"/>
                </a:cubicBezTo>
                <a:cubicBezTo>
                  <a:pt x="317" y="158"/>
                  <a:pt x="317" y="157"/>
                  <a:pt x="317" y="157"/>
                </a:cubicBezTo>
                <a:cubicBezTo>
                  <a:pt x="316" y="156"/>
                  <a:pt x="316" y="156"/>
                  <a:pt x="315" y="156"/>
                </a:cubicBezTo>
                <a:cubicBezTo>
                  <a:pt x="315" y="155"/>
                  <a:pt x="315" y="155"/>
                  <a:pt x="315" y="155"/>
                </a:cubicBezTo>
                <a:cubicBezTo>
                  <a:pt x="315" y="155"/>
                  <a:pt x="314" y="155"/>
                  <a:pt x="314" y="155"/>
                </a:cubicBezTo>
                <a:cubicBezTo>
                  <a:pt x="314" y="155"/>
                  <a:pt x="315" y="154"/>
                  <a:pt x="314" y="154"/>
                </a:cubicBezTo>
                <a:cubicBezTo>
                  <a:pt x="314" y="154"/>
                  <a:pt x="313" y="153"/>
                  <a:pt x="313" y="153"/>
                </a:cubicBezTo>
                <a:cubicBezTo>
                  <a:pt x="313" y="152"/>
                  <a:pt x="311" y="151"/>
                  <a:pt x="312" y="150"/>
                </a:cubicBezTo>
                <a:cubicBezTo>
                  <a:pt x="310" y="150"/>
                  <a:pt x="309" y="149"/>
                  <a:pt x="309" y="148"/>
                </a:cubicBezTo>
                <a:cubicBezTo>
                  <a:pt x="308" y="148"/>
                  <a:pt x="308" y="148"/>
                  <a:pt x="308" y="147"/>
                </a:cubicBezTo>
                <a:cubicBezTo>
                  <a:pt x="308" y="147"/>
                  <a:pt x="308" y="147"/>
                  <a:pt x="307" y="147"/>
                </a:cubicBezTo>
                <a:cubicBezTo>
                  <a:pt x="307" y="146"/>
                  <a:pt x="306" y="146"/>
                  <a:pt x="306" y="145"/>
                </a:cubicBezTo>
                <a:cubicBezTo>
                  <a:pt x="306" y="145"/>
                  <a:pt x="305" y="144"/>
                  <a:pt x="305" y="144"/>
                </a:cubicBezTo>
                <a:cubicBezTo>
                  <a:pt x="305" y="144"/>
                  <a:pt x="305" y="143"/>
                  <a:pt x="305" y="143"/>
                </a:cubicBezTo>
                <a:cubicBezTo>
                  <a:pt x="304" y="143"/>
                  <a:pt x="304" y="143"/>
                  <a:pt x="304" y="143"/>
                </a:cubicBezTo>
                <a:cubicBezTo>
                  <a:pt x="303" y="142"/>
                  <a:pt x="303" y="142"/>
                  <a:pt x="302" y="141"/>
                </a:cubicBezTo>
                <a:cubicBezTo>
                  <a:pt x="302" y="141"/>
                  <a:pt x="302" y="141"/>
                  <a:pt x="302" y="141"/>
                </a:cubicBezTo>
                <a:cubicBezTo>
                  <a:pt x="302" y="140"/>
                  <a:pt x="301" y="140"/>
                  <a:pt x="301" y="140"/>
                </a:cubicBezTo>
                <a:cubicBezTo>
                  <a:pt x="300" y="138"/>
                  <a:pt x="299" y="138"/>
                  <a:pt x="298" y="136"/>
                </a:cubicBezTo>
                <a:cubicBezTo>
                  <a:pt x="298" y="136"/>
                  <a:pt x="298" y="136"/>
                  <a:pt x="297" y="136"/>
                </a:cubicBezTo>
                <a:cubicBezTo>
                  <a:pt x="297" y="135"/>
                  <a:pt x="297" y="135"/>
                  <a:pt x="297" y="135"/>
                </a:cubicBezTo>
                <a:cubicBezTo>
                  <a:pt x="296" y="134"/>
                  <a:pt x="294" y="132"/>
                  <a:pt x="294" y="130"/>
                </a:cubicBezTo>
                <a:cubicBezTo>
                  <a:pt x="294" y="130"/>
                  <a:pt x="293" y="130"/>
                  <a:pt x="293" y="130"/>
                </a:cubicBezTo>
                <a:cubicBezTo>
                  <a:pt x="293" y="129"/>
                  <a:pt x="294" y="129"/>
                  <a:pt x="293" y="129"/>
                </a:cubicBezTo>
                <a:cubicBezTo>
                  <a:pt x="293" y="129"/>
                  <a:pt x="293" y="129"/>
                  <a:pt x="293" y="129"/>
                </a:cubicBezTo>
                <a:cubicBezTo>
                  <a:pt x="292" y="128"/>
                  <a:pt x="293" y="128"/>
                  <a:pt x="292" y="128"/>
                </a:cubicBezTo>
                <a:cubicBezTo>
                  <a:pt x="292" y="128"/>
                  <a:pt x="292" y="127"/>
                  <a:pt x="292" y="127"/>
                </a:cubicBezTo>
                <a:cubicBezTo>
                  <a:pt x="291" y="127"/>
                  <a:pt x="292" y="127"/>
                  <a:pt x="292" y="127"/>
                </a:cubicBezTo>
                <a:cubicBezTo>
                  <a:pt x="292" y="126"/>
                  <a:pt x="291" y="126"/>
                  <a:pt x="291" y="126"/>
                </a:cubicBezTo>
                <a:cubicBezTo>
                  <a:pt x="291" y="126"/>
                  <a:pt x="291" y="126"/>
                  <a:pt x="291" y="125"/>
                </a:cubicBezTo>
                <a:cubicBezTo>
                  <a:pt x="290" y="125"/>
                  <a:pt x="290" y="125"/>
                  <a:pt x="290" y="125"/>
                </a:cubicBezTo>
                <a:cubicBezTo>
                  <a:pt x="289" y="124"/>
                  <a:pt x="289" y="123"/>
                  <a:pt x="289" y="123"/>
                </a:cubicBezTo>
                <a:cubicBezTo>
                  <a:pt x="289" y="122"/>
                  <a:pt x="288" y="121"/>
                  <a:pt x="287" y="120"/>
                </a:cubicBezTo>
                <a:cubicBezTo>
                  <a:pt x="287" y="120"/>
                  <a:pt x="287" y="120"/>
                  <a:pt x="287" y="120"/>
                </a:cubicBezTo>
                <a:cubicBezTo>
                  <a:pt x="287" y="120"/>
                  <a:pt x="286" y="119"/>
                  <a:pt x="286" y="119"/>
                </a:cubicBezTo>
                <a:cubicBezTo>
                  <a:pt x="286" y="118"/>
                  <a:pt x="285" y="118"/>
                  <a:pt x="284" y="118"/>
                </a:cubicBezTo>
                <a:cubicBezTo>
                  <a:pt x="284" y="118"/>
                  <a:pt x="284" y="118"/>
                  <a:pt x="283" y="118"/>
                </a:cubicBezTo>
                <a:cubicBezTo>
                  <a:pt x="282" y="117"/>
                  <a:pt x="282" y="118"/>
                  <a:pt x="282" y="118"/>
                </a:cubicBezTo>
                <a:cubicBezTo>
                  <a:pt x="281" y="118"/>
                  <a:pt x="281" y="118"/>
                  <a:pt x="282" y="119"/>
                </a:cubicBezTo>
                <a:cubicBezTo>
                  <a:pt x="281" y="119"/>
                  <a:pt x="282" y="119"/>
                  <a:pt x="283" y="119"/>
                </a:cubicBezTo>
                <a:cubicBezTo>
                  <a:pt x="283" y="120"/>
                  <a:pt x="283" y="120"/>
                  <a:pt x="284" y="120"/>
                </a:cubicBezTo>
                <a:cubicBezTo>
                  <a:pt x="284" y="121"/>
                  <a:pt x="285" y="122"/>
                  <a:pt x="285" y="122"/>
                </a:cubicBezTo>
                <a:cubicBezTo>
                  <a:pt x="285" y="122"/>
                  <a:pt x="285" y="123"/>
                  <a:pt x="285" y="123"/>
                </a:cubicBezTo>
                <a:cubicBezTo>
                  <a:pt x="285" y="123"/>
                  <a:pt x="286" y="123"/>
                  <a:pt x="286" y="123"/>
                </a:cubicBezTo>
                <a:cubicBezTo>
                  <a:pt x="286" y="123"/>
                  <a:pt x="286" y="123"/>
                  <a:pt x="286" y="124"/>
                </a:cubicBezTo>
                <a:cubicBezTo>
                  <a:pt x="286" y="124"/>
                  <a:pt x="286" y="124"/>
                  <a:pt x="286" y="124"/>
                </a:cubicBezTo>
                <a:cubicBezTo>
                  <a:pt x="286" y="124"/>
                  <a:pt x="287" y="124"/>
                  <a:pt x="287" y="124"/>
                </a:cubicBezTo>
                <a:cubicBezTo>
                  <a:pt x="287" y="124"/>
                  <a:pt x="287" y="125"/>
                  <a:pt x="287" y="125"/>
                </a:cubicBezTo>
                <a:cubicBezTo>
                  <a:pt x="287" y="125"/>
                  <a:pt x="287" y="125"/>
                  <a:pt x="287" y="125"/>
                </a:cubicBezTo>
                <a:cubicBezTo>
                  <a:pt x="287" y="125"/>
                  <a:pt x="287" y="125"/>
                  <a:pt x="287" y="125"/>
                </a:cubicBezTo>
                <a:cubicBezTo>
                  <a:pt x="287" y="125"/>
                  <a:pt x="287" y="125"/>
                  <a:pt x="287" y="125"/>
                </a:cubicBezTo>
                <a:cubicBezTo>
                  <a:pt x="288" y="126"/>
                  <a:pt x="287" y="126"/>
                  <a:pt x="287" y="126"/>
                </a:cubicBezTo>
                <a:cubicBezTo>
                  <a:pt x="287" y="126"/>
                  <a:pt x="288" y="126"/>
                  <a:pt x="288" y="126"/>
                </a:cubicBezTo>
                <a:cubicBezTo>
                  <a:pt x="288" y="126"/>
                  <a:pt x="288" y="126"/>
                  <a:pt x="288" y="127"/>
                </a:cubicBezTo>
                <a:cubicBezTo>
                  <a:pt x="288" y="127"/>
                  <a:pt x="288" y="127"/>
                  <a:pt x="288" y="127"/>
                </a:cubicBezTo>
                <a:cubicBezTo>
                  <a:pt x="288" y="127"/>
                  <a:pt x="288" y="127"/>
                  <a:pt x="288" y="127"/>
                </a:cubicBezTo>
                <a:cubicBezTo>
                  <a:pt x="288" y="127"/>
                  <a:pt x="289" y="128"/>
                  <a:pt x="289" y="128"/>
                </a:cubicBezTo>
                <a:cubicBezTo>
                  <a:pt x="290" y="129"/>
                  <a:pt x="290" y="130"/>
                  <a:pt x="291" y="132"/>
                </a:cubicBezTo>
                <a:cubicBezTo>
                  <a:pt x="291" y="132"/>
                  <a:pt x="292" y="132"/>
                  <a:pt x="292" y="132"/>
                </a:cubicBezTo>
                <a:cubicBezTo>
                  <a:pt x="292" y="133"/>
                  <a:pt x="292" y="133"/>
                  <a:pt x="292" y="133"/>
                </a:cubicBezTo>
                <a:cubicBezTo>
                  <a:pt x="292" y="133"/>
                  <a:pt x="293" y="133"/>
                  <a:pt x="293" y="134"/>
                </a:cubicBezTo>
                <a:cubicBezTo>
                  <a:pt x="293" y="134"/>
                  <a:pt x="293" y="134"/>
                  <a:pt x="293" y="134"/>
                </a:cubicBezTo>
                <a:cubicBezTo>
                  <a:pt x="293" y="134"/>
                  <a:pt x="293" y="134"/>
                  <a:pt x="293" y="135"/>
                </a:cubicBezTo>
                <a:cubicBezTo>
                  <a:pt x="294" y="135"/>
                  <a:pt x="294" y="135"/>
                  <a:pt x="294" y="135"/>
                </a:cubicBezTo>
                <a:cubicBezTo>
                  <a:pt x="294" y="136"/>
                  <a:pt x="295" y="136"/>
                  <a:pt x="295" y="137"/>
                </a:cubicBezTo>
                <a:cubicBezTo>
                  <a:pt x="296" y="137"/>
                  <a:pt x="296" y="138"/>
                  <a:pt x="296" y="138"/>
                </a:cubicBezTo>
                <a:cubicBezTo>
                  <a:pt x="296" y="139"/>
                  <a:pt x="297" y="139"/>
                  <a:pt x="297" y="139"/>
                </a:cubicBezTo>
                <a:cubicBezTo>
                  <a:pt x="298" y="140"/>
                  <a:pt x="298" y="140"/>
                  <a:pt x="298" y="140"/>
                </a:cubicBezTo>
                <a:cubicBezTo>
                  <a:pt x="298" y="140"/>
                  <a:pt x="298" y="140"/>
                  <a:pt x="299" y="140"/>
                </a:cubicBezTo>
                <a:cubicBezTo>
                  <a:pt x="299" y="140"/>
                  <a:pt x="298" y="140"/>
                  <a:pt x="299" y="141"/>
                </a:cubicBezTo>
                <a:cubicBezTo>
                  <a:pt x="299" y="141"/>
                  <a:pt x="299" y="141"/>
                  <a:pt x="299" y="142"/>
                </a:cubicBezTo>
                <a:cubicBezTo>
                  <a:pt x="299" y="142"/>
                  <a:pt x="300" y="142"/>
                  <a:pt x="300" y="142"/>
                </a:cubicBezTo>
                <a:cubicBezTo>
                  <a:pt x="300" y="142"/>
                  <a:pt x="301" y="143"/>
                  <a:pt x="301" y="143"/>
                </a:cubicBezTo>
                <a:cubicBezTo>
                  <a:pt x="302" y="144"/>
                  <a:pt x="302" y="144"/>
                  <a:pt x="302" y="145"/>
                </a:cubicBezTo>
                <a:cubicBezTo>
                  <a:pt x="302" y="145"/>
                  <a:pt x="302" y="145"/>
                  <a:pt x="303" y="145"/>
                </a:cubicBezTo>
                <a:cubicBezTo>
                  <a:pt x="303" y="145"/>
                  <a:pt x="302" y="145"/>
                  <a:pt x="303" y="145"/>
                </a:cubicBezTo>
                <a:cubicBezTo>
                  <a:pt x="303" y="145"/>
                  <a:pt x="303" y="146"/>
                  <a:pt x="303" y="146"/>
                </a:cubicBezTo>
                <a:cubicBezTo>
                  <a:pt x="304" y="146"/>
                  <a:pt x="304" y="147"/>
                  <a:pt x="304" y="147"/>
                </a:cubicBezTo>
                <a:cubicBezTo>
                  <a:pt x="304" y="148"/>
                  <a:pt x="307" y="149"/>
                  <a:pt x="307" y="149"/>
                </a:cubicBezTo>
                <a:cubicBezTo>
                  <a:pt x="307" y="149"/>
                  <a:pt x="307" y="150"/>
                  <a:pt x="307" y="150"/>
                </a:cubicBezTo>
                <a:cubicBezTo>
                  <a:pt x="307" y="150"/>
                  <a:pt x="307" y="150"/>
                  <a:pt x="308" y="150"/>
                </a:cubicBezTo>
                <a:cubicBezTo>
                  <a:pt x="308" y="151"/>
                  <a:pt x="310" y="152"/>
                  <a:pt x="310" y="153"/>
                </a:cubicBezTo>
                <a:cubicBezTo>
                  <a:pt x="310" y="153"/>
                  <a:pt x="311" y="154"/>
                  <a:pt x="311" y="154"/>
                </a:cubicBezTo>
                <a:cubicBezTo>
                  <a:pt x="311" y="154"/>
                  <a:pt x="311" y="154"/>
                  <a:pt x="311" y="154"/>
                </a:cubicBezTo>
                <a:cubicBezTo>
                  <a:pt x="311" y="155"/>
                  <a:pt x="311" y="155"/>
                  <a:pt x="312" y="155"/>
                </a:cubicBezTo>
                <a:cubicBezTo>
                  <a:pt x="312" y="156"/>
                  <a:pt x="313" y="157"/>
                  <a:pt x="313" y="158"/>
                </a:cubicBezTo>
                <a:cubicBezTo>
                  <a:pt x="314" y="158"/>
                  <a:pt x="314" y="158"/>
                  <a:pt x="314" y="158"/>
                </a:cubicBezTo>
                <a:cubicBezTo>
                  <a:pt x="314" y="158"/>
                  <a:pt x="314" y="158"/>
                  <a:pt x="314" y="159"/>
                </a:cubicBezTo>
                <a:cubicBezTo>
                  <a:pt x="315" y="159"/>
                  <a:pt x="315" y="159"/>
                  <a:pt x="315" y="159"/>
                </a:cubicBezTo>
                <a:cubicBezTo>
                  <a:pt x="315" y="159"/>
                  <a:pt x="315" y="160"/>
                  <a:pt x="316" y="160"/>
                </a:cubicBezTo>
                <a:cubicBezTo>
                  <a:pt x="316" y="160"/>
                  <a:pt x="316" y="160"/>
                  <a:pt x="316" y="160"/>
                </a:cubicBezTo>
                <a:cubicBezTo>
                  <a:pt x="316" y="161"/>
                  <a:pt x="317" y="161"/>
                  <a:pt x="317" y="161"/>
                </a:cubicBezTo>
                <a:cubicBezTo>
                  <a:pt x="317" y="162"/>
                  <a:pt x="317" y="161"/>
                  <a:pt x="317" y="162"/>
                </a:cubicBezTo>
                <a:cubicBezTo>
                  <a:pt x="318" y="162"/>
                  <a:pt x="318" y="163"/>
                  <a:pt x="319" y="164"/>
                </a:cubicBezTo>
                <a:cubicBezTo>
                  <a:pt x="319" y="164"/>
                  <a:pt x="320" y="164"/>
                  <a:pt x="320" y="164"/>
                </a:cubicBezTo>
                <a:cubicBezTo>
                  <a:pt x="320" y="165"/>
                  <a:pt x="320" y="165"/>
                  <a:pt x="320" y="165"/>
                </a:cubicBezTo>
                <a:cubicBezTo>
                  <a:pt x="321" y="165"/>
                  <a:pt x="321" y="166"/>
                  <a:pt x="322" y="166"/>
                </a:cubicBezTo>
                <a:cubicBezTo>
                  <a:pt x="322" y="167"/>
                  <a:pt x="323" y="167"/>
                  <a:pt x="323" y="168"/>
                </a:cubicBezTo>
                <a:cubicBezTo>
                  <a:pt x="323" y="169"/>
                  <a:pt x="323" y="170"/>
                  <a:pt x="325" y="170"/>
                </a:cubicBezTo>
                <a:cubicBezTo>
                  <a:pt x="327" y="171"/>
                  <a:pt x="327" y="170"/>
                  <a:pt x="327" y="170"/>
                </a:cubicBezTo>
                <a:cubicBezTo>
                  <a:pt x="327" y="169"/>
                  <a:pt x="328" y="169"/>
                  <a:pt x="328" y="169"/>
                </a:cubicBezTo>
                <a:cubicBezTo>
                  <a:pt x="328" y="169"/>
                  <a:pt x="328" y="169"/>
                  <a:pt x="328" y="168"/>
                </a:cubicBezTo>
                <a:cubicBezTo>
                  <a:pt x="328" y="168"/>
                  <a:pt x="329" y="168"/>
                  <a:pt x="329" y="168"/>
                </a:cubicBezTo>
                <a:cubicBezTo>
                  <a:pt x="329" y="168"/>
                  <a:pt x="329" y="168"/>
                  <a:pt x="329" y="168"/>
                </a:cubicBezTo>
                <a:cubicBezTo>
                  <a:pt x="329" y="167"/>
                  <a:pt x="330" y="167"/>
                  <a:pt x="330" y="167"/>
                </a:cubicBezTo>
                <a:cubicBezTo>
                  <a:pt x="330" y="166"/>
                  <a:pt x="330" y="166"/>
                  <a:pt x="330" y="166"/>
                </a:cubicBezTo>
                <a:cubicBezTo>
                  <a:pt x="330" y="165"/>
                  <a:pt x="331" y="166"/>
                  <a:pt x="331" y="165"/>
                </a:cubicBezTo>
                <a:cubicBezTo>
                  <a:pt x="331" y="165"/>
                  <a:pt x="331" y="165"/>
                  <a:pt x="331" y="164"/>
                </a:cubicBezTo>
                <a:cubicBezTo>
                  <a:pt x="331" y="164"/>
                  <a:pt x="332" y="164"/>
                  <a:pt x="332" y="164"/>
                </a:cubicBezTo>
                <a:cubicBezTo>
                  <a:pt x="332" y="164"/>
                  <a:pt x="333" y="163"/>
                  <a:pt x="333" y="163"/>
                </a:cubicBezTo>
                <a:cubicBezTo>
                  <a:pt x="333" y="162"/>
                  <a:pt x="333" y="162"/>
                  <a:pt x="333" y="162"/>
                </a:cubicBezTo>
                <a:cubicBezTo>
                  <a:pt x="334" y="161"/>
                  <a:pt x="334" y="161"/>
                  <a:pt x="334" y="160"/>
                </a:cubicBezTo>
                <a:cubicBezTo>
                  <a:pt x="334" y="160"/>
                  <a:pt x="335" y="160"/>
                  <a:pt x="336" y="159"/>
                </a:cubicBezTo>
                <a:cubicBezTo>
                  <a:pt x="336" y="159"/>
                  <a:pt x="336" y="159"/>
                  <a:pt x="336" y="159"/>
                </a:cubicBezTo>
                <a:cubicBezTo>
                  <a:pt x="336" y="158"/>
                  <a:pt x="337" y="158"/>
                  <a:pt x="337" y="157"/>
                </a:cubicBezTo>
                <a:cubicBezTo>
                  <a:pt x="337" y="157"/>
                  <a:pt x="338" y="157"/>
                  <a:pt x="338" y="156"/>
                </a:cubicBezTo>
                <a:cubicBezTo>
                  <a:pt x="338" y="156"/>
                  <a:pt x="338" y="156"/>
                  <a:pt x="338" y="156"/>
                </a:cubicBezTo>
                <a:cubicBezTo>
                  <a:pt x="339" y="154"/>
                  <a:pt x="340" y="153"/>
                  <a:pt x="340" y="151"/>
                </a:cubicBezTo>
                <a:cubicBezTo>
                  <a:pt x="340" y="151"/>
                  <a:pt x="341" y="151"/>
                  <a:pt x="341" y="151"/>
                </a:cubicBezTo>
                <a:cubicBezTo>
                  <a:pt x="341" y="151"/>
                  <a:pt x="341" y="150"/>
                  <a:pt x="342" y="149"/>
                </a:cubicBezTo>
                <a:cubicBezTo>
                  <a:pt x="342" y="149"/>
                  <a:pt x="342" y="149"/>
                  <a:pt x="342" y="149"/>
                </a:cubicBezTo>
                <a:cubicBezTo>
                  <a:pt x="342" y="149"/>
                  <a:pt x="342" y="149"/>
                  <a:pt x="342" y="148"/>
                </a:cubicBezTo>
                <a:cubicBezTo>
                  <a:pt x="343" y="148"/>
                  <a:pt x="342" y="148"/>
                  <a:pt x="343" y="148"/>
                </a:cubicBezTo>
                <a:cubicBezTo>
                  <a:pt x="343" y="148"/>
                  <a:pt x="343" y="148"/>
                  <a:pt x="343" y="148"/>
                </a:cubicBezTo>
                <a:cubicBezTo>
                  <a:pt x="343" y="148"/>
                  <a:pt x="343" y="147"/>
                  <a:pt x="343" y="147"/>
                </a:cubicBezTo>
                <a:cubicBezTo>
                  <a:pt x="344" y="146"/>
                  <a:pt x="344" y="146"/>
                  <a:pt x="344" y="145"/>
                </a:cubicBezTo>
                <a:cubicBezTo>
                  <a:pt x="344" y="145"/>
                  <a:pt x="345" y="145"/>
                  <a:pt x="345" y="145"/>
                </a:cubicBezTo>
                <a:cubicBezTo>
                  <a:pt x="345" y="144"/>
                  <a:pt x="345" y="144"/>
                  <a:pt x="346" y="143"/>
                </a:cubicBezTo>
                <a:cubicBezTo>
                  <a:pt x="346" y="143"/>
                  <a:pt x="346" y="143"/>
                  <a:pt x="346" y="143"/>
                </a:cubicBezTo>
                <a:cubicBezTo>
                  <a:pt x="346" y="143"/>
                  <a:pt x="346" y="142"/>
                  <a:pt x="346" y="142"/>
                </a:cubicBezTo>
                <a:cubicBezTo>
                  <a:pt x="347" y="142"/>
                  <a:pt x="346" y="142"/>
                  <a:pt x="346" y="142"/>
                </a:cubicBezTo>
                <a:cubicBezTo>
                  <a:pt x="347" y="141"/>
                  <a:pt x="347" y="140"/>
                  <a:pt x="348" y="140"/>
                </a:cubicBezTo>
                <a:cubicBezTo>
                  <a:pt x="348" y="140"/>
                  <a:pt x="348" y="140"/>
                  <a:pt x="348" y="139"/>
                </a:cubicBezTo>
                <a:cubicBezTo>
                  <a:pt x="348" y="139"/>
                  <a:pt x="348" y="139"/>
                  <a:pt x="348" y="138"/>
                </a:cubicBezTo>
                <a:cubicBezTo>
                  <a:pt x="348" y="138"/>
                  <a:pt x="349" y="138"/>
                  <a:pt x="349" y="138"/>
                </a:cubicBezTo>
                <a:cubicBezTo>
                  <a:pt x="349" y="136"/>
                  <a:pt x="350" y="136"/>
                  <a:pt x="350" y="134"/>
                </a:cubicBezTo>
                <a:cubicBezTo>
                  <a:pt x="351" y="134"/>
                  <a:pt x="350" y="134"/>
                  <a:pt x="350" y="134"/>
                </a:cubicBezTo>
                <a:cubicBezTo>
                  <a:pt x="351" y="134"/>
                  <a:pt x="351" y="134"/>
                  <a:pt x="351" y="134"/>
                </a:cubicBezTo>
                <a:cubicBezTo>
                  <a:pt x="352" y="133"/>
                  <a:pt x="351" y="133"/>
                  <a:pt x="352" y="132"/>
                </a:cubicBezTo>
                <a:cubicBezTo>
                  <a:pt x="352" y="132"/>
                  <a:pt x="353" y="131"/>
                  <a:pt x="353" y="131"/>
                </a:cubicBezTo>
                <a:cubicBezTo>
                  <a:pt x="354" y="130"/>
                  <a:pt x="354" y="129"/>
                  <a:pt x="355" y="129"/>
                </a:cubicBezTo>
                <a:cubicBezTo>
                  <a:pt x="356" y="129"/>
                  <a:pt x="357" y="130"/>
                  <a:pt x="357" y="131"/>
                </a:cubicBezTo>
                <a:cubicBezTo>
                  <a:pt x="357" y="131"/>
                  <a:pt x="358" y="132"/>
                  <a:pt x="358" y="132"/>
                </a:cubicBezTo>
                <a:cubicBezTo>
                  <a:pt x="358" y="132"/>
                  <a:pt x="358" y="132"/>
                  <a:pt x="358" y="133"/>
                </a:cubicBezTo>
                <a:cubicBezTo>
                  <a:pt x="359" y="133"/>
                  <a:pt x="360" y="133"/>
                  <a:pt x="360" y="134"/>
                </a:cubicBezTo>
                <a:cubicBezTo>
                  <a:pt x="360" y="134"/>
                  <a:pt x="360" y="134"/>
                  <a:pt x="360" y="134"/>
                </a:cubicBezTo>
                <a:cubicBezTo>
                  <a:pt x="361" y="135"/>
                  <a:pt x="361" y="136"/>
                  <a:pt x="362" y="136"/>
                </a:cubicBezTo>
                <a:cubicBezTo>
                  <a:pt x="362" y="137"/>
                  <a:pt x="363" y="137"/>
                  <a:pt x="363" y="138"/>
                </a:cubicBezTo>
                <a:cubicBezTo>
                  <a:pt x="363" y="138"/>
                  <a:pt x="364" y="138"/>
                  <a:pt x="364" y="138"/>
                </a:cubicBezTo>
                <a:cubicBezTo>
                  <a:pt x="364" y="139"/>
                  <a:pt x="364" y="139"/>
                  <a:pt x="364" y="139"/>
                </a:cubicBezTo>
                <a:cubicBezTo>
                  <a:pt x="364" y="139"/>
                  <a:pt x="365" y="139"/>
                  <a:pt x="365" y="139"/>
                </a:cubicBezTo>
                <a:cubicBezTo>
                  <a:pt x="365" y="140"/>
                  <a:pt x="365" y="140"/>
                  <a:pt x="365" y="140"/>
                </a:cubicBezTo>
                <a:cubicBezTo>
                  <a:pt x="366" y="141"/>
                  <a:pt x="366" y="141"/>
                  <a:pt x="367" y="142"/>
                </a:cubicBezTo>
                <a:cubicBezTo>
                  <a:pt x="368" y="142"/>
                  <a:pt x="368" y="143"/>
                  <a:pt x="369" y="144"/>
                </a:cubicBezTo>
                <a:cubicBezTo>
                  <a:pt x="369" y="144"/>
                  <a:pt x="370" y="144"/>
                  <a:pt x="370" y="144"/>
                </a:cubicBezTo>
                <a:cubicBezTo>
                  <a:pt x="370" y="145"/>
                  <a:pt x="370" y="145"/>
                  <a:pt x="370" y="145"/>
                </a:cubicBezTo>
                <a:cubicBezTo>
                  <a:pt x="371" y="146"/>
                  <a:pt x="371" y="146"/>
                  <a:pt x="372" y="146"/>
                </a:cubicBezTo>
                <a:cubicBezTo>
                  <a:pt x="372" y="147"/>
                  <a:pt x="372" y="147"/>
                  <a:pt x="373" y="147"/>
                </a:cubicBezTo>
                <a:cubicBezTo>
                  <a:pt x="373" y="147"/>
                  <a:pt x="373" y="148"/>
                  <a:pt x="373" y="148"/>
                </a:cubicBezTo>
                <a:cubicBezTo>
                  <a:pt x="373" y="148"/>
                  <a:pt x="374" y="149"/>
                  <a:pt x="374" y="149"/>
                </a:cubicBezTo>
                <a:cubicBezTo>
                  <a:pt x="375" y="150"/>
                  <a:pt x="376" y="150"/>
                  <a:pt x="377" y="151"/>
                </a:cubicBezTo>
                <a:cubicBezTo>
                  <a:pt x="377" y="151"/>
                  <a:pt x="377" y="151"/>
                  <a:pt x="377" y="151"/>
                </a:cubicBezTo>
                <a:cubicBezTo>
                  <a:pt x="377" y="151"/>
                  <a:pt x="377" y="151"/>
                  <a:pt x="377" y="151"/>
                </a:cubicBezTo>
                <a:cubicBezTo>
                  <a:pt x="378" y="151"/>
                  <a:pt x="378" y="152"/>
                  <a:pt x="378" y="152"/>
                </a:cubicBezTo>
                <a:cubicBezTo>
                  <a:pt x="378" y="152"/>
                  <a:pt x="378" y="152"/>
                  <a:pt x="379" y="153"/>
                </a:cubicBezTo>
                <a:cubicBezTo>
                  <a:pt x="380" y="153"/>
                  <a:pt x="381" y="154"/>
                  <a:pt x="381" y="155"/>
                </a:cubicBezTo>
                <a:cubicBezTo>
                  <a:pt x="382" y="155"/>
                  <a:pt x="382" y="155"/>
                  <a:pt x="382" y="156"/>
                </a:cubicBezTo>
                <a:cubicBezTo>
                  <a:pt x="382" y="156"/>
                  <a:pt x="382" y="156"/>
                  <a:pt x="383" y="156"/>
                </a:cubicBezTo>
                <a:cubicBezTo>
                  <a:pt x="383" y="156"/>
                  <a:pt x="383" y="156"/>
                  <a:pt x="384" y="156"/>
                </a:cubicBezTo>
                <a:cubicBezTo>
                  <a:pt x="384" y="157"/>
                  <a:pt x="384" y="157"/>
                  <a:pt x="384" y="157"/>
                </a:cubicBezTo>
                <a:cubicBezTo>
                  <a:pt x="384" y="157"/>
                  <a:pt x="385" y="157"/>
                  <a:pt x="385" y="158"/>
                </a:cubicBezTo>
                <a:cubicBezTo>
                  <a:pt x="385" y="158"/>
                  <a:pt x="386" y="158"/>
                  <a:pt x="386" y="158"/>
                </a:cubicBezTo>
                <a:cubicBezTo>
                  <a:pt x="387" y="159"/>
                  <a:pt x="387" y="159"/>
                  <a:pt x="387" y="159"/>
                </a:cubicBezTo>
                <a:cubicBezTo>
                  <a:pt x="387" y="160"/>
                  <a:pt x="388" y="160"/>
                  <a:pt x="389" y="161"/>
                </a:cubicBezTo>
                <a:cubicBezTo>
                  <a:pt x="389" y="161"/>
                  <a:pt x="390" y="161"/>
                  <a:pt x="390" y="162"/>
                </a:cubicBezTo>
                <a:cubicBezTo>
                  <a:pt x="390" y="162"/>
                  <a:pt x="391" y="163"/>
                  <a:pt x="391" y="163"/>
                </a:cubicBezTo>
                <a:cubicBezTo>
                  <a:pt x="391" y="163"/>
                  <a:pt x="392" y="164"/>
                  <a:pt x="393" y="164"/>
                </a:cubicBezTo>
                <a:cubicBezTo>
                  <a:pt x="393" y="164"/>
                  <a:pt x="393" y="165"/>
                  <a:pt x="394" y="165"/>
                </a:cubicBezTo>
                <a:cubicBezTo>
                  <a:pt x="394" y="166"/>
                  <a:pt x="395" y="167"/>
                  <a:pt x="396" y="167"/>
                </a:cubicBezTo>
                <a:cubicBezTo>
                  <a:pt x="396" y="167"/>
                  <a:pt x="396" y="168"/>
                  <a:pt x="397" y="168"/>
                </a:cubicBezTo>
                <a:cubicBezTo>
                  <a:pt x="397" y="169"/>
                  <a:pt x="397" y="170"/>
                  <a:pt x="400" y="170"/>
                </a:cubicBezTo>
                <a:cubicBezTo>
                  <a:pt x="400" y="170"/>
                  <a:pt x="400" y="170"/>
                  <a:pt x="401" y="170"/>
                </a:cubicBezTo>
                <a:cubicBezTo>
                  <a:pt x="401" y="169"/>
                  <a:pt x="401" y="169"/>
                  <a:pt x="402" y="168"/>
                </a:cubicBezTo>
                <a:cubicBezTo>
                  <a:pt x="403" y="166"/>
                  <a:pt x="403" y="161"/>
                  <a:pt x="403" y="158"/>
                </a:cubicBezTo>
                <a:cubicBezTo>
                  <a:pt x="404" y="157"/>
                  <a:pt x="405" y="155"/>
                  <a:pt x="406" y="154"/>
                </a:cubicBezTo>
                <a:cubicBezTo>
                  <a:pt x="407" y="152"/>
                  <a:pt x="408" y="149"/>
                  <a:pt x="409" y="147"/>
                </a:cubicBezTo>
                <a:cubicBezTo>
                  <a:pt x="409" y="146"/>
                  <a:pt x="410" y="145"/>
                  <a:pt x="411" y="144"/>
                </a:cubicBezTo>
                <a:cubicBezTo>
                  <a:pt x="412" y="141"/>
                  <a:pt x="413" y="139"/>
                  <a:pt x="415" y="136"/>
                </a:cubicBezTo>
                <a:cubicBezTo>
                  <a:pt x="415" y="135"/>
                  <a:pt x="416" y="135"/>
                  <a:pt x="416" y="134"/>
                </a:cubicBezTo>
                <a:cubicBezTo>
                  <a:pt x="416" y="134"/>
                  <a:pt x="416" y="134"/>
                  <a:pt x="416" y="134"/>
                </a:cubicBezTo>
                <a:cubicBezTo>
                  <a:pt x="417" y="134"/>
                  <a:pt x="417" y="133"/>
                  <a:pt x="417" y="132"/>
                </a:cubicBezTo>
                <a:cubicBezTo>
                  <a:pt x="417" y="132"/>
                  <a:pt x="417" y="132"/>
                  <a:pt x="417" y="132"/>
                </a:cubicBezTo>
                <a:cubicBezTo>
                  <a:pt x="417" y="131"/>
                  <a:pt x="418" y="131"/>
                  <a:pt x="418" y="131"/>
                </a:cubicBezTo>
                <a:cubicBezTo>
                  <a:pt x="418" y="130"/>
                  <a:pt x="418" y="130"/>
                  <a:pt x="418" y="130"/>
                </a:cubicBezTo>
                <a:cubicBezTo>
                  <a:pt x="418" y="130"/>
                  <a:pt x="418" y="130"/>
                  <a:pt x="418" y="129"/>
                </a:cubicBezTo>
                <a:cubicBezTo>
                  <a:pt x="418" y="129"/>
                  <a:pt x="419" y="129"/>
                  <a:pt x="419" y="129"/>
                </a:cubicBezTo>
                <a:cubicBezTo>
                  <a:pt x="419" y="128"/>
                  <a:pt x="419" y="127"/>
                  <a:pt x="420" y="127"/>
                </a:cubicBezTo>
                <a:cubicBezTo>
                  <a:pt x="420" y="126"/>
                  <a:pt x="419" y="125"/>
                  <a:pt x="420" y="125"/>
                </a:cubicBezTo>
                <a:cubicBezTo>
                  <a:pt x="422" y="125"/>
                  <a:pt x="424" y="127"/>
                  <a:pt x="425" y="128"/>
                </a:cubicBezTo>
                <a:cubicBezTo>
                  <a:pt x="425" y="128"/>
                  <a:pt x="425" y="128"/>
                  <a:pt x="425" y="128"/>
                </a:cubicBezTo>
                <a:cubicBezTo>
                  <a:pt x="426" y="128"/>
                  <a:pt x="426" y="128"/>
                  <a:pt x="427" y="129"/>
                </a:cubicBezTo>
                <a:cubicBezTo>
                  <a:pt x="427" y="129"/>
                  <a:pt x="427" y="129"/>
                  <a:pt x="427" y="129"/>
                </a:cubicBezTo>
                <a:cubicBezTo>
                  <a:pt x="427" y="129"/>
                  <a:pt x="428" y="129"/>
                  <a:pt x="428" y="129"/>
                </a:cubicBezTo>
                <a:cubicBezTo>
                  <a:pt x="428" y="130"/>
                  <a:pt x="429" y="130"/>
                  <a:pt x="429" y="130"/>
                </a:cubicBezTo>
                <a:cubicBezTo>
                  <a:pt x="430" y="130"/>
                  <a:pt x="430" y="131"/>
                  <a:pt x="431" y="131"/>
                </a:cubicBezTo>
                <a:cubicBezTo>
                  <a:pt x="431" y="131"/>
                  <a:pt x="432" y="132"/>
                  <a:pt x="432" y="133"/>
                </a:cubicBezTo>
                <a:cubicBezTo>
                  <a:pt x="433" y="134"/>
                  <a:pt x="434" y="134"/>
                  <a:pt x="435" y="135"/>
                </a:cubicBezTo>
                <a:cubicBezTo>
                  <a:pt x="435" y="135"/>
                  <a:pt x="436" y="135"/>
                  <a:pt x="436" y="135"/>
                </a:cubicBezTo>
                <a:cubicBezTo>
                  <a:pt x="436" y="136"/>
                  <a:pt x="436" y="136"/>
                  <a:pt x="436" y="136"/>
                </a:cubicBezTo>
                <a:cubicBezTo>
                  <a:pt x="436" y="136"/>
                  <a:pt x="436" y="137"/>
                  <a:pt x="437" y="137"/>
                </a:cubicBezTo>
                <a:cubicBezTo>
                  <a:pt x="437" y="137"/>
                  <a:pt x="437" y="137"/>
                  <a:pt x="437" y="137"/>
                </a:cubicBezTo>
                <a:cubicBezTo>
                  <a:pt x="437" y="138"/>
                  <a:pt x="438" y="138"/>
                  <a:pt x="438" y="138"/>
                </a:cubicBezTo>
                <a:cubicBezTo>
                  <a:pt x="438" y="138"/>
                  <a:pt x="438" y="139"/>
                  <a:pt x="438" y="139"/>
                </a:cubicBezTo>
                <a:cubicBezTo>
                  <a:pt x="438" y="139"/>
                  <a:pt x="439" y="139"/>
                  <a:pt x="439" y="140"/>
                </a:cubicBezTo>
                <a:cubicBezTo>
                  <a:pt x="439" y="140"/>
                  <a:pt x="439" y="140"/>
                  <a:pt x="439" y="140"/>
                </a:cubicBezTo>
                <a:cubicBezTo>
                  <a:pt x="439" y="140"/>
                  <a:pt x="439" y="140"/>
                  <a:pt x="439" y="140"/>
                </a:cubicBezTo>
                <a:cubicBezTo>
                  <a:pt x="440" y="141"/>
                  <a:pt x="440" y="142"/>
                  <a:pt x="440" y="142"/>
                </a:cubicBezTo>
                <a:cubicBezTo>
                  <a:pt x="441" y="143"/>
                  <a:pt x="442" y="143"/>
                  <a:pt x="442" y="144"/>
                </a:cubicBezTo>
                <a:cubicBezTo>
                  <a:pt x="442" y="144"/>
                  <a:pt x="442" y="144"/>
                  <a:pt x="442" y="144"/>
                </a:cubicBezTo>
                <a:cubicBezTo>
                  <a:pt x="443" y="144"/>
                  <a:pt x="443" y="145"/>
                  <a:pt x="443" y="145"/>
                </a:cubicBezTo>
                <a:cubicBezTo>
                  <a:pt x="443" y="145"/>
                  <a:pt x="444" y="146"/>
                  <a:pt x="444" y="146"/>
                </a:cubicBezTo>
                <a:cubicBezTo>
                  <a:pt x="444" y="146"/>
                  <a:pt x="444" y="146"/>
                  <a:pt x="444" y="146"/>
                </a:cubicBezTo>
                <a:cubicBezTo>
                  <a:pt x="444" y="147"/>
                  <a:pt x="444" y="146"/>
                  <a:pt x="444" y="147"/>
                </a:cubicBezTo>
                <a:cubicBezTo>
                  <a:pt x="445" y="148"/>
                  <a:pt x="445" y="148"/>
                  <a:pt x="446" y="149"/>
                </a:cubicBezTo>
                <a:cubicBezTo>
                  <a:pt x="446" y="149"/>
                  <a:pt x="446" y="149"/>
                  <a:pt x="446" y="149"/>
                </a:cubicBezTo>
                <a:cubicBezTo>
                  <a:pt x="446" y="150"/>
                  <a:pt x="447" y="150"/>
                  <a:pt x="447" y="150"/>
                </a:cubicBezTo>
                <a:cubicBezTo>
                  <a:pt x="448" y="151"/>
                  <a:pt x="448" y="151"/>
                  <a:pt x="448" y="151"/>
                </a:cubicBezTo>
                <a:cubicBezTo>
                  <a:pt x="448" y="151"/>
                  <a:pt x="448" y="151"/>
                  <a:pt x="448" y="151"/>
                </a:cubicBezTo>
                <a:cubicBezTo>
                  <a:pt x="448" y="152"/>
                  <a:pt x="449" y="152"/>
                  <a:pt x="449" y="152"/>
                </a:cubicBezTo>
                <a:cubicBezTo>
                  <a:pt x="449" y="153"/>
                  <a:pt x="450" y="153"/>
                  <a:pt x="450" y="153"/>
                </a:cubicBezTo>
                <a:cubicBezTo>
                  <a:pt x="450" y="154"/>
                  <a:pt x="451" y="154"/>
                  <a:pt x="451" y="154"/>
                </a:cubicBezTo>
                <a:cubicBezTo>
                  <a:pt x="451" y="155"/>
                  <a:pt x="451" y="155"/>
                  <a:pt x="452" y="155"/>
                </a:cubicBezTo>
                <a:cubicBezTo>
                  <a:pt x="452" y="156"/>
                  <a:pt x="453" y="156"/>
                  <a:pt x="453" y="157"/>
                </a:cubicBezTo>
                <a:cubicBezTo>
                  <a:pt x="453" y="157"/>
                  <a:pt x="454" y="158"/>
                  <a:pt x="455" y="158"/>
                </a:cubicBezTo>
                <a:cubicBezTo>
                  <a:pt x="456" y="159"/>
                  <a:pt x="457" y="160"/>
                  <a:pt x="458" y="161"/>
                </a:cubicBezTo>
                <a:cubicBezTo>
                  <a:pt x="459" y="162"/>
                  <a:pt x="460" y="162"/>
                  <a:pt x="461" y="163"/>
                </a:cubicBezTo>
                <a:cubicBezTo>
                  <a:pt x="461" y="163"/>
                  <a:pt x="461" y="163"/>
                  <a:pt x="461" y="163"/>
                </a:cubicBezTo>
                <a:cubicBezTo>
                  <a:pt x="462" y="162"/>
                  <a:pt x="462" y="163"/>
                  <a:pt x="462" y="163"/>
                </a:cubicBezTo>
                <a:cubicBezTo>
                  <a:pt x="462" y="163"/>
                  <a:pt x="463" y="162"/>
                  <a:pt x="463" y="163"/>
                </a:cubicBezTo>
                <a:cubicBezTo>
                  <a:pt x="463" y="163"/>
                  <a:pt x="462" y="163"/>
                  <a:pt x="462" y="163"/>
                </a:cubicBezTo>
                <a:cubicBezTo>
                  <a:pt x="462" y="164"/>
                  <a:pt x="463" y="164"/>
                  <a:pt x="463" y="164"/>
                </a:cubicBezTo>
                <a:cubicBezTo>
                  <a:pt x="464" y="165"/>
                  <a:pt x="464" y="165"/>
                  <a:pt x="465" y="164"/>
                </a:cubicBezTo>
                <a:cubicBezTo>
                  <a:pt x="465" y="164"/>
                  <a:pt x="466" y="164"/>
                  <a:pt x="466" y="164"/>
                </a:cubicBezTo>
                <a:cubicBezTo>
                  <a:pt x="467" y="164"/>
                  <a:pt x="467" y="164"/>
                  <a:pt x="467" y="164"/>
                </a:cubicBezTo>
                <a:cubicBezTo>
                  <a:pt x="468" y="164"/>
                  <a:pt x="468" y="163"/>
                  <a:pt x="469" y="163"/>
                </a:cubicBezTo>
                <a:cubicBezTo>
                  <a:pt x="469" y="162"/>
                  <a:pt x="470" y="162"/>
                  <a:pt x="470" y="162"/>
                </a:cubicBezTo>
                <a:cubicBezTo>
                  <a:pt x="471" y="162"/>
                  <a:pt x="471" y="161"/>
                  <a:pt x="471" y="161"/>
                </a:cubicBezTo>
                <a:cubicBezTo>
                  <a:pt x="471" y="161"/>
                  <a:pt x="471" y="161"/>
                  <a:pt x="471" y="161"/>
                </a:cubicBezTo>
                <a:cubicBezTo>
                  <a:pt x="472" y="160"/>
                  <a:pt x="472" y="159"/>
                  <a:pt x="473" y="159"/>
                </a:cubicBezTo>
                <a:cubicBezTo>
                  <a:pt x="473" y="158"/>
                  <a:pt x="474" y="156"/>
                  <a:pt x="474" y="156"/>
                </a:cubicBezTo>
                <a:cubicBezTo>
                  <a:pt x="474" y="156"/>
                  <a:pt x="474" y="156"/>
                  <a:pt x="474" y="156"/>
                </a:cubicBezTo>
                <a:cubicBezTo>
                  <a:pt x="474" y="155"/>
                  <a:pt x="475" y="156"/>
                  <a:pt x="475" y="155"/>
                </a:cubicBezTo>
                <a:cubicBezTo>
                  <a:pt x="475" y="155"/>
                  <a:pt x="475" y="155"/>
                  <a:pt x="476" y="154"/>
                </a:cubicBezTo>
                <a:cubicBezTo>
                  <a:pt x="476" y="154"/>
                  <a:pt x="476" y="153"/>
                  <a:pt x="476" y="152"/>
                </a:cubicBezTo>
                <a:cubicBezTo>
                  <a:pt x="477" y="151"/>
                  <a:pt x="478" y="151"/>
                  <a:pt x="478" y="150"/>
                </a:cubicBezTo>
                <a:cubicBezTo>
                  <a:pt x="478" y="149"/>
                  <a:pt x="478" y="149"/>
                  <a:pt x="479" y="148"/>
                </a:cubicBezTo>
                <a:cubicBezTo>
                  <a:pt x="479" y="148"/>
                  <a:pt x="479" y="147"/>
                  <a:pt x="480" y="146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6"/>
                  <a:pt x="480" y="144"/>
                  <a:pt x="481" y="144"/>
                </a:cubicBezTo>
                <a:cubicBezTo>
                  <a:pt x="481" y="142"/>
                  <a:pt x="481" y="140"/>
                  <a:pt x="482" y="138"/>
                </a:cubicBezTo>
                <a:cubicBezTo>
                  <a:pt x="482" y="137"/>
                  <a:pt x="482" y="136"/>
                  <a:pt x="483" y="136"/>
                </a:cubicBezTo>
                <a:cubicBezTo>
                  <a:pt x="483" y="135"/>
                  <a:pt x="482" y="133"/>
                  <a:pt x="484" y="132"/>
                </a:cubicBezTo>
                <a:cubicBezTo>
                  <a:pt x="485" y="132"/>
                  <a:pt x="485" y="133"/>
                  <a:pt x="486" y="133"/>
                </a:cubicBezTo>
                <a:cubicBezTo>
                  <a:pt x="486" y="134"/>
                  <a:pt x="487" y="135"/>
                  <a:pt x="487" y="135"/>
                </a:cubicBezTo>
                <a:cubicBezTo>
                  <a:pt x="488" y="136"/>
                  <a:pt x="488" y="136"/>
                  <a:pt x="488" y="137"/>
                </a:cubicBezTo>
                <a:cubicBezTo>
                  <a:pt x="489" y="137"/>
                  <a:pt x="489" y="138"/>
                  <a:pt x="490" y="138"/>
                </a:cubicBezTo>
                <a:cubicBezTo>
                  <a:pt x="490" y="138"/>
                  <a:pt x="490" y="138"/>
                  <a:pt x="490" y="139"/>
                </a:cubicBezTo>
                <a:cubicBezTo>
                  <a:pt x="490" y="139"/>
                  <a:pt x="490" y="139"/>
                  <a:pt x="491" y="139"/>
                </a:cubicBezTo>
                <a:cubicBezTo>
                  <a:pt x="491" y="140"/>
                  <a:pt x="491" y="140"/>
                  <a:pt x="491" y="140"/>
                </a:cubicBezTo>
                <a:cubicBezTo>
                  <a:pt x="492" y="140"/>
                  <a:pt x="491" y="141"/>
                  <a:pt x="492" y="141"/>
                </a:cubicBezTo>
                <a:cubicBezTo>
                  <a:pt x="492" y="141"/>
                  <a:pt x="492" y="141"/>
                  <a:pt x="492" y="141"/>
                </a:cubicBezTo>
                <a:cubicBezTo>
                  <a:pt x="493" y="142"/>
                  <a:pt x="493" y="142"/>
                  <a:pt x="493" y="142"/>
                </a:cubicBezTo>
                <a:cubicBezTo>
                  <a:pt x="493" y="142"/>
                  <a:pt x="493" y="143"/>
                  <a:pt x="493" y="143"/>
                </a:cubicBezTo>
                <a:cubicBezTo>
                  <a:pt x="494" y="143"/>
                  <a:pt x="494" y="143"/>
                  <a:pt x="494" y="143"/>
                </a:cubicBezTo>
                <a:cubicBezTo>
                  <a:pt x="494" y="143"/>
                  <a:pt x="494" y="144"/>
                  <a:pt x="495" y="144"/>
                </a:cubicBezTo>
                <a:cubicBezTo>
                  <a:pt x="495" y="144"/>
                  <a:pt x="495" y="144"/>
                  <a:pt x="495" y="145"/>
                </a:cubicBezTo>
                <a:cubicBezTo>
                  <a:pt x="496" y="145"/>
                  <a:pt x="496" y="146"/>
                  <a:pt x="496" y="146"/>
                </a:cubicBezTo>
                <a:cubicBezTo>
                  <a:pt x="497" y="146"/>
                  <a:pt x="496" y="147"/>
                  <a:pt x="497" y="147"/>
                </a:cubicBezTo>
                <a:cubicBezTo>
                  <a:pt x="497" y="147"/>
                  <a:pt x="497" y="147"/>
                  <a:pt x="497" y="147"/>
                </a:cubicBezTo>
                <a:cubicBezTo>
                  <a:pt x="498" y="148"/>
                  <a:pt x="497" y="148"/>
                  <a:pt x="497" y="148"/>
                </a:cubicBezTo>
                <a:cubicBezTo>
                  <a:pt x="498" y="148"/>
                  <a:pt x="498" y="148"/>
                  <a:pt x="498" y="148"/>
                </a:cubicBezTo>
                <a:cubicBezTo>
                  <a:pt x="499" y="149"/>
                  <a:pt x="498" y="149"/>
                  <a:pt x="499" y="150"/>
                </a:cubicBezTo>
                <a:cubicBezTo>
                  <a:pt x="499" y="150"/>
                  <a:pt x="499" y="150"/>
                  <a:pt x="500" y="150"/>
                </a:cubicBezTo>
                <a:cubicBezTo>
                  <a:pt x="500" y="150"/>
                  <a:pt x="500" y="151"/>
                  <a:pt x="500" y="151"/>
                </a:cubicBezTo>
                <a:cubicBezTo>
                  <a:pt x="501" y="151"/>
                  <a:pt x="500" y="151"/>
                  <a:pt x="501" y="152"/>
                </a:cubicBezTo>
                <a:cubicBezTo>
                  <a:pt x="501" y="152"/>
                  <a:pt x="501" y="152"/>
                  <a:pt x="501" y="152"/>
                </a:cubicBezTo>
                <a:cubicBezTo>
                  <a:pt x="502" y="153"/>
                  <a:pt x="502" y="153"/>
                  <a:pt x="502" y="153"/>
                </a:cubicBezTo>
                <a:cubicBezTo>
                  <a:pt x="502" y="153"/>
                  <a:pt x="502" y="153"/>
                  <a:pt x="503" y="154"/>
                </a:cubicBezTo>
                <a:cubicBezTo>
                  <a:pt x="503" y="154"/>
                  <a:pt x="503" y="155"/>
                  <a:pt x="503" y="155"/>
                </a:cubicBezTo>
                <a:cubicBezTo>
                  <a:pt x="503" y="155"/>
                  <a:pt x="504" y="155"/>
                  <a:pt x="504" y="156"/>
                </a:cubicBezTo>
                <a:cubicBezTo>
                  <a:pt x="504" y="156"/>
                  <a:pt x="504" y="156"/>
                  <a:pt x="504" y="157"/>
                </a:cubicBezTo>
                <a:cubicBezTo>
                  <a:pt x="504" y="157"/>
                  <a:pt x="505" y="157"/>
                  <a:pt x="505" y="157"/>
                </a:cubicBezTo>
                <a:cubicBezTo>
                  <a:pt x="505" y="157"/>
                  <a:pt x="505" y="158"/>
                  <a:pt x="505" y="158"/>
                </a:cubicBezTo>
                <a:cubicBezTo>
                  <a:pt x="505" y="158"/>
                  <a:pt x="506" y="158"/>
                  <a:pt x="506" y="159"/>
                </a:cubicBezTo>
                <a:cubicBezTo>
                  <a:pt x="506" y="159"/>
                  <a:pt x="506" y="159"/>
                  <a:pt x="506" y="159"/>
                </a:cubicBezTo>
                <a:cubicBezTo>
                  <a:pt x="508" y="161"/>
                  <a:pt x="509" y="163"/>
                  <a:pt x="511" y="165"/>
                </a:cubicBezTo>
                <a:cubicBezTo>
                  <a:pt x="511" y="165"/>
                  <a:pt x="511" y="165"/>
                  <a:pt x="511" y="166"/>
                </a:cubicBezTo>
                <a:cubicBezTo>
                  <a:pt x="511" y="166"/>
                  <a:pt x="512" y="166"/>
                  <a:pt x="512" y="166"/>
                </a:cubicBezTo>
                <a:cubicBezTo>
                  <a:pt x="512" y="167"/>
                  <a:pt x="512" y="167"/>
                  <a:pt x="513" y="168"/>
                </a:cubicBezTo>
                <a:cubicBezTo>
                  <a:pt x="513" y="168"/>
                  <a:pt x="513" y="168"/>
                  <a:pt x="513" y="168"/>
                </a:cubicBezTo>
                <a:cubicBezTo>
                  <a:pt x="513" y="169"/>
                  <a:pt x="513" y="169"/>
                  <a:pt x="514" y="169"/>
                </a:cubicBezTo>
                <a:cubicBezTo>
                  <a:pt x="514" y="169"/>
                  <a:pt x="514" y="170"/>
                  <a:pt x="514" y="170"/>
                </a:cubicBezTo>
                <a:cubicBezTo>
                  <a:pt x="515" y="171"/>
                  <a:pt x="515" y="171"/>
                  <a:pt x="515" y="171"/>
                </a:cubicBezTo>
                <a:cubicBezTo>
                  <a:pt x="516" y="172"/>
                  <a:pt x="516" y="172"/>
                  <a:pt x="516" y="173"/>
                </a:cubicBezTo>
                <a:cubicBezTo>
                  <a:pt x="517" y="173"/>
                  <a:pt x="517" y="173"/>
                  <a:pt x="517" y="173"/>
                </a:cubicBezTo>
                <a:cubicBezTo>
                  <a:pt x="517" y="174"/>
                  <a:pt x="517" y="174"/>
                  <a:pt x="518" y="174"/>
                </a:cubicBezTo>
                <a:cubicBezTo>
                  <a:pt x="518" y="175"/>
                  <a:pt x="518" y="175"/>
                  <a:pt x="519" y="176"/>
                </a:cubicBezTo>
                <a:cubicBezTo>
                  <a:pt x="519" y="176"/>
                  <a:pt x="519" y="176"/>
                  <a:pt x="519" y="176"/>
                </a:cubicBezTo>
                <a:cubicBezTo>
                  <a:pt x="519" y="177"/>
                  <a:pt x="520" y="177"/>
                  <a:pt x="520" y="177"/>
                </a:cubicBezTo>
                <a:cubicBezTo>
                  <a:pt x="521" y="178"/>
                  <a:pt x="521" y="178"/>
                  <a:pt x="521" y="178"/>
                </a:cubicBezTo>
                <a:cubicBezTo>
                  <a:pt x="521" y="178"/>
                  <a:pt x="521" y="179"/>
                  <a:pt x="522" y="179"/>
                </a:cubicBezTo>
                <a:cubicBezTo>
                  <a:pt x="522" y="179"/>
                  <a:pt x="522" y="179"/>
                  <a:pt x="522" y="180"/>
                </a:cubicBezTo>
                <a:cubicBezTo>
                  <a:pt x="522" y="180"/>
                  <a:pt x="522" y="180"/>
                  <a:pt x="523" y="180"/>
                </a:cubicBezTo>
                <a:cubicBezTo>
                  <a:pt x="523" y="180"/>
                  <a:pt x="523" y="181"/>
                  <a:pt x="523" y="181"/>
                </a:cubicBezTo>
                <a:cubicBezTo>
                  <a:pt x="523" y="181"/>
                  <a:pt x="524" y="181"/>
                  <a:pt x="524" y="182"/>
                </a:cubicBezTo>
                <a:cubicBezTo>
                  <a:pt x="524" y="182"/>
                  <a:pt x="525" y="184"/>
                  <a:pt x="525" y="184"/>
                </a:cubicBezTo>
                <a:cubicBezTo>
                  <a:pt x="526" y="184"/>
                  <a:pt x="526" y="184"/>
                  <a:pt x="526" y="184"/>
                </a:cubicBezTo>
                <a:cubicBezTo>
                  <a:pt x="526" y="185"/>
                  <a:pt x="526" y="185"/>
                  <a:pt x="526" y="185"/>
                </a:cubicBezTo>
                <a:cubicBezTo>
                  <a:pt x="526" y="185"/>
                  <a:pt x="527" y="186"/>
                  <a:pt x="527" y="186"/>
                </a:cubicBezTo>
                <a:cubicBezTo>
                  <a:pt x="527" y="186"/>
                  <a:pt x="527" y="186"/>
                  <a:pt x="527" y="187"/>
                </a:cubicBezTo>
                <a:cubicBezTo>
                  <a:pt x="527" y="187"/>
                  <a:pt x="528" y="187"/>
                  <a:pt x="528" y="187"/>
                </a:cubicBezTo>
                <a:cubicBezTo>
                  <a:pt x="529" y="188"/>
                  <a:pt x="529" y="189"/>
                  <a:pt x="529" y="189"/>
                </a:cubicBezTo>
                <a:cubicBezTo>
                  <a:pt x="530" y="190"/>
                  <a:pt x="530" y="190"/>
                  <a:pt x="531" y="191"/>
                </a:cubicBezTo>
                <a:cubicBezTo>
                  <a:pt x="531" y="191"/>
                  <a:pt x="531" y="192"/>
                  <a:pt x="532" y="192"/>
                </a:cubicBezTo>
                <a:cubicBezTo>
                  <a:pt x="532" y="193"/>
                  <a:pt x="532" y="193"/>
                  <a:pt x="533" y="194"/>
                </a:cubicBezTo>
                <a:cubicBezTo>
                  <a:pt x="533" y="194"/>
                  <a:pt x="533" y="194"/>
                  <a:pt x="533" y="194"/>
                </a:cubicBezTo>
                <a:cubicBezTo>
                  <a:pt x="534" y="194"/>
                  <a:pt x="534" y="195"/>
                  <a:pt x="534" y="195"/>
                </a:cubicBezTo>
                <a:cubicBezTo>
                  <a:pt x="534" y="195"/>
                  <a:pt x="534" y="195"/>
                  <a:pt x="534" y="196"/>
                </a:cubicBezTo>
                <a:cubicBezTo>
                  <a:pt x="535" y="196"/>
                  <a:pt x="535" y="196"/>
                  <a:pt x="535" y="196"/>
                </a:cubicBezTo>
                <a:cubicBezTo>
                  <a:pt x="535" y="197"/>
                  <a:pt x="535" y="197"/>
                  <a:pt x="536" y="197"/>
                </a:cubicBezTo>
                <a:cubicBezTo>
                  <a:pt x="536" y="198"/>
                  <a:pt x="536" y="198"/>
                  <a:pt x="536" y="199"/>
                </a:cubicBezTo>
                <a:cubicBezTo>
                  <a:pt x="536" y="199"/>
                  <a:pt x="537" y="199"/>
                  <a:pt x="537" y="199"/>
                </a:cubicBezTo>
                <a:cubicBezTo>
                  <a:pt x="537" y="199"/>
                  <a:pt x="537" y="199"/>
                  <a:pt x="537" y="199"/>
                </a:cubicBezTo>
                <a:cubicBezTo>
                  <a:pt x="537" y="199"/>
                  <a:pt x="537" y="200"/>
                  <a:pt x="537" y="200"/>
                </a:cubicBezTo>
                <a:cubicBezTo>
                  <a:pt x="538" y="200"/>
                  <a:pt x="537" y="200"/>
                  <a:pt x="538" y="201"/>
                </a:cubicBezTo>
                <a:cubicBezTo>
                  <a:pt x="538" y="201"/>
                  <a:pt x="538" y="201"/>
                  <a:pt x="538" y="201"/>
                </a:cubicBezTo>
                <a:cubicBezTo>
                  <a:pt x="540" y="203"/>
                  <a:pt x="542" y="206"/>
                  <a:pt x="543" y="207"/>
                </a:cubicBezTo>
                <a:cubicBezTo>
                  <a:pt x="543" y="208"/>
                  <a:pt x="543" y="208"/>
                  <a:pt x="543" y="208"/>
                </a:cubicBezTo>
                <a:cubicBezTo>
                  <a:pt x="543" y="208"/>
                  <a:pt x="544" y="208"/>
                  <a:pt x="544" y="208"/>
                </a:cubicBezTo>
                <a:cubicBezTo>
                  <a:pt x="544" y="209"/>
                  <a:pt x="544" y="209"/>
                  <a:pt x="544" y="209"/>
                </a:cubicBezTo>
                <a:cubicBezTo>
                  <a:pt x="544" y="209"/>
                  <a:pt x="545" y="210"/>
                  <a:pt x="545" y="210"/>
                </a:cubicBezTo>
                <a:cubicBezTo>
                  <a:pt x="546" y="211"/>
                  <a:pt x="546" y="212"/>
                  <a:pt x="547" y="213"/>
                </a:cubicBezTo>
                <a:cubicBezTo>
                  <a:pt x="547" y="214"/>
                  <a:pt x="548" y="214"/>
                  <a:pt x="548" y="215"/>
                </a:cubicBezTo>
                <a:cubicBezTo>
                  <a:pt x="549" y="216"/>
                  <a:pt x="549" y="216"/>
                  <a:pt x="549" y="216"/>
                </a:cubicBezTo>
                <a:cubicBezTo>
                  <a:pt x="550" y="217"/>
                  <a:pt x="550" y="217"/>
                  <a:pt x="550" y="218"/>
                </a:cubicBezTo>
                <a:cubicBezTo>
                  <a:pt x="550" y="218"/>
                  <a:pt x="550" y="218"/>
                  <a:pt x="551" y="218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20"/>
                  <a:pt x="552" y="220"/>
                  <a:pt x="552" y="221"/>
                </a:cubicBezTo>
                <a:cubicBezTo>
                  <a:pt x="553" y="221"/>
                  <a:pt x="553" y="221"/>
                  <a:pt x="553" y="221"/>
                </a:cubicBezTo>
                <a:cubicBezTo>
                  <a:pt x="552" y="222"/>
                  <a:pt x="551" y="222"/>
                  <a:pt x="551" y="223"/>
                </a:cubicBezTo>
                <a:cubicBezTo>
                  <a:pt x="551" y="223"/>
                  <a:pt x="550" y="223"/>
                  <a:pt x="550" y="223"/>
                </a:cubicBezTo>
                <a:cubicBezTo>
                  <a:pt x="550" y="223"/>
                  <a:pt x="550" y="223"/>
                  <a:pt x="549" y="223"/>
                </a:cubicBezTo>
                <a:cubicBezTo>
                  <a:pt x="549" y="224"/>
                  <a:pt x="548" y="224"/>
                  <a:pt x="547" y="225"/>
                </a:cubicBezTo>
                <a:cubicBezTo>
                  <a:pt x="546" y="225"/>
                  <a:pt x="543" y="225"/>
                  <a:pt x="543" y="226"/>
                </a:cubicBezTo>
                <a:cubicBezTo>
                  <a:pt x="542" y="228"/>
                  <a:pt x="546" y="228"/>
                  <a:pt x="544" y="229"/>
                </a:cubicBezTo>
                <a:cubicBezTo>
                  <a:pt x="543" y="229"/>
                  <a:pt x="540" y="228"/>
                  <a:pt x="540" y="230"/>
                </a:cubicBezTo>
                <a:cubicBezTo>
                  <a:pt x="541" y="231"/>
                  <a:pt x="541" y="231"/>
                  <a:pt x="542" y="232"/>
                </a:cubicBezTo>
                <a:cubicBezTo>
                  <a:pt x="543" y="233"/>
                  <a:pt x="544" y="234"/>
                  <a:pt x="546" y="234"/>
                </a:cubicBezTo>
                <a:cubicBezTo>
                  <a:pt x="546" y="235"/>
                  <a:pt x="547" y="235"/>
                  <a:pt x="547" y="236"/>
                </a:cubicBezTo>
                <a:cubicBezTo>
                  <a:pt x="550" y="237"/>
                  <a:pt x="552" y="238"/>
                  <a:pt x="553" y="240"/>
                </a:cubicBezTo>
                <a:cubicBezTo>
                  <a:pt x="554" y="240"/>
                  <a:pt x="554" y="240"/>
                  <a:pt x="555" y="240"/>
                </a:cubicBezTo>
                <a:cubicBezTo>
                  <a:pt x="555" y="240"/>
                  <a:pt x="555" y="241"/>
                  <a:pt x="556" y="241"/>
                </a:cubicBezTo>
                <a:cubicBezTo>
                  <a:pt x="557" y="241"/>
                  <a:pt x="557" y="242"/>
                  <a:pt x="558" y="242"/>
                </a:cubicBezTo>
                <a:cubicBezTo>
                  <a:pt x="559" y="243"/>
                  <a:pt x="559" y="243"/>
                  <a:pt x="559" y="243"/>
                </a:cubicBezTo>
                <a:cubicBezTo>
                  <a:pt x="560" y="243"/>
                  <a:pt x="560" y="244"/>
                  <a:pt x="561" y="244"/>
                </a:cubicBezTo>
                <a:cubicBezTo>
                  <a:pt x="562" y="244"/>
                  <a:pt x="562" y="245"/>
                  <a:pt x="562" y="245"/>
                </a:cubicBezTo>
                <a:cubicBezTo>
                  <a:pt x="563" y="245"/>
                  <a:pt x="563" y="245"/>
                  <a:pt x="563" y="245"/>
                </a:cubicBezTo>
                <a:cubicBezTo>
                  <a:pt x="564" y="245"/>
                  <a:pt x="565" y="245"/>
                  <a:pt x="566" y="246"/>
                </a:cubicBezTo>
                <a:cubicBezTo>
                  <a:pt x="566" y="247"/>
                  <a:pt x="565" y="249"/>
                  <a:pt x="566" y="250"/>
                </a:cubicBezTo>
                <a:cubicBezTo>
                  <a:pt x="566" y="250"/>
                  <a:pt x="566" y="252"/>
                  <a:pt x="567" y="251"/>
                </a:cubicBezTo>
                <a:cubicBezTo>
                  <a:pt x="567" y="252"/>
                  <a:pt x="569" y="251"/>
                  <a:pt x="568" y="251"/>
                </a:cubicBezTo>
                <a:cubicBezTo>
                  <a:pt x="570" y="251"/>
                  <a:pt x="569" y="250"/>
                  <a:pt x="570" y="250"/>
                </a:cubicBezTo>
                <a:cubicBezTo>
                  <a:pt x="569" y="250"/>
                  <a:pt x="570" y="250"/>
                  <a:pt x="570" y="250"/>
                </a:cubicBezTo>
                <a:cubicBezTo>
                  <a:pt x="570" y="251"/>
                  <a:pt x="570" y="251"/>
                  <a:pt x="570" y="251"/>
                </a:cubicBezTo>
                <a:cubicBezTo>
                  <a:pt x="571" y="252"/>
                  <a:pt x="572" y="254"/>
                  <a:pt x="573" y="255"/>
                </a:cubicBezTo>
                <a:cubicBezTo>
                  <a:pt x="573" y="255"/>
                  <a:pt x="573" y="255"/>
                  <a:pt x="573" y="255"/>
                </a:cubicBezTo>
                <a:cubicBezTo>
                  <a:pt x="573" y="255"/>
                  <a:pt x="573" y="255"/>
                  <a:pt x="573" y="255"/>
                </a:cubicBezTo>
                <a:cubicBezTo>
                  <a:pt x="573" y="255"/>
                  <a:pt x="573" y="256"/>
                  <a:pt x="573" y="256"/>
                </a:cubicBezTo>
                <a:cubicBezTo>
                  <a:pt x="573" y="256"/>
                  <a:pt x="573" y="256"/>
                  <a:pt x="573" y="256"/>
                </a:cubicBezTo>
                <a:cubicBezTo>
                  <a:pt x="574" y="256"/>
                  <a:pt x="573" y="256"/>
                  <a:pt x="573" y="256"/>
                </a:cubicBezTo>
                <a:cubicBezTo>
                  <a:pt x="574" y="257"/>
                  <a:pt x="574" y="257"/>
                  <a:pt x="574" y="257"/>
                </a:cubicBezTo>
                <a:cubicBezTo>
                  <a:pt x="574" y="257"/>
                  <a:pt x="574" y="258"/>
                  <a:pt x="574" y="258"/>
                </a:cubicBezTo>
                <a:cubicBezTo>
                  <a:pt x="574" y="258"/>
                  <a:pt x="574" y="258"/>
                  <a:pt x="574" y="258"/>
                </a:cubicBezTo>
                <a:cubicBezTo>
                  <a:pt x="575" y="258"/>
                  <a:pt x="574" y="258"/>
                  <a:pt x="574" y="258"/>
                </a:cubicBezTo>
                <a:cubicBezTo>
                  <a:pt x="575" y="259"/>
                  <a:pt x="576" y="260"/>
                  <a:pt x="576" y="261"/>
                </a:cubicBezTo>
                <a:cubicBezTo>
                  <a:pt x="576" y="262"/>
                  <a:pt x="576" y="262"/>
                  <a:pt x="577" y="263"/>
                </a:cubicBezTo>
                <a:cubicBezTo>
                  <a:pt x="577" y="263"/>
                  <a:pt x="576" y="263"/>
                  <a:pt x="576" y="263"/>
                </a:cubicBezTo>
                <a:cubicBezTo>
                  <a:pt x="577" y="263"/>
                  <a:pt x="577" y="263"/>
                  <a:pt x="577" y="264"/>
                </a:cubicBezTo>
                <a:cubicBezTo>
                  <a:pt x="577" y="264"/>
                  <a:pt x="577" y="264"/>
                  <a:pt x="577" y="264"/>
                </a:cubicBezTo>
                <a:cubicBezTo>
                  <a:pt x="578" y="266"/>
                  <a:pt x="580" y="268"/>
                  <a:pt x="580" y="271"/>
                </a:cubicBezTo>
                <a:cubicBezTo>
                  <a:pt x="581" y="271"/>
                  <a:pt x="581" y="272"/>
                  <a:pt x="581" y="272"/>
                </a:cubicBezTo>
                <a:cubicBezTo>
                  <a:pt x="582" y="273"/>
                  <a:pt x="582" y="273"/>
                  <a:pt x="583" y="274"/>
                </a:cubicBezTo>
                <a:cubicBezTo>
                  <a:pt x="583" y="274"/>
                  <a:pt x="583" y="274"/>
                  <a:pt x="583" y="275"/>
                </a:cubicBezTo>
                <a:cubicBezTo>
                  <a:pt x="583" y="275"/>
                  <a:pt x="583" y="275"/>
                  <a:pt x="583" y="275"/>
                </a:cubicBezTo>
                <a:cubicBezTo>
                  <a:pt x="584" y="276"/>
                  <a:pt x="584" y="277"/>
                  <a:pt x="584" y="278"/>
                </a:cubicBezTo>
                <a:cubicBezTo>
                  <a:pt x="584" y="278"/>
                  <a:pt x="585" y="278"/>
                  <a:pt x="585" y="278"/>
                </a:cubicBezTo>
                <a:cubicBezTo>
                  <a:pt x="586" y="279"/>
                  <a:pt x="585" y="280"/>
                  <a:pt x="586" y="281"/>
                </a:cubicBezTo>
                <a:cubicBezTo>
                  <a:pt x="586" y="282"/>
                  <a:pt x="586" y="282"/>
                  <a:pt x="587" y="282"/>
                </a:cubicBezTo>
                <a:cubicBezTo>
                  <a:pt x="587" y="282"/>
                  <a:pt x="586" y="282"/>
                  <a:pt x="587" y="282"/>
                </a:cubicBezTo>
                <a:cubicBezTo>
                  <a:pt x="587" y="282"/>
                  <a:pt x="587" y="282"/>
                  <a:pt x="587" y="282"/>
                </a:cubicBezTo>
                <a:cubicBezTo>
                  <a:pt x="587" y="282"/>
                  <a:pt x="587" y="283"/>
                  <a:pt x="587" y="283"/>
                </a:cubicBezTo>
                <a:cubicBezTo>
                  <a:pt x="587" y="284"/>
                  <a:pt x="587" y="284"/>
                  <a:pt x="588" y="284"/>
                </a:cubicBezTo>
                <a:cubicBezTo>
                  <a:pt x="588" y="284"/>
                  <a:pt x="588" y="284"/>
                  <a:pt x="588" y="284"/>
                </a:cubicBezTo>
                <a:cubicBezTo>
                  <a:pt x="588" y="284"/>
                  <a:pt x="588" y="284"/>
                  <a:pt x="588" y="284"/>
                </a:cubicBezTo>
                <a:cubicBezTo>
                  <a:pt x="588" y="284"/>
                  <a:pt x="588" y="285"/>
                  <a:pt x="588" y="285"/>
                </a:cubicBezTo>
                <a:cubicBezTo>
                  <a:pt x="588" y="286"/>
                  <a:pt x="589" y="286"/>
                  <a:pt x="589" y="286"/>
                </a:cubicBezTo>
                <a:cubicBezTo>
                  <a:pt x="589" y="286"/>
                  <a:pt x="589" y="287"/>
                  <a:pt x="589" y="287"/>
                </a:cubicBezTo>
                <a:cubicBezTo>
                  <a:pt x="589" y="287"/>
                  <a:pt x="589" y="287"/>
                  <a:pt x="589" y="287"/>
                </a:cubicBezTo>
                <a:cubicBezTo>
                  <a:pt x="589" y="287"/>
                  <a:pt x="589" y="287"/>
                  <a:pt x="589" y="287"/>
                </a:cubicBezTo>
                <a:cubicBezTo>
                  <a:pt x="589" y="288"/>
                  <a:pt x="590" y="288"/>
                  <a:pt x="590" y="288"/>
                </a:cubicBezTo>
                <a:cubicBezTo>
                  <a:pt x="590" y="288"/>
                  <a:pt x="590" y="288"/>
                  <a:pt x="590" y="289"/>
                </a:cubicBezTo>
                <a:cubicBezTo>
                  <a:pt x="591" y="289"/>
                  <a:pt x="591" y="289"/>
                  <a:pt x="592" y="290"/>
                </a:cubicBezTo>
                <a:cubicBezTo>
                  <a:pt x="592" y="290"/>
                  <a:pt x="592" y="290"/>
                  <a:pt x="592" y="290"/>
                </a:cubicBezTo>
                <a:cubicBezTo>
                  <a:pt x="592" y="290"/>
                  <a:pt x="592" y="290"/>
                  <a:pt x="593" y="291"/>
                </a:cubicBezTo>
                <a:cubicBezTo>
                  <a:pt x="593" y="292"/>
                  <a:pt x="594" y="292"/>
                  <a:pt x="594" y="293"/>
                </a:cubicBezTo>
                <a:cubicBezTo>
                  <a:pt x="595" y="294"/>
                  <a:pt x="595" y="294"/>
                  <a:pt x="595" y="294"/>
                </a:cubicBezTo>
                <a:cubicBezTo>
                  <a:pt x="595" y="295"/>
                  <a:pt x="596" y="294"/>
                  <a:pt x="596" y="294"/>
                </a:cubicBezTo>
                <a:cubicBezTo>
                  <a:pt x="596" y="295"/>
                  <a:pt x="597" y="295"/>
                  <a:pt x="597" y="295"/>
                </a:cubicBezTo>
                <a:cubicBezTo>
                  <a:pt x="599" y="296"/>
                  <a:pt x="601" y="298"/>
                  <a:pt x="602" y="299"/>
                </a:cubicBezTo>
                <a:cubicBezTo>
                  <a:pt x="603" y="300"/>
                  <a:pt x="604" y="301"/>
                  <a:pt x="604" y="301"/>
                </a:cubicBezTo>
                <a:cubicBezTo>
                  <a:pt x="604" y="301"/>
                  <a:pt x="605" y="301"/>
                  <a:pt x="605" y="301"/>
                </a:cubicBezTo>
                <a:moveTo>
                  <a:pt x="607" y="303"/>
                </a:moveTo>
                <a:cubicBezTo>
                  <a:pt x="608" y="303"/>
                  <a:pt x="608" y="304"/>
                  <a:pt x="608" y="304"/>
                </a:cubicBezTo>
                <a:cubicBezTo>
                  <a:pt x="608" y="304"/>
                  <a:pt x="609" y="304"/>
                  <a:pt x="609" y="304"/>
                </a:cubicBezTo>
                <a:cubicBezTo>
                  <a:pt x="609" y="305"/>
                  <a:pt x="610" y="305"/>
                  <a:pt x="610" y="305"/>
                </a:cubicBezTo>
                <a:cubicBezTo>
                  <a:pt x="611" y="306"/>
                  <a:pt x="610" y="306"/>
                  <a:pt x="611" y="306"/>
                </a:cubicBezTo>
                <a:cubicBezTo>
                  <a:pt x="611" y="307"/>
                  <a:pt x="612" y="308"/>
                  <a:pt x="614" y="308"/>
                </a:cubicBezTo>
                <a:cubicBezTo>
                  <a:pt x="614" y="308"/>
                  <a:pt x="615" y="308"/>
                  <a:pt x="615" y="307"/>
                </a:cubicBezTo>
                <a:moveTo>
                  <a:pt x="564" y="242"/>
                </a:moveTo>
                <a:cubicBezTo>
                  <a:pt x="562" y="242"/>
                  <a:pt x="562" y="241"/>
                  <a:pt x="561" y="241"/>
                </a:cubicBezTo>
                <a:cubicBezTo>
                  <a:pt x="561" y="240"/>
                  <a:pt x="563" y="241"/>
                  <a:pt x="564" y="240"/>
                </a:cubicBezTo>
                <a:lnTo>
                  <a:pt x="564" y="242"/>
                </a:lnTo>
                <a:close/>
                <a:moveTo>
                  <a:pt x="562" y="237"/>
                </a:moveTo>
                <a:cubicBezTo>
                  <a:pt x="562" y="238"/>
                  <a:pt x="560" y="236"/>
                  <a:pt x="562" y="237"/>
                </a:cubicBezTo>
                <a:close/>
                <a:moveTo>
                  <a:pt x="557" y="233"/>
                </a:moveTo>
                <a:cubicBezTo>
                  <a:pt x="557" y="233"/>
                  <a:pt x="558" y="233"/>
                  <a:pt x="559" y="233"/>
                </a:cubicBezTo>
                <a:cubicBezTo>
                  <a:pt x="559" y="232"/>
                  <a:pt x="559" y="232"/>
                  <a:pt x="560" y="232"/>
                </a:cubicBezTo>
                <a:cubicBezTo>
                  <a:pt x="560" y="233"/>
                  <a:pt x="560" y="233"/>
                  <a:pt x="560" y="233"/>
                </a:cubicBezTo>
                <a:lnTo>
                  <a:pt x="557" y="233"/>
                </a:lnTo>
                <a:close/>
                <a:moveTo>
                  <a:pt x="552" y="233"/>
                </a:moveTo>
                <a:cubicBezTo>
                  <a:pt x="550" y="234"/>
                  <a:pt x="550" y="232"/>
                  <a:pt x="552" y="233"/>
                </a:cubicBezTo>
                <a:close/>
                <a:moveTo>
                  <a:pt x="566" y="233"/>
                </a:moveTo>
                <a:cubicBezTo>
                  <a:pt x="566" y="234"/>
                  <a:pt x="566" y="235"/>
                  <a:pt x="565" y="234"/>
                </a:cubicBezTo>
                <a:cubicBezTo>
                  <a:pt x="563" y="234"/>
                  <a:pt x="565" y="232"/>
                  <a:pt x="566" y="231"/>
                </a:cubicBezTo>
                <a:cubicBezTo>
                  <a:pt x="567" y="231"/>
                  <a:pt x="567" y="233"/>
                  <a:pt x="566" y="233"/>
                </a:cubicBezTo>
                <a:close/>
                <a:moveTo>
                  <a:pt x="556" y="230"/>
                </a:moveTo>
                <a:cubicBezTo>
                  <a:pt x="555" y="230"/>
                  <a:pt x="555" y="230"/>
                  <a:pt x="555" y="230"/>
                </a:cubicBezTo>
                <a:cubicBezTo>
                  <a:pt x="554" y="230"/>
                  <a:pt x="552" y="230"/>
                  <a:pt x="551" y="230"/>
                </a:cubicBezTo>
                <a:cubicBezTo>
                  <a:pt x="549" y="230"/>
                  <a:pt x="547" y="231"/>
                  <a:pt x="546" y="230"/>
                </a:cubicBezTo>
                <a:cubicBezTo>
                  <a:pt x="545" y="230"/>
                  <a:pt x="546" y="230"/>
                  <a:pt x="545" y="230"/>
                </a:cubicBezTo>
                <a:cubicBezTo>
                  <a:pt x="545" y="230"/>
                  <a:pt x="545" y="229"/>
                  <a:pt x="545" y="229"/>
                </a:cubicBezTo>
                <a:cubicBezTo>
                  <a:pt x="545" y="229"/>
                  <a:pt x="546" y="229"/>
                  <a:pt x="546" y="229"/>
                </a:cubicBezTo>
                <a:cubicBezTo>
                  <a:pt x="546" y="229"/>
                  <a:pt x="546" y="229"/>
                  <a:pt x="546" y="229"/>
                </a:cubicBezTo>
                <a:cubicBezTo>
                  <a:pt x="547" y="229"/>
                  <a:pt x="547" y="229"/>
                  <a:pt x="547" y="229"/>
                </a:cubicBezTo>
                <a:cubicBezTo>
                  <a:pt x="548" y="228"/>
                  <a:pt x="548" y="228"/>
                  <a:pt x="549" y="228"/>
                </a:cubicBezTo>
                <a:cubicBezTo>
                  <a:pt x="549" y="228"/>
                  <a:pt x="550" y="228"/>
                  <a:pt x="551" y="228"/>
                </a:cubicBezTo>
                <a:cubicBezTo>
                  <a:pt x="552" y="228"/>
                  <a:pt x="552" y="228"/>
                  <a:pt x="552" y="227"/>
                </a:cubicBezTo>
                <a:cubicBezTo>
                  <a:pt x="553" y="227"/>
                  <a:pt x="554" y="228"/>
                  <a:pt x="554" y="229"/>
                </a:cubicBezTo>
                <a:cubicBezTo>
                  <a:pt x="555" y="229"/>
                  <a:pt x="556" y="229"/>
                  <a:pt x="557" y="230"/>
                </a:cubicBezTo>
                <a:cubicBezTo>
                  <a:pt x="558" y="230"/>
                  <a:pt x="557" y="230"/>
                  <a:pt x="556" y="230"/>
                </a:cubicBezTo>
                <a:close/>
                <a:moveTo>
                  <a:pt x="566" y="228"/>
                </a:moveTo>
                <a:cubicBezTo>
                  <a:pt x="566" y="229"/>
                  <a:pt x="565" y="229"/>
                  <a:pt x="564" y="230"/>
                </a:cubicBezTo>
                <a:cubicBezTo>
                  <a:pt x="563" y="229"/>
                  <a:pt x="561" y="229"/>
                  <a:pt x="561" y="227"/>
                </a:cubicBezTo>
                <a:cubicBezTo>
                  <a:pt x="563" y="227"/>
                  <a:pt x="564" y="228"/>
                  <a:pt x="566" y="228"/>
                </a:cubicBezTo>
                <a:close/>
                <a:moveTo>
                  <a:pt x="561" y="225"/>
                </a:moveTo>
                <a:cubicBezTo>
                  <a:pt x="562" y="225"/>
                  <a:pt x="562" y="225"/>
                  <a:pt x="562" y="225"/>
                </a:cubicBezTo>
                <a:cubicBezTo>
                  <a:pt x="562" y="226"/>
                  <a:pt x="560" y="226"/>
                  <a:pt x="561" y="225"/>
                </a:cubicBezTo>
                <a:close/>
                <a:moveTo>
                  <a:pt x="569" y="224"/>
                </a:moveTo>
                <a:cubicBezTo>
                  <a:pt x="569" y="224"/>
                  <a:pt x="569" y="224"/>
                  <a:pt x="570" y="224"/>
                </a:cubicBezTo>
                <a:cubicBezTo>
                  <a:pt x="571" y="225"/>
                  <a:pt x="569" y="225"/>
                  <a:pt x="569" y="224"/>
                </a:cubicBezTo>
                <a:cubicBezTo>
                  <a:pt x="569" y="225"/>
                  <a:pt x="569" y="225"/>
                  <a:pt x="568" y="224"/>
                </a:cubicBezTo>
                <a:cubicBezTo>
                  <a:pt x="568" y="224"/>
                  <a:pt x="567" y="225"/>
                  <a:pt x="568" y="225"/>
                </a:cubicBezTo>
                <a:cubicBezTo>
                  <a:pt x="568" y="225"/>
                  <a:pt x="567" y="225"/>
                  <a:pt x="566" y="225"/>
                </a:cubicBezTo>
                <a:cubicBezTo>
                  <a:pt x="565" y="225"/>
                  <a:pt x="563" y="225"/>
                  <a:pt x="562" y="225"/>
                </a:cubicBezTo>
                <a:cubicBezTo>
                  <a:pt x="563" y="224"/>
                  <a:pt x="564" y="225"/>
                  <a:pt x="565" y="224"/>
                </a:cubicBezTo>
                <a:cubicBezTo>
                  <a:pt x="566" y="224"/>
                  <a:pt x="566" y="224"/>
                  <a:pt x="566" y="224"/>
                </a:cubicBezTo>
                <a:cubicBezTo>
                  <a:pt x="567" y="224"/>
                  <a:pt x="568" y="224"/>
                  <a:pt x="569" y="224"/>
                </a:cubicBezTo>
                <a:close/>
                <a:moveTo>
                  <a:pt x="577" y="79"/>
                </a:moveTo>
                <a:cubicBezTo>
                  <a:pt x="576" y="77"/>
                  <a:pt x="577" y="77"/>
                  <a:pt x="578" y="76"/>
                </a:cubicBezTo>
                <a:cubicBezTo>
                  <a:pt x="578" y="76"/>
                  <a:pt x="579" y="76"/>
                  <a:pt x="579" y="75"/>
                </a:cubicBezTo>
                <a:cubicBezTo>
                  <a:pt x="580" y="76"/>
                  <a:pt x="580" y="76"/>
                  <a:pt x="581" y="77"/>
                </a:cubicBezTo>
                <a:cubicBezTo>
                  <a:pt x="580" y="78"/>
                  <a:pt x="580" y="78"/>
                  <a:pt x="580" y="78"/>
                </a:cubicBezTo>
                <a:cubicBezTo>
                  <a:pt x="580" y="78"/>
                  <a:pt x="579" y="78"/>
                  <a:pt x="579" y="78"/>
                </a:cubicBezTo>
                <a:cubicBezTo>
                  <a:pt x="578" y="79"/>
                  <a:pt x="578" y="80"/>
                  <a:pt x="579" y="80"/>
                </a:cubicBezTo>
                <a:cubicBezTo>
                  <a:pt x="579" y="80"/>
                  <a:pt x="577" y="79"/>
                  <a:pt x="577" y="79"/>
                </a:cubicBezTo>
                <a:close/>
                <a:moveTo>
                  <a:pt x="575" y="84"/>
                </a:moveTo>
                <a:cubicBezTo>
                  <a:pt x="574" y="83"/>
                  <a:pt x="573" y="83"/>
                  <a:pt x="574" y="83"/>
                </a:cubicBezTo>
                <a:cubicBezTo>
                  <a:pt x="574" y="82"/>
                  <a:pt x="575" y="83"/>
                  <a:pt x="575" y="83"/>
                </a:cubicBezTo>
                <a:cubicBezTo>
                  <a:pt x="575" y="83"/>
                  <a:pt x="575" y="83"/>
                  <a:pt x="575" y="84"/>
                </a:cubicBezTo>
                <a:close/>
                <a:moveTo>
                  <a:pt x="578" y="83"/>
                </a:moveTo>
                <a:cubicBezTo>
                  <a:pt x="577" y="83"/>
                  <a:pt x="577" y="83"/>
                  <a:pt x="577" y="83"/>
                </a:cubicBezTo>
                <a:cubicBezTo>
                  <a:pt x="576" y="82"/>
                  <a:pt x="576" y="82"/>
                  <a:pt x="576" y="81"/>
                </a:cubicBezTo>
                <a:cubicBezTo>
                  <a:pt x="578" y="81"/>
                  <a:pt x="579" y="82"/>
                  <a:pt x="578" y="83"/>
                </a:cubicBezTo>
                <a:close/>
                <a:moveTo>
                  <a:pt x="595" y="78"/>
                </a:moveTo>
                <a:cubicBezTo>
                  <a:pt x="595" y="78"/>
                  <a:pt x="595" y="79"/>
                  <a:pt x="595" y="79"/>
                </a:cubicBezTo>
                <a:cubicBezTo>
                  <a:pt x="595" y="79"/>
                  <a:pt x="596" y="79"/>
                  <a:pt x="596" y="79"/>
                </a:cubicBezTo>
                <a:cubicBezTo>
                  <a:pt x="596" y="80"/>
                  <a:pt x="595" y="80"/>
                  <a:pt x="596" y="80"/>
                </a:cubicBezTo>
                <a:cubicBezTo>
                  <a:pt x="596" y="80"/>
                  <a:pt x="596" y="81"/>
                  <a:pt x="595" y="81"/>
                </a:cubicBezTo>
                <a:cubicBezTo>
                  <a:pt x="594" y="81"/>
                  <a:pt x="594" y="81"/>
                  <a:pt x="593" y="81"/>
                </a:cubicBezTo>
                <a:cubicBezTo>
                  <a:pt x="592" y="81"/>
                  <a:pt x="589" y="82"/>
                  <a:pt x="587" y="82"/>
                </a:cubicBezTo>
                <a:cubicBezTo>
                  <a:pt x="587" y="80"/>
                  <a:pt x="588" y="80"/>
                  <a:pt x="589" y="79"/>
                </a:cubicBezTo>
                <a:cubicBezTo>
                  <a:pt x="590" y="79"/>
                  <a:pt x="592" y="80"/>
                  <a:pt x="592" y="80"/>
                </a:cubicBezTo>
                <a:cubicBezTo>
                  <a:pt x="594" y="79"/>
                  <a:pt x="592" y="78"/>
                  <a:pt x="593" y="77"/>
                </a:cubicBezTo>
                <a:cubicBezTo>
                  <a:pt x="594" y="77"/>
                  <a:pt x="594" y="78"/>
                  <a:pt x="595" y="78"/>
                </a:cubicBezTo>
                <a:close/>
                <a:moveTo>
                  <a:pt x="584" y="76"/>
                </a:moveTo>
                <a:cubicBezTo>
                  <a:pt x="585" y="77"/>
                  <a:pt x="586" y="77"/>
                  <a:pt x="586" y="78"/>
                </a:cubicBezTo>
                <a:cubicBezTo>
                  <a:pt x="585" y="79"/>
                  <a:pt x="586" y="79"/>
                  <a:pt x="584" y="78"/>
                </a:cubicBezTo>
                <a:cubicBezTo>
                  <a:pt x="583" y="78"/>
                  <a:pt x="583" y="77"/>
                  <a:pt x="582" y="77"/>
                </a:cubicBezTo>
                <a:cubicBezTo>
                  <a:pt x="582" y="76"/>
                  <a:pt x="581" y="76"/>
                  <a:pt x="581" y="75"/>
                </a:cubicBezTo>
                <a:cubicBezTo>
                  <a:pt x="583" y="75"/>
                  <a:pt x="584" y="76"/>
                  <a:pt x="584" y="76"/>
                </a:cubicBezTo>
                <a:close/>
                <a:moveTo>
                  <a:pt x="591" y="75"/>
                </a:moveTo>
                <a:cubicBezTo>
                  <a:pt x="591" y="76"/>
                  <a:pt x="591" y="76"/>
                  <a:pt x="591" y="76"/>
                </a:cubicBezTo>
                <a:cubicBezTo>
                  <a:pt x="590" y="75"/>
                  <a:pt x="590" y="76"/>
                  <a:pt x="589" y="76"/>
                </a:cubicBezTo>
                <a:cubicBezTo>
                  <a:pt x="588" y="76"/>
                  <a:pt x="588" y="76"/>
                  <a:pt x="587" y="76"/>
                </a:cubicBezTo>
                <a:cubicBezTo>
                  <a:pt x="586" y="75"/>
                  <a:pt x="585" y="75"/>
                  <a:pt x="584" y="75"/>
                </a:cubicBezTo>
                <a:cubicBezTo>
                  <a:pt x="584" y="74"/>
                  <a:pt x="584" y="74"/>
                  <a:pt x="584" y="74"/>
                </a:cubicBezTo>
                <a:cubicBezTo>
                  <a:pt x="583" y="74"/>
                  <a:pt x="583" y="73"/>
                  <a:pt x="581" y="74"/>
                </a:cubicBezTo>
                <a:cubicBezTo>
                  <a:pt x="581" y="73"/>
                  <a:pt x="582" y="72"/>
                  <a:pt x="582" y="72"/>
                </a:cubicBezTo>
                <a:cubicBezTo>
                  <a:pt x="583" y="72"/>
                  <a:pt x="584" y="72"/>
                  <a:pt x="584" y="72"/>
                </a:cubicBezTo>
                <a:cubicBezTo>
                  <a:pt x="585" y="72"/>
                  <a:pt x="585" y="71"/>
                  <a:pt x="585" y="71"/>
                </a:cubicBezTo>
                <a:cubicBezTo>
                  <a:pt x="588" y="71"/>
                  <a:pt x="589" y="74"/>
                  <a:pt x="591" y="75"/>
                </a:cubicBezTo>
                <a:close/>
                <a:moveTo>
                  <a:pt x="23" y="273"/>
                </a:moveTo>
                <a:cubicBezTo>
                  <a:pt x="23" y="273"/>
                  <a:pt x="24" y="273"/>
                  <a:pt x="24" y="273"/>
                </a:cubicBezTo>
                <a:cubicBezTo>
                  <a:pt x="24" y="273"/>
                  <a:pt x="24" y="273"/>
                  <a:pt x="24" y="273"/>
                </a:cubicBezTo>
                <a:cubicBezTo>
                  <a:pt x="25" y="273"/>
                  <a:pt x="25" y="273"/>
                  <a:pt x="25" y="273"/>
                </a:cubicBezTo>
                <a:cubicBezTo>
                  <a:pt x="25" y="273"/>
                  <a:pt x="25" y="273"/>
                  <a:pt x="25" y="273"/>
                </a:cubicBezTo>
                <a:cubicBezTo>
                  <a:pt x="25" y="273"/>
                  <a:pt x="25" y="272"/>
                  <a:pt x="25" y="272"/>
                </a:cubicBezTo>
                <a:cubicBezTo>
                  <a:pt x="26" y="272"/>
                  <a:pt x="27" y="271"/>
                  <a:pt x="27" y="271"/>
                </a:cubicBezTo>
                <a:cubicBezTo>
                  <a:pt x="27" y="270"/>
                  <a:pt x="28" y="270"/>
                  <a:pt x="28" y="269"/>
                </a:cubicBezTo>
                <a:cubicBezTo>
                  <a:pt x="29" y="269"/>
                  <a:pt x="29" y="269"/>
                  <a:pt x="29" y="268"/>
                </a:cubicBezTo>
                <a:cubicBezTo>
                  <a:pt x="29" y="268"/>
                  <a:pt x="30" y="268"/>
                  <a:pt x="30" y="268"/>
                </a:cubicBezTo>
                <a:cubicBezTo>
                  <a:pt x="31" y="267"/>
                  <a:pt x="31" y="267"/>
                  <a:pt x="31" y="266"/>
                </a:cubicBezTo>
                <a:cubicBezTo>
                  <a:pt x="31" y="266"/>
                  <a:pt x="31" y="266"/>
                  <a:pt x="32" y="266"/>
                </a:cubicBezTo>
                <a:cubicBezTo>
                  <a:pt x="32" y="266"/>
                  <a:pt x="32" y="266"/>
                  <a:pt x="32" y="265"/>
                </a:cubicBezTo>
                <a:cubicBezTo>
                  <a:pt x="32" y="265"/>
                  <a:pt x="33" y="265"/>
                  <a:pt x="33" y="265"/>
                </a:cubicBezTo>
                <a:cubicBezTo>
                  <a:pt x="33" y="265"/>
                  <a:pt x="33" y="264"/>
                  <a:pt x="33" y="264"/>
                </a:cubicBezTo>
                <a:cubicBezTo>
                  <a:pt x="33" y="264"/>
                  <a:pt x="34" y="264"/>
                  <a:pt x="34" y="263"/>
                </a:cubicBezTo>
                <a:cubicBezTo>
                  <a:pt x="34" y="263"/>
                  <a:pt x="34" y="263"/>
                  <a:pt x="35" y="263"/>
                </a:cubicBezTo>
                <a:cubicBezTo>
                  <a:pt x="35" y="263"/>
                  <a:pt x="34" y="262"/>
                  <a:pt x="35" y="262"/>
                </a:cubicBezTo>
                <a:cubicBezTo>
                  <a:pt x="35" y="262"/>
                  <a:pt x="35" y="262"/>
                  <a:pt x="35" y="261"/>
                </a:cubicBezTo>
                <a:cubicBezTo>
                  <a:pt x="36" y="261"/>
                  <a:pt x="36" y="261"/>
                  <a:pt x="36" y="261"/>
                </a:cubicBezTo>
                <a:cubicBezTo>
                  <a:pt x="36" y="260"/>
                  <a:pt x="36" y="260"/>
                  <a:pt x="36" y="260"/>
                </a:cubicBezTo>
                <a:cubicBezTo>
                  <a:pt x="37" y="260"/>
                  <a:pt x="37" y="259"/>
                  <a:pt x="37" y="259"/>
                </a:cubicBezTo>
                <a:cubicBezTo>
                  <a:pt x="37" y="259"/>
                  <a:pt x="37" y="259"/>
                  <a:pt x="37" y="259"/>
                </a:cubicBezTo>
                <a:cubicBezTo>
                  <a:pt x="38" y="259"/>
                  <a:pt x="37" y="258"/>
                  <a:pt x="38" y="258"/>
                </a:cubicBezTo>
                <a:cubicBezTo>
                  <a:pt x="38" y="258"/>
                  <a:pt x="38" y="258"/>
                  <a:pt x="38" y="258"/>
                </a:cubicBezTo>
                <a:cubicBezTo>
                  <a:pt x="39" y="257"/>
                  <a:pt x="39" y="257"/>
                  <a:pt x="39" y="257"/>
                </a:cubicBezTo>
                <a:cubicBezTo>
                  <a:pt x="39" y="257"/>
                  <a:pt x="39" y="257"/>
                  <a:pt x="40" y="256"/>
                </a:cubicBezTo>
                <a:cubicBezTo>
                  <a:pt x="40" y="256"/>
                  <a:pt x="39" y="256"/>
                  <a:pt x="40" y="256"/>
                </a:cubicBezTo>
                <a:cubicBezTo>
                  <a:pt x="40" y="256"/>
                  <a:pt x="40" y="256"/>
                  <a:pt x="40" y="255"/>
                </a:cubicBezTo>
                <a:cubicBezTo>
                  <a:pt x="41" y="255"/>
                  <a:pt x="41" y="255"/>
                  <a:pt x="41" y="255"/>
                </a:cubicBezTo>
                <a:cubicBezTo>
                  <a:pt x="41" y="254"/>
                  <a:pt x="41" y="255"/>
                  <a:pt x="41" y="254"/>
                </a:cubicBezTo>
                <a:cubicBezTo>
                  <a:pt x="42" y="254"/>
                  <a:pt x="42" y="253"/>
                  <a:pt x="42" y="253"/>
                </a:cubicBezTo>
                <a:cubicBezTo>
                  <a:pt x="42" y="252"/>
                  <a:pt x="42" y="252"/>
                  <a:pt x="43" y="252"/>
                </a:cubicBezTo>
                <a:cubicBezTo>
                  <a:pt x="43" y="250"/>
                  <a:pt x="44" y="249"/>
                  <a:pt x="44" y="248"/>
                </a:cubicBezTo>
                <a:cubicBezTo>
                  <a:pt x="45" y="248"/>
                  <a:pt x="45" y="247"/>
                  <a:pt x="45" y="247"/>
                </a:cubicBezTo>
                <a:cubicBezTo>
                  <a:pt x="46" y="246"/>
                  <a:pt x="46" y="246"/>
                  <a:pt x="47" y="245"/>
                </a:cubicBezTo>
                <a:cubicBezTo>
                  <a:pt x="47" y="245"/>
                  <a:pt x="47" y="244"/>
                  <a:pt x="48" y="243"/>
                </a:cubicBezTo>
                <a:cubicBezTo>
                  <a:pt x="48" y="243"/>
                  <a:pt x="48" y="243"/>
                  <a:pt x="48" y="243"/>
                </a:cubicBezTo>
                <a:cubicBezTo>
                  <a:pt x="48" y="243"/>
                  <a:pt x="48" y="243"/>
                  <a:pt x="48" y="243"/>
                </a:cubicBezTo>
                <a:cubicBezTo>
                  <a:pt x="48" y="242"/>
                  <a:pt x="49" y="243"/>
                  <a:pt x="49" y="242"/>
                </a:cubicBezTo>
                <a:cubicBezTo>
                  <a:pt x="49" y="242"/>
                  <a:pt x="49" y="241"/>
                  <a:pt x="50" y="241"/>
                </a:cubicBezTo>
                <a:cubicBezTo>
                  <a:pt x="50" y="241"/>
                  <a:pt x="50" y="241"/>
                  <a:pt x="50" y="241"/>
                </a:cubicBezTo>
                <a:cubicBezTo>
                  <a:pt x="50" y="240"/>
                  <a:pt x="50" y="240"/>
                  <a:pt x="50" y="240"/>
                </a:cubicBezTo>
                <a:cubicBezTo>
                  <a:pt x="50" y="240"/>
                  <a:pt x="51" y="239"/>
                  <a:pt x="51" y="239"/>
                </a:cubicBezTo>
                <a:cubicBezTo>
                  <a:pt x="51" y="239"/>
                  <a:pt x="51" y="239"/>
                  <a:pt x="51" y="239"/>
                </a:cubicBezTo>
                <a:cubicBezTo>
                  <a:pt x="51" y="238"/>
                  <a:pt x="51" y="238"/>
                  <a:pt x="51" y="238"/>
                </a:cubicBezTo>
                <a:cubicBezTo>
                  <a:pt x="52" y="238"/>
                  <a:pt x="52" y="237"/>
                  <a:pt x="52" y="237"/>
                </a:cubicBezTo>
                <a:cubicBezTo>
                  <a:pt x="53" y="236"/>
                  <a:pt x="53" y="236"/>
                  <a:pt x="53" y="235"/>
                </a:cubicBezTo>
                <a:cubicBezTo>
                  <a:pt x="54" y="235"/>
                  <a:pt x="53" y="235"/>
                  <a:pt x="54" y="235"/>
                </a:cubicBezTo>
                <a:cubicBezTo>
                  <a:pt x="54" y="235"/>
                  <a:pt x="54" y="235"/>
                  <a:pt x="54" y="234"/>
                </a:cubicBezTo>
                <a:cubicBezTo>
                  <a:pt x="55" y="234"/>
                  <a:pt x="55" y="233"/>
                  <a:pt x="55" y="233"/>
                </a:cubicBezTo>
                <a:cubicBezTo>
                  <a:pt x="55" y="233"/>
                  <a:pt x="56" y="232"/>
                  <a:pt x="56" y="232"/>
                </a:cubicBezTo>
                <a:cubicBezTo>
                  <a:pt x="56" y="232"/>
                  <a:pt x="56" y="232"/>
                  <a:pt x="56" y="232"/>
                </a:cubicBezTo>
                <a:cubicBezTo>
                  <a:pt x="56" y="231"/>
                  <a:pt x="57" y="231"/>
                  <a:pt x="57" y="230"/>
                </a:cubicBezTo>
                <a:cubicBezTo>
                  <a:pt x="57" y="230"/>
                  <a:pt x="57" y="230"/>
                  <a:pt x="57" y="229"/>
                </a:cubicBezTo>
                <a:cubicBezTo>
                  <a:pt x="57" y="229"/>
                  <a:pt x="58" y="229"/>
                  <a:pt x="58" y="229"/>
                </a:cubicBezTo>
                <a:cubicBezTo>
                  <a:pt x="58" y="229"/>
                  <a:pt x="59" y="228"/>
                  <a:pt x="59" y="227"/>
                </a:cubicBezTo>
                <a:cubicBezTo>
                  <a:pt x="59" y="227"/>
                  <a:pt x="59" y="227"/>
                  <a:pt x="60" y="227"/>
                </a:cubicBezTo>
                <a:cubicBezTo>
                  <a:pt x="60" y="226"/>
                  <a:pt x="60" y="227"/>
                  <a:pt x="60" y="226"/>
                </a:cubicBezTo>
                <a:cubicBezTo>
                  <a:pt x="60" y="226"/>
                  <a:pt x="61" y="225"/>
                  <a:pt x="61" y="225"/>
                </a:cubicBezTo>
                <a:cubicBezTo>
                  <a:pt x="61" y="224"/>
                  <a:pt x="62" y="224"/>
                  <a:pt x="62" y="224"/>
                </a:cubicBezTo>
                <a:cubicBezTo>
                  <a:pt x="62" y="223"/>
                  <a:pt x="62" y="223"/>
                  <a:pt x="62" y="223"/>
                </a:cubicBezTo>
                <a:cubicBezTo>
                  <a:pt x="62" y="223"/>
                  <a:pt x="62" y="222"/>
                  <a:pt x="63" y="222"/>
                </a:cubicBezTo>
                <a:cubicBezTo>
                  <a:pt x="63" y="222"/>
                  <a:pt x="63" y="222"/>
                  <a:pt x="63" y="222"/>
                </a:cubicBezTo>
                <a:cubicBezTo>
                  <a:pt x="63" y="222"/>
                  <a:pt x="63" y="222"/>
                  <a:pt x="63" y="221"/>
                </a:cubicBezTo>
                <a:cubicBezTo>
                  <a:pt x="63" y="221"/>
                  <a:pt x="63" y="221"/>
                  <a:pt x="63" y="221"/>
                </a:cubicBezTo>
                <a:cubicBezTo>
                  <a:pt x="64" y="221"/>
                  <a:pt x="65" y="221"/>
                  <a:pt x="65" y="221"/>
                </a:cubicBezTo>
                <a:cubicBezTo>
                  <a:pt x="65" y="221"/>
                  <a:pt x="66" y="221"/>
                  <a:pt x="66" y="221"/>
                </a:cubicBezTo>
                <a:cubicBezTo>
                  <a:pt x="66" y="221"/>
                  <a:pt x="66" y="220"/>
                  <a:pt x="66" y="220"/>
                </a:cubicBezTo>
                <a:cubicBezTo>
                  <a:pt x="67" y="220"/>
                  <a:pt x="67" y="220"/>
                  <a:pt x="68" y="220"/>
                </a:cubicBezTo>
                <a:cubicBezTo>
                  <a:pt x="68" y="220"/>
                  <a:pt x="68" y="220"/>
                  <a:pt x="68" y="220"/>
                </a:cubicBezTo>
                <a:cubicBezTo>
                  <a:pt x="69" y="219"/>
                  <a:pt x="69" y="220"/>
                  <a:pt x="70" y="219"/>
                </a:cubicBezTo>
                <a:cubicBezTo>
                  <a:pt x="70" y="219"/>
                  <a:pt x="70" y="219"/>
                  <a:pt x="70" y="219"/>
                </a:cubicBezTo>
                <a:cubicBezTo>
                  <a:pt x="71" y="219"/>
                  <a:pt x="71" y="219"/>
                  <a:pt x="72" y="219"/>
                </a:cubicBezTo>
                <a:cubicBezTo>
                  <a:pt x="72" y="219"/>
                  <a:pt x="73" y="219"/>
                  <a:pt x="73" y="218"/>
                </a:cubicBezTo>
                <a:cubicBezTo>
                  <a:pt x="73" y="218"/>
                  <a:pt x="74" y="218"/>
                  <a:pt x="74" y="218"/>
                </a:cubicBezTo>
                <a:cubicBezTo>
                  <a:pt x="75" y="217"/>
                  <a:pt x="75" y="218"/>
                  <a:pt x="76" y="217"/>
                </a:cubicBezTo>
                <a:cubicBezTo>
                  <a:pt x="76" y="217"/>
                  <a:pt x="76" y="217"/>
                  <a:pt x="76" y="217"/>
                </a:cubicBezTo>
                <a:cubicBezTo>
                  <a:pt x="76" y="217"/>
                  <a:pt x="77" y="217"/>
                  <a:pt x="78" y="217"/>
                </a:cubicBezTo>
                <a:cubicBezTo>
                  <a:pt x="78" y="217"/>
                  <a:pt x="78" y="217"/>
                  <a:pt x="78" y="216"/>
                </a:cubicBezTo>
                <a:cubicBezTo>
                  <a:pt x="79" y="216"/>
                  <a:pt x="80" y="216"/>
                  <a:pt x="80" y="216"/>
                </a:cubicBezTo>
                <a:cubicBezTo>
                  <a:pt x="80" y="215"/>
                  <a:pt x="81" y="216"/>
                  <a:pt x="81" y="216"/>
                </a:cubicBezTo>
                <a:cubicBezTo>
                  <a:pt x="81" y="215"/>
                  <a:pt x="81" y="215"/>
                  <a:pt x="82" y="215"/>
                </a:cubicBezTo>
                <a:cubicBezTo>
                  <a:pt x="82" y="215"/>
                  <a:pt x="82" y="215"/>
                  <a:pt x="83" y="215"/>
                </a:cubicBezTo>
                <a:cubicBezTo>
                  <a:pt x="83" y="215"/>
                  <a:pt x="83" y="214"/>
                  <a:pt x="83" y="214"/>
                </a:cubicBezTo>
                <a:cubicBezTo>
                  <a:pt x="83" y="214"/>
                  <a:pt x="84" y="214"/>
                  <a:pt x="85" y="214"/>
                </a:cubicBezTo>
                <a:cubicBezTo>
                  <a:pt x="86" y="215"/>
                  <a:pt x="89" y="214"/>
                  <a:pt x="90" y="214"/>
                </a:cubicBezTo>
                <a:cubicBezTo>
                  <a:pt x="90" y="214"/>
                  <a:pt x="90" y="213"/>
                  <a:pt x="90" y="213"/>
                </a:cubicBezTo>
                <a:cubicBezTo>
                  <a:pt x="90" y="213"/>
                  <a:pt x="90" y="213"/>
                  <a:pt x="90" y="213"/>
                </a:cubicBezTo>
                <a:cubicBezTo>
                  <a:pt x="89" y="213"/>
                  <a:pt x="90" y="212"/>
                  <a:pt x="90" y="212"/>
                </a:cubicBezTo>
                <a:cubicBezTo>
                  <a:pt x="89" y="211"/>
                  <a:pt x="87" y="212"/>
                  <a:pt x="87" y="211"/>
                </a:cubicBezTo>
                <a:cubicBezTo>
                  <a:pt x="87" y="210"/>
                  <a:pt x="88" y="210"/>
                  <a:pt x="88" y="208"/>
                </a:cubicBezTo>
                <a:cubicBezTo>
                  <a:pt x="87" y="208"/>
                  <a:pt x="87" y="208"/>
                  <a:pt x="87" y="208"/>
                </a:cubicBezTo>
                <a:cubicBezTo>
                  <a:pt x="86" y="207"/>
                  <a:pt x="87" y="207"/>
                  <a:pt x="87" y="207"/>
                </a:cubicBezTo>
                <a:cubicBezTo>
                  <a:pt x="86" y="207"/>
                  <a:pt x="86" y="207"/>
                  <a:pt x="85" y="207"/>
                </a:cubicBezTo>
                <a:cubicBezTo>
                  <a:pt x="85" y="206"/>
                  <a:pt x="85" y="206"/>
                  <a:pt x="84" y="206"/>
                </a:cubicBezTo>
                <a:cubicBezTo>
                  <a:pt x="83" y="205"/>
                  <a:pt x="82" y="205"/>
                  <a:pt x="81" y="204"/>
                </a:cubicBezTo>
                <a:cubicBezTo>
                  <a:pt x="81" y="204"/>
                  <a:pt x="81" y="204"/>
                  <a:pt x="81" y="204"/>
                </a:cubicBezTo>
                <a:cubicBezTo>
                  <a:pt x="81" y="203"/>
                  <a:pt x="80" y="204"/>
                  <a:pt x="80" y="203"/>
                </a:cubicBezTo>
                <a:cubicBezTo>
                  <a:pt x="80" y="203"/>
                  <a:pt x="80" y="203"/>
                  <a:pt x="80" y="203"/>
                </a:cubicBezTo>
                <a:cubicBezTo>
                  <a:pt x="80" y="203"/>
                  <a:pt x="79" y="203"/>
                  <a:pt x="79" y="203"/>
                </a:cubicBezTo>
                <a:cubicBezTo>
                  <a:pt x="79" y="203"/>
                  <a:pt x="78" y="203"/>
                  <a:pt x="78" y="202"/>
                </a:cubicBezTo>
                <a:cubicBezTo>
                  <a:pt x="78" y="202"/>
                  <a:pt x="77" y="202"/>
                  <a:pt x="77" y="201"/>
                </a:cubicBezTo>
                <a:cubicBezTo>
                  <a:pt x="78" y="201"/>
                  <a:pt x="78" y="200"/>
                  <a:pt x="78" y="199"/>
                </a:cubicBezTo>
                <a:cubicBezTo>
                  <a:pt x="79" y="199"/>
                  <a:pt x="79" y="199"/>
                  <a:pt x="79" y="199"/>
                </a:cubicBezTo>
                <a:cubicBezTo>
                  <a:pt x="79" y="199"/>
                  <a:pt x="80" y="198"/>
                  <a:pt x="80" y="197"/>
                </a:cubicBezTo>
                <a:cubicBezTo>
                  <a:pt x="81" y="197"/>
                  <a:pt x="81" y="196"/>
                  <a:pt x="81" y="196"/>
                </a:cubicBezTo>
                <a:cubicBezTo>
                  <a:pt x="82" y="195"/>
                  <a:pt x="82" y="195"/>
                  <a:pt x="82" y="194"/>
                </a:cubicBezTo>
                <a:cubicBezTo>
                  <a:pt x="82" y="194"/>
                  <a:pt x="83" y="194"/>
                  <a:pt x="83" y="194"/>
                </a:cubicBezTo>
                <a:cubicBezTo>
                  <a:pt x="84" y="193"/>
                  <a:pt x="84" y="192"/>
                  <a:pt x="86" y="190"/>
                </a:cubicBezTo>
                <a:cubicBezTo>
                  <a:pt x="86" y="190"/>
                  <a:pt x="86" y="190"/>
                  <a:pt x="86" y="190"/>
                </a:cubicBezTo>
                <a:cubicBezTo>
                  <a:pt x="87" y="190"/>
                  <a:pt x="87" y="190"/>
                  <a:pt x="87" y="189"/>
                </a:cubicBezTo>
                <a:cubicBezTo>
                  <a:pt x="87" y="189"/>
                  <a:pt x="87" y="189"/>
                  <a:pt x="87" y="189"/>
                </a:cubicBezTo>
                <a:cubicBezTo>
                  <a:pt x="88" y="188"/>
                  <a:pt x="89" y="188"/>
                  <a:pt x="89" y="187"/>
                </a:cubicBezTo>
                <a:cubicBezTo>
                  <a:pt x="90" y="187"/>
                  <a:pt x="90" y="186"/>
                  <a:pt x="91" y="186"/>
                </a:cubicBezTo>
                <a:cubicBezTo>
                  <a:pt x="91" y="185"/>
                  <a:pt x="92" y="184"/>
                  <a:pt x="93" y="184"/>
                </a:cubicBezTo>
                <a:cubicBezTo>
                  <a:pt x="93" y="183"/>
                  <a:pt x="93" y="183"/>
                  <a:pt x="94" y="183"/>
                </a:cubicBezTo>
                <a:cubicBezTo>
                  <a:pt x="94" y="183"/>
                  <a:pt x="94" y="182"/>
                  <a:pt x="94" y="182"/>
                </a:cubicBezTo>
                <a:cubicBezTo>
                  <a:pt x="95" y="182"/>
                  <a:pt x="95" y="182"/>
                  <a:pt x="95" y="181"/>
                </a:cubicBezTo>
                <a:cubicBezTo>
                  <a:pt x="95" y="181"/>
                  <a:pt x="95" y="181"/>
                  <a:pt x="95" y="181"/>
                </a:cubicBezTo>
                <a:cubicBezTo>
                  <a:pt x="96" y="181"/>
                  <a:pt x="96" y="179"/>
                  <a:pt x="97" y="179"/>
                </a:cubicBezTo>
                <a:cubicBezTo>
                  <a:pt x="97" y="179"/>
                  <a:pt x="97" y="179"/>
                  <a:pt x="97" y="178"/>
                </a:cubicBezTo>
                <a:cubicBezTo>
                  <a:pt x="98" y="178"/>
                  <a:pt x="98" y="178"/>
                  <a:pt x="98" y="178"/>
                </a:cubicBezTo>
                <a:cubicBezTo>
                  <a:pt x="98" y="177"/>
                  <a:pt x="98" y="178"/>
                  <a:pt x="98" y="177"/>
                </a:cubicBezTo>
                <a:cubicBezTo>
                  <a:pt x="99" y="177"/>
                  <a:pt x="99" y="176"/>
                  <a:pt x="99" y="176"/>
                </a:cubicBezTo>
                <a:cubicBezTo>
                  <a:pt x="99" y="176"/>
                  <a:pt x="100" y="176"/>
                  <a:pt x="100" y="175"/>
                </a:cubicBezTo>
                <a:cubicBezTo>
                  <a:pt x="100" y="175"/>
                  <a:pt x="100" y="175"/>
                  <a:pt x="100" y="175"/>
                </a:cubicBezTo>
                <a:cubicBezTo>
                  <a:pt x="100" y="175"/>
                  <a:pt x="101" y="174"/>
                  <a:pt x="101" y="174"/>
                </a:cubicBezTo>
                <a:cubicBezTo>
                  <a:pt x="101" y="174"/>
                  <a:pt x="101" y="174"/>
                  <a:pt x="101" y="174"/>
                </a:cubicBezTo>
                <a:cubicBezTo>
                  <a:pt x="101" y="174"/>
                  <a:pt x="101" y="174"/>
                  <a:pt x="101" y="174"/>
                </a:cubicBezTo>
                <a:cubicBezTo>
                  <a:pt x="101" y="174"/>
                  <a:pt x="101" y="173"/>
                  <a:pt x="101" y="173"/>
                </a:cubicBezTo>
                <a:cubicBezTo>
                  <a:pt x="101" y="173"/>
                  <a:pt x="102" y="173"/>
                  <a:pt x="102" y="173"/>
                </a:cubicBezTo>
                <a:cubicBezTo>
                  <a:pt x="102" y="172"/>
                  <a:pt x="103" y="172"/>
                  <a:pt x="103" y="172"/>
                </a:cubicBezTo>
                <a:cubicBezTo>
                  <a:pt x="103" y="172"/>
                  <a:pt x="103" y="171"/>
                  <a:pt x="103" y="171"/>
                </a:cubicBezTo>
                <a:cubicBezTo>
                  <a:pt x="103" y="171"/>
                  <a:pt x="104" y="171"/>
                  <a:pt x="104" y="171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104" y="170"/>
                  <a:pt x="105" y="170"/>
                  <a:pt x="105" y="170"/>
                </a:cubicBezTo>
                <a:cubicBezTo>
                  <a:pt x="105" y="169"/>
                  <a:pt x="105" y="170"/>
                  <a:pt x="105" y="170"/>
                </a:cubicBezTo>
                <a:cubicBezTo>
                  <a:pt x="106" y="169"/>
                  <a:pt x="106" y="169"/>
                  <a:pt x="106" y="168"/>
                </a:cubicBezTo>
                <a:cubicBezTo>
                  <a:pt x="106" y="168"/>
                  <a:pt x="107" y="168"/>
                  <a:pt x="107" y="168"/>
                </a:cubicBezTo>
                <a:cubicBezTo>
                  <a:pt x="107" y="168"/>
                  <a:pt x="107" y="167"/>
                  <a:pt x="107" y="167"/>
                </a:cubicBezTo>
                <a:cubicBezTo>
                  <a:pt x="107" y="167"/>
                  <a:pt x="108" y="167"/>
                  <a:pt x="108" y="166"/>
                </a:cubicBezTo>
                <a:cubicBezTo>
                  <a:pt x="108" y="166"/>
                  <a:pt x="108" y="166"/>
                  <a:pt x="108" y="166"/>
                </a:cubicBezTo>
                <a:cubicBezTo>
                  <a:pt x="109" y="166"/>
                  <a:pt x="109" y="166"/>
                  <a:pt x="109" y="165"/>
                </a:cubicBezTo>
                <a:cubicBezTo>
                  <a:pt x="109" y="165"/>
                  <a:pt x="109" y="165"/>
                  <a:pt x="109" y="165"/>
                </a:cubicBezTo>
                <a:cubicBezTo>
                  <a:pt x="109" y="165"/>
                  <a:pt x="110" y="165"/>
                  <a:pt x="110" y="164"/>
                </a:cubicBezTo>
                <a:cubicBezTo>
                  <a:pt x="110" y="164"/>
                  <a:pt x="110" y="164"/>
                  <a:pt x="110" y="164"/>
                </a:cubicBezTo>
                <a:cubicBezTo>
                  <a:pt x="111" y="163"/>
                  <a:pt x="111" y="164"/>
                  <a:pt x="111" y="163"/>
                </a:cubicBezTo>
                <a:cubicBezTo>
                  <a:pt x="112" y="163"/>
                  <a:pt x="112" y="162"/>
                  <a:pt x="113" y="161"/>
                </a:cubicBezTo>
                <a:cubicBezTo>
                  <a:pt x="113" y="161"/>
                  <a:pt x="114" y="161"/>
                  <a:pt x="114" y="160"/>
                </a:cubicBezTo>
                <a:cubicBezTo>
                  <a:pt x="114" y="160"/>
                  <a:pt x="114" y="160"/>
                  <a:pt x="114" y="160"/>
                </a:cubicBezTo>
                <a:cubicBezTo>
                  <a:pt x="114" y="160"/>
                  <a:pt x="114" y="160"/>
                  <a:pt x="114" y="160"/>
                </a:cubicBezTo>
                <a:cubicBezTo>
                  <a:pt x="114" y="160"/>
                  <a:pt x="115" y="160"/>
                  <a:pt x="115" y="160"/>
                </a:cubicBezTo>
                <a:cubicBezTo>
                  <a:pt x="115" y="160"/>
                  <a:pt x="115" y="159"/>
                  <a:pt x="115" y="159"/>
                </a:cubicBezTo>
                <a:cubicBezTo>
                  <a:pt x="115" y="159"/>
                  <a:pt x="115" y="159"/>
                  <a:pt x="115" y="159"/>
                </a:cubicBezTo>
                <a:cubicBezTo>
                  <a:pt x="116" y="159"/>
                  <a:pt x="116" y="159"/>
                  <a:pt x="116" y="159"/>
                </a:cubicBezTo>
                <a:cubicBezTo>
                  <a:pt x="116" y="158"/>
                  <a:pt x="116" y="158"/>
                  <a:pt x="117" y="157"/>
                </a:cubicBezTo>
                <a:cubicBezTo>
                  <a:pt x="117" y="157"/>
                  <a:pt x="117" y="157"/>
                  <a:pt x="117" y="157"/>
                </a:cubicBezTo>
                <a:cubicBezTo>
                  <a:pt x="117" y="157"/>
                  <a:pt x="117" y="157"/>
                  <a:pt x="117" y="157"/>
                </a:cubicBezTo>
                <a:cubicBezTo>
                  <a:pt x="117" y="157"/>
                  <a:pt x="118" y="157"/>
                  <a:pt x="118" y="157"/>
                </a:cubicBezTo>
                <a:cubicBezTo>
                  <a:pt x="118" y="157"/>
                  <a:pt x="118" y="156"/>
                  <a:pt x="118" y="156"/>
                </a:cubicBezTo>
                <a:cubicBezTo>
                  <a:pt x="118" y="156"/>
                  <a:pt x="119" y="156"/>
                  <a:pt x="119" y="156"/>
                </a:cubicBezTo>
                <a:cubicBezTo>
                  <a:pt x="119" y="155"/>
                  <a:pt x="119" y="155"/>
                  <a:pt x="120" y="155"/>
                </a:cubicBezTo>
                <a:cubicBezTo>
                  <a:pt x="120" y="154"/>
                  <a:pt x="120" y="155"/>
                  <a:pt x="120" y="155"/>
                </a:cubicBezTo>
                <a:cubicBezTo>
                  <a:pt x="120" y="154"/>
                  <a:pt x="120" y="154"/>
                  <a:pt x="120" y="154"/>
                </a:cubicBezTo>
                <a:cubicBezTo>
                  <a:pt x="120" y="154"/>
                  <a:pt x="121" y="154"/>
                  <a:pt x="121" y="154"/>
                </a:cubicBezTo>
                <a:cubicBezTo>
                  <a:pt x="121" y="153"/>
                  <a:pt x="122" y="153"/>
                  <a:pt x="122" y="152"/>
                </a:cubicBezTo>
                <a:cubicBezTo>
                  <a:pt x="122" y="152"/>
                  <a:pt x="123" y="152"/>
                  <a:pt x="123" y="151"/>
                </a:cubicBezTo>
                <a:cubicBezTo>
                  <a:pt x="123" y="151"/>
                  <a:pt x="123" y="151"/>
                  <a:pt x="123" y="151"/>
                </a:cubicBezTo>
                <a:cubicBezTo>
                  <a:pt x="124" y="150"/>
                  <a:pt x="124" y="150"/>
                  <a:pt x="124" y="149"/>
                </a:cubicBezTo>
                <a:cubicBezTo>
                  <a:pt x="124" y="149"/>
                  <a:pt x="125" y="149"/>
                  <a:pt x="125" y="149"/>
                </a:cubicBezTo>
                <a:cubicBezTo>
                  <a:pt x="125" y="149"/>
                  <a:pt x="125" y="149"/>
                  <a:pt x="125" y="149"/>
                </a:cubicBezTo>
                <a:cubicBezTo>
                  <a:pt x="125" y="149"/>
                  <a:pt x="125" y="149"/>
                  <a:pt x="125" y="149"/>
                </a:cubicBezTo>
                <a:cubicBezTo>
                  <a:pt x="125" y="149"/>
                  <a:pt x="125" y="148"/>
                  <a:pt x="125" y="148"/>
                </a:cubicBezTo>
                <a:cubicBezTo>
                  <a:pt x="125" y="148"/>
                  <a:pt x="126" y="148"/>
                  <a:pt x="126" y="148"/>
                </a:cubicBezTo>
                <a:cubicBezTo>
                  <a:pt x="126" y="148"/>
                  <a:pt x="126" y="148"/>
                  <a:pt x="126" y="148"/>
                </a:cubicBezTo>
                <a:cubicBezTo>
                  <a:pt x="127" y="147"/>
                  <a:pt x="128" y="146"/>
                  <a:pt x="129" y="146"/>
                </a:cubicBezTo>
                <a:cubicBezTo>
                  <a:pt x="129" y="146"/>
                  <a:pt x="129" y="145"/>
                  <a:pt x="129" y="145"/>
                </a:cubicBezTo>
                <a:cubicBezTo>
                  <a:pt x="129" y="145"/>
                  <a:pt x="129" y="145"/>
                  <a:pt x="129" y="145"/>
                </a:cubicBezTo>
                <a:cubicBezTo>
                  <a:pt x="129" y="145"/>
                  <a:pt x="129" y="145"/>
                  <a:pt x="129" y="145"/>
                </a:cubicBezTo>
                <a:cubicBezTo>
                  <a:pt x="129" y="145"/>
                  <a:pt x="130" y="145"/>
                  <a:pt x="130" y="145"/>
                </a:cubicBezTo>
                <a:cubicBezTo>
                  <a:pt x="130" y="145"/>
                  <a:pt x="130" y="144"/>
                  <a:pt x="130" y="144"/>
                </a:cubicBezTo>
                <a:cubicBezTo>
                  <a:pt x="130" y="144"/>
                  <a:pt x="130" y="144"/>
                  <a:pt x="130" y="144"/>
                </a:cubicBezTo>
                <a:cubicBezTo>
                  <a:pt x="130" y="144"/>
                  <a:pt x="130" y="144"/>
                  <a:pt x="130" y="144"/>
                </a:cubicBezTo>
                <a:cubicBezTo>
                  <a:pt x="130" y="144"/>
                  <a:pt x="130" y="144"/>
                  <a:pt x="131" y="144"/>
                </a:cubicBezTo>
                <a:cubicBezTo>
                  <a:pt x="131" y="144"/>
                  <a:pt x="130" y="143"/>
                  <a:pt x="131" y="143"/>
                </a:cubicBezTo>
                <a:cubicBezTo>
                  <a:pt x="131" y="143"/>
                  <a:pt x="131" y="143"/>
                  <a:pt x="131" y="143"/>
                </a:cubicBezTo>
                <a:cubicBezTo>
                  <a:pt x="131" y="143"/>
                  <a:pt x="131" y="143"/>
                  <a:pt x="131" y="143"/>
                </a:cubicBezTo>
                <a:cubicBezTo>
                  <a:pt x="131" y="142"/>
                  <a:pt x="132" y="141"/>
                  <a:pt x="133" y="141"/>
                </a:cubicBezTo>
                <a:cubicBezTo>
                  <a:pt x="133" y="141"/>
                  <a:pt x="133" y="140"/>
                  <a:pt x="133" y="140"/>
                </a:cubicBezTo>
                <a:cubicBezTo>
                  <a:pt x="134" y="140"/>
                  <a:pt x="134" y="140"/>
                  <a:pt x="134" y="139"/>
                </a:cubicBezTo>
                <a:cubicBezTo>
                  <a:pt x="134" y="139"/>
                  <a:pt x="135" y="139"/>
                  <a:pt x="135" y="139"/>
                </a:cubicBezTo>
                <a:cubicBezTo>
                  <a:pt x="135" y="139"/>
                  <a:pt x="135" y="138"/>
                  <a:pt x="135" y="138"/>
                </a:cubicBezTo>
                <a:cubicBezTo>
                  <a:pt x="135" y="138"/>
                  <a:pt x="136" y="138"/>
                  <a:pt x="136" y="138"/>
                </a:cubicBezTo>
                <a:cubicBezTo>
                  <a:pt x="137" y="137"/>
                  <a:pt x="137" y="137"/>
                  <a:pt x="137" y="137"/>
                </a:cubicBezTo>
                <a:cubicBezTo>
                  <a:pt x="137" y="137"/>
                  <a:pt x="137" y="136"/>
                  <a:pt x="137" y="136"/>
                </a:cubicBezTo>
                <a:cubicBezTo>
                  <a:pt x="138" y="136"/>
                  <a:pt x="138" y="136"/>
                  <a:pt x="139" y="135"/>
                </a:cubicBezTo>
                <a:cubicBezTo>
                  <a:pt x="139" y="135"/>
                  <a:pt x="140" y="134"/>
                  <a:pt x="141" y="134"/>
                </a:cubicBezTo>
                <a:cubicBezTo>
                  <a:pt x="141" y="134"/>
                  <a:pt x="142" y="133"/>
                  <a:pt x="142" y="133"/>
                </a:cubicBezTo>
                <a:cubicBezTo>
                  <a:pt x="143" y="133"/>
                  <a:pt x="143" y="132"/>
                  <a:pt x="144" y="132"/>
                </a:cubicBezTo>
                <a:cubicBezTo>
                  <a:pt x="145" y="133"/>
                  <a:pt x="145" y="134"/>
                  <a:pt x="146" y="134"/>
                </a:cubicBezTo>
                <a:cubicBezTo>
                  <a:pt x="146" y="135"/>
                  <a:pt x="146" y="135"/>
                  <a:pt x="146" y="135"/>
                </a:cubicBezTo>
                <a:cubicBezTo>
                  <a:pt x="146" y="136"/>
                  <a:pt x="146" y="135"/>
                  <a:pt x="147" y="136"/>
                </a:cubicBezTo>
                <a:cubicBezTo>
                  <a:pt x="147" y="136"/>
                  <a:pt x="147" y="136"/>
                  <a:pt x="147" y="137"/>
                </a:cubicBezTo>
                <a:cubicBezTo>
                  <a:pt x="147" y="137"/>
                  <a:pt x="147" y="137"/>
                  <a:pt x="147" y="137"/>
                </a:cubicBezTo>
                <a:cubicBezTo>
                  <a:pt x="148" y="137"/>
                  <a:pt x="148" y="138"/>
                  <a:pt x="148" y="138"/>
                </a:cubicBezTo>
                <a:cubicBezTo>
                  <a:pt x="148" y="138"/>
                  <a:pt x="149" y="139"/>
                  <a:pt x="149" y="139"/>
                </a:cubicBezTo>
                <a:cubicBezTo>
                  <a:pt x="149" y="139"/>
                  <a:pt x="149" y="139"/>
                  <a:pt x="149" y="139"/>
                </a:cubicBezTo>
                <a:cubicBezTo>
                  <a:pt x="149" y="140"/>
                  <a:pt x="150" y="140"/>
                  <a:pt x="150" y="140"/>
                </a:cubicBezTo>
                <a:cubicBezTo>
                  <a:pt x="151" y="140"/>
                  <a:pt x="150" y="141"/>
                  <a:pt x="151" y="141"/>
                </a:cubicBezTo>
                <a:cubicBezTo>
                  <a:pt x="151" y="141"/>
                  <a:pt x="151" y="141"/>
                  <a:pt x="152" y="142"/>
                </a:cubicBezTo>
                <a:cubicBezTo>
                  <a:pt x="152" y="142"/>
                  <a:pt x="152" y="143"/>
                  <a:pt x="152" y="143"/>
                </a:cubicBezTo>
                <a:cubicBezTo>
                  <a:pt x="152" y="143"/>
                  <a:pt x="153" y="143"/>
                  <a:pt x="153" y="143"/>
                </a:cubicBezTo>
                <a:cubicBezTo>
                  <a:pt x="153" y="144"/>
                  <a:pt x="153" y="144"/>
                  <a:pt x="153" y="144"/>
                </a:cubicBezTo>
                <a:cubicBezTo>
                  <a:pt x="153" y="144"/>
                  <a:pt x="154" y="144"/>
                  <a:pt x="154" y="144"/>
                </a:cubicBezTo>
                <a:cubicBezTo>
                  <a:pt x="154" y="144"/>
                  <a:pt x="154" y="145"/>
                  <a:pt x="154" y="145"/>
                </a:cubicBezTo>
                <a:cubicBezTo>
                  <a:pt x="154" y="145"/>
                  <a:pt x="155" y="145"/>
                  <a:pt x="155" y="145"/>
                </a:cubicBezTo>
                <a:cubicBezTo>
                  <a:pt x="155" y="145"/>
                  <a:pt x="155" y="146"/>
                  <a:pt x="155" y="146"/>
                </a:cubicBezTo>
                <a:cubicBezTo>
                  <a:pt x="155" y="146"/>
                  <a:pt x="155" y="146"/>
                  <a:pt x="155" y="146"/>
                </a:cubicBezTo>
                <a:cubicBezTo>
                  <a:pt x="156" y="146"/>
                  <a:pt x="155" y="147"/>
                  <a:pt x="156" y="147"/>
                </a:cubicBezTo>
                <a:cubicBezTo>
                  <a:pt x="156" y="147"/>
                  <a:pt x="156" y="147"/>
                  <a:pt x="156" y="147"/>
                </a:cubicBezTo>
                <a:cubicBezTo>
                  <a:pt x="156" y="148"/>
                  <a:pt x="156" y="148"/>
                  <a:pt x="157" y="148"/>
                </a:cubicBezTo>
                <a:cubicBezTo>
                  <a:pt x="157" y="149"/>
                  <a:pt x="157" y="149"/>
                  <a:pt x="157" y="149"/>
                </a:cubicBezTo>
                <a:cubicBezTo>
                  <a:pt x="158" y="149"/>
                  <a:pt x="158" y="150"/>
                  <a:pt x="158" y="150"/>
                </a:cubicBezTo>
                <a:cubicBezTo>
                  <a:pt x="158" y="150"/>
                  <a:pt x="159" y="151"/>
                  <a:pt x="159" y="151"/>
                </a:cubicBezTo>
                <a:cubicBezTo>
                  <a:pt x="159" y="151"/>
                  <a:pt x="159" y="151"/>
                  <a:pt x="159" y="151"/>
                </a:cubicBezTo>
                <a:cubicBezTo>
                  <a:pt x="160" y="152"/>
                  <a:pt x="160" y="152"/>
                  <a:pt x="160" y="153"/>
                </a:cubicBezTo>
                <a:cubicBezTo>
                  <a:pt x="161" y="153"/>
                  <a:pt x="161" y="153"/>
                  <a:pt x="161" y="153"/>
                </a:cubicBezTo>
                <a:cubicBezTo>
                  <a:pt x="161" y="154"/>
                  <a:pt x="163" y="155"/>
                  <a:pt x="163" y="155"/>
                </a:cubicBezTo>
                <a:cubicBezTo>
                  <a:pt x="163" y="156"/>
                  <a:pt x="164" y="156"/>
                  <a:pt x="164" y="156"/>
                </a:cubicBezTo>
                <a:cubicBezTo>
                  <a:pt x="165" y="157"/>
                  <a:pt x="165" y="157"/>
                  <a:pt x="166" y="158"/>
                </a:cubicBezTo>
                <a:cubicBezTo>
                  <a:pt x="166" y="158"/>
                  <a:pt x="167" y="159"/>
                  <a:pt x="167" y="160"/>
                </a:cubicBezTo>
                <a:cubicBezTo>
                  <a:pt x="168" y="160"/>
                  <a:pt x="169" y="160"/>
                  <a:pt x="170" y="161"/>
                </a:cubicBezTo>
                <a:cubicBezTo>
                  <a:pt x="170" y="161"/>
                  <a:pt x="170" y="161"/>
                  <a:pt x="171" y="162"/>
                </a:cubicBezTo>
                <a:cubicBezTo>
                  <a:pt x="171" y="162"/>
                  <a:pt x="172" y="162"/>
                  <a:pt x="172" y="163"/>
                </a:cubicBezTo>
                <a:cubicBezTo>
                  <a:pt x="173" y="163"/>
                  <a:pt x="173" y="163"/>
                  <a:pt x="174" y="164"/>
                </a:cubicBezTo>
                <a:cubicBezTo>
                  <a:pt x="174" y="164"/>
                  <a:pt x="175" y="164"/>
                  <a:pt x="176" y="165"/>
                </a:cubicBezTo>
                <a:cubicBezTo>
                  <a:pt x="177" y="165"/>
                  <a:pt x="177" y="166"/>
                  <a:pt x="177" y="166"/>
                </a:cubicBezTo>
                <a:cubicBezTo>
                  <a:pt x="178" y="166"/>
                  <a:pt x="178" y="166"/>
                  <a:pt x="179" y="166"/>
                </a:cubicBezTo>
                <a:cubicBezTo>
                  <a:pt x="179" y="166"/>
                  <a:pt x="179" y="167"/>
                  <a:pt x="179" y="167"/>
                </a:cubicBezTo>
                <a:cubicBezTo>
                  <a:pt x="180" y="167"/>
                  <a:pt x="181" y="167"/>
                  <a:pt x="182" y="167"/>
                </a:cubicBezTo>
                <a:cubicBezTo>
                  <a:pt x="183" y="167"/>
                  <a:pt x="184" y="166"/>
                  <a:pt x="184" y="166"/>
                </a:cubicBezTo>
                <a:cubicBezTo>
                  <a:pt x="185" y="165"/>
                  <a:pt x="185" y="164"/>
                  <a:pt x="185" y="164"/>
                </a:cubicBezTo>
                <a:cubicBezTo>
                  <a:pt x="186" y="163"/>
                  <a:pt x="186" y="163"/>
                  <a:pt x="187" y="162"/>
                </a:cubicBezTo>
                <a:cubicBezTo>
                  <a:pt x="187" y="161"/>
                  <a:pt x="188" y="160"/>
                  <a:pt x="188" y="159"/>
                </a:cubicBezTo>
                <a:cubicBezTo>
                  <a:pt x="188" y="159"/>
                  <a:pt x="188" y="159"/>
                  <a:pt x="189" y="158"/>
                </a:cubicBezTo>
                <a:cubicBezTo>
                  <a:pt x="189" y="158"/>
                  <a:pt x="189" y="158"/>
                  <a:pt x="189" y="158"/>
                </a:cubicBezTo>
                <a:cubicBezTo>
                  <a:pt x="189" y="157"/>
                  <a:pt x="189" y="156"/>
                  <a:pt x="190" y="155"/>
                </a:cubicBezTo>
                <a:cubicBezTo>
                  <a:pt x="190" y="155"/>
                  <a:pt x="190" y="155"/>
                  <a:pt x="190" y="155"/>
                </a:cubicBezTo>
                <a:cubicBezTo>
                  <a:pt x="190" y="155"/>
                  <a:pt x="191" y="154"/>
                  <a:pt x="191" y="154"/>
                </a:cubicBezTo>
                <a:cubicBezTo>
                  <a:pt x="191" y="153"/>
                  <a:pt x="191" y="153"/>
                  <a:pt x="192" y="152"/>
                </a:cubicBezTo>
                <a:cubicBezTo>
                  <a:pt x="192" y="152"/>
                  <a:pt x="192" y="151"/>
                  <a:pt x="192" y="151"/>
                </a:cubicBezTo>
                <a:cubicBezTo>
                  <a:pt x="193" y="151"/>
                  <a:pt x="192" y="151"/>
                  <a:pt x="192" y="151"/>
                </a:cubicBezTo>
                <a:cubicBezTo>
                  <a:pt x="193" y="151"/>
                  <a:pt x="193" y="151"/>
                  <a:pt x="193" y="151"/>
                </a:cubicBezTo>
                <a:cubicBezTo>
                  <a:pt x="193" y="151"/>
                  <a:pt x="193" y="150"/>
                  <a:pt x="193" y="150"/>
                </a:cubicBezTo>
                <a:cubicBezTo>
                  <a:pt x="193" y="150"/>
                  <a:pt x="194" y="150"/>
                  <a:pt x="194" y="149"/>
                </a:cubicBezTo>
                <a:cubicBezTo>
                  <a:pt x="194" y="148"/>
                  <a:pt x="195" y="147"/>
                  <a:pt x="196" y="146"/>
                </a:cubicBezTo>
                <a:cubicBezTo>
                  <a:pt x="196" y="146"/>
                  <a:pt x="196" y="146"/>
                  <a:pt x="196" y="146"/>
                </a:cubicBezTo>
                <a:cubicBezTo>
                  <a:pt x="196" y="145"/>
                  <a:pt x="197" y="144"/>
                  <a:pt x="198" y="143"/>
                </a:cubicBezTo>
                <a:cubicBezTo>
                  <a:pt x="198" y="143"/>
                  <a:pt x="198" y="143"/>
                  <a:pt x="198" y="143"/>
                </a:cubicBezTo>
                <a:cubicBezTo>
                  <a:pt x="198" y="142"/>
                  <a:pt x="199" y="142"/>
                  <a:pt x="199" y="142"/>
                </a:cubicBezTo>
                <a:cubicBezTo>
                  <a:pt x="199" y="141"/>
                  <a:pt x="200" y="141"/>
                  <a:pt x="200" y="141"/>
                </a:cubicBezTo>
                <a:cubicBezTo>
                  <a:pt x="200" y="141"/>
                  <a:pt x="200" y="141"/>
                  <a:pt x="200" y="141"/>
                </a:cubicBezTo>
                <a:cubicBezTo>
                  <a:pt x="200" y="140"/>
                  <a:pt x="201" y="140"/>
                  <a:pt x="201" y="140"/>
                </a:cubicBezTo>
                <a:cubicBezTo>
                  <a:pt x="201" y="140"/>
                  <a:pt x="201" y="140"/>
                  <a:pt x="201" y="140"/>
                </a:cubicBezTo>
                <a:cubicBezTo>
                  <a:pt x="201" y="139"/>
                  <a:pt x="202" y="139"/>
                  <a:pt x="202" y="139"/>
                </a:cubicBezTo>
                <a:cubicBezTo>
                  <a:pt x="202" y="139"/>
                  <a:pt x="202" y="139"/>
                  <a:pt x="202" y="139"/>
                </a:cubicBezTo>
                <a:cubicBezTo>
                  <a:pt x="202" y="138"/>
                  <a:pt x="203" y="138"/>
                  <a:pt x="203" y="138"/>
                </a:cubicBezTo>
                <a:cubicBezTo>
                  <a:pt x="204" y="138"/>
                  <a:pt x="203" y="137"/>
                  <a:pt x="204" y="137"/>
                </a:cubicBezTo>
                <a:cubicBezTo>
                  <a:pt x="204" y="137"/>
                  <a:pt x="204" y="137"/>
                  <a:pt x="204" y="137"/>
                </a:cubicBezTo>
                <a:cubicBezTo>
                  <a:pt x="204" y="137"/>
                  <a:pt x="204" y="137"/>
                  <a:pt x="204" y="137"/>
                </a:cubicBezTo>
                <a:cubicBezTo>
                  <a:pt x="204" y="137"/>
                  <a:pt x="205" y="137"/>
                  <a:pt x="205" y="137"/>
                </a:cubicBezTo>
                <a:cubicBezTo>
                  <a:pt x="205" y="136"/>
                  <a:pt x="205" y="136"/>
                  <a:pt x="205" y="136"/>
                </a:cubicBezTo>
                <a:cubicBezTo>
                  <a:pt x="205" y="136"/>
                  <a:pt x="206" y="136"/>
                  <a:pt x="206" y="135"/>
                </a:cubicBezTo>
                <a:cubicBezTo>
                  <a:pt x="206" y="135"/>
                  <a:pt x="207" y="134"/>
                  <a:pt x="207" y="134"/>
                </a:cubicBezTo>
                <a:cubicBezTo>
                  <a:pt x="207" y="134"/>
                  <a:pt x="207" y="133"/>
                  <a:pt x="207" y="133"/>
                </a:cubicBezTo>
                <a:cubicBezTo>
                  <a:pt x="207" y="133"/>
                  <a:pt x="208" y="133"/>
                  <a:pt x="208" y="132"/>
                </a:cubicBezTo>
                <a:cubicBezTo>
                  <a:pt x="208" y="132"/>
                  <a:pt x="210" y="131"/>
                  <a:pt x="211" y="131"/>
                </a:cubicBezTo>
                <a:cubicBezTo>
                  <a:pt x="211" y="131"/>
                  <a:pt x="211" y="130"/>
                  <a:pt x="211" y="130"/>
                </a:cubicBezTo>
                <a:cubicBezTo>
                  <a:pt x="211" y="130"/>
                  <a:pt x="211" y="130"/>
                  <a:pt x="212" y="129"/>
                </a:cubicBezTo>
                <a:cubicBezTo>
                  <a:pt x="212" y="129"/>
                  <a:pt x="213" y="128"/>
                  <a:pt x="213" y="129"/>
                </a:cubicBezTo>
                <a:cubicBezTo>
                  <a:pt x="214" y="129"/>
                  <a:pt x="214" y="129"/>
                  <a:pt x="215" y="129"/>
                </a:cubicBezTo>
                <a:cubicBezTo>
                  <a:pt x="215" y="129"/>
                  <a:pt x="215" y="129"/>
                  <a:pt x="215" y="129"/>
                </a:cubicBezTo>
                <a:cubicBezTo>
                  <a:pt x="215" y="129"/>
                  <a:pt x="216" y="130"/>
                  <a:pt x="216" y="130"/>
                </a:cubicBezTo>
                <a:cubicBezTo>
                  <a:pt x="216" y="130"/>
                  <a:pt x="216" y="130"/>
                  <a:pt x="216" y="130"/>
                </a:cubicBezTo>
                <a:cubicBezTo>
                  <a:pt x="217" y="130"/>
                  <a:pt x="217" y="130"/>
                  <a:pt x="217" y="131"/>
                </a:cubicBezTo>
                <a:cubicBezTo>
                  <a:pt x="217" y="131"/>
                  <a:pt x="218" y="131"/>
                  <a:pt x="218" y="131"/>
                </a:cubicBezTo>
                <a:cubicBezTo>
                  <a:pt x="219" y="131"/>
                  <a:pt x="219" y="132"/>
                  <a:pt x="219" y="132"/>
                </a:cubicBezTo>
                <a:cubicBezTo>
                  <a:pt x="220" y="133"/>
                  <a:pt x="222" y="134"/>
                  <a:pt x="223" y="135"/>
                </a:cubicBezTo>
                <a:cubicBezTo>
                  <a:pt x="223" y="136"/>
                  <a:pt x="224" y="136"/>
                  <a:pt x="224" y="136"/>
                </a:cubicBezTo>
                <a:cubicBezTo>
                  <a:pt x="224" y="137"/>
                  <a:pt x="225" y="137"/>
                  <a:pt x="225" y="137"/>
                </a:cubicBezTo>
                <a:cubicBezTo>
                  <a:pt x="225" y="138"/>
                  <a:pt x="225" y="137"/>
                  <a:pt x="225" y="138"/>
                </a:cubicBezTo>
                <a:cubicBezTo>
                  <a:pt x="227" y="139"/>
                  <a:pt x="228" y="140"/>
                  <a:pt x="230" y="141"/>
                </a:cubicBezTo>
                <a:cubicBezTo>
                  <a:pt x="231" y="142"/>
                  <a:pt x="232" y="143"/>
                  <a:pt x="233" y="144"/>
                </a:cubicBezTo>
                <a:cubicBezTo>
                  <a:pt x="233" y="144"/>
                  <a:pt x="233" y="145"/>
                  <a:pt x="233" y="145"/>
                </a:cubicBezTo>
                <a:cubicBezTo>
                  <a:pt x="234" y="145"/>
                  <a:pt x="234" y="145"/>
                  <a:pt x="234" y="145"/>
                </a:cubicBezTo>
                <a:cubicBezTo>
                  <a:pt x="234" y="145"/>
                  <a:pt x="235" y="145"/>
                  <a:pt x="235" y="146"/>
                </a:cubicBezTo>
                <a:cubicBezTo>
                  <a:pt x="236" y="146"/>
                  <a:pt x="237" y="147"/>
                  <a:pt x="238" y="148"/>
                </a:cubicBezTo>
                <a:cubicBezTo>
                  <a:pt x="238" y="148"/>
                  <a:pt x="238" y="149"/>
                  <a:pt x="238" y="149"/>
                </a:cubicBezTo>
                <a:cubicBezTo>
                  <a:pt x="238" y="149"/>
                  <a:pt x="239" y="150"/>
                  <a:pt x="239" y="150"/>
                </a:cubicBezTo>
                <a:cubicBezTo>
                  <a:pt x="239" y="150"/>
                  <a:pt x="239" y="150"/>
                  <a:pt x="239" y="150"/>
                </a:cubicBezTo>
                <a:cubicBezTo>
                  <a:pt x="239" y="151"/>
                  <a:pt x="240" y="151"/>
                  <a:pt x="240" y="151"/>
                </a:cubicBezTo>
                <a:cubicBezTo>
                  <a:pt x="240" y="151"/>
                  <a:pt x="241" y="152"/>
                  <a:pt x="241" y="152"/>
                </a:cubicBezTo>
                <a:cubicBezTo>
                  <a:pt x="241" y="152"/>
                  <a:pt x="242" y="152"/>
                  <a:pt x="242" y="153"/>
                </a:cubicBezTo>
                <a:cubicBezTo>
                  <a:pt x="242" y="153"/>
                  <a:pt x="243" y="154"/>
                  <a:pt x="243" y="154"/>
                </a:cubicBezTo>
                <a:cubicBezTo>
                  <a:pt x="243" y="154"/>
                  <a:pt x="244" y="155"/>
                  <a:pt x="244" y="155"/>
                </a:cubicBezTo>
                <a:cubicBezTo>
                  <a:pt x="244" y="155"/>
                  <a:pt x="244" y="155"/>
                  <a:pt x="244" y="155"/>
                </a:cubicBezTo>
                <a:cubicBezTo>
                  <a:pt x="245" y="155"/>
                  <a:pt x="247" y="157"/>
                  <a:pt x="247" y="157"/>
                </a:cubicBezTo>
                <a:cubicBezTo>
                  <a:pt x="247" y="158"/>
                  <a:pt x="248" y="158"/>
                  <a:pt x="248" y="158"/>
                </a:cubicBezTo>
                <a:cubicBezTo>
                  <a:pt x="249" y="158"/>
                  <a:pt x="249" y="159"/>
                  <a:pt x="249" y="159"/>
                </a:cubicBezTo>
                <a:cubicBezTo>
                  <a:pt x="249" y="159"/>
                  <a:pt x="250" y="159"/>
                  <a:pt x="250" y="160"/>
                </a:cubicBezTo>
                <a:cubicBezTo>
                  <a:pt x="250" y="160"/>
                  <a:pt x="250" y="160"/>
                  <a:pt x="250" y="160"/>
                </a:cubicBezTo>
                <a:cubicBezTo>
                  <a:pt x="250" y="160"/>
                  <a:pt x="250" y="160"/>
                  <a:pt x="250" y="160"/>
                </a:cubicBezTo>
                <a:cubicBezTo>
                  <a:pt x="251" y="161"/>
                  <a:pt x="251" y="161"/>
                  <a:pt x="251" y="161"/>
                </a:cubicBezTo>
                <a:cubicBezTo>
                  <a:pt x="251" y="162"/>
                  <a:pt x="252" y="162"/>
                  <a:pt x="252" y="162"/>
                </a:cubicBezTo>
                <a:cubicBezTo>
                  <a:pt x="253" y="162"/>
                  <a:pt x="253" y="163"/>
                  <a:pt x="253" y="164"/>
                </a:cubicBezTo>
                <a:cubicBezTo>
                  <a:pt x="253" y="164"/>
                  <a:pt x="254" y="164"/>
                  <a:pt x="254" y="164"/>
                </a:cubicBezTo>
                <a:cubicBezTo>
                  <a:pt x="254" y="164"/>
                  <a:pt x="254" y="164"/>
                  <a:pt x="254" y="164"/>
                </a:cubicBezTo>
                <a:cubicBezTo>
                  <a:pt x="255" y="164"/>
                  <a:pt x="255" y="164"/>
                  <a:pt x="255" y="165"/>
                </a:cubicBezTo>
                <a:cubicBezTo>
                  <a:pt x="256" y="165"/>
                  <a:pt x="255" y="165"/>
                  <a:pt x="256" y="165"/>
                </a:cubicBezTo>
                <a:cubicBezTo>
                  <a:pt x="256" y="165"/>
                  <a:pt x="257" y="165"/>
                  <a:pt x="257" y="165"/>
                </a:cubicBezTo>
                <a:cubicBezTo>
                  <a:pt x="258" y="165"/>
                  <a:pt x="259" y="165"/>
                  <a:pt x="259" y="165"/>
                </a:cubicBezTo>
                <a:cubicBezTo>
                  <a:pt x="260" y="165"/>
                  <a:pt x="261" y="165"/>
                  <a:pt x="262" y="165"/>
                </a:cubicBezTo>
                <a:cubicBezTo>
                  <a:pt x="262" y="165"/>
                  <a:pt x="262" y="164"/>
                  <a:pt x="262" y="164"/>
                </a:cubicBezTo>
                <a:cubicBezTo>
                  <a:pt x="263" y="164"/>
                  <a:pt x="265" y="164"/>
                  <a:pt x="266" y="164"/>
                </a:cubicBezTo>
                <a:cubicBezTo>
                  <a:pt x="266" y="163"/>
                  <a:pt x="267" y="162"/>
                  <a:pt x="268" y="162"/>
                </a:cubicBezTo>
                <a:cubicBezTo>
                  <a:pt x="268" y="161"/>
                  <a:pt x="269" y="160"/>
                  <a:pt x="269" y="160"/>
                </a:cubicBezTo>
                <a:cubicBezTo>
                  <a:pt x="269" y="160"/>
                  <a:pt x="269" y="159"/>
                  <a:pt x="269" y="159"/>
                </a:cubicBezTo>
                <a:cubicBezTo>
                  <a:pt x="269" y="159"/>
                  <a:pt x="270" y="159"/>
                  <a:pt x="270" y="159"/>
                </a:cubicBezTo>
                <a:cubicBezTo>
                  <a:pt x="270" y="157"/>
                  <a:pt x="270" y="157"/>
                  <a:pt x="270" y="155"/>
                </a:cubicBezTo>
                <a:cubicBezTo>
                  <a:pt x="270" y="153"/>
                  <a:pt x="270" y="150"/>
                  <a:pt x="270" y="148"/>
                </a:cubicBezTo>
                <a:cubicBezTo>
                  <a:pt x="269" y="147"/>
                  <a:pt x="269" y="146"/>
                  <a:pt x="269" y="145"/>
                </a:cubicBezTo>
                <a:cubicBezTo>
                  <a:pt x="269" y="143"/>
                  <a:pt x="268" y="142"/>
                  <a:pt x="268" y="142"/>
                </a:cubicBezTo>
                <a:cubicBezTo>
                  <a:pt x="268" y="141"/>
                  <a:pt x="268" y="141"/>
                  <a:pt x="268" y="141"/>
                </a:cubicBezTo>
                <a:cubicBezTo>
                  <a:pt x="268" y="140"/>
                  <a:pt x="268" y="138"/>
                  <a:pt x="268" y="137"/>
                </a:cubicBezTo>
                <a:cubicBezTo>
                  <a:pt x="267" y="136"/>
                  <a:pt x="267" y="135"/>
                  <a:pt x="267" y="134"/>
                </a:cubicBezTo>
                <a:cubicBezTo>
                  <a:pt x="267" y="133"/>
                  <a:pt x="267" y="133"/>
                  <a:pt x="267" y="132"/>
                </a:cubicBezTo>
                <a:cubicBezTo>
                  <a:pt x="268" y="131"/>
                  <a:pt x="267" y="130"/>
                  <a:pt x="268" y="130"/>
                </a:cubicBezTo>
                <a:cubicBezTo>
                  <a:pt x="268" y="130"/>
                  <a:pt x="268" y="130"/>
                  <a:pt x="268" y="130"/>
                </a:cubicBezTo>
                <a:cubicBezTo>
                  <a:pt x="268" y="129"/>
                  <a:pt x="268" y="129"/>
                  <a:pt x="268" y="129"/>
                </a:cubicBezTo>
                <a:cubicBezTo>
                  <a:pt x="269" y="128"/>
                  <a:pt x="268" y="128"/>
                  <a:pt x="269" y="128"/>
                </a:cubicBezTo>
                <a:cubicBezTo>
                  <a:pt x="269" y="128"/>
                  <a:pt x="269" y="128"/>
                  <a:pt x="269" y="128"/>
                </a:cubicBezTo>
                <a:cubicBezTo>
                  <a:pt x="269" y="128"/>
                  <a:pt x="269" y="128"/>
                  <a:pt x="269" y="127"/>
                </a:cubicBezTo>
                <a:cubicBezTo>
                  <a:pt x="269" y="127"/>
                  <a:pt x="269" y="128"/>
                  <a:pt x="269" y="128"/>
                </a:cubicBezTo>
                <a:cubicBezTo>
                  <a:pt x="269" y="127"/>
                  <a:pt x="269" y="127"/>
                  <a:pt x="269" y="127"/>
                </a:cubicBezTo>
                <a:cubicBezTo>
                  <a:pt x="270" y="127"/>
                  <a:pt x="270" y="127"/>
                  <a:pt x="270" y="126"/>
                </a:cubicBezTo>
                <a:cubicBezTo>
                  <a:pt x="271" y="126"/>
                  <a:pt x="272" y="125"/>
                  <a:pt x="272" y="124"/>
                </a:cubicBezTo>
                <a:cubicBezTo>
                  <a:pt x="274" y="124"/>
                  <a:pt x="276" y="122"/>
                  <a:pt x="278" y="122"/>
                </a:cubicBezTo>
                <a:cubicBezTo>
                  <a:pt x="278" y="122"/>
                  <a:pt x="279" y="121"/>
                  <a:pt x="280" y="121"/>
                </a:cubicBezTo>
                <a:cubicBezTo>
                  <a:pt x="280" y="121"/>
                  <a:pt x="280" y="121"/>
                  <a:pt x="280" y="121"/>
                </a:cubicBezTo>
                <a:cubicBezTo>
                  <a:pt x="280" y="121"/>
                  <a:pt x="280" y="120"/>
                  <a:pt x="280" y="120"/>
                </a:cubicBezTo>
                <a:cubicBezTo>
                  <a:pt x="280" y="120"/>
                  <a:pt x="281" y="120"/>
                  <a:pt x="281" y="120"/>
                </a:cubicBezTo>
                <a:cubicBezTo>
                  <a:pt x="281" y="120"/>
                  <a:pt x="281" y="120"/>
                  <a:pt x="281" y="120"/>
                </a:cubicBezTo>
                <a:cubicBezTo>
                  <a:pt x="281" y="119"/>
                  <a:pt x="281" y="119"/>
                  <a:pt x="281" y="119"/>
                </a:cubicBezTo>
                <a:cubicBezTo>
                  <a:pt x="279" y="119"/>
                  <a:pt x="278" y="119"/>
                  <a:pt x="277" y="119"/>
                </a:cubicBezTo>
                <a:cubicBezTo>
                  <a:pt x="277" y="120"/>
                  <a:pt x="277" y="120"/>
                  <a:pt x="276" y="120"/>
                </a:cubicBezTo>
                <a:cubicBezTo>
                  <a:pt x="276" y="120"/>
                  <a:pt x="275" y="120"/>
                  <a:pt x="274" y="121"/>
                </a:cubicBezTo>
                <a:cubicBezTo>
                  <a:pt x="272" y="122"/>
                  <a:pt x="270" y="123"/>
                  <a:pt x="269" y="124"/>
                </a:cubicBezTo>
                <a:cubicBezTo>
                  <a:pt x="268" y="124"/>
                  <a:pt x="268" y="125"/>
                  <a:pt x="268" y="125"/>
                </a:cubicBezTo>
                <a:cubicBezTo>
                  <a:pt x="267" y="125"/>
                  <a:pt x="267" y="126"/>
                  <a:pt x="267" y="126"/>
                </a:cubicBezTo>
                <a:cubicBezTo>
                  <a:pt x="266" y="126"/>
                  <a:pt x="266" y="126"/>
                  <a:pt x="266" y="127"/>
                </a:cubicBezTo>
                <a:cubicBezTo>
                  <a:pt x="266" y="127"/>
                  <a:pt x="265" y="127"/>
                  <a:pt x="265" y="127"/>
                </a:cubicBezTo>
                <a:cubicBezTo>
                  <a:pt x="265" y="128"/>
                  <a:pt x="265" y="128"/>
                  <a:pt x="265" y="129"/>
                </a:cubicBezTo>
                <a:cubicBezTo>
                  <a:pt x="265" y="130"/>
                  <a:pt x="264" y="131"/>
                  <a:pt x="264" y="131"/>
                </a:cubicBezTo>
                <a:cubicBezTo>
                  <a:pt x="264" y="132"/>
                  <a:pt x="264" y="134"/>
                  <a:pt x="264" y="134"/>
                </a:cubicBezTo>
                <a:cubicBezTo>
                  <a:pt x="264" y="135"/>
                  <a:pt x="264" y="136"/>
                  <a:pt x="264" y="136"/>
                </a:cubicBezTo>
                <a:cubicBezTo>
                  <a:pt x="265" y="136"/>
                  <a:pt x="264" y="137"/>
                  <a:pt x="264" y="137"/>
                </a:cubicBezTo>
                <a:cubicBezTo>
                  <a:pt x="264" y="138"/>
                  <a:pt x="265" y="139"/>
                  <a:pt x="265" y="140"/>
                </a:cubicBezTo>
                <a:cubicBezTo>
                  <a:pt x="265" y="141"/>
                  <a:pt x="265" y="141"/>
                  <a:pt x="265" y="142"/>
                </a:cubicBezTo>
                <a:cubicBezTo>
                  <a:pt x="265" y="142"/>
                  <a:pt x="266" y="142"/>
                  <a:pt x="266" y="142"/>
                </a:cubicBezTo>
                <a:cubicBezTo>
                  <a:pt x="266" y="144"/>
                  <a:pt x="266" y="145"/>
                  <a:pt x="266" y="147"/>
                </a:cubicBezTo>
                <a:cubicBezTo>
                  <a:pt x="266" y="147"/>
                  <a:pt x="266" y="147"/>
                  <a:pt x="266" y="147"/>
                </a:cubicBezTo>
                <a:cubicBezTo>
                  <a:pt x="267" y="147"/>
                  <a:pt x="266" y="147"/>
                  <a:pt x="266" y="148"/>
                </a:cubicBezTo>
                <a:cubicBezTo>
                  <a:pt x="267" y="150"/>
                  <a:pt x="267" y="152"/>
                  <a:pt x="267" y="154"/>
                </a:cubicBezTo>
                <a:cubicBezTo>
                  <a:pt x="267" y="155"/>
                  <a:pt x="267" y="156"/>
                  <a:pt x="267" y="157"/>
                </a:cubicBezTo>
                <a:cubicBezTo>
                  <a:pt x="267" y="158"/>
                  <a:pt x="266" y="159"/>
                  <a:pt x="266" y="160"/>
                </a:cubicBezTo>
                <a:cubicBezTo>
                  <a:pt x="266" y="160"/>
                  <a:pt x="265" y="160"/>
                  <a:pt x="265" y="160"/>
                </a:cubicBezTo>
                <a:cubicBezTo>
                  <a:pt x="265" y="160"/>
                  <a:pt x="265" y="160"/>
                  <a:pt x="265" y="161"/>
                </a:cubicBezTo>
                <a:cubicBezTo>
                  <a:pt x="265" y="161"/>
                  <a:pt x="264" y="162"/>
                  <a:pt x="264" y="162"/>
                </a:cubicBezTo>
                <a:cubicBezTo>
                  <a:pt x="263" y="162"/>
                  <a:pt x="263" y="162"/>
                  <a:pt x="262" y="162"/>
                </a:cubicBezTo>
                <a:cubicBezTo>
                  <a:pt x="262" y="162"/>
                  <a:pt x="262" y="162"/>
                  <a:pt x="262" y="162"/>
                </a:cubicBezTo>
                <a:cubicBezTo>
                  <a:pt x="261" y="162"/>
                  <a:pt x="261" y="163"/>
                  <a:pt x="261" y="163"/>
                </a:cubicBezTo>
                <a:cubicBezTo>
                  <a:pt x="259" y="163"/>
                  <a:pt x="258" y="163"/>
                  <a:pt x="256" y="163"/>
                </a:cubicBezTo>
                <a:cubicBezTo>
                  <a:pt x="256" y="163"/>
                  <a:pt x="256" y="163"/>
                  <a:pt x="256" y="162"/>
                </a:cubicBezTo>
                <a:cubicBezTo>
                  <a:pt x="256" y="162"/>
                  <a:pt x="255" y="162"/>
                  <a:pt x="255" y="162"/>
                </a:cubicBezTo>
                <a:cubicBezTo>
                  <a:pt x="255" y="162"/>
                  <a:pt x="255" y="162"/>
                  <a:pt x="255" y="162"/>
                </a:cubicBezTo>
                <a:cubicBezTo>
                  <a:pt x="255" y="161"/>
                  <a:pt x="255" y="161"/>
                  <a:pt x="255" y="161"/>
                </a:cubicBezTo>
                <a:cubicBezTo>
                  <a:pt x="254" y="160"/>
                  <a:pt x="254" y="160"/>
                  <a:pt x="254" y="160"/>
                </a:cubicBezTo>
                <a:cubicBezTo>
                  <a:pt x="253" y="159"/>
                  <a:pt x="252" y="158"/>
                  <a:pt x="251" y="158"/>
                </a:cubicBezTo>
                <a:cubicBezTo>
                  <a:pt x="251" y="157"/>
                  <a:pt x="251" y="157"/>
                  <a:pt x="250" y="157"/>
                </a:cubicBezTo>
                <a:cubicBezTo>
                  <a:pt x="250" y="157"/>
                  <a:pt x="250" y="156"/>
                  <a:pt x="250" y="156"/>
                </a:cubicBezTo>
                <a:cubicBezTo>
                  <a:pt x="249" y="156"/>
                  <a:pt x="248" y="156"/>
                  <a:pt x="248" y="155"/>
                </a:cubicBezTo>
                <a:cubicBezTo>
                  <a:pt x="248" y="155"/>
                  <a:pt x="248" y="155"/>
                  <a:pt x="247" y="155"/>
                </a:cubicBezTo>
                <a:cubicBezTo>
                  <a:pt x="247" y="154"/>
                  <a:pt x="247" y="154"/>
                  <a:pt x="247" y="153"/>
                </a:cubicBezTo>
                <a:cubicBezTo>
                  <a:pt x="245" y="153"/>
                  <a:pt x="245" y="152"/>
                  <a:pt x="244" y="152"/>
                </a:cubicBezTo>
                <a:cubicBezTo>
                  <a:pt x="244" y="152"/>
                  <a:pt x="244" y="151"/>
                  <a:pt x="244" y="151"/>
                </a:cubicBezTo>
                <a:cubicBezTo>
                  <a:pt x="244" y="151"/>
                  <a:pt x="244" y="151"/>
                  <a:pt x="243" y="150"/>
                </a:cubicBezTo>
                <a:cubicBezTo>
                  <a:pt x="243" y="150"/>
                  <a:pt x="242" y="150"/>
                  <a:pt x="242" y="150"/>
                </a:cubicBezTo>
                <a:cubicBezTo>
                  <a:pt x="242" y="149"/>
                  <a:pt x="242" y="149"/>
                  <a:pt x="241" y="148"/>
                </a:cubicBezTo>
                <a:cubicBezTo>
                  <a:pt x="241" y="148"/>
                  <a:pt x="241" y="148"/>
                  <a:pt x="240" y="148"/>
                </a:cubicBezTo>
                <a:cubicBezTo>
                  <a:pt x="240" y="147"/>
                  <a:pt x="240" y="146"/>
                  <a:pt x="240" y="146"/>
                </a:cubicBezTo>
                <a:cubicBezTo>
                  <a:pt x="240" y="146"/>
                  <a:pt x="239" y="146"/>
                  <a:pt x="239" y="146"/>
                </a:cubicBezTo>
                <a:cubicBezTo>
                  <a:pt x="239" y="146"/>
                  <a:pt x="239" y="145"/>
                  <a:pt x="239" y="145"/>
                </a:cubicBezTo>
                <a:cubicBezTo>
                  <a:pt x="238" y="145"/>
                  <a:pt x="238" y="145"/>
                  <a:pt x="237" y="144"/>
                </a:cubicBezTo>
                <a:cubicBezTo>
                  <a:pt x="235" y="143"/>
                  <a:pt x="234" y="141"/>
                  <a:pt x="232" y="140"/>
                </a:cubicBezTo>
                <a:cubicBezTo>
                  <a:pt x="231" y="139"/>
                  <a:pt x="229" y="138"/>
                  <a:pt x="229" y="138"/>
                </a:cubicBezTo>
                <a:cubicBezTo>
                  <a:pt x="229" y="137"/>
                  <a:pt x="228" y="137"/>
                  <a:pt x="228" y="136"/>
                </a:cubicBezTo>
                <a:cubicBezTo>
                  <a:pt x="227" y="136"/>
                  <a:pt x="227" y="136"/>
                  <a:pt x="226" y="135"/>
                </a:cubicBezTo>
                <a:cubicBezTo>
                  <a:pt x="225" y="134"/>
                  <a:pt x="224" y="133"/>
                  <a:pt x="224" y="133"/>
                </a:cubicBezTo>
                <a:cubicBezTo>
                  <a:pt x="224" y="133"/>
                  <a:pt x="224" y="132"/>
                  <a:pt x="224" y="132"/>
                </a:cubicBezTo>
                <a:cubicBezTo>
                  <a:pt x="224" y="132"/>
                  <a:pt x="223" y="132"/>
                  <a:pt x="223" y="132"/>
                </a:cubicBezTo>
                <a:cubicBezTo>
                  <a:pt x="223" y="132"/>
                  <a:pt x="223" y="131"/>
                  <a:pt x="222" y="131"/>
                </a:cubicBezTo>
                <a:cubicBezTo>
                  <a:pt x="221" y="131"/>
                  <a:pt x="221" y="130"/>
                  <a:pt x="220" y="130"/>
                </a:cubicBezTo>
                <a:cubicBezTo>
                  <a:pt x="220" y="130"/>
                  <a:pt x="219" y="129"/>
                  <a:pt x="219" y="129"/>
                </a:cubicBezTo>
                <a:cubicBezTo>
                  <a:pt x="217" y="128"/>
                  <a:pt x="216" y="126"/>
                  <a:pt x="214" y="126"/>
                </a:cubicBezTo>
                <a:cubicBezTo>
                  <a:pt x="213" y="126"/>
                  <a:pt x="213" y="127"/>
                  <a:pt x="212" y="127"/>
                </a:cubicBezTo>
                <a:cubicBezTo>
                  <a:pt x="211" y="127"/>
                  <a:pt x="213" y="128"/>
                  <a:pt x="212" y="128"/>
                </a:cubicBezTo>
                <a:cubicBezTo>
                  <a:pt x="210" y="127"/>
                  <a:pt x="210" y="127"/>
                  <a:pt x="210" y="127"/>
                </a:cubicBezTo>
                <a:cubicBezTo>
                  <a:pt x="209" y="128"/>
                  <a:pt x="207" y="129"/>
                  <a:pt x="206" y="130"/>
                </a:cubicBezTo>
                <a:cubicBezTo>
                  <a:pt x="206" y="130"/>
                  <a:pt x="205" y="130"/>
                  <a:pt x="205" y="131"/>
                </a:cubicBezTo>
                <a:cubicBezTo>
                  <a:pt x="205" y="131"/>
                  <a:pt x="205" y="131"/>
                  <a:pt x="204" y="132"/>
                </a:cubicBezTo>
                <a:cubicBezTo>
                  <a:pt x="204" y="132"/>
                  <a:pt x="204" y="132"/>
                  <a:pt x="204" y="132"/>
                </a:cubicBezTo>
                <a:cubicBezTo>
                  <a:pt x="204" y="132"/>
                  <a:pt x="203" y="133"/>
                  <a:pt x="203" y="133"/>
                </a:cubicBezTo>
                <a:cubicBezTo>
                  <a:pt x="203" y="133"/>
                  <a:pt x="203" y="133"/>
                  <a:pt x="203" y="133"/>
                </a:cubicBezTo>
                <a:cubicBezTo>
                  <a:pt x="203" y="133"/>
                  <a:pt x="203" y="134"/>
                  <a:pt x="203" y="134"/>
                </a:cubicBezTo>
                <a:cubicBezTo>
                  <a:pt x="202" y="134"/>
                  <a:pt x="202" y="135"/>
                  <a:pt x="202" y="135"/>
                </a:cubicBezTo>
                <a:cubicBezTo>
                  <a:pt x="201" y="135"/>
                  <a:pt x="201" y="135"/>
                  <a:pt x="201" y="135"/>
                </a:cubicBezTo>
                <a:cubicBezTo>
                  <a:pt x="201" y="136"/>
                  <a:pt x="200" y="136"/>
                  <a:pt x="200" y="136"/>
                </a:cubicBezTo>
                <a:cubicBezTo>
                  <a:pt x="200" y="136"/>
                  <a:pt x="200" y="137"/>
                  <a:pt x="200" y="137"/>
                </a:cubicBezTo>
                <a:cubicBezTo>
                  <a:pt x="199" y="137"/>
                  <a:pt x="199" y="137"/>
                  <a:pt x="199" y="138"/>
                </a:cubicBezTo>
                <a:cubicBezTo>
                  <a:pt x="198" y="138"/>
                  <a:pt x="198" y="138"/>
                  <a:pt x="198" y="139"/>
                </a:cubicBezTo>
                <a:cubicBezTo>
                  <a:pt x="198" y="139"/>
                  <a:pt x="197" y="139"/>
                  <a:pt x="197" y="139"/>
                </a:cubicBezTo>
                <a:cubicBezTo>
                  <a:pt x="196" y="140"/>
                  <a:pt x="196" y="140"/>
                  <a:pt x="196" y="141"/>
                </a:cubicBezTo>
                <a:cubicBezTo>
                  <a:pt x="195" y="141"/>
                  <a:pt x="194" y="142"/>
                  <a:pt x="194" y="143"/>
                </a:cubicBezTo>
                <a:cubicBezTo>
                  <a:pt x="194" y="143"/>
                  <a:pt x="194" y="143"/>
                  <a:pt x="194" y="143"/>
                </a:cubicBezTo>
                <a:cubicBezTo>
                  <a:pt x="193" y="144"/>
                  <a:pt x="193" y="145"/>
                  <a:pt x="192" y="146"/>
                </a:cubicBezTo>
                <a:cubicBezTo>
                  <a:pt x="192" y="146"/>
                  <a:pt x="192" y="147"/>
                  <a:pt x="192" y="147"/>
                </a:cubicBezTo>
                <a:cubicBezTo>
                  <a:pt x="191" y="148"/>
                  <a:pt x="191" y="148"/>
                  <a:pt x="190" y="148"/>
                </a:cubicBezTo>
                <a:cubicBezTo>
                  <a:pt x="190" y="148"/>
                  <a:pt x="190" y="148"/>
                  <a:pt x="190" y="149"/>
                </a:cubicBezTo>
                <a:cubicBezTo>
                  <a:pt x="190" y="149"/>
                  <a:pt x="189" y="150"/>
                  <a:pt x="189" y="150"/>
                </a:cubicBezTo>
                <a:cubicBezTo>
                  <a:pt x="189" y="150"/>
                  <a:pt x="189" y="150"/>
                  <a:pt x="189" y="150"/>
                </a:cubicBezTo>
                <a:cubicBezTo>
                  <a:pt x="189" y="151"/>
                  <a:pt x="188" y="151"/>
                  <a:pt x="188" y="152"/>
                </a:cubicBezTo>
                <a:cubicBezTo>
                  <a:pt x="188" y="152"/>
                  <a:pt x="188" y="152"/>
                  <a:pt x="188" y="152"/>
                </a:cubicBezTo>
                <a:cubicBezTo>
                  <a:pt x="188" y="152"/>
                  <a:pt x="188" y="153"/>
                  <a:pt x="188" y="153"/>
                </a:cubicBezTo>
                <a:cubicBezTo>
                  <a:pt x="188" y="153"/>
                  <a:pt x="187" y="153"/>
                  <a:pt x="187" y="153"/>
                </a:cubicBezTo>
                <a:cubicBezTo>
                  <a:pt x="187" y="153"/>
                  <a:pt x="187" y="154"/>
                  <a:pt x="187" y="154"/>
                </a:cubicBezTo>
                <a:cubicBezTo>
                  <a:pt x="187" y="154"/>
                  <a:pt x="187" y="154"/>
                  <a:pt x="187" y="154"/>
                </a:cubicBezTo>
                <a:cubicBezTo>
                  <a:pt x="186" y="155"/>
                  <a:pt x="186" y="155"/>
                  <a:pt x="186" y="156"/>
                </a:cubicBezTo>
                <a:cubicBezTo>
                  <a:pt x="186" y="156"/>
                  <a:pt x="186" y="156"/>
                  <a:pt x="185" y="157"/>
                </a:cubicBezTo>
                <a:cubicBezTo>
                  <a:pt x="185" y="157"/>
                  <a:pt x="185" y="157"/>
                  <a:pt x="185" y="157"/>
                </a:cubicBezTo>
                <a:cubicBezTo>
                  <a:pt x="185" y="158"/>
                  <a:pt x="185" y="158"/>
                  <a:pt x="185" y="158"/>
                </a:cubicBezTo>
                <a:cubicBezTo>
                  <a:pt x="185" y="158"/>
                  <a:pt x="185" y="159"/>
                  <a:pt x="185" y="159"/>
                </a:cubicBezTo>
                <a:cubicBezTo>
                  <a:pt x="184" y="159"/>
                  <a:pt x="184" y="160"/>
                  <a:pt x="184" y="160"/>
                </a:cubicBezTo>
                <a:cubicBezTo>
                  <a:pt x="184" y="160"/>
                  <a:pt x="184" y="160"/>
                  <a:pt x="184" y="160"/>
                </a:cubicBezTo>
                <a:cubicBezTo>
                  <a:pt x="184" y="160"/>
                  <a:pt x="184" y="161"/>
                  <a:pt x="184" y="161"/>
                </a:cubicBezTo>
                <a:cubicBezTo>
                  <a:pt x="184" y="161"/>
                  <a:pt x="183" y="161"/>
                  <a:pt x="183" y="161"/>
                </a:cubicBezTo>
                <a:cubicBezTo>
                  <a:pt x="183" y="161"/>
                  <a:pt x="183" y="161"/>
                  <a:pt x="183" y="161"/>
                </a:cubicBezTo>
                <a:cubicBezTo>
                  <a:pt x="183" y="162"/>
                  <a:pt x="183" y="162"/>
                  <a:pt x="182" y="162"/>
                </a:cubicBezTo>
                <a:cubicBezTo>
                  <a:pt x="181" y="163"/>
                  <a:pt x="182" y="164"/>
                  <a:pt x="180" y="164"/>
                </a:cubicBezTo>
                <a:cubicBezTo>
                  <a:pt x="178" y="164"/>
                  <a:pt x="179" y="163"/>
                  <a:pt x="178" y="163"/>
                </a:cubicBezTo>
                <a:cubicBezTo>
                  <a:pt x="177" y="162"/>
                  <a:pt x="176" y="162"/>
                  <a:pt x="176" y="161"/>
                </a:cubicBezTo>
                <a:cubicBezTo>
                  <a:pt x="175" y="161"/>
                  <a:pt x="175" y="161"/>
                  <a:pt x="174" y="161"/>
                </a:cubicBezTo>
                <a:cubicBezTo>
                  <a:pt x="174" y="161"/>
                  <a:pt x="174" y="160"/>
                  <a:pt x="173" y="160"/>
                </a:cubicBezTo>
                <a:cubicBezTo>
                  <a:pt x="173" y="160"/>
                  <a:pt x="173" y="160"/>
                  <a:pt x="173" y="160"/>
                </a:cubicBezTo>
                <a:cubicBezTo>
                  <a:pt x="172" y="160"/>
                  <a:pt x="171" y="159"/>
                  <a:pt x="171" y="159"/>
                </a:cubicBezTo>
                <a:cubicBezTo>
                  <a:pt x="171" y="158"/>
                  <a:pt x="170" y="159"/>
                  <a:pt x="170" y="158"/>
                </a:cubicBezTo>
                <a:cubicBezTo>
                  <a:pt x="170" y="158"/>
                  <a:pt x="169" y="157"/>
                  <a:pt x="169" y="157"/>
                </a:cubicBezTo>
                <a:cubicBezTo>
                  <a:pt x="169" y="157"/>
                  <a:pt x="168" y="157"/>
                  <a:pt x="168" y="157"/>
                </a:cubicBezTo>
                <a:cubicBezTo>
                  <a:pt x="168" y="157"/>
                  <a:pt x="168" y="156"/>
                  <a:pt x="168" y="156"/>
                </a:cubicBezTo>
                <a:cubicBezTo>
                  <a:pt x="167" y="155"/>
                  <a:pt x="166" y="155"/>
                  <a:pt x="165" y="154"/>
                </a:cubicBezTo>
                <a:cubicBezTo>
                  <a:pt x="164" y="152"/>
                  <a:pt x="163" y="151"/>
                  <a:pt x="161" y="149"/>
                </a:cubicBezTo>
                <a:cubicBezTo>
                  <a:pt x="161" y="149"/>
                  <a:pt x="161" y="149"/>
                  <a:pt x="160" y="148"/>
                </a:cubicBezTo>
                <a:cubicBezTo>
                  <a:pt x="160" y="148"/>
                  <a:pt x="160" y="148"/>
                  <a:pt x="160" y="148"/>
                </a:cubicBezTo>
                <a:cubicBezTo>
                  <a:pt x="159" y="148"/>
                  <a:pt x="160" y="147"/>
                  <a:pt x="160" y="147"/>
                </a:cubicBezTo>
                <a:cubicBezTo>
                  <a:pt x="160" y="147"/>
                  <a:pt x="159" y="147"/>
                  <a:pt x="159" y="147"/>
                </a:cubicBezTo>
                <a:cubicBezTo>
                  <a:pt x="159" y="146"/>
                  <a:pt x="159" y="146"/>
                  <a:pt x="158" y="146"/>
                </a:cubicBezTo>
                <a:cubicBezTo>
                  <a:pt x="158" y="145"/>
                  <a:pt x="157" y="145"/>
                  <a:pt x="157" y="144"/>
                </a:cubicBezTo>
                <a:cubicBezTo>
                  <a:pt x="157" y="144"/>
                  <a:pt x="157" y="144"/>
                  <a:pt x="157" y="144"/>
                </a:cubicBezTo>
                <a:cubicBezTo>
                  <a:pt x="156" y="143"/>
                  <a:pt x="156" y="143"/>
                  <a:pt x="156" y="142"/>
                </a:cubicBezTo>
                <a:cubicBezTo>
                  <a:pt x="155" y="141"/>
                  <a:pt x="153" y="140"/>
                  <a:pt x="152" y="138"/>
                </a:cubicBezTo>
                <a:cubicBezTo>
                  <a:pt x="152" y="138"/>
                  <a:pt x="152" y="138"/>
                  <a:pt x="152" y="138"/>
                </a:cubicBezTo>
                <a:cubicBezTo>
                  <a:pt x="152" y="138"/>
                  <a:pt x="151" y="138"/>
                  <a:pt x="151" y="138"/>
                </a:cubicBezTo>
                <a:cubicBezTo>
                  <a:pt x="150" y="137"/>
                  <a:pt x="150" y="136"/>
                  <a:pt x="150" y="135"/>
                </a:cubicBezTo>
                <a:cubicBezTo>
                  <a:pt x="150" y="135"/>
                  <a:pt x="149" y="135"/>
                  <a:pt x="149" y="134"/>
                </a:cubicBezTo>
                <a:cubicBezTo>
                  <a:pt x="149" y="134"/>
                  <a:pt x="149" y="134"/>
                  <a:pt x="149" y="133"/>
                </a:cubicBezTo>
                <a:cubicBezTo>
                  <a:pt x="149" y="133"/>
                  <a:pt x="148" y="133"/>
                  <a:pt x="148" y="133"/>
                </a:cubicBezTo>
                <a:cubicBezTo>
                  <a:pt x="148" y="132"/>
                  <a:pt x="148" y="132"/>
                  <a:pt x="148" y="132"/>
                </a:cubicBezTo>
                <a:cubicBezTo>
                  <a:pt x="148" y="132"/>
                  <a:pt x="147" y="131"/>
                  <a:pt x="147" y="131"/>
                </a:cubicBezTo>
                <a:cubicBezTo>
                  <a:pt x="147" y="131"/>
                  <a:pt x="147" y="131"/>
                  <a:pt x="147" y="130"/>
                </a:cubicBezTo>
                <a:cubicBezTo>
                  <a:pt x="147" y="129"/>
                  <a:pt x="148" y="129"/>
                  <a:pt x="148" y="129"/>
                </a:cubicBezTo>
                <a:cubicBezTo>
                  <a:pt x="148" y="128"/>
                  <a:pt x="149" y="128"/>
                  <a:pt x="149" y="127"/>
                </a:cubicBezTo>
                <a:cubicBezTo>
                  <a:pt x="149" y="127"/>
                  <a:pt x="150" y="128"/>
                  <a:pt x="150" y="127"/>
                </a:cubicBezTo>
                <a:cubicBezTo>
                  <a:pt x="150" y="127"/>
                  <a:pt x="149" y="126"/>
                  <a:pt x="150" y="126"/>
                </a:cubicBezTo>
                <a:cubicBezTo>
                  <a:pt x="148" y="125"/>
                  <a:pt x="147" y="127"/>
                  <a:pt x="144" y="127"/>
                </a:cubicBezTo>
                <a:cubicBezTo>
                  <a:pt x="143" y="126"/>
                  <a:pt x="142" y="126"/>
                  <a:pt x="140" y="125"/>
                </a:cubicBezTo>
                <a:cubicBezTo>
                  <a:pt x="140" y="125"/>
                  <a:pt x="140" y="124"/>
                  <a:pt x="140" y="124"/>
                </a:cubicBezTo>
                <a:cubicBezTo>
                  <a:pt x="140" y="124"/>
                  <a:pt x="139" y="123"/>
                  <a:pt x="139" y="123"/>
                </a:cubicBezTo>
                <a:cubicBezTo>
                  <a:pt x="138" y="122"/>
                  <a:pt x="137" y="122"/>
                  <a:pt x="137" y="121"/>
                </a:cubicBezTo>
                <a:cubicBezTo>
                  <a:pt x="136" y="121"/>
                  <a:pt x="136" y="120"/>
                  <a:pt x="135" y="120"/>
                </a:cubicBezTo>
                <a:cubicBezTo>
                  <a:pt x="135" y="119"/>
                  <a:pt x="134" y="118"/>
                  <a:pt x="133" y="118"/>
                </a:cubicBezTo>
                <a:cubicBezTo>
                  <a:pt x="133" y="118"/>
                  <a:pt x="133" y="118"/>
                  <a:pt x="133" y="117"/>
                </a:cubicBezTo>
                <a:cubicBezTo>
                  <a:pt x="133" y="117"/>
                  <a:pt x="132" y="117"/>
                  <a:pt x="132" y="117"/>
                </a:cubicBezTo>
                <a:cubicBezTo>
                  <a:pt x="132" y="117"/>
                  <a:pt x="132" y="116"/>
                  <a:pt x="131" y="116"/>
                </a:cubicBezTo>
                <a:cubicBezTo>
                  <a:pt x="131" y="115"/>
                  <a:pt x="129" y="114"/>
                  <a:pt x="129" y="114"/>
                </a:cubicBezTo>
                <a:cubicBezTo>
                  <a:pt x="128" y="114"/>
                  <a:pt x="129" y="113"/>
                  <a:pt x="129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27" y="112"/>
                  <a:pt x="127" y="112"/>
                  <a:pt x="126" y="111"/>
                </a:cubicBezTo>
                <a:cubicBezTo>
                  <a:pt x="126" y="111"/>
                  <a:pt x="126" y="111"/>
                  <a:pt x="126" y="110"/>
                </a:cubicBezTo>
                <a:cubicBezTo>
                  <a:pt x="125" y="110"/>
                  <a:pt x="125" y="109"/>
                  <a:pt x="125" y="109"/>
                </a:cubicBezTo>
                <a:cubicBezTo>
                  <a:pt x="125" y="109"/>
                  <a:pt x="124" y="109"/>
                  <a:pt x="124" y="109"/>
                </a:cubicBezTo>
                <a:cubicBezTo>
                  <a:pt x="124" y="108"/>
                  <a:pt x="124" y="108"/>
                  <a:pt x="124" y="108"/>
                </a:cubicBezTo>
                <a:cubicBezTo>
                  <a:pt x="124" y="108"/>
                  <a:pt x="123" y="108"/>
                  <a:pt x="123" y="108"/>
                </a:cubicBezTo>
                <a:cubicBezTo>
                  <a:pt x="123" y="108"/>
                  <a:pt x="123" y="107"/>
                  <a:pt x="123" y="107"/>
                </a:cubicBezTo>
                <a:cubicBezTo>
                  <a:pt x="123" y="107"/>
                  <a:pt x="122" y="106"/>
                  <a:pt x="122" y="106"/>
                </a:cubicBezTo>
                <a:cubicBezTo>
                  <a:pt x="122" y="106"/>
                  <a:pt x="122" y="106"/>
                  <a:pt x="121" y="105"/>
                </a:cubicBezTo>
                <a:cubicBezTo>
                  <a:pt x="121" y="105"/>
                  <a:pt x="121" y="105"/>
                  <a:pt x="121" y="104"/>
                </a:cubicBezTo>
                <a:cubicBezTo>
                  <a:pt x="120" y="104"/>
                  <a:pt x="119" y="103"/>
                  <a:pt x="118" y="102"/>
                </a:cubicBezTo>
                <a:cubicBezTo>
                  <a:pt x="118" y="102"/>
                  <a:pt x="118" y="102"/>
                  <a:pt x="118" y="102"/>
                </a:cubicBezTo>
                <a:cubicBezTo>
                  <a:pt x="118" y="102"/>
                  <a:pt x="117" y="102"/>
                  <a:pt x="117" y="102"/>
                </a:cubicBezTo>
                <a:cubicBezTo>
                  <a:pt x="117" y="101"/>
                  <a:pt x="117" y="101"/>
                  <a:pt x="116" y="100"/>
                </a:cubicBezTo>
                <a:cubicBezTo>
                  <a:pt x="116" y="100"/>
                  <a:pt x="115" y="100"/>
                  <a:pt x="115" y="99"/>
                </a:cubicBezTo>
                <a:cubicBezTo>
                  <a:pt x="114" y="99"/>
                  <a:pt x="114" y="98"/>
                  <a:pt x="114" y="98"/>
                </a:cubicBezTo>
                <a:cubicBezTo>
                  <a:pt x="113" y="97"/>
                  <a:pt x="113" y="97"/>
                  <a:pt x="113" y="96"/>
                </a:cubicBezTo>
                <a:cubicBezTo>
                  <a:pt x="112" y="96"/>
                  <a:pt x="112" y="96"/>
                  <a:pt x="112" y="96"/>
                </a:cubicBezTo>
                <a:cubicBezTo>
                  <a:pt x="112" y="95"/>
                  <a:pt x="111" y="95"/>
                  <a:pt x="110" y="94"/>
                </a:cubicBezTo>
                <a:cubicBezTo>
                  <a:pt x="110" y="94"/>
                  <a:pt x="109" y="93"/>
                  <a:pt x="109" y="93"/>
                </a:cubicBezTo>
                <a:cubicBezTo>
                  <a:pt x="109" y="93"/>
                  <a:pt x="109" y="93"/>
                  <a:pt x="109" y="93"/>
                </a:cubicBezTo>
                <a:cubicBezTo>
                  <a:pt x="108" y="92"/>
                  <a:pt x="108" y="91"/>
                  <a:pt x="107" y="90"/>
                </a:cubicBezTo>
                <a:cubicBezTo>
                  <a:pt x="107" y="90"/>
                  <a:pt x="106" y="90"/>
                  <a:pt x="106" y="90"/>
                </a:cubicBezTo>
                <a:cubicBezTo>
                  <a:pt x="106" y="90"/>
                  <a:pt x="106" y="89"/>
                  <a:pt x="106" y="89"/>
                </a:cubicBezTo>
                <a:cubicBezTo>
                  <a:pt x="106" y="89"/>
                  <a:pt x="105" y="88"/>
                  <a:pt x="104" y="88"/>
                </a:cubicBezTo>
                <a:cubicBezTo>
                  <a:pt x="104" y="87"/>
                  <a:pt x="103" y="87"/>
                  <a:pt x="103" y="86"/>
                </a:cubicBezTo>
                <a:cubicBezTo>
                  <a:pt x="103" y="86"/>
                  <a:pt x="102" y="86"/>
                  <a:pt x="102" y="85"/>
                </a:cubicBezTo>
                <a:cubicBezTo>
                  <a:pt x="101" y="85"/>
                  <a:pt x="101" y="84"/>
                  <a:pt x="101" y="84"/>
                </a:cubicBezTo>
                <a:cubicBezTo>
                  <a:pt x="101" y="84"/>
                  <a:pt x="100" y="84"/>
                  <a:pt x="100" y="83"/>
                </a:cubicBezTo>
                <a:cubicBezTo>
                  <a:pt x="99" y="83"/>
                  <a:pt x="99" y="83"/>
                  <a:pt x="99" y="82"/>
                </a:cubicBezTo>
                <a:cubicBezTo>
                  <a:pt x="99" y="82"/>
                  <a:pt x="98" y="82"/>
                  <a:pt x="98" y="81"/>
                </a:cubicBezTo>
                <a:cubicBezTo>
                  <a:pt x="98" y="81"/>
                  <a:pt x="98" y="81"/>
                  <a:pt x="98" y="81"/>
                </a:cubicBezTo>
                <a:cubicBezTo>
                  <a:pt x="97" y="80"/>
                  <a:pt x="96" y="79"/>
                  <a:pt x="95" y="78"/>
                </a:cubicBezTo>
                <a:cubicBezTo>
                  <a:pt x="94" y="78"/>
                  <a:pt x="93" y="77"/>
                  <a:pt x="92" y="76"/>
                </a:cubicBezTo>
                <a:cubicBezTo>
                  <a:pt x="92" y="76"/>
                  <a:pt x="92" y="75"/>
                  <a:pt x="92" y="75"/>
                </a:cubicBezTo>
                <a:cubicBezTo>
                  <a:pt x="92" y="75"/>
                  <a:pt x="92" y="75"/>
                  <a:pt x="92" y="75"/>
                </a:cubicBezTo>
                <a:cubicBezTo>
                  <a:pt x="90" y="73"/>
                  <a:pt x="88" y="72"/>
                  <a:pt x="88" y="71"/>
                </a:cubicBezTo>
                <a:cubicBezTo>
                  <a:pt x="88" y="70"/>
                  <a:pt x="88" y="70"/>
                  <a:pt x="88" y="70"/>
                </a:cubicBezTo>
                <a:cubicBezTo>
                  <a:pt x="87" y="70"/>
                  <a:pt x="88" y="70"/>
                  <a:pt x="87" y="69"/>
                </a:cubicBezTo>
                <a:cubicBezTo>
                  <a:pt x="87" y="69"/>
                  <a:pt x="87" y="69"/>
                  <a:pt x="87" y="69"/>
                </a:cubicBezTo>
                <a:cubicBezTo>
                  <a:pt x="87" y="68"/>
                  <a:pt x="87" y="68"/>
                  <a:pt x="87" y="67"/>
                </a:cubicBezTo>
                <a:cubicBezTo>
                  <a:pt x="87" y="67"/>
                  <a:pt x="86" y="67"/>
                  <a:pt x="86" y="66"/>
                </a:cubicBezTo>
                <a:cubicBezTo>
                  <a:pt x="86" y="66"/>
                  <a:pt x="86" y="65"/>
                  <a:pt x="86" y="65"/>
                </a:cubicBezTo>
                <a:cubicBezTo>
                  <a:pt x="86" y="64"/>
                  <a:pt x="85" y="64"/>
                  <a:pt x="85" y="64"/>
                </a:cubicBezTo>
                <a:cubicBezTo>
                  <a:pt x="85" y="64"/>
                  <a:pt x="85" y="64"/>
                  <a:pt x="85" y="63"/>
                </a:cubicBezTo>
                <a:cubicBezTo>
                  <a:pt x="84" y="63"/>
                  <a:pt x="84" y="62"/>
                  <a:pt x="83" y="62"/>
                </a:cubicBezTo>
                <a:cubicBezTo>
                  <a:pt x="83" y="62"/>
                  <a:pt x="83" y="61"/>
                  <a:pt x="83" y="61"/>
                </a:cubicBezTo>
                <a:cubicBezTo>
                  <a:pt x="83" y="61"/>
                  <a:pt x="83" y="60"/>
                  <a:pt x="82" y="60"/>
                </a:cubicBezTo>
                <a:cubicBezTo>
                  <a:pt x="82" y="60"/>
                  <a:pt x="82" y="60"/>
                  <a:pt x="81" y="59"/>
                </a:cubicBezTo>
                <a:cubicBezTo>
                  <a:pt x="81" y="59"/>
                  <a:pt x="80" y="58"/>
                  <a:pt x="80" y="57"/>
                </a:cubicBezTo>
                <a:cubicBezTo>
                  <a:pt x="80" y="57"/>
                  <a:pt x="79" y="57"/>
                  <a:pt x="79" y="57"/>
                </a:cubicBezTo>
                <a:cubicBezTo>
                  <a:pt x="79" y="56"/>
                  <a:pt x="78" y="55"/>
                  <a:pt x="77" y="54"/>
                </a:cubicBezTo>
                <a:cubicBezTo>
                  <a:pt x="76" y="54"/>
                  <a:pt x="76" y="53"/>
                  <a:pt x="76" y="52"/>
                </a:cubicBezTo>
                <a:cubicBezTo>
                  <a:pt x="75" y="52"/>
                  <a:pt x="74" y="52"/>
                  <a:pt x="74" y="51"/>
                </a:cubicBezTo>
                <a:cubicBezTo>
                  <a:pt x="75" y="50"/>
                  <a:pt x="77" y="49"/>
                  <a:pt x="76" y="48"/>
                </a:cubicBezTo>
                <a:cubicBezTo>
                  <a:pt x="76" y="47"/>
                  <a:pt x="72" y="48"/>
                  <a:pt x="73" y="47"/>
                </a:cubicBezTo>
                <a:cubicBezTo>
                  <a:pt x="73" y="46"/>
                  <a:pt x="74" y="46"/>
                  <a:pt x="74" y="45"/>
                </a:cubicBezTo>
                <a:cubicBezTo>
                  <a:pt x="75" y="44"/>
                  <a:pt x="74" y="43"/>
                  <a:pt x="74" y="43"/>
                </a:cubicBezTo>
                <a:cubicBezTo>
                  <a:pt x="71" y="42"/>
                  <a:pt x="71" y="44"/>
                  <a:pt x="70" y="46"/>
                </a:cubicBezTo>
                <a:cubicBezTo>
                  <a:pt x="70" y="46"/>
                  <a:pt x="69" y="46"/>
                  <a:pt x="69" y="47"/>
                </a:cubicBezTo>
                <a:cubicBezTo>
                  <a:pt x="69" y="47"/>
                  <a:pt x="68" y="47"/>
                  <a:pt x="68" y="48"/>
                </a:cubicBezTo>
                <a:cubicBezTo>
                  <a:pt x="68" y="48"/>
                  <a:pt x="69" y="50"/>
                  <a:pt x="68" y="51"/>
                </a:cubicBezTo>
                <a:cubicBezTo>
                  <a:pt x="66" y="51"/>
                  <a:pt x="66" y="50"/>
                  <a:pt x="65" y="49"/>
                </a:cubicBezTo>
                <a:cubicBezTo>
                  <a:pt x="64" y="48"/>
                  <a:pt x="64" y="48"/>
                  <a:pt x="63" y="47"/>
                </a:cubicBezTo>
                <a:cubicBezTo>
                  <a:pt x="62" y="46"/>
                  <a:pt x="61" y="46"/>
                  <a:pt x="61" y="45"/>
                </a:cubicBezTo>
                <a:cubicBezTo>
                  <a:pt x="59" y="45"/>
                  <a:pt x="58" y="44"/>
                  <a:pt x="58" y="43"/>
                </a:cubicBezTo>
                <a:cubicBezTo>
                  <a:pt x="57" y="42"/>
                  <a:pt x="56" y="42"/>
                  <a:pt x="56" y="42"/>
                </a:cubicBezTo>
                <a:cubicBezTo>
                  <a:pt x="56" y="41"/>
                  <a:pt x="56" y="41"/>
                  <a:pt x="55" y="41"/>
                </a:cubicBezTo>
                <a:cubicBezTo>
                  <a:pt x="55" y="41"/>
                  <a:pt x="55" y="40"/>
                  <a:pt x="54" y="40"/>
                </a:cubicBezTo>
                <a:cubicBezTo>
                  <a:pt x="53" y="40"/>
                  <a:pt x="53" y="39"/>
                  <a:pt x="53" y="39"/>
                </a:cubicBezTo>
                <a:cubicBezTo>
                  <a:pt x="49" y="36"/>
                  <a:pt x="45" y="32"/>
                  <a:pt x="41" y="29"/>
                </a:cubicBezTo>
                <a:cubicBezTo>
                  <a:pt x="41" y="29"/>
                  <a:pt x="40" y="28"/>
                  <a:pt x="39" y="28"/>
                </a:cubicBezTo>
                <a:cubicBezTo>
                  <a:pt x="39" y="27"/>
                  <a:pt x="38" y="27"/>
                  <a:pt x="38" y="26"/>
                </a:cubicBezTo>
                <a:cubicBezTo>
                  <a:pt x="37" y="26"/>
                  <a:pt x="36" y="26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5" y="24"/>
                  <a:pt x="35" y="24"/>
                  <a:pt x="35" y="24"/>
                </a:cubicBezTo>
                <a:cubicBezTo>
                  <a:pt x="34" y="24"/>
                  <a:pt x="34" y="23"/>
                  <a:pt x="34" y="23"/>
                </a:cubicBezTo>
                <a:cubicBezTo>
                  <a:pt x="34" y="23"/>
                  <a:pt x="33" y="23"/>
                  <a:pt x="33" y="23"/>
                </a:cubicBezTo>
                <a:cubicBezTo>
                  <a:pt x="33" y="23"/>
                  <a:pt x="33" y="22"/>
                  <a:pt x="33" y="22"/>
                </a:cubicBezTo>
                <a:cubicBezTo>
                  <a:pt x="32" y="22"/>
                  <a:pt x="31" y="21"/>
                  <a:pt x="31" y="21"/>
                </a:cubicBezTo>
                <a:cubicBezTo>
                  <a:pt x="30" y="21"/>
                  <a:pt x="30" y="21"/>
                  <a:pt x="30" y="20"/>
                </a:cubicBezTo>
                <a:cubicBezTo>
                  <a:pt x="30" y="20"/>
                  <a:pt x="29" y="20"/>
                  <a:pt x="29" y="19"/>
                </a:cubicBezTo>
                <a:cubicBezTo>
                  <a:pt x="28" y="19"/>
                  <a:pt x="28" y="19"/>
                  <a:pt x="28" y="18"/>
                </a:cubicBezTo>
                <a:cubicBezTo>
                  <a:pt x="27" y="18"/>
                  <a:pt x="26" y="18"/>
                  <a:pt x="26" y="18"/>
                </a:cubicBezTo>
                <a:cubicBezTo>
                  <a:pt x="25" y="16"/>
                  <a:pt x="23" y="16"/>
                  <a:pt x="22" y="14"/>
                </a:cubicBezTo>
                <a:cubicBezTo>
                  <a:pt x="21" y="14"/>
                  <a:pt x="21" y="13"/>
                  <a:pt x="19" y="13"/>
                </a:cubicBezTo>
                <a:cubicBezTo>
                  <a:pt x="20" y="12"/>
                  <a:pt x="18" y="12"/>
                  <a:pt x="18" y="12"/>
                </a:cubicBezTo>
                <a:cubicBezTo>
                  <a:pt x="18" y="11"/>
                  <a:pt x="17" y="11"/>
                  <a:pt x="17" y="11"/>
                </a:cubicBezTo>
                <a:cubicBezTo>
                  <a:pt x="16" y="10"/>
                  <a:pt x="16" y="9"/>
                  <a:pt x="15" y="9"/>
                </a:cubicBezTo>
                <a:cubicBezTo>
                  <a:pt x="15" y="8"/>
                  <a:pt x="14" y="9"/>
                  <a:pt x="14" y="8"/>
                </a:cubicBezTo>
                <a:cubicBezTo>
                  <a:pt x="13" y="8"/>
                  <a:pt x="13" y="8"/>
                  <a:pt x="13" y="7"/>
                </a:cubicBezTo>
                <a:cubicBezTo>
                  <a:pt x="12" y="7"/>
                  <a:pt x="11" y="7"/>
                  <a:pt x="10" y="6"/>
                </a:cubicBezTo>
                <a:cubicBezTo>
                  <a:pt x="10" y="5"/>
                  <a:pt x="8" y="5"/>
                  <a:pt x="6" y="4"/>
                </a:cubicBezTo>
                <a:cubicBezTo>
                  <a:pt x="5" y="3"/>
                  <a:pt x="4" y="0"/>
                  <a:pt x="2" y="1"/>
                </a:cubicBezTo>
                <a:cubicBezTo>
                  <a:pt x="0" y="2"/>
                  <a:pt x="3" y="3"/>
                  <a:pt x="3" y="3"/>
                </a:cubicBezTo>
                <a:cubicBezTo>
                  <a:pt x="4" y="3"/>
                  <a:pt x="4" y="4"/>
                  <a:pt x="4" y="4"/>
                </a:cubicBezTo>
                <a:cubicBezTo>
                  <a:pt x="4" y="4"/>
                  <a:pt x="4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6" y="8"/>
                  <a:pt x="7" y="8"/>
                  <a:pt x="8" y="9"/>
                </a:cubicBezTo>
                <a:cubicBezTo>
                  <a:pt x="8" y="10"/>
                  <a:pt x="9" y="10"/>
                  <a:pt x="9" y="11"/>
                </a:cubicBezTo>
                <a:cubicBezTo>
                  <a:pt x="10" y="12"/>
                  <a:pt x="11" y="13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3" y="14"/>
                  <a:pt x="13" y="15"/>
                </a:cubicBezTo>
                <a:cubicBezTo>
                  <a:pt x="14" y="15"/>
                  <a:pt x="14" y="15"/>
                  <a:pt x="15" y="15"/>
                </a:cubicBezTo>
                <a:cubicBezTo>
                  <a:pt x="15" y="15"/>
                  <a:pt x="14" y="15"/>
                  <a:pt x="14" y="15"/>
                </a:cubicBezTo>
                <a:cubicBezTo>
                  <a:pt x="15" y="16"/>
                  <a:pt x="15" y="16"/>
                  <a:pt x="16" y="16"/>
                </a:cubicBezTo>
                <a:cubicBezTo>
                  <a:pt x="16" y="17"/>
                  <a:pt x="17" y="18"/>
                  <a:pt x="17" y="18"/>
                </a:cubicBezTo>
                <a:cubicBezTo>
                  <a:pt x="19" y="19"/>
                  <a:pt x="20" y="21"/>
                  <a:pt x="22" y="21"/>
                </a:cubicBezTo>
                <a:cubicBezTo>
                  <a:pt x="22" y="21"/>
                  <a:pt x="22" y="21"/>
                  <a:pt x="22" y="22"/>
                </a:cubicBezTo>
                <a:cubicBezTo>
                  <a:pt x="22" y="22"/>
                  <a:pt x="23" y="22"/>
                  <a:pt x="23" y="22"/>
                </a:cubicBezTo>
                <a:cubicBezTo>
                  <a:pt x="23" y="22"/>
                  <a:pt x="24" y="22"/>
                  <a:pt x="24" y="23"/>
                </a:cubicBezTo>
                <a:cubicBezTo>
                  <a:pt x="25" y="23"/>
                  <a:pt x="26" y="24"/>
                  <a:pt x="27" y="24"/>
                </a:cubicBezTo>
                <a:cubicBezTo>
                  <a:pt x="28" y="23"/>
                  <a:pt x="26" y="22"/>
                  <a:pt x="25" y="22"/>
                </a:cubicBezTo>
                <a:cubicBezTo>
                  <a:pt x="24" y="21"/>
                  <a:pt x="22" y="19"/>
                  <a:pt x="22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0" y="17"/>
                  <a:pt x="19" y="17"/>
                </a:cubicBezTo>
                <a:cubicBezTo>
                  <a:pt x="19" y="16"/>
                  <a:pt x="19" y="16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7" y="15"/>
                  <a:pt x="18" y="14"/>
                  <a:pt x="17" y="14"/>
                </a:cubicBezTo>
                <a:cubicBezTo>
                  <a:pt x="17" y="14"/>
                  <a:pt x="16" y="14"/>
                  <a:pt x="16" y="14"/>
                </a:cubicBezTo>
                <a:cubicBezTo>
                  <a:pt x="16" y="13"/>
                  <a:pt x="16" y="13"/>
                  <a:pt x="15" y="13"/>
                </a:cubicBezTo>
                <a:cubicBezTo>
                  <a:pt x="15" y="12"/>
                  <a:pt x="14" y="12"/>
                  <a:pt x="14" y="11"/>
                </a:cubicBezTo>
                <a:cubicBezTo>
                  <a:pt x="13" y="11"/>
                  <a:pt x="12" y="11"/>
                  <a:pt x="13" y="10"/>
                </a:cubicBezTo>
                <a:cubicBezTo>
                  <a:pt x="14" y="10"/>
                  <a:pt x="14" y="11"/>
                  <a:pt x="14" y="11"/>
                </a:cubicBezTo>
                <a:cubicBezTo>
                  <a:pt x="15" y="12"/>
                  <a:pt x="15" y="12"/>
                  <a:pt x="17" y="12"/>
                </a:cubicBezTo>
                <a:cubicBezTo>
                  <a:pt x="17" y="13"/>
                  <a:pt x="19" y="13"/>
                  <a:pt x="19" y="15"/>
                </a:cubicBezTo>
                <a:cubicBezTo>
                  <a:pt x="20" y="15"/>
                  <a:pt x="23" y="16"/>
                  <a:pt x="23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3" y="17"/>
                  <a:pt x="24" y="18"/>
                  <a:pt x="24" y="18"/>
                </a:cubicBezTo>
                <a:cubicBezTo>
                  <a:pt x="24" y="19"/>
                  <a:pt x="25" y="18"/>
                  <a:pt x="26" y="19"/>
                </a:cubicBezTo>
                <a:cubicBezTo>
                  <a:pt x="26" y="19"/>
                  <a:pt x="25" y="19"/>
                  <a:pt x="26" y="19"/>
                </a:cubicBezTo>
                <a:cubicBezTo>
                  <a:pt x="26" y="20"/>
                  <a:pt x="26" y="20"/>
                  <a:pt x="26" y="20"/>
                </a:cubicBezTo>
                <a:cubicBezTo>
                  <a:pt x="27" y="20"/>
                  <a:pt x="27" y="21"/>
                  <a:pt x="28" y="21"/>
                </a:cubicBezTo>
                <a:cubicBezTo>
                  <a:pt x="29" y="22"/>
                  <a:pt x="29" y="23"/>
                  <a:pt x="30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2" y="24"/>
                  <a:pt x="31" y="24"/>
                  <a:pt x="31" y="24"/>
                </a:cubicBezTo>
                <a:cubicBezTo>
                  <a:pt x="32" y="25"/>
                  <a:pt x="33" y="25"/>
                  <a:pt x="33" y="25"/>
                </a:cubicBezTo>
                <a:cubicBezTo>
                  <a:pt x="34" y="26"/>
                  <a:pt x="35" y="26"/>
                  <a:pt x="35" y="27"/>
                </a:cubicBezTo>
                <a:cubicBezTo>
                  <a:pt x="35" y="27"/>
                  <a:pt x="36" y="27"/>
                  <a:pt x="36" y="27"/>
                </a:cubicBezTo>
                <a:cubicBezTo>
                  <a:pt x="36" y="28"/>
                  <a:pt x="37" y="28"/>
                  <a:pt x="38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9" y="30"/>
                  <a:pt x="38" y="31"/>
                  <a:pt x="39" y="31"/>
                </a:cubicBezTo>
                <a:cubicBezTo>
                  <a:pt x="40" y="31"/>
                  <a:pt x="40" y="31"/>
                  <a:pt x="41" y="32"/>
                </a:cubicBezTo>
                <a:cubicBezTo>
                  <a:pt x="41" y="32"/>
                  <a:pt x="42" y="33"/>
                  <a:pt x="42" y="33"/>
                </a:cubicBezTo>
                <a:cubicBezTo>
                  <a:pt x="43" y="34"/>
                  <a:pt x="44" y="35"/>
                  <a:pt x="46" y="36"/>
                </a:cubicBezTo>
                <a:cubicBezTo>
                  <a:pt x="47" y="37"/>
                  <a:pt x="50" y="39"/>
                  <a:pt x="51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2"/>
                  <a:pt x="53" y="42"/>
                </a:cubicBezTo>
                <a:cubicBezTo>
                  <a:pt x="53" y="42"/>
                  <a:pt x="53" y="42"/>
                  <a:pt x="54" y="42"/>
                </a:cubicBezTo>
                <a:cubicBezTo>
                  <a:pt x="54" y="43"/>
                  <a:pt x="55" y="43"/>
                  <a:pt x="55" y="44"/>
                </a:cubicBezTo>
                <a:cubicBezTo>
                  <a:pt x="56" y="45"/>
                  <a:pt x="57" y="46"/>
                  <a:pt x="58" y="46"/>
                </a:cubicBezTo>
                <a:cubicBezTo>
                  <a:pt x="60" y="47"/>
                  <a:pt x="60" y="48"/>
                  <a:pt x="61" y="49"/>
                </a:cubicBezTo>
                <a:cubicBezTo>
                  <a:pt x="62" y="50"/>
                  <a:pt x="64" y="51"/>
                  <a:pt x="64" y="52"/>
                </a:cubicBezTo>
                <a:cubicBezTo>
                  <a:pt x="64" y="54"/>
                  <a:pt x="60" y="54"/>
                  <a:pt x="60" y="55"/>
                </a:cubicBezTo>
                <a:cubicBezTo>
                  <a:pt x="60" y="55"/>
                  <a:pt x="60" y="55"/>
                  <a:pt x="59" y="55"/>
                </a:cubicBezTo>
                <a:cubicBezTo>
                  <a:pt x="59" y="55"/>
                  <a:pt x="59" y="56"/>
                  <a:pt x="59" y="56"/>
                </a:cubicBezTo>
                <a:cubicBezTo>
                  <a:pt x="58" y="57"/>
                  <a:pt x="60" y="57"/>
                  <a:pt x="58" y="58"/>
                </a:cubicBezTo>
                <a:cubicBezTo>
                  <a:pt x="57" y="58"/>
                  <a:pt x="58" y="59"/>
                  <a:pt x="58" y="59"/>
                </a:cubicBezTo>
                <a:cubicBezTo>
                  <a:pt x="57" y="60"/>
                  <a:pt x="53" y="59"/>
                  <a:pt x="53" y="60"/>
                </a:cubicBezTo>
                <a:cubicBezTo>
                  <a:pt x="53" y="61"/>
                  <a:pt x="53" y="62"/>
                  <a:pt x="54" y="62"/>
                </a:cubicBezTo>
                <a:cubicBezTo>
                  <a:pt x="55" y="63"/>
                  <a:pt x="55" y="63"/>
                  <a:pt x="56" y="63"/>
                </a:cubicBezTo>
                <a:cubicBezTo>
                  <a:pt x="56" y="63"/>
                  <a:pt x="56" y="63"/>
                  <a:pt x="57" y="63"/>
                </a:cubicBezTo>
                <a:cubicBezTo>
                  <a:pt x="57" y="63"/>
                  <a:pt x="58" y="64"/>
                  <a:pt x="5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59" y="64"/>
                  <a:pt x="59" y="65"/>
                  <a:pt x="59" y="65"/>
                </a:cubicBezTo>
                <a:cubicBezTo>
                  <a:pt x="59" y="65"/>
                  <a:pt x="61" y="65"/>
                  <a:pt x="61" y="65"/>
                </a:cubicBezTo>
                <a:cubicBezTo>
                  <a:pt x="62" y="65"/>
                  <a:pt x="62" y="66"/>
                  <a:pt x="63" y="66"/>
                </a:cubicBezTo>
                <a:cubicBezTo>
                  <a:pt x="63" y="66"/>
                  <a:pt x="63" y="66"/>
                  <a:pt x="63" y="66"/>
                </a:cubicBezTo>
                <a:cubicBezTo>
                  <a:pt x="64" y="66"/>
                  <a:pt x="64" y="66"/>
                  <a:pt x="65" y="66"/>
                </a:cubicBezTo>
                <a:cubicBezTo>
                  <a:pt x="65" y="66"/>
                  <a:pt x="65" y="67"/>
                  <a:pt x="65" y="67"/>
                </a:cubicBezTo>
                <a:cubicBezTo>
                  <a:pt x="66" y="67"/>
                  <a:pt x="66" y="67"/>
                  <a:pt x="66" y="67"/>
                </a:cubicBezTo>
                <a:cubicBezTo>
                  <a:pt x="66" y="67"/>
                  <a:pt x="67" y="67"/>
                  <a:pt x="67" y="67"/>
                </a:cubicBezTo>
                <a:cubicBezTo>
                  <a:pt x="67" y="67"/>
                  <a:pt x="67" y="68"/>
                  <a:pt x="67" y="68"/>
                </a:cubicBezTo>
                <a:cubicBezTo>
                  <a:pt x="68" y="68"/>
                  <a:pt x="69" y="68"/>
                  <a:pt x="69" y="68"/>
                </a:cubicBezTo>
                <a:cubicBezTo>
                  <a:pt x="70" y="69"/>
                  <a:pt x="70" y="69"/>
                  <a:pt x="71" y="69"/>
                </a:cubicBezTo>
                <a:cubicBezTo>
                  <a:pt x="71" y="69"/>
                  <a:pt x="71" y="69"/>
                  <a:pt x="71" y="69"/>
                </a:cubicBezTo>
                <a:cubicBezTo>
                  <a:pt x="71" y="69"/>
                  <a:pt x="71" y="69"/>
                  <a:pt x="71" y="69"/>
                </a:cubicBezTo>
                <a:cubicBezTo>
                  <a:pt x="72" y="69"/>
                  <a:pt x="72" y="69"/>
                  <a:pt x="72" y="69"/>
                </a:cubicBezTo>
                <a:cubicBezTo>
                  <a:pt x="72" y="69"/>
                  <a:pt x="72" y="70"/>
                  <a:pt x="73" y="70"/>
                </a:cubicBezTo>
                <a:cubicBezTo>
                  <a:pt x="73" y="70"/>
                  <a:pt x="74" y="70"/>
                  <a:pt x="74" y="70"/>
                </a:cubicBezTo>
                <a:cubicBezTo>
                  <a:pt x="74" y="70"/>
                  <a:pt x="75" y="71"/>
                  <a:pt x="76" y="71"/>
                </a:cubicBezTo>
                <a:cubicBezTo>
                  <a:pt x="76" y="71"/>
                  <a:pt x="76" y="71"/>
                  <a:pt x="76" y="71"/>
                </a:cubicBezTo>
                <a:cubicBezTo>
                  <a:pt x="78" y="72"/>
                  <a:pt x="79" y="71"/>
                  <a:pt x="80" y="72"/>
                </a:cubicBezTo>
                <a:cubicBezTo>
                  <a:pt x="82" y="73"/>
                  <a:pt x="84" y="73"/>
                  <a:pt x="87" y="74"/>
                </a:cubicBezTo>
                <a:cubicBezTo>
                  <a:pt x="87" y="74"/>
                  <a:pt x="88" y="74"/>
                  <a:pt x="88" y="74"/>
                </a:cubicBezTo>
                <a:cubicBezTo>
                  <a:pt x="88" y="74"/>
                  <a:pt x="88" y="75"/>
                  <a:pt x="88" y="75"/>
                </a:cubicBezTo>
                <a:cubicBezTo>
                  <a:pt x="88" y="75"/>
                  <a:pt x="89" y="75"/>
                  <a:pt x="89" y="75"/>
                </a:cubicBezTo>
                <a:cubicBezTo>
                  <a:pt x="89" y="75"/>
                  <a:pt x="88" y="75"/>
                  <a:pt x="89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89" y="76"/>
                  <a:pt x="90" y="76"/>
                  <a:pt x="90" y="76"/>
                </a:cubicBezTo>
                <a:cubicBezTo>
                  <a:pt x="90" y="77"/>
                  <a:pt x="91" y="78"/>
                  <a:pt x="91" y="78"/>
                </a:cubicBezTo>
                <a:cubicBezTo>
                  <a:pt x="91" y="78"/>
                  <a:pt x="91" y="78"/>
                  <a:pt x="92" y="78"/>
                </a:cubicBezTo>
                <a:cubicBezTo>
                  <a:pt x="92" y="78"/>
                  <a:pt x="91" y="78"/>
                  <a:pt x="91" y="78"/>
                </a:cubicBezTo>
                <a:cubicBezTo>
                  <a:pt x="92" y="79"/>
                  <a:pt x="93" y="79"/>
                  <a:pt x="93" y="80"/>
                </a:cubicBezTo>
                <a:cubicBezTo>
                  <a:pt x="93" y="80"/>
                  <a:pt x="93" y="80"/>
                  <a:pt x="93" y="80"/>
                </a:cubicBezTo>
                <a:cubicBezTo>
                  <a:pt x="93" y="81"/>
                  <a:pt x="94" y="81"/>
                  <a:pt x="94" y="81"/>
                </a:cubicBezTo>
                <a:cubicBezTo>
                  <a:pt x="94" y="81"/>
                  <a:pt x="95" y="82"/>
                  <a:pt x="95" y="82"/>
                </a:cubicBezTo>
                <a:cubicBezTo>
                  <a:pt x="96" y="83"/>
                  <a:pt x="96" y="83"/>
                  <a:pt x="97" y="84"/>
                </a:cubicBezTo>
                <a:cubicBezTo>
                  <a:pt x="97" y="84"/>
                  <a:pt x="97" y="84"/>
                  <a:pt x="97" y="85"/>
                </a:cubicBezTo>
                <a:cubicBezTo>
                  <a:pt x="98" y="85"/>
                  <a:pt x="99" y="86"/>
                  <a:pt x="99" y="86"/>
                </a:cubicBezTo>
                <a:cubicBezTo>
                  <a:pt x="99" y="86"/>
                  <a:pt x="99" y="86"/>
                  <a:pt x="99" y="86"/>
                </a:cubicBezTo>
                <a:cubicBezTo>
                  <a:pt x="100" y="87"/>
                  <a:pt x="101" y="88"/>
                  <a:pt x="101" y="88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103" y="90"/>
                  <a:pt x="103" y="90"/>
                  <a:pt x="103" y="90"/>
                </a:cubicBezTo>
                <a:cubicBezTo>
                  <a:pt x="103" y="91"/>
                  <a:pt x="104" y="91"/>
                  <a:pt x="105" y="92"/>
                </a:cubicBezTo>
                <a:cubicBezTo>
                  <a:pt x="105" y="92"/>
                  <a:pt x="106" y="93"/>
                  <a:pt x="106" y="94"/>
                </a:cubicBezTo>
                <a:cubicBezTo>
                  <a:pt x="107" y="94"/>
                  <a:pt x="107" y="94"/>
                  <a:pt x="107" y="95"/>
                </a:cubicBezTo>
                <a:cubicBezTo>
                  <a:pt x="108" y="95"/>
                  <a:pt x="108" y="95"/>
                  <a:pt x="108" y="96"/>
                </a:cubicBezTo>
                <a:cubicBezTo>
                  <a:pt x="108" y="96"/>
                  <a:pt x="108" y="96"/>
                  <a:pt x="109" y="96"/>
                </a:cubicBezTo>
                <a:cubicBezTo>
                  <a:pt x="109" y="97"/>
                  <a:pt x="110" y="97"/>
                  <a:pt x="110" y="98"/>
                </a:cubicBezTo>
                <a:cubicBezTo>
                  <a:pt x="111" y="98"/>
                  <a:pt x="111" y="98"/>
                  <a:pt x="111" y="99"/>
                </a:cubicBezTo>
                <a:cubicBezTo>
                  <a:pt x="111" y="99"/>
                  <a:pt x="112" y="99"/>
                  <a:pt x="112" y="99"/>
                </a:cubicBezTo>
                <a:cubicBezTo>
                  <a:pt x="112" y="100"/>
                  <a:pt x="112" y="100"/>
                  <a:pt x="113" y="100"/>
                </a:cubicBezTo>
                <a:cubicBezTo>
                  <a:pt x="113" y="100"/>
                  <a:pt x="113" y="101"/>
                  <a:pt x="113" y="101"/>
                </a:cubicBezTo>
                <a:cubicBezTo>
                  <a:pt x="115" y="103"/>
                  <a:pt x="117" y="104"/>
                  <a:pt x="118" y="105"/>
                </a:cubicBezTo>
                <a:cubicBezTo>
                  <a:pt x="118" y="105"/>
                  <a:pt x="118" y="106"/>
                  <a:pt x="119" y="106"/>
                </a:cubicBezTo>
                <a:cubicBezTo>
                  <a:pt x="119" y="106"/>
                  <a:pt x="119" y="106"/>
                  <a:pt x="119" y="106"/>
                </a:cubicBezTo>
                <a:cubicBezTo>
                  <a:pt x="119" y="106"/>
                  <a:pt x="119" y="107"/>
                  <a:pt x="119" y="107"/>
                </a:cubicBezTo>
                <a:cubicBezTo>
                  <a:pt x="119" y="107"/>
                  <a:pt x="119" y="107"/>
                  <a:pt x="120" y="107"/>
                </a:cubicBezTo>
                <a:cubicBezTo>
                  <a:pt x="120" y="108"/>
                  <a:pt x="120" y="108"/>
                  <a:pt x="121" y="109"/>
                </a:cubicBezTo>
                <a:cubicBezTo>
                  <a:pt x="121" y="109"/>
                  <a:pt x="121" y="109"/>
                  <a:pt x="121" y="109"/>
                </a:cubicBezTo>
                <a:cubicBezTo>
                  <a:pt x="121" y="109"/>
                  <a:pt x="122" y="110"/>
                  <a:pt x="122" y="110"/>
                </a:cubicBezTo>
                <a:cubicBezTo>
                  <a:pt x="122" y="110"/>
                  <a:pt x="122" y="110"/>
                  <a:pt x="122" y="110"/>
                </a:cubicBezTo>
                <a:cubicBezTo>
                  <a:pt x="122" y="111"/>
                  <a:pt x="122" y="111"/>
                  <a:pt x="123" y="111"/>
                </a:cubicBezTo>
                <a:cubicBezTo>
                  <a:pt x="123" y="111"/>
                  <a:pt x="123" y="111"/>
                  <a:pt x="123" y="111"/>
                </a:cubicBezTo>
                <a:cubicBezTo>
                  <a:pt x="124" y="112"/>
                  <a:pt x="123" y="112"/>
                  <a:pt x="124" y="112"/>
                </a:cubicBezTo>
                <a:cubicBezTo>
                  <a:pt x="124" y="113"/>
                  <a:pt x="126" y="113"/>
                  <a:pt x="126" y="115"/>
                </a:cubicBezTo>
                <a:cubicBezTo>
                  <a:pt x="127" y="115"/>
                  <a:pt x="128" y="116"/>
                  <a:pt x="128" y="117"/>
                </a:cubicBezTo>
                <a:cubicBezTo>
                  <a:pt x="129" y="117"/>
                  <a:pt x="129" y="117"/>
                  <a:pt x="129" y="117"/>
                </a:cubicBezTo>
                <a:cubicBezTo>
                  <a:pt x="129" y="118"/>
                  <a:pt x="130" y="118"/>
                  <a:pt x="131" y="118"/>
                </a:cubicBezTo>
                <a:cubicBezTo>
                  <a:pt x="131" y="118"/>
                  <a:pt x="130" y="119"/>
                  <a:pt x="131" y="119"/>
                </a:cubicBezTo>
                <a:cubicBezTo>
                  <a:pt x="131" y="119"/>
                  <a:pt x="131" y="119"/>
                  <a:pt x="132" y="120"/>
                </a:cubicBezTo>
                <a:cubicBezTo>
                  <a:pt x="132" y="120"/>
                  <a:pt x="133" y="121"/>
                  <a:pt x="134" y="122"/>
                </a:cubicBezTo>
                <a:cubicBezTo>
                  <a:pt x="134" y="122"/>
                  <a:pt x="135" y="123"/>
                  <a:pt x="136" y="123"/>
                </a:cubicBezTo>
                <a:cubicBezTo>
                  <a:pt x="136" y="124"/>
                  <a:pt x="137" y="124"/>
                  <a:pt x="138" y="125"/>
                </a:cubicBezTo>
                <a:cubicBezTo>
                  <a:pt x="138" y="125"/>
                  <a:pt x="137" y="125"/>
                  <a:pt x="138" y="125"/>
                </a:cubicBezTo>
                <a:cubicBezTo>
                  <a:pt x="138" y="126"/>
                  <a:pt x="138" y="126"/>
                  <a:pt x="138" y="126"/>
                </a:cubicBezTo>
                <a:cubicBezTo>
                  <a:pt x="138" y="126"/>
                  <a:pt x="139" y="126"/>
                  <a:pt x="139" y="126"/>
                </a:cubicBezTo>
                <a:cubicBezTo>
                  <a:pt x="139" y="126"/>
                  <a:pt x="140" y="126"/>
                  <a:pt x="140" y="127"/>
                </a:cubicBezTo>
                <a:cubicBezTo>
                  <a:pt x="140" y="127"/>
                  <a:pt x="140" y="127"/>
                  <a:pt x="140" y="127"/>
                </a:cubicBezTo>
                <a:cubicBezTo>
                  <a:pt x="140" y="128"/>
                  <a:pt x="142" y="128"/>
                  <a:pt x="142" y="129"/>
                </a:cubicBezTo>
                <a:cubicBezTo>
                  <a:pt x="141" y="130"/>
                  <a:pt x="141" y="130"/>
                  <a:pt x="140" y="130"/>
                </a:cubicBezTo>
                <a:cubicBezTo>
                  <a:pt x="140" y="130"/>
                  <a:pt x="140" y="131"/>
                  <a:pt x="140" y="131"/>
                </a:cubicBezTo>
                <a:cubicBezTo>
                  <a:pt x="140" y="131"/>
                  <a:pt x="140" y="131"/>
                  <a:pt x="140" y="131"/>
                </a:cubicBezTo>
                <a:cubicBezTo>
                  <a:pt x="139" y="131"/>
                  <a:pt x="140" y="131"/>
                  <a:pt x="140" y="131"/>
                </a:cubicBezTo>
                <a:cubicBezTo>
                  <a:pt x="139" y="132"/>
                  <a:pt x="137" y="132"/>
                  <a:pt x="137" y="133"/>
                </a:cubicBezTo>
                <a:cubicBezTo>
                  <a:pt x="137" y="133"/>
                  <a:pt x="137" y="133"/>
                  <a:pt x="137" y="133"/>
                </a:cubicBezTo>
                <a:cubicBezTo>
                  <a:pt x="136" y="134"/>
                  <a:pt x="135" y="134"/>
                  <a:pt x="135" y="134"/>
                </a:cubicBezTo>
                <a:cubicBezTo>
                  <a:pt x="135" y="135"/>
                  <a:pt x="134" y="135"/>
                  <a:pt x="134" y="135"/>
                </a:cubicBezTo>
                <a:cubicBezTo>
                  <a:pt x="134" y="136"/>
                  <a:pt x="134" y="136"/>
                  <a:pt x="133" y="136"/>
                </a:cubicBezTo>
                <a:cubicBezTo>
                  <a:pt x="133" y="137"/>
                  <a:pt x="133" y="137"/>
                  <a:pt x="133" y="137"/>
                </a:cubicBezTo>
                <a:cubicBezTo>
                  <a:pt x="132" y="137"/>
                  <a:pt x="131" y="138"/>
                  <a:pt x="131" y="139"/>
                </a:cubicBezTo>
                <a:cubicBezTo>
                  <a:pt x="131" y="139"/>
                  <a:pt x="130" y="139"/>
                  <a:pt x="130" y="139"/>
                </a:cubicBezTo>
                <a:cubicBezTo>
                  <a:pt x="130" y="139"/>
                  <a:pt x="130" y="139"/>
                  <a:pt x="130" y="139"/>
                </a:cubicBezTo>
                <a:cubicBezTo>
                  <a:pt x="130" y="140"/>
                  <a:pt x="129" y="140"/>
                  <a:pt x="129" y="140"/>
                </a:cubicBezTo>
                <a:cubicBezTo>
                  <a:pt x="129" y="140"/>
                  <a:pt x="128" y="141"/>
                  <a:pt x="128" y="142"/>
                </a:cubicBezTo>
                <a:cubicBezTo>
                  <a:pt x="128" y="142"/>
                  <a:pt x="128" y="142"/>
                  <a:pt x="128" y="142"/>
                </a:cubicBezTo>
                <a:cubicBezTo>
                  <a:pt x="127" y="142"/>
                  <a:pt x="127" y="143"/>
                  <a:pt x="127" y="143"/>
                </a:cubicBezTo>
                <a:cubicBezTo>
                  <a:pt x="127" y="143"/>
                  <a:pt x="127" y="143"/>
                  <a:pt x="126" y="143"/>
                </a:cubicBezTo>
                <a:cubicBezTo>
                  <a:pt x="126" y="143"/>
                  <a:pt x="126" y="144"/>
                  <a:pt x="126" y="144"/>
                </a:cubicBezTo>
                <a:cubicBezTo>
                  <a:pt x="126" y="144"/>
                  <a:pt x="125" y="144"/>
                  <a:pt x="125" y="145"/>
                </a:cubicBezTo>
                <a:cubicBezTo>
                  <a:pt x="125" y="145"/>
                  <a:pt x="125" y="145"/>
                  <a:pt x="125" y="145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23" y="146"/>
                  <a:pt x="124" y="146"/>
                  <a:pt x="123" y="147"/>
                </a:cubicBezTo>
                <a:cubicBezTo>
                  <a:pt x="123" y="147"/>
                  <a:pt x="123" y="147"/>
                  <a:pt x="122" y="147"/>
                </a:cubicBezTo>
                <a:cubicBezTo>
                  <a:pt x="122" y="147"/>
                  <a:pt x="122" y="148"/>
                  <a:pt x="122" y="148"/>
                </a:cubicBezTo>
                <a:cubicBezTo>
                  <a:pt x="122" y="148"/>
                  <a:pt x="122" y="148"/>
                  <a:pt x="122" y="148"/>
                </a:cubicBezTo>
                <a:cubicBezTo>
                  <a:pt x="121" y="148"/>
                  <a:pt x="121" y="149"/>
                  <a:pt x="121" y="149"/>
                </a:cubicBezTo>
                <a:cubicBezTo>
                  <a:pt x="121" y="149"/>
                  <a:pt x="121" y="149"/>
                  <a:pt x="121" y="149"/>
                </a:cubicBezTo>
                <a:cubicBezTo>
                  <a:pt x="121" y="149"/>
                  <a:pt x="121" y="150"/>
                  <a:pt x="120" y="150"/>
                </a:cubicBezTo>
                <a:cubicBezTo>
                  <a:pt x="120" y="150"/>
                  <a:pt x="120" y="150"/>
                  <a:pt x="120" y="150"/>
                </a:cubicBezTo>
                <a:cubicBezTo>
                  <a:pt x="119" y="151"/>
                  <a:pt x="119" y="151"/>
                  <a:pt x="119" y="151"/>
                </a:cubicBezTo>
                <a:cubicBezTo>
                  <a:pt x="119" y="151"/>
                  <a:pt x="118" y="152"/>
                  <a:pt x="118" y="152"/>
                </a:cubicBezTo>
                <a:cubicBezTo>
                  <a:pt x="118" y="152"/>
                  <a:pt x="118" y="153"/>
                  <a:pt x="117" y="153"/>
                </a:cubicBezTo>
                <a:cubicBezTo>
                  <a:pt x="117" y="154"/>
                  <a:pt x="116" y="154"/>
                  <a:pt x="116" y="154"/>
                </a:cubicBezTo>
                <a:cubicBezTo>
                  <a:pt x="116" y="154"/>
                  <a:pt x="116" y="154"/>
                  <a:pt x="116" y="155"/>
                </a:cubicBezTo>
                <a:cubicBezTo>
                  <a:pt x="116" y="155"/>
                  <a:pt x="115" y="155"/>
                  <a:pt x="115" y="155"/>
                </a:cubicBezTo>
                <a:cubicBezTo>
                  <a:pt x="115" y="155"/>
                  <a:pt x="114" y="156"/>
                  <a:pt x="114" y="156"/>
                </a:cubicBezTo>
                <a:cubicBezTo>
                  <a:pt x="114" y="156"/>
                  <a:pt x="114" y="156"/>
                  <a:pt x="114" y="156"/>
                </a:cubicBezTo>
                <a:cubicBezTo>
                  <a:pt x="114" y="156"/>
                  <a:pt x="114" y="156"/>
                  <a:pt x="114" y="157"/>
                </a:cubicBezTo>
                <a:cubicBezTo>
                  <a:pt x="113" y="157"/>
                  <a:pt x="113" y="157"/>
                  <a:pt x="113" y="157"/>
                </a:cubicBezTo>
                <a:cubicBezTo>
                  <a:pt x="113" y="158"/>
                  <a:pt x="112" y="158"/>
                  <a:pt x="112" y="158"/>
                </a:cubicBezTo>
                <a:cubicBezTo>
                  <a:pt x="112" y="159"/>
                  <a:pt x="111" y="159"/>
                  <a:pt x="111" y="159"/>
                </a:cubicBezTo>
                <a:cubicBezTo>
                  <a:pt x="111" y="159"/>
                  <a:pt x="110" y="159"/>
                  <a:pt x="110" y="160"/>
                </a:cubicBezTo>
                <a:cubicBezTo>
                  <a:pt x="110" y="160"/>
                  <a:pt x="110" y="160"/>
                  <a:pt x="110" y="160"/>
                </a:cubicBezTo>
                <a:cubicBezTo>
                  <a:pt x="109" y="161"/>
                  <a:pt x="109" y="162"/>
                  <a:pt x="108" y="162"/>
                </a:cubicBezTo>
                <a:cubicBezTo>
                  <a:pt x="108" y="162"/>
                  <a:pt x="108" y="162"/>
                  <a:pt x="107" y="163"/>
                </a:cubicBezTo>
                <a:cubicBezTo>
                  <a:pt x="107" y="163"/>
                  <a:pt x="107" y="163"/>
                  <a:pt x="107" y="164"/>
                </a:cubicBezTo>
                <a:cubicBezTo>
                  <a:pt x="107" y="164"/>
                  <a:pt x="106" y="164"/>
                  <a:pt x="106" y="164"/>
                </a:cubicBezTo>
                <a:cubicBezTo>
                  <a:pt x="106" y="164"/>
                  <a:pt x="105" y="165"/>
                  <a:pt x="105" y="165"/>
                </a:cubicBezTo>
                <a:cubicBezTo>
                  <a:pt x="105" y="165"/>
                  <a:pt x="104" y="166"/>
                  <a:pt x="104" y="166"/>
                </a:cubicBezTo>
                <a:cubicBezTo>
                  <a:pt x="103" y="167"/>
                  <a:pt x="103" y="168"/>
                  <a:pt x="102" y="169"/>
                </a:cubicBezTo>
                <a:cubicBezTo>
                  <a:pt x="101" y="169"/>
                  <a:pt x="100" y="171"/>
                  <a:pt x="100" y="171"/>
                </a:cubicBezTo>
                <a:cubicBezTo>
                  <a:pt x="100" y="171"/>
                  <a:pt x="100" y="171"/>
                  <a:pt x="100" y="171"/>
                </a:cubicBezTo>
                <a:cubicBezTo>
                  <a:pt x="100" y="171"/>
                  <a:pt x="99" y="172"/>
                  <a:pt x="99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8" y="173"/>
                  <a:pt x="97" y="173"/>
                  <a:pt x="97" y="174"/>
                </a:cubicBezTo>
                <a:cubicBezTo>
                  <a:pt x="97" y="174"/>
                  <a:pt x="97" y="174"/>
                  <a:pt x="97" y="174"/>
                </a:cubicBezTo>
                <a:cubicBezTo>
                  <a:pt x="96" y="175"/>
                  <a:pt x="96" y="176"/>
                  <a:pt x="95" y="176"/>
                </a:cubicBezTo>
                <a:cubicBezTo>
                  <a:pt x="95" y="176"/>
                  <a:pt x="95" y="177"/>
                  <a:pt x="95" y="177"/>
                </a:cubicBezTo>
                <a:cubicBezTo>
                  <a:pt x="95" y="177"/>
                  <a:pt x="94" y="177"/>
                  <a:pt x="94" y="177"/>
                </a:cubicBezTo>
                <a:cubicBezTo>
                  <a:pt x="94" y="178"/>
                  <a:pt x="94" y="178"/>
                  <a:pt x="94" y="178"/>
                </a:cubicBezTo>
                <a:cubicBezTo>
                  <a:pt x="94" y="178"/>
                  <a:pt x="93" y="178"/>
                  <a:pt x="93" y="178"/>
                </a:cubicBezTo>
                <a:cubicBezTo>
                  <a:pt x="93" y="179"/>
                  <a:pt x="93" y="179"/>
                  <a:pt x="92" y="180"/>
                </a:cubicBezTo>
                <a:cubicBezTo>
                  <a:pt x="92" y="180"/>
                  <a:pt x="92" y="181"/>
                  <a:pt x="91" y="181"/>
                </a:cubicBezTo>
                <a:cubicBezTo>
                  <a:pt x="91" y="181"/>
                  <a:pt x="91" y="181"/>
                  <a:pt x="91" y="181"/>
                </a:cubicBezTo>
                <a:cubicBezTo>
                  <a:pt x="91" y="181"/>
                  <a:pt x="91" y="181"/>
                  <a:pt x="91" y="182"/>
                </a:cubicBezTo>
                <a:cubicBezTo>
                  <a:pt x="91" y="182"/>
                  <a:pt x="90" y="182"/>
                  <a:pt x="90" y="182"/>
                </a:cubicBezTo>
                <a:cubicBezTo>
                  <a:pt x="90" y="182"/>
                  <a:pt x="90" y="182"/>
                  <a:pt x="90" y="182"/>
                </a:cubicBezTo>
                <a:cubicBezTo>
                  <a:pt x="90" y="183"/>
                  <a:pt x="90" y="183"/>
                  <a:pt x="89" y="183"/>
                </a:cubicBezTo>
                <a:cubicBezTo>
                  <a:pt x="89" y="184"/>
                  <a:pt x="88" y="184"/>
                  <a:pt x="88" y="184"/>
                </a:cubicBezTo>
                <a:cubicBezTo>
                  <a:pt x="88" y="185"/>
                  <a:pt x="88" y="184"/>
                  <a:pt x="88" y="185"/>
                </a:cubicBezTo>
                <a:cubicBezTo>
                  <a:pt x="87" y="185"/>
                  <a:pt x="87" y="186"/>
                  <a:pt x="87" y="186"/>
                </a:cubicBezTo>
                <a:cubicBezTo>
                  <a:pt x="87" y="186"/>
                  <a:pt x="86" y="186"/>
                  <a:pt x="86" y="186"/>
                </a:cubicBezTo>
                <a:cubicBezTo>
                  <a:pt x="85" y="187"/>
                  <a:pt x="85" y="188"/>
                  <a:pt x="84" y="188"/>
                </a:cubicBezTo>
                <a:cubicBezTo>
                  <a:pt x="84" y="188"/>
                  <a:pt x="84" y="188"/>
                  <a:pt x="83" y="188"/>
                </a:cubicBezTo>
                <a:cubicBezTo>
                  <a:pt x="83" y="188"/>
                  <a:pt x="84" y="189"/>
                  <a:pt x="83" y="189"/>
                </a:cubicBezTo>
                <a:cubicBezTo>
                  <a:pt x="83" y="189"/>
                  <a:pt x="83" y="189"/>
                  <a:pt x="83" y="189"/>
                </a:cubicBezTo>
                <a:cubicBezTo>
                  <a:pt x="82" y="190"/>
                  <a:pt x="81" y="190"/>
                  <a:pt x="81" y="191"/>
                </a:cubicBezTo>
                <a:cubicBezTo>
                  <a:pt x="81" y="191"/>
                  <a:pt x="81" y="191"/>
                  <a:pt x="81" y="191"/>
                </a:cubicBezTo>
                <a:cubicBezTo>
                  <a:pt x="81" y="191"/>
                  <a:pt x="80" y="192"/>
                  <a:pt x="80" y="193"/>
                </a:cubicBezTo>
                <a:cubicBezTo>
                  <a:pt x="80" y="193"/>
                  <a:pt x="80" y="193"/>
                  <a:pt x="80" y="193"/>
                </a:cubicBezTo>
                <a:cubicBezTo>
                  <a:pt x="79" y="193"/>
                  <a:pt x="79" y="194"/>
                  <a:pt x="79" y="194"/>
                </a:cubicBezTo>
                <a:cubicBezTo>
                  <a:pt x="79" y="194"/>
                  <a:pt x="78" y="194"/>
                  <a:pt x="78" y="194"/>
                </a:cubicBezTo>
                <a:cubicBezTo>
                  <a:pt x="78" y="194"/>
                  <a:pt x="78" y="195"/>
                  <a:pt x="78" y="195"/>
                </a:cubicBezTo>
                <a:cubicBezTo>
                  <a:pt x="78" y="195"/>
                  <a:pt x="78" y="195"/>
                  <a:pt x="78" y="195"/>
                </a:cubicBezTo>
                <a:cubicBezTo>
                  <a:pt x="77" y="195"/>
                  <a:pt x="78" y="196"/>
                  <a:pt x="78" y="196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76" y="197"/>
                  <a:pt x="76" y="197"/>
                  <a:pt x="76" y="197"/>
                </a:cubicBezTo>
                <a:cubicBezTo>
                  <a:pt x="76" y="198"/>
                  <a:pt x="76" y="198"/>
                  <a:pt x="76" y="198"/>
                </a:cubicBezTo>
                <a:cubicBezTo>
                  <a:pt x="76" y="198"/>
                  <a:pt x="75" y="199"/>
                  <a:pt x="75" y="199"/>
                </a:cubicBezTo>
                <a:cubicBezTo>
                  <a:pt x="75" y="199"/>
                  <a:pt x="75" y="199"/>
                  <a:pt x="75" y="199"/>
                </a:cubicBezTo>
                <a:cubicBezTo>
                  <a:pt x="74" y="199"/>
                  <a:pt x="75" y="200"/>
                  <a:pt x="74" y="200"/>
                </a:cubicBezTo>
                <a:cubicBezTo>
                  <a:pt x="73" y="199"/>
                  <a:pt x="73" y="199"/>
                  <a:pt x="72" y="199"/>
                </a:cubicBezTo>
                <a:cubicBezTo>
                  <a:pt x="72" y="198"/>
                  <a:pt x="72" y="198"/>
                  <a:pt x="72" y="197"/>
                </a:cubicBezTo>
                <a:cubicBezTo>
                  <a:pt x="72" y="197"/>
                  <a:pt x="72" y="197"/>
                  <a:pt x="72" y="196"/>
                </a:cubicBezTo>
                <a:cubicBezTo>
                  <a:pt x="72" y="196"/>
                  <a:pt x="72" y="196"/>
                  <a:pt x="72" y="196"/>
                </a:cubicBezTo>
                <a:cubicBezTo>
                  <a:pt x="73" y="195"/>
                  <a:pt x="72" y="195"/>
                  <a:pt x="73" y="195"/>
                </a:cubicBezTo>
                <a:cubicBezTo>
                  <a:pt x="73" y="194"/>
                  <a:pt x="73" y="194"/>
                  <a:pt x="73" y="193"/>
                </a:cubicBezTo>
                <a:cubicBezTo>
                  <a:pt x="74" y="193"/>
                  <a:pt x="76" y="191"/>
                  <a:pt x="74" y="191"/>
                </a:cubicBezTo>
                <a:cubicBezTo>
                  <a:pt x="73" y="190"/>
                  <a:pt x="73" y="191"/>
                  <a:pt x="72" y="191"/>
                </a:cubicBezTo>
                <a:cubicBezTo>
                  <a:pt x="71" y="192"/>
                  <a:pt x="69" y="194"/>
                  <a:pt x="68" y="195"/>
                </a:cubicBezTo>
                <a:cubicBezTo>
                  <a:pt x="68" y="195"/>
                  <a:pt x="67" y="195"/>
                  <a:pt x="67" y="195"/>
                </a:cubicBezTo>
                <a:cubicBezTo>
                  <a:pt x="67" y="196"/>
                  <a:pt x="67" y="196"/>
                  <a:pt x="67" y="196"/>
                </a:cubicBezTo>
                <a:cubicBezTo>
                  <a:pt x="67" y="196"/>
                  <a:pt x="67" y="196"/>
                  <a:pt x="67" y="196"/>
                </a:cubicBezTo>
                <a:cubicBezTo>
                  <a:pt x="66" y="196"/>
                  <a:pt x="67" y="196"/>
                  <a:pt x="67" y="197"/>
                </a:cubicBezTo>
                <a:cubicBezTo>
                  <a:pt x="67" y="197"/>
                  <a:pt x="66" y="196"/>
                  <a:pt x="66" y="196"/>
                </a:cubicBezTo>
                <a:cubicBezTo>
                  <a:pt x="66" y="197"/>
                  <a:pt x="66" y="197"/>
                  <a:pt x="66" y="197"/>
                </a:cubicBezTo>
                <a:cubicBezTo>
                  <a:pt x="66" y="197"/>
                  <a:pt x="66" y="197"/>
                  <a:pt x="66" y="197"/>
                </a:cubicBezTo>
                <a:cubicBezTo>
                  <a:pt x="66" y="197"/>
                  <a:pt x="66" y="197"/>
                  <a:pt x="66" y="198"/>
                </a:cubicBezTo>
                <a:cubicBezTo>
                  <a:pt x="66" y="198"/>
                  <a:pt x="65" y="197"/>
                  <a:pt x="65" y="198"/>
                </a:cubicBezTo>
                <a:cubicBezTo>
                  <a:pt x="65" y="198"/>
                  <a:pt x="65" y="198"/>
                  <a:pt x="65" y="199"/>
                </a:cubicBezTo>
                <a:cubicBezTo>
                  <a:pt x="65" y="199"/>
                  <a:pt x="64" y="199"/>
                  <a:pt x="64" y="199"/>
                </a:cubicBezTo>
                <a:cubicBezTo>
                  <a:pt x="64" y="200"/>
                  <a:pt x="64" y="200"/>
                  <a:pt x="64" y="201"/>
                </a:cubicBezTo>
                <a:cubicBezTo>
                  <a:pt x="63" y="201"/>
                  <a:pt x="63" y="202"/>
                  <a:pt x="63" y="202"/>
                </a:cubicBezTo>
                <a:cubicBezTo>
                  <a:pt x="62" y="203"/>
                  <a:pt x="62" y="204"/>
                  <a:pt x="62" y="204"/>
                </a:cubicBezTo>
                <a:cubicBezTo>
                  <a:pt x="61" y="205"/>
                  <a:pt x="61" y="205"/>
                  <a:pt x="61" y="206"/>
                </a:cubicBezTo>
                <a:cubicBezTo>
                  <a:pt x="61" y="206"/>
                  <a:pt x="62" y="207"/>
                  <a:pt x="62" y="208"/>
                </a:cubicBezTo>
                <a:cubicBezTo>
                  <a:pt x="62" y="208"/>
                  <a:pt x="61" y="208"/>
                  <a:pt x="61" y="208"/>
                </a:cubicBezTo>
                <a:cubicBezTo>
                  <a:pt x="61" y="208"/>
                  <a:pt x="61" y="208"/>
                  <a:pt x="61" y="209"/>
                </a:cubicBezTo>
                <a:cubicBezTo>
                  <a:pt x="61" y="209"/>
                  <a:pt x="62" y="210"/>
                  <a:pt x="61" y="211"/>
                </a:cubicBezTo>
                <a:cubicBezTo>
                  <a:pt x="61" y="212"/>
                  <a:pt x="60" y="212"/>
                  <a:pt x="60" y="213"/>
                </a:cubicBezTo>
                <a:cubicBezTo>
                  <a:pt x="60" y="214"/>
                  <a:pt x="60" y="214"/>
                  <a:pt x="60" y="214"/>
                </a:cubicBezTo>
                <a:cubicBezTo>
                  <a:pt x="61" y="216"/>
                  <a:pt x="60" y="218"/>
                  <a:pt x="60" y="219"/>
                </a:cubicBezTo>
                <a:cubicBezTo>
                  <a:pt x="60" y="219"/>
                  <a:pt x="60" y="219"/>
                  <a:pt x="60" y="220"/>
                </a:cubicBezTo>
                <a:cubicBezTo>
                  <a:pt x="59" y="220"/>
                  <a:pt x="60" y="220"/>
                  <a:pt x="60" y="220"/>
                </a:cubicBezTo>
                <a:cubicBezTo>
                  <a:pt x="59" y="221"/>
                  <a:pt x="59" y="222"/>
                  <a:pt x="58" y="223"/>
                </a:cubicBezTo>
                <a:cubicBezTo>
                  <a:pt x="58" y="223"/>
                  <a:pt x="57" y="224"/>
                  <a:pt x="57" y="224"/>
                </a:cubicBezTo>
                <a:cubicBezTo>
                  <a:pt x="57" y="224"/>
                  <a:pt x="57" y="224"/>
                  <a:pt x="57" y="224"/>
                </a:cubicBezTo>
                <a:cubicBezTo>
                  <a:pt x="57" y="225"/>
                  <a:pt x="56" y="226"/>
                  <a:pt x="56" y="226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6" y="226"/>
                  <a:pt x="56" y="227"/>
                  <a:pt x="56" y="227"/>
                </a:cubicBezTo>
                <a:cubicBezTo>
                  <a:pt x="56" y="227"/>
                  <a:pt x="55" y="227"/>
                  <a:pt x="55" y="227"/>
                </a:cubicBezTo>
                <a:cubicBezTo>
                  <a:pt x="55" y="227"/>
                  <a:pt x="55" y="227"/>
                  <a:pt x="55" y="227"/>
                </a:cubicBezTo>
                <a:cubicBezTo>
                  <a:pt x="55" y="228"/>
                  <a:pt x="54" y="228"/>
                  <a:pt x="54" y="228"/>
                </a:cubicBezTo>
                <a:cubicBezTo>
                  <a:pt x="54" y="228"/>
                  <a:pt x="53" y="229"/>
                  <a:pt x="54" y="229"/>
                </a:cubicBezTo>
                <a:cubicBezTo>
                  <a:pt x="53" y="229"/>
                  <a:pt x="53" y="229"/>
                  <a:pt x="53" y="229"/>
                </a:cubicBezTo>
                <a:cubicBezTo>
                  <a:pt x="53" y="230"/>
                  <a:pt x="53" y="230"/>
                  <a:pt x="53" y="230"/>
                </a:cubicBezTo>
                <a:cubicBezTo>
                  <a:pt x="53" y="230"/>
                  <a:pt x="53" y="230"/>
                  <a:pt x="53" y="230"/>
                </a:cubicBezTo>
                <a:cubicBezTo>
                  <a:pt x="53" y="230"/>
                  <a:pt x="52" y="232"/>
                  <a:pt x="52" y="231"/>
                </a:cubicBezTo>
                <a:cubicBezTo>
                  <a:pt x="52" y="232"/>
                  <a:pt x="51" y="232"/>
                  <a:pt x="51" y="232"/>
                </a:cubicBezTo>
                <a:cubicBezTo>
                  <a:pt x="51" y="233"/>
                  <a:pt x="51" y="232"/>
                  <a:pt x="51" y="233"/>
                </a:cubicBezTo>
                <a:cubicBezTo>
                  <a:pt x="50" y="233"/>
                  <a:pt x="50" y="234"/>
                  <a:pt x="50" y="234"/>
                </a:cubicBezTo>
                <a:cubicBezTo>
                  <a:pt x="50" y="234"/>
                  <a:pt x="50" y="234"/>
                  <a:pt x="50" y="234"/>
                </a:cubicBezTo>
                <a:cubicBezTo>
                  <a:pt x="50" y="234"/>
                  <a:pt x="50" y="234"/>
                  <a:pt x="50" y="234"/>
                </a:cubicBezTo>
                <a:cubicBezTo>
                  <a:pt x="50" y="234"/>
                  <a:pt x="50" y="235"/>
                  <a:pt x="50" y="235"/>
                </a:cubicBezTo>
                <a:cubicBezTo>
                  <a:pt x="50" y="236"/>
                  <a:pt x="49" y="235"/>
                  <a:pt x="49" y="235"/>
                </a:cubicBezTo>
                <a:cubicBezTo>
                  <a:pt x="48" y="236"/>
                  <a:pt x="48" y="237"/>
                  <a:pt x="47" y="238"/>
                </a:cubicBezTo>
                <a:cubicBezTo>
                  <a:pt x="47" y="238"/>
                  <a:pt x="47" y="238"/>
                  <a:pt x="47" y="238"/>
                </a:cubicBezTo>
                <a:cubicBezTo>
                  <a:pt x="47" y="239"/>
                  <a:pt x="46" y="240"/>
                  <a:pt x="46" y="241"/>
                </a:cubicBezTo>
                <a:cubicBezTo>
                  <a:pt x="45" y="241"/>
                  <a:pt x="44" y="242"/>
                  <a:pt x="44" y="243"/>
                </a:cubicBezTo>
                <a:cubicBezTo>
                  <a:pt x="44" y="243"/>
                  <a:pt x="44" y="243"/>
                  <a:pt x="44" y="243"/>
                </a:cubicBezTo>
                <a:cubicBezTo>
                  <a:pt x="43" y="244"/>
                  <a:pt x="42" y="245"/>
                  <a:pt x="42" y="246"/>
                </a:cubicBezTo>
                <a:cubicBezTo>
                  <a:pt x="42" y="246"/>
                  <a:pt x="41" y="246"/>
                  <a:pt x="41" y="246"/>
                </a:cubicBezTo>
                <a:cubicBezTo>
                  <a:pt x="41" y="246"/>
                  <a:pt x="41" y="246"/>
                  <a:pt x="41" y="247"/>
                </a:cubicBezTo>
                <a:cubicBezTo>
                  <a:pt x="41" y="247"/>
                  <a:pt x="41" y="247"/>
                  <a:pt x="41" y="247"/>
                </a:cubicBezTo>
                <a:cubicBezTo>
                  <a:pt x="40" y="247"/>
                  <a:pt x="41" y="248"/>
                  <a:pt x="41" y="248"/>
                </a:cubicBezTo>
                <a:cubicBezTo>
                  <a:pt x="40" y="248"/>
                  <a:pt x="40" y="249"/>
                  <a:pt x="40" y="250"/>
                </a:cubicBezTo>
                <a:cubicBezTo>
                  <a:pt x="39" y="251"/>
                  <a:pt x="39" y="251"/>
                  <a:pt x="39" y="252"/>
                </a:cubicBezTo>
                <a:cubicBezTo>
                  <a:pt x="39" y="252"/>
                  <a:pt x="38" y="252"/>
                  <a:pt x="38" y="252"/>
                </a:cubicBezTo>
                <a:cubicBezTo>
                  <a:pt x="38" y="252"/>
                  <a:pt x="38" y="253"/>
                  <a:pt x="38" y="253"/>
                </a:cubicBezTo>
                <a:cubicBezTo>
                  <a:pt x="38" y="254"/>
                  <a:pt x="37" y="254"/>
                  <a:pt x="37" y="254"/>
                </a:cubicBezTo>
                <a:cubicBezTo>
                  <a:pt x="37" y="254"/>
                  <a:pt x="37" y="254"/>
                  <a:pt x="37" y="254"/>
                </a:cubicBezTo>
                <a:cubicBezTo>
                  <a:pt x="36" y="255"/>
                  <a:pt x="35" y="255"/>
                  <a:pt x="35" y="256"/>
                </a:cubicBezTo>
                <a:cubicBezTo>
                  <a:pt x="35" y="256"/>
                  <a:pt x="34" y="257"/>
                  <a:pt x="34" y="258"/>
                </a:cubicBezTo>
                <a:cubicBezTo>
                  <a:pt x="34" y="258"/>
                  <a:pt x="34" y="258"/>
                  <a:pt x="34" y="258"/>
                </a:cubicBezTo>
                <a:cubicBezTo>
                  <a:pt x="33" y="258"/>
                  <a:pt x="33" y="259"/>
                  <a:pt x="33" y="260"/>
                </a:cubicBezTo>
                <a:cubicBezTo>
                  <a:pt x="33" y="260"/>
                  <a:pt x="32" y="260"/>
                  <a:pt x="32" y="260"/>
                </a:cubicBezTo>
                <a:cubicBezTo>
                  <a:pt x="32" y="260"/>
                  <a:pt x="32" y="260"/>
                  <a:pt x="32" y="260"/>
                </a:cubicBezTo>
                <a:cubicBezTo>
                  <a:pt x="32" y="260"/>
                  <a:pt x="32" y="260"/>
                  <a:pt x="32" y="260"/>
                </a:cubicBezTo>
                <a:cubicBezTo>
                  <a:pt x="32" y="260"/>
                  <a:pt x="32" y="261"/>
                  <a:pt x="32" y="261"/>
                </a:cubicBezTo>
                <a:cubicBezTo>
                  <a:pt x="32" y="261"/>
                  <a:pt x="32" y="261"/>
                  <a:pt x="31" y="261"/>
                </a:cubicBezTo>
                <a:cubicBezTo>
                  <a:pt x="31" y="261"/>
                  <a:pt x="32" y="261"/>
                  <a:pt x="31" y="261"/>
                </a:cubicBezTo>
                <a:cubicBezTo>
                  <a:pt x="31" y="261"/>
                  <a:pt x="31" y="261"/>
                  <a:pt x="31" y="261"/>
                </a:cubicBezTo>
                <a:cubicBezTo>
                  <a:pt x="31" y="261"/>
                  <a:pt x="31" y="262"/>
                  <a:pt x="31" y="262"/>
                </a:cubicBezTo>
                <a:cubicBezTo>
                  <a:pt x="31" y="262"/>
                  <a:pt x="30" y="262"/>
                  <a:pt x="30" y="262"/>
                </a:cubicBezTo>
                <a:cubicBezTo>
                  <a:pt x="30" y="262"/>
                  <a:pt x="30" y="263"/>
                  <a:pt x="30" y="263"/>
                </a:cubicBezTo>
                <a:cubicBezTo>
                  <a:pt x="30" y="263"/>
                  <a:pt x="29" y="263"/>
                  <a:pt x="29" y="263"/>
                </a:cubicBezTo>
                <a:cubicBezTo>
                  <a:pt x="29" y="264"/>
                  <a:pt x="29" y="265"/>
                  <a:pt x="28" y="265"/>
                </a:cubicBezTo>
                <a:cubicBezTo>
                  <a:pt x="28" y="265"/>
                  <a:pt x="28" y="265"/>
                  <a:pt x="28" y="265"/>
                </a:cubicBezTo>
                <a:cubicBezTo>
                  <a:pt x="27" y="266"/>
                  <a:pt x="27" y="266"/>
                  <a:pt x="27" y="266"/>
                </a:cubicBezTo>
                <a:cubicBezTo>
                  <a:pt x="27" y="266"/>
                  <a:pt x="26" y="267"/>
                  <a:pt x="26" y="267"/>
                </a:cubicBezTo>
                <a:cubicBezTo>
                  <a:pt x="26" y="267"/>
                  <a:pt x="26" y="267"/>
                  <a:pt x="26" y="268"/>
                </a:cubicBezTo>
                <a:cubicBezTo>
                  <a:pt x="25" y="268"/>
                  <a:pt x="25" y="268"/>
                  <a:pt x="25" y="268"/>
                </a:cubicBezTo>
                <a:cubicBezTo>
                  <a:pt x="25" y="268"/>
                  <a:pt x="25" y="269"/>
                  <a:pt x="25" y="269"/>
                </a:cubicBezTo>
                <a:cubicBezTo>
                  <a:pt x="25" y="269"/>
                  <a:pt x="24" y="269"/>
                  <a:pt x="24" y="269"/>
                </a:cubicBezTo>
                <a:cubicBezTo>
                  <a:pt x="24" y="269"/>
                  <a:pt x="24" y="270"/>
                  <a:pt x="23" y="270"/>
                </a:cubicBezTo>
                <a:cubicBezTo>
                  <a:pt x="23" y="270"/>
                  <a:pt x="22" y="270"/>
                  <a:pt x="23" y="271"/>
                </a:cubicBezTo>
                <a:cubicBezTo>
                  <a:pt x="22" y="270"/>
                  <a:pt x="22" y="271"/>
                  <a:pt x="21" y="271"/>
                </a:cubicBezTo>
                <a:cubicBezTo>
                  <a:pt x="21" y="271"/>
                  <a:pt x="20" y="271"/>
                  <a:pt x="20" y="271"/>
                </a:cubicBezTo>
                <a:cubicBezTo>
                  <a:pt x="19" y="272"/>
                  <a:pt x="19" y="272"/>
                  <a:pt x="19" y="273"/>
                </a:cubicBezTo>
                <a:cubicBezTo>
                  <a:pt x="20" y="275"/>
                  <a:pt x="22" y="274"/>
                  <a:pt x="23" y="273"/>
                </a:cubicBezTo>
                <a:close/>
                <a:moveTo>
                  <a:pt x="76" y="59"/>
                </a:moveTo>
                <a:cubicBezTo>
                  <a:pt x="76" y="59"/>
                  <a:pt x="74" y="58"/>
                  <a:pt x="75" y="58"/>
                </a:cubicBezTo>
                <a:cubicBezTo>
                  <a:pt x="76" y="58"/>
                  <a:pt x="75" y="59"/>
                  <a:pt x="76" y="59"/>
                </a:cubicBezTo>
                <a:close/>
                <a:moveTo>
                  <a:pt x="72" y="55"/>
                </a:moveTo>
                <a:cubicBezTo>
                  <a:pt x="71" y="55"/>
                  <a:pt x="71" y="55"/>
                  <a:pt x="71" y="55"/>
                </a:cubicBezTo>
                <a:cubicBezTo>
                  <a:pt x="71" y="54"/>
                  <a:pt x="71" y="55"/>
                  <a:pt x="71" y="54"/>
                </a:cubicBezTo>
                <a:cubicBezTo>
                  <a:pt x="71" y="54"/>
                  <a:pt x="70" y="53"/>
                  <a:pt x="71" y="53"/>
                </a:cubicBezTo>
                <a:cubicBezTo>
                  <a:pt x="72" y="53"/>
                  <a:pt x="72" y="53"/>
                  <a:pt x="72" y="54"/>
                </a:cubicBezTo>
                <a:cubicBezTo>
                  <a:pt x="73" y="54"/>
                  <a:pt x="73" y="54"/>
                  <a:pt x="73" y="55"/>
                </a:cubicBezTo>
                <a:cubicBezTo>
                  <a:pt x="73" y="55"/>
                  <a:pt x="73" y="55"/>
                  <a:pt x="74" y="55"/>
                </a:cubicBezTo>
                <a:cubicBezTo>
                  <a:pt x="74" y="56"/>
                  <a:pt x="74" y="56"/>
                  <a:pt x="74" y="56"/>
                </a:cubicBezTo>
                <a:cubicBezTo>
                  <a:pt x="74" y="57"/>
                  <a:pt x="75" y="57"/>
                  <a:pt x="75" y="58"/>
                </a:cubicBezTo>
                <a:cubicBezTo>
                  <a:pt x="74" y="58"/>
                  <a:pt x="74" y="57"/>
                  <a:pt x="73" y="56"/>
                </a:cubicBezTo>
                <a:cubicBezTo>
                  <a:pt x="73" y="56"/>
                  <a:pt x="72" y="56"/>
                  <a:pt x="72" y="55"/>
                </a:cubicBezTo>
                <a:close/>
                <a:moveTo>
                  <a:pt x="61" y="56"/>
                </a:moveTo>
                <a:cubicBezTo>
                  <a:pt x="61" y="55"/>
                  <a:pt x="62" y="55"/>
                  <a:pt x="62" y="55"/>
                </a:cubicBezTo>
                <a:cubicBezTo>
                  <a:pt x="62" y="56"/>
                  <a:pt x="62" y="56"/>
                  <a:pt x="62" y="57"/>
                </a:cubicBezTo>
                <a:cubicBezTo>
                  <a:pt x="61" y="56"/>
                  <a:pt x="61" y="56"/>
                  <a:pt x="61" y="56"/>
                </a:cubicBezTo>
                <a:close/>
                <a:moveTo>
                  <a:pt x="62" y="57"/>
                </a:moveTo>
                <a:cubicBezTo>
                  <a:pt x="62" y="57"/>
                  <a:pt x="62" y="56"/>
                  <a:pt x="63" y="57"/>
                </a:cubicBezTo>
                <a:cubicBezTo>
                  <a:pt x="63" y="58"/>
                  <a:pt x="63" y="58"/>
                  <a:pt x="63" y="58"/>
                </a:cubicBezTo>
                <a:cubicBezTo>
                  <a:pt x="63" y="57"/>
                  <a:pt x="63" y="57"/>
                  <a:pt x="62" y="57"/>
                </a:cubicBezTo>
                <a:close/>
                <a:moveTo>
                  <a:pt x="70" y="58"/>
                </a:moveTo>
                <a:cubicBezTo>
                  <a:pt x="71" y="58"/>
                  <a:pt x="71" y="59"/>
                  <a:pt x="71" y="59"/>
                </a:cubicBezTo>
                <a:cubicBezTo>
                  <a:pt x="70" y="59"/>
                  <a:pt x="70" y="58"/>
                  <a:pt x="70" y="58"/>
                </a:cubicBezTo>
                <a:close/>
                <a:moveTo>
                  <a:pt x="66" y="59"/>
                </a:moveTo>
                <a:cubicBezTo>
                  <a:pt x="67" y="59"/>
                  <a:pt x="67" y="59"/>
                  <a:pt x="67" y="58"/>
                </a:cubicBezTo>
                <a:cubicBezTo>
                  <a:pt x="69" y="59"/>
                  <a:pt x="70" y="59"/>
                  <a:pt x="70" y="60"/>
                </a:cubicBezTo>
                <a:cubicBezTo>
                  <a:pt x="68" y="60"/>
                  <a:pt x="67" y="60"/>
                  <a:pt x="66" y="60"/>
                </a:cubicBezTo>
                <a:cubicBezTo>
                  <a:pt x="66" y="60"/>
                  <a:pt x="66" y="59"/>
                  <a:pt x="66" y="59"/>
                </a:cubicBezTo>
                <a:close/>
                <a:moveTo>
                  <a:pt x="58" y="61"/>
                </a:moveTo>
                <a:cubicBezTo>
                  <a:pt x="58" y="60"/>
                  <a:pt x="58" y="59"/>
                  <a:pt x="59" y="59"/>
                </a:cubicBezTo>
                <a:cubicBezTo>
                  <a:pt x="61" y="59"/>
                  <a:pt x="60" y="60"/>
                  <a:pt x="60" y="61"/>
                </a:cubicBezTo>
                <a:lnTo>
                  <a:pt x="58" y="61"/>
                </a:lnTo>
                <a:close/>
                <a:moveTo>
                  <a:pt x="71" y="61"/>
                </a:moveTo>
                <a:cubicBezTo>
                  <a:pt x="72" y="61"/>
                  <a:pt x="73" y="62"/>
                  <a:pt x="73" y="63"/>
                </a:cubicBezTo>
                <a:cubicBezTo>
                  <a:pt x="73" y="63"/>
                  <a:pt x="74" y="63"/>
                  <a:pt x="74" y="63"/>
                </a:cubicBezTo>
                <a:cubicBezTo>
                  <a:pt x="74" y="64"/>
                  <a:pt x="73" y="63"/>
                  <a:pt x="71" y="63"/>
                </a:cubicBezTo>
                <a:cubicBezTo>
                  <a:pt x="71" y="63"/>
                  <a:pt x="70" y="62"/>
                  <a:pt x="71" y="61"/>
                </a:cubicBezTo>
                <a:close/>
                <a:moveTo>
                  <a:pt x="79" y="69"/>
                </a:moveTo>
                <a:cubicBezTo>
                  <a:pt x="79" y="69"/>
                  <a:pt x="78" y="69"/>
                  <a:pt x="78" y="69"/>
                </a:cubicBezTo>
                <a:cubicBezTo>
                  <a:pt x="78" y="69"/>
                  <a:pt x="77" y="68"/>
                  <a:pt x="77" y="68"/>
                </a:cubicBezTo>
                <a:cubicBezTo>
                  <a:pt x="77" y="68"/>
                  <a:pt x="77" y="68"/>
                  <a:pt x="77" y="68"/>
                </a:cubicBezTo>
                <a:cubicBezTo>
                  <a:pt x="76" y="68"/>
                  <a:pt x="76" y="67"/>
                  <a:pt x="76" y="67"/>
                </a:cubicBezTo>
                <a:cubicBezTo>
                  <a:pt x="75" y="67"/>
                  <a:pt x="74" y="66"/>
                  <a:pt x="74" y="66"/>
                </a:cubicBezTo>
                <a:cubicBezTo>
                  <a:pt x="73" y="66"/>
                  <a:pt x="73" y="65"/>
                  <a:pt x="73" y="65"/>
                </a:cubicBezTo>
                <a:cubicBezTo>
                  <a:pt x="72" y="65"/>
                  <a:pt x="72" y="65"/>
                  <a:pt x="71" y="65"/>
                </a:cubicBezTo>
                <a:cubicBezTo>
                  <a:pt x="71" y="65"/>
                  <a:pt x="71" y="64"/>
                  <a:pt x="70" y="64"/>
                </a:cubicBezTo>
                <a:cubicBezTo>
                  <a:pt x="69" y="64"/>
                  <a:pt x="70" y="64"/>
                  <a:pt x="70" y="65"/>
                </a:cubicBezTo>
                <a:cubicBezTo>
                  <a:pt x="70" y="65"/>
                  <a:pt x="72" y="65"/>
                  <a:pt x="72" y="66"/>
                </a:cubicBezTo>
                <a:cubicBezTo>
                  <a:pt x="70" y="66"/>
                  <a:pt x="69" y="65"/>
                  <a:pt x="67" y="64"/>
                </a:cubicBezTo>
                <a:cubicBezTo>
                  <a:pt x="66" y="64"/>
                  <a:pt x="65" y="64"/>
                  <a:pt x="64" y="63"/>
                </a:cubicBezTo>
                <a:cubicBezTo>
                  <a:pt x="64" y="63"/>
                  <a:pt x="64" y="63"/>
                  <a:pt x="64" y="63"/>
                </a:cubicBezTo>
                <a:cubicBezTo>
                  <a:pt x="63" y="62"/>
                  <a:pt x="62" y="63"/>
                  <a:pt x="62" y="62"/>
                </a:cubicBezTo>
                <a:cubicBezTo>
                  <a:pt x="64" y="62"/>
                  <a:pt x="65" y="62"/>
                  <a:pt x="66" y="63"/>
                </a:cubicBezTo>
                <a:cubicBezTo>
                  <a:pt x="67" y="63"/>
                  <a:pt x="67" y="63"/>
                  <a:pt x="68" y="63"/>
                </a:cubicBezTo>
                <a:cubicBezTo>
                  <a:pt x="68" y="63"/>
                  <a:pt x="69" y="63"/>
                  <a:pt x="69" y="63"/>
                </a:cubicBezTo>
                <a:cubicBezTo>
                  <a:pt x="70" y="63"/>
                  <a:pt x="71" y="64"/>
                  <a:pt x="71" y="64"/>
                </a:cubicBezTo>
                <a:cubicBezTo>
                  <a:pt x="72" y="64"/>
                  <a:pt x="71" y="64"/>
                  <a:pt x="72" y="64"/>
                </a:cubicBezTo>
                <a:cubicBezTo>
                  <a:pt x="72" y="64"/>
                  <a:pt x="73" y="64"/>
                  <a:pt x="73" y="65"/>
                </a:cubicBezTo>
                <a:cubicBezTo>
                  <a:pt x="75" y="65"/>
                  <a:pt x="76" y="65"/>
                  <a:pt x="78" y="66"/>
                </a:cubicBezTo>
                <a:cubicBezTo>
                  <a:pt x="79" y="66"/>
                  <a:pt x="80" y="67"/>
                  <a:pt x="80" y="68"/>
                </a:cubicBezTo>
                <a:cubicBezTo>
                  <a:pt x="81" y="68"/>
                  <a:pt x="82" y="69"/>
                  <a:pt x="82" y="70"/>
                </a:cubicBezTo>
                <a:cubicBezTo>
                  <a:pt x="81" y="70"/>
                  <a:pt x="80" y="69"/>
                  <a:pt x="79" y="69"/>
                </a:cubicBezTo>
                <a:close/>
                <a:moveTo>
                  <a:pt x="67" y="207"/>
                </a:moveTo>
                <a:cubicBezTo>
                  <a:pt x="68" y="206"/>
                  <a:pt x="68" y="207"/>
                  <a:pt x="68" y="208"/>
                </a:cubicBezTo>
                <a:cubicBezTo>
                  <a:pt x="67" y="208"/>
                  <a:pt x="67" y="207"/>
                  <a:pt x="67" y="207"/>
                </a:cubicBezTo>
                <a:close/>
                <a:moveTo>
                  <a:pt x="71" y="210"/>
                </a:moveTo>
                <a:cubicBezTo>
                  <a:pt x="71" y="209"/>
                  <a:pt x="72" y="209"/>
                  <a:pt x="72" y="208"/>
                </a:cubicBezTo>
                <a:cubicBezTo>
                  <a:pt x="73" y="209"/>
                  <a:pt x="74" y="209"/>
                  <a:pt x="73" y="210"/>
                </a:cubicBezTo>
                <a:cubicBezTo>
                  <a:pt x="73" y="210"/>
                  <a:pt x="72" y="210"/>
                  <a:pt x="71" y="210"/>
                </a:cubicBezTo>
                <a:close/>
                <a:moveTo>
                  <a:pt x="80" y="213"/>
                </a:moveTo>
                <a:cubicBezTo>
                  <a:pt x="79" y="213"/>
                  <a:pt x="79" y="214"/>
                  <a:pt x="78" y="214"/>
                </a:cubicBezTo>
                <a:cubicBezTo>
                  <a:pt x="78" y="213"/>
                  <a:pt x="79" y="213"/>
                  <a:pt x="80" y="213"/>
                </a:cubicBezTo>
                <a:close/>
                <a:moveTo>
                  <a:pt x="69" y="216"/>
                </a:moveTo>
                <a:cubicBezTo>
                  <a:pt x="70" y="216"/>
                  <a:pt x="70" y="215"/>
                  <a:pt x="70" y="215"/>
                </a:cubicBezTo>
                <a:cubicBezTo>
                  <a:pt x="71" y="215"/>
                  <a:pt x="71" y="215"/>
                  <a:pt x="72" y="215"/>
                </a:cubicBezTo>
                <a:cubicBezTo>
                  <a:pt x="72" y="215"/>
                  <a:pt x="72" y="215"/>
                  <a:pt x="72" y="214"/>
                </a:cubicBezTo>
                <a:cubicBezTo>
                  <a:pt x="73" y="214"/>
                  <a:pt x="73" y="215"/>
                  <a:pt x="74" y="214"/>
                </a:cubicBezTo>
                <a:cubicBezTo>
                  <a:pt x="74" y="214"/>
                  <a:pt x="74" y="215"/>
                  <a:pt x="75" y="215"/>
                </a:cubicBezTo>
                <a:cubicBezTo>
                  <a:pt x="75" y="215"/>
                  <a:pt x="74" y="215"/>
                  <a:pt x="74" y="215"/>
                </a:cubicBezTo>
                <a:cubicBezTo>
                  <a:pt x="72" y="215"/>
                  <a:pt x="72" y="217"/>
                  <a:pt x="70" y="217"/>
                </a:cubicBezTo>
                <a:cubicBezTo>
                  <a:pt x="68" y="217"/>
                  <a:pt x="68" y="218"/>
                  <a:pt x="66" y="218"/>
                </a:cubicBezTo>
                <a:cubicBezTo>
                  <a:pt x="66" y="217"/>
                  <a:pt x="67" y="216"/>
                  <a:pt x="69" y="216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62" name="Freeform 28"/>
          <p:cNvSpPr>
            <a:spLocks noEditPoints="1"/>
          </p:cNvSpPr>
          <p:nvPr userDrawn="1"/>
        </p:nvSpPr>
        <p:spPr bwMode="auto">
          <a:xfrm flipH="1">
            <a:off x="0" y="706309"/>
            <a:ext cx="338729" cy="873796"/>
          </a:xfrm>
          <a:custGeom>
            <a:avLst/>
            <a:gdLst>
              <a:gd name="T0" fmla="*/ 101 w 193"/>
              <a:gd name="T1" fmla="*/ 447 h 499"/>
              <a:gd name="T2" fmla="*/ 103 w 193"/>
              <a:gd name="T3" fmla="*/ 466 h 499"/>
              <a:gd name="T4" fmla="*/ 125 w 193"/>
              <a:gd name="T5" fmla="*/ 153 h 499"/>
              <a:gd name="T6" fmla="*/ 131 w 193"/>
              <a:gd name="T7" fmla="*/ 171 h 499"/>
              <a:gd name="T8" fmla="*/ 125 w 193"/>
              <a:gd name="T9" fmla="*/ 171 h 499"/>
              <a:gd name="T10" fmla="*/ 126 w 193"/>
              <a:gd name="T11" fmla="*/ 63 h 499"/>
              <a:gd name="T12" fmla="*/ 153 w 193"/>
              <a:gd name="T13" fmla="*/ 37 h 499"/>
              <a:gd name="T14" fmla="*/ 150 w 193"/>
              <a:gd name="T15" fmla="*/ 9 h 499"/>
              <a:gd name="T16" fmla="*/ 129 w 193"/>
              <a:gd name="T17" fmla="*/ 10 h 499"/>
              <a:gd name="T18" fmla="*/ 117 w 193"/>
              <a:gd name="T19" fmla="*/ 28 h 499"/>
              <a:gd name="T20" fmla="*/ 121 w 193"/>
              <a:gd name="T21" fmla="*/ 29 h 499"/>
              <a:gd name="T22" fmla="*/ 141 w 193"/>
              <a:gd name="T23" fmla="*/ 33 h 499"/>
              <a:gd name="T24" fmla="*/ 133 w 193"/>
              <a:gd name="T25" fmla="*/ 17 h 499"/>
              <a:gd name="T26" fmla="*/ 159 w 193"/>
              <a:gd name="T27" fmla="*/ 474 h 499"/>
              <a:gd name="T28" fmla="*/ 172 w 193"/>
              <a:gd name="T29" fmla="*/ 499 h 499"/>
              <a:gd name="T30" fmla="*/ 167 w 193"/>
              <a:gd name="T31" fmla="*/ 482 h 499"/>
              <a:gd name="T32" fmla="*/ 174 w 193"/>
              <a:gd name="T33" fmla="*/ 475 h 499"/>
              <a:gd name="T34" fmla="*/ 178 w 193"/>
              <a:gd name="T35" fmla="*/ 443 h 499"/>
              <a:gd name="T36" fmla="*/ 102 w 193"/>
              <a:gd name="T37" fmla="*/ 418 h 499"/>
              <a:gd name="T38" fmla="*/ 108 w 193"/>
              <a:gd name="T39" fmla="*/ 422 h 499"/>
              <a:gd name="T40" fmla="*/ 111 w 193"/>
              <a:gd name="T41" fmla="*/ 428 h 499"/>
              <a:gd name="T42" fmla="*/ 112 w 193"/>
              <a:gd name="T43" fmla="*/ 431 h 499"/>
              <a:gd name="T44" fmla="*/ 192 w 193"/>
              <a:gd name="T45" fmla="*/ 453 h 499"/>
              <a:gd name="T46" fmla="*/ 121 w 193"/>
              <a:gd name="T47" fmla="*/ 471 h 499"/>
              <a:gd name="T48" fmla="*/ 137 w 193"/>
              <a:gd name="T49" fmla="*/ 470 h 499"/>
              <a:gd name="T50" fmla="*/ 130 w 193"/>
              <a:gd name="T51" fmla="*/ 470 h 499"/>
              <a:gd name="T52" fmla="*/ 145 w 193"/>
              <a:gd name="T53" fmla="*/ 476 h 499"/>
              <a:gd name="T54" fmla="*/ 123 w 193"/>
              <a:gd name="T55" fmla="*/ 336 h 499"/>
              <a:gd name="T56" fmla="*/ 48 w 193"/>
              <a:gd name="T57" fmla="*/ 141 h 499"/>
              <a:gd name="T58" fmla="*/ 47 w 193"/>
              <a:gd name="T59" fmla="*/ 126 h 499"/>
              <a:gd name="T60" fmla="*/ 186 w 193"/>
              <a:gd name="T61" fmla="*/ 279 h 499"/>
              <a:gd name="T62" fmla="*/ 159 w 193"/>
              <a:gd name="T63" fmla="*/ 287 h 499"/>
              <a:gd name="T64" fmla="*/ 124 w 193"/>
              <a:gd name="T65" fmla="*/ 297 h 499"/>
              <a:gd name="T66" fmla="*/ 87 w 193"/>
              <a:gd name="T67" fmla="*/ 304 h 499"/>
              <a:gd name="T68" fmla="*/ 47 w 193"/>
              <a:gd name="T69" fmla="*/ 328 h 499"/>
              <a:gd name="T70" fmla="*/ 14 w 193"/>
              <a:gd name="T71" fmla="*/ 345 h 499"/>
              <a:gd name="T72" fmla="*/ 28 w 193"/>
              <a:gd name="T73" fmla="*/ 345 h 499"/>
              <a:gd name="T74" fmla="*/ 17 w 193"/>
              <a:gd name="T75" fmla="*/ 345 h 499"/>
              <a:gd name="T76" fmla="*/ 51 w 193"/>
              <a:gd name="T77" fmla="*/ 329 h 499"/>
              <a:gd name="T78" fmla="*/ 95 w 193"/>
              <a:gd name="T79" fmla="*/ 329 h 499"/>
              <a:gd name="T80" fmla="*/ 112 w 193"/>
              <a:gd name="T81" fmla="*/ 315 h 499"/>
              <a:gd name="T82" fmla="*/ 133 w 193"/>
              <a:gd name="T83" fmla="*/ 298 h 499"/>
              <a:gd name="T84" fmla="*/ 165 w 193"/>
              <a:gd name="T85" fmla="*/ 288 h 499"/>
              <a:gd name="T86" fmla="*/ 193 w 193"/>
              <a:gd name="T87" fmla="*/ 276 h 499"/>
              <a:gd name="T88" fmla="*/ 94 w 193"/>
              <a:gd name="T89" fmla="*/ 318 h 499"/>
              <a:gd name="T90" fmla="*/ 96 w 193"/>
              <a:gd name="T91" fmla="*/ 315 h 499"/>
              <a:gd name="T92" fmla="*/ 99 w 193"/>
              <a:gd name="T93" fmla="*/ 320 h 499"/>
              <a:gd name="T94" fmla="*/ 100 w 193"/>
              <a:gd name="T95" fmla="*/ 157 h 499"/>
              <a:gd name="T96" fmla="*/ 113 w 193"/>
              <a:gd name="T97" fmla="*/ 139 h 499"/>
              <a:gd name="T98" fmla="*/ 96 w 193"/>
              <a:gd name="T99" fmla="*/ 156 h 499"/>
              <a:gd name="T100" fmla="*/ 27 w 193"/>
              <a:gd name="T101" fmla="*/ 129 h 499"/>
              <a:gd name="T102" fmla="*/ 35 w 193"/>
              <a:gd name="T103" fmla="*/ 111 h 499"/>
              <a:gd name="T104" fmla="*/ 20 w 193"/>
              <a:gd name="T105" fmla="*/ 128 h 499"/>
              <a:gd name="T106" fmla="*/ 96 w 193"/>
              <a:gd name="T107" fmla="*/ 365 h 499"/>
              <a:gd name="T108" fmla="*/ 100 w 193"/>
              <a:gd name="T109" fmla="*/ 362 h 499"/>
              <a:gd name="T110" fmla="*/ 95 w 193"/>
              <a:gd name="T111" fmla="*/ 338 h 499"/>
              <a:gd name="T112" fmla="*/ 105 w 193"/>
              <a:gd name="T113" fmla="*/ 337 h 499"/>
              <a:gd name="T114" fmla="*/ 83 w 193"/>
              <a:gd name="T115" fmla="*/ 341 h 499"/>
              <a:gd name="T116" fmla="*/ 65 w 193"/>
              <a:gd name="T117" fmla="*/ 150 h 499"/>
              <a:gd name="T118" fmla="*/ 79 w 193"/>
              <a:gd name="T119" fmla="*/ 144 h 499"/>
              <a:gd name="T120" fmla="*/ 73 w 193"/>
              <a:gd name="T121" fmla="*/ 147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3" h="499">
                <a:moveTo>
                  <a:pt x="146" y="152"/>
                </a:moveTo>
                <a:cubicBezTo>
                  <a:pt x="146" y="150"/>
                  <a:pt x="143" y="149"/>
                  <a:pt x="142" y="148"/>
                </a:cubicBezTo>
                <a:cubicBezTo>
                  <a:pt x="139" y="147"/>
                  <a:pt x="136" y="144"/>
                  <a:pt x="133" y="143"/>
                </a:cubicBezTo>
                <a:cubicBezTo>
                  <a:pt x="133" y="143"/>
                  <a:pt x="133" y="144"/>
                  <a:pt x="133" y="144"/>
                </a:cubicBezTo>
                <a:cubicBezTo>
                  <a:pt x="131" y="144"/>
                  <a:pt x="129" y="141"/>
                  <a:pt x="128" y="142"/>
                </a:cubicBezTo>
                <a:cubicBezTo>
                  <a:pt x="127" y="144"/>
                  <a:pt x="129" y="145"/>
                  <a:pt x="130" y="146"/>
                </a:cubicBezTo>
                <a:cubicBezTo>
                  <a:pt x="130" y="146"/>
                  <a:pt x="131" y="146"/>
                  <a:pt x="131" y="146"/>
                </a:cubicBezTo>
                <a:cubicBezTo>
                  <a:pt x="132" y="146"/>
                  <a:pt x="132" y="146"/>
                  <a:pt x="133" y="146"/>
                </a:cubicBezTo>
                <a:cubicBezTo>
                  <a:pt x="133" y="146"/>
                  <a:pt x="133" y="146"/>
                  <a:pt x="134" y="146"/>
                </a:cubicBezTo>
                <a:cubicBezTo>
                  <a:pt x="134" y="146"/>
                  <a:pt x="135" y="146"/>
                  <a:pt x="135" y="146"/>
                </a:cubicBezTo>
                <a:cubicBezTo>
                  <a:pt x="135" y="148"/>
                  <a:pt x="133" y="146"/>
                  <a:pt x="133" y="147"/>
                </a:cubicBezTo>
                <a:cubicBezTo>
                  <a:pt x="137" y="149"/>
                  <a:pt x="140" y="152"/>
                  <a:pt x="144" y="153"/>
                </a:cubicBezTo>
                <a:cubicBezTo>
                  <a:pt x="145" y="154"/>
                  <a:pt x="146" y="152"/>
                  <a:pt x="146" y="152"/>
                </a:cubicBezTo>
                <a:close/>
                <a:moveTo>
                  <a:pt x="109" y="450"/>
                </a:moveTo>
                <a:cubicBezTo>
                  <a:pt x="109" y="449"/>
                  <a:pt x="109" y="448"/>
                  <a:pt x="107" y="447"/>
                </a:cubicBezTo>
                <a:cubicBezTo>
                  <a:pt x="107" y="447"/>
                  <a:pt x="107" y="447"/>
                  <a:pt x="107" y="447"/>
                </a:cubicBezTo>
                <a:cubicBezTo>
                  <a:pt x="106" y="447"/>
                  <a:pt x="106" y="448"/>
                  <a:pt x="105" y="448"/>
                </a:cubicBezTo>
                <a:cubicBezTo>
                  <a:pt x="103" y="447"/>
                  <a:pt x="102" y="447"/>
                  <a:pt x="101" y="447"/>
                </a:cubicBezTo>
                <a:cubicBezTo>
                  <a:pt x="99" y="447"/>
                  <a:pt x="98" y="446"/>
                  <a:pt x="96" y="447"/>
                </a:cubicBezTo>
                <a:cubicBezTo>
                  <a:pt x="95" y="448"/>
                  <a:pt x="97" y="450"/>
                  <a:pt x="97" y="450"/>
                </a:cubicBezTo>
                <a:cubicBezTo>
                  <a:pt x="96" y="451"/>
                  <a:pt x="98" y="451"/>
                  <a:pt x="98" y="452"/>
                </a:cubicBezTo>
                <a:cubicBezTo>
                  <a:pt x="98" y="451"/>
                  <a:pt x="99" y="451"/>
                  <a:pt x="99" y="451"/>
                </a:cubicBezTo>
                <a:cubicBezTo>
                  <a:pt x="100" y="451"/>
                  <a:pt x="99" y="449"/>
                  <a:pt x="100" y="449"/>
                </a:cubicBezTo>
                <a:cubicBezTo>
                  <a:pt x="102" y="450"/>
                  <a:pt x="104" y="450"/>
                  <a:pt x="105" y="451"/>
                </a:cubicBezTo>
                <a:cubicBezTo>
                  <a:pt x="105" y="452"/>
                  <a:pt x="104" y="453"/>
                  <a:pt x="104" y="454"/>
                </a:cubicBezTo>
                <a:cubicBezTo>
                  <a:pt x="104" y="454"/>
                  <a:pt x="104" y="454"/>
                  <a:pt x="104" y="454"/>
                </a:cubicBezTo>
                <a:cubicBezTo>
                  <a:pt x="104" y="455"/>
                  <a:pt x="103" y="455"/>
                  <a:pt x="103" y="455"/>
                </a:cubicBezTo>
                <a:cubicBezTo>
                  <a:pt x="103" y="456"/>
                  <a:pt x="103" y="456"/>
                  <a:pt x="103" y="456"/>
                </a:cubicBezTo>
                <a:cubicBezTo>
                  <a:pt x="103" y="457"/>
                  <a:pt x="103" y="458"/>
                  <a:pt x="102" y="458"/>
                </a:cubicBezTo>
                <a:cubicBezTo>
                  <a:pt x="102" y="459"/>
                  <a:pt x="102" y="459"/>
                  <a:pt x="102" y="459"/>
                </a:cubicBezTo>
                <a:cubicBezTo>
                  <a:pt x="102" y="459"/>
                  <a:pt x="102" y="459"/>
                  <a:pt x="102" y="460"/>
                </a:cubicBezTo>
                <a:cubicBezTo>
                  <a:pt x="102" y="461"/>
                  <a:pt x="101" y="462"/>
                  <a:pt x="101" y="463"/>
                </a:cubicBezTo>
                <a:cubicBezTo>
                  <a:pt x="100" y="465"/>
                  <a:pt x="100" y="464"/>
                  <a:pt x="100" y="465"/>
                </a:cubicBezTo>
                <a:cubicBezTo>
                  <a:pt x="99" y="467"/>
                  <a:pt x="99" y="468"/>
                  <a:pt x="99" y="469"/>
                </a:cubicBezTo>
                <a:cubicBezTo>
                  <a:pt x="102" y="470"/>
                  <a:pt x="102" y="470"/>
                  <a:pt x="102" y="470"/>
                </a:cubicBezTo>
                <a:cubicBezTo>
                  <a:pt x="102" y="469"/>
                  <a:pt x="103" y="467"/>
                  <a:pt x="103" y="466"/>
                </a:cubicBezTo>
                <a:cubicBezTo>
                  <a:pt x="104" y="464"/>
                  <a:pt x="104" y="463"/>
                  <a:pt x="105" y="461"/>
                </a:cubicBezTo>
                <a:cubicBezTo>
                  <a:pt x="106" y="459"/>
                  <a:pt x="106" y="459"/>
                  <a:pt x="106" y="458"/>
                </a:cubicBezTo>
                <a:cubicBezTo>
                  <a:pt x="107" y="455"/>
                  <a:pt x="107" y="454"/>
                  <a:pt x="109" y="453"/>
                </a:cubicBezTo>
                <a:cubicBezTo>
                  <a:pt x="111" y="454"/>
                  <a:pt x="113" y="455"/>
                  <a:pt x="114" y="454"/>
                </a:cubicBezTo>
                <a:cubicBezTo>
                  <a:pt x="112" y="452"/>
                  <a:pt x="111" y="451"/>
                  <a:pt x="109" y="450"/>
                </a:cubicBezTo>
                <a:close/>
                <a:moveTo>
                  <a:pt x="138" y="162"/>
                </a:moveTo>
                <a:cubicBezTo>
                  <a:pt x="139" y="162"/>
                  <a:pt x="139" y="163"/>
                  <a:pt x="139" y="163"/>
                </a:cubicBezTo>
                <a:cubicBezTo>
                  <a:pt x="140" y="162"/>
                  <a:pt x="140" y="163"/>
                  <a:pt x="141" y="162"/>
                </a:cubicBezTo>
                <a:cubicBezTo>
                  <a:pt x="137" y="160"/>
                  <a:pt x="132" y="159"/>
                  <a:pt x="127" y="156"/>
                </a:cubicBezTo>
                <a:cubicBezTo>
                  <a:pt x="127" y="155"/>
                  <a:pt x="127" y="154"/>
                  <a:pt x="127" y="153"/>
                </a:cubicBezTo>
                <a:cubicBezTo>
                  <a:pt x="128" y="153"/>
                  <a:pt x="128" y="152"/>
                  <a:pt x="128" y="151"/>
                </a:cubicBezTo>
                <a:cubicBezTo>
                  <a:pt x="128" y="150"/>
                  <a:pt x="129" y="150"/>
                  <a:pt x="130" y="149"/>
                </a:cubicBezTo>
                <a:cubicBezTo>
                  <a:pt x="130" y="148"/>
                  <a:pt x="129" y="147"/>
                  <a:pt x="129" y="147"/>
                </a:cubicBezTo>
                <a:cubicBezTo>
                  <a:pt x="129" y="146"/>
                  <a:pt x="129" y="146"/>
                  <a:pt x="128" y="145"/>
                </a:cubicBezTo>
                <a:cubicBezTo>
                  <a:pt x="127" y="147"/>
                  <a:pt x="127" y="148"/>
                  <a:pt x="126" y="150"/>
                </a:cubicBezTo>
                <a:cubicBezTo>
                  <a:pt x="126" y="151"/>
                  <a:pt x="128" y="151"/>
                  <a:pt x="127" y="152"/>
                </a:cubicBezTo>
                <a:cubicBezTo>
                  <a:pt x="127" y="153"/>
                  <a:pt x="126" y="152"/>
                  <a:pt x="126" y="152"/>
                </a:cubicBezTo>
                <a:cubicBezTo>
                  <a:pt x="125" y="153"/>
                  <a:pt x="125" y="153"/>
                  <a:pt x="125" y="153"/>
                </a:cubicBezTo>
                <a:cubicBezTo>
                  <a:pt x="124" y="156"/>
                  <a:pt x="124" y="156"/>
                  <a:pt x="124" y="156"/>
                </a:cubicBezTo>
                <a:cubicBezTo>
                  <a:pt x="123" y="156"/>
                  <a:pt x="122" y="156"/>
                  <a:pt x="122" y="157"/>
                </a:cubicBezTo>
                <a:cubicBezTo>
                  <a:pt x="122" y="158"/>
                  <a:pt x="122" y="159"/>
                  <a:pt x="122" y="159"/>
                </a:cubicBezTo>
                <a:cubicBezTo>
                  <a:pt x="121" y="159"/>
                  <a:pt x="121" y="160"/>
                  <a:pt x="121" y="161"/>
                </a:cubicBezTo>
                <a:cubicBezTo>
                  <a:pt x="120" y="162"/>
                  <a:pt x="120" y="163"/>
                  <a:pt x="119" y="165"/>
                </a:cubicBezTo>
                <a:cubicBezTo>
                  <a:pt x="119" y="165"/>
                  <a:pt x="118" y="166"/>
                  <a:pt x="118" y="167"/>
                </a:cubicBezTo>
                <a:cubicBezTo>
                  <a:pt x="117" y="168"/>
                  <a:pt x="117" y="169"/>
                  <a:pt x="117" y="170"/>
                </a:cubicBezTo>
                <a:cubicBezTo>
                  <a:pt x="119" y="171"/>
                  <a:pt x="121" y="172"/>
                  <a:pt x="123" y="173"/>
                </a:cubicBezTo>
                <a:cubicBezTo>
                  <a:pt x="124" y="173"/>
                  <a:pt x="124" y="173"/>
                  <a:pt x="125" y="173"/>
                </a:cubicBezTo>
                <a:cubicBezTo>
                  <a:pt x="126" y="174"/>
                  <a:pt x="126" y="173"/>
                  <a:pt x="126" y="174"/>
                </a:cubicBezTo>
                <a:cubicBezTo>
                  <a:pt x="128" y="175"/>
                  <a:pt x="130" y="175"/>
                  <a:pt x="131" y="175"/>
                </a:cubicBezTo>
                <a:cubicBezTo>
                  <a:pt x="132" y="175"/>
                  <a:pt x="133" y="176"/>
                  <a:pt x="135" y="176"/>
                </a:cubicBezTo>
                <a:cubicBezTo>
                  <a:pt x="135" y="176"/>
                  <a:pt x="135" y="175"/>
                  <a:pt x="136" y="175"/>
                </a:cubicBezTo>
                <a:cubicBezTo>
                  <a:pt x="137" y="174"/>
                  <a:pt x="135" y="174"/>
                  <a:pt x="136" y="173"/>
                </a:cubicBezTo>
                <a:cubicBezTo>
                  <a:pt x="135" y="173"/>
                  <a:pt x="134" y="172"/>
                  <a:pt x="134" y="172"/>
                </a:cubicBezTo>
                <a:cubicBezTo>
                  <a:pt x="134" y="172"/>
                  <a:pt x="134" y="172"/>
                  <a:pt x="134" y="172"/>
                </a:cubicBezTo>
                <a:cubicBezTo>
                  <a:pt x="134" y="172"/>
                  <a:pt x="131" y="171"/>
                  <a:pt x="131" y="171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130" y="171"/>
                  <a:pt x="130" y="171"/>
                  <a:pt x="129" y="171"/>
                </a:cubicBezTo>
                <a:cubicBezTo>
                  <a:pt x="128" y="170"/>
                  <a:pt x="127" y="170"/>
                  <a:pt x="125" y="169"/>
                </a:cubicBezTo>
                <a:cubicBezTo>
                  <a:pt x="124" y="169"/>
                  <a:pt x="122" y="168"/>
                  <a:pt x="121" y="167"/>
                </a:cubicBezTo>
                <a:cubicBezTo>
                  <a:pt x="122" y="164"/>
                  <a:pt x="124" y="163"/>
                  <a:pt x="125" y="159"/>
                </a:cubicBezTo>
                <a:cubicBezTo>
                  <a:pt x="126" y="159"/>
                  <a:pt x="127" y="159"/>
                  <a:pt x="128" y="159"/>
                </a:cubicBezTo>
                <a:cubicBezTo>
                  <a:pt x="129" y="159"/>
                  <a:pt x="129" y="160"/>
                  <a:pt x="129" y="160"/>
                </a:cubicBezTo>
                <a:cubicBezTo>
                  <a:pt x="129" y="161"/>
                  <a:pt x="130" y="161"/>
                  <a:pt x="130" y="161"/>
                </a:cubicBezTo>
                <a:cubicBezTo>
                  <a:pt x="132" y="162"/>
                  <a:pt x="135" y="163"/>
                  <a:pt x="137" y="164"/>
                </a:cubicBezTo>
                <a:cubicBezTo>
                  <a:pt x="137" y="163"/>
                  <a:pt x="137" y="163"/>
                  <a:pt x="137" y="162"/>
                </a:cubicBezTo>
                <a:cubicBezTo>
                  <a:pt x="138" y="163"/>
                  <a:pt x="138" y="163"/>
                  <a:pt x="138" y="162"/>
                </a:cubicBezTo>
                <a:close/>
                <a:moveTo>
                  <a:pt x="125" y="171"/>
                </a:moveTo>
                <a:cubicBezTo>
                  <a:pt x="125" y="171"/>
                  <a:pt x="126" y="171"/>
                  <a:pt x="127" y="172"/>
                </a:cubicBezTo>
                <a:cubicBezTo>
                  <a:pt x="128" y="172"/>
                  <a:pt x="128" y="172"/>
                  <a:pt x="129" y="172"/>
                </a:cubicBezTo>
                <a:cubicBezTo>
                  <a:pt x="129" y="172"/>
                  <a:pt x="129" y="173"/>
                  <a:pt x="130" y="173"/>
                </a:cubicBezTo>
                <a:cubicBezTo>
                  <a:pt x="129" y="174"/>
                  <a:pt x="128" y="173"/>
                  <a:pt x="127" y="172"/>
                </a:cubicBezTo>
                <a:cubicBezTo>
                  <a:pt x="127" y="172"/>
                  <a:pt x="125" y="173"/>
                  <a:pt x="125" y="172"/>
                </a:cubicBezTo>
                <a:cubicBezTo>
                  <a:pt x="125" y="172"/>
                  <a:pt x="124" y="172"/>
                  <a:pt x="124" y="171"/>
                </a:cubicBezTo>
                <a:cubicBezTo>
                  <a:pt x="124" y="171"/>
                  <a:pt x="124" y="171"/>
                  <a:pt x="125" y="171"/>
                </a:cubicBezTo>
                <a:close/>
                <a:moveTo>
                  <a:pt x="134" y="161"/>
                </a:moveTo>
                <a:cubicBezTo>
                  <a:pt x="133" y="162"/>
                  <a:pt x="131" y="159"/>
                  <a:pt x="129" y="160"/>
                </a:cubicBezTo>
                <a:cubicBezTo>
                  <a:pt x="130" y="158"/>
                  <a:pt x="132" y="161"/>
                  <a:pt x="134" y="161"/>
                </a:cubicBezTo>
                <a:cubicBezTo>
                  <a:pt x="134" y="161"/>
                  <a:pt x="134" y="161"/>
                  <a:pt x="134" y="161"/>
                </a:cubicBezTo>
                <a:cubicBezTo>
                  <a:pt x="135" y="162"/>
                  <a:pt x="134" y="162"/>
                  <a:pt x="134" y="161"/>
                </a:cubicBezTo>
                <a:close/>
                <a:moveTo>
                  <a:pt x="106" y="108"/>
                </a:moveTo>
                <a:cubicBezTo>
                  <a:pt x="108" y="108"/>
                  <a:pt x="108" y="105"/>
                  <a:pt x="108" y="104"/>
                </a:cubicBezTo>
                <a:cubicBezTo>
                  <a:pt x="109" y="103"/>
                  <a:pt x="109" y="103"/>
                  <a:pt x="109" y="102"/>
                </a:cubicBezTo>
                <a:cubicBezTo>
                  <a:pt x="110" y="101"/>
                  <a:pt x="110" y="100"/>
                  <a:pt x="110" y="99"/>
                </a:cubicBezTo>
                <a:cubicBezTo>
                  <a:pt x="110" y="99"/>
                  <a:pt x="111" y="99"/>
                  <a:pt x="111" y="99"/>
                </a:cubicBezTo>
                <a:cubicBezTo>
                  <a:pt x="111" y="99"/>
                  <a:pt x="111" y="98"/>
                  <a:pt x="111" y="98"/>
                </a:cubicBezTo>
                <a:cubicBezTo>
                  <a:pt x="112" y="93"/>
                  <a:pt x="115" y="87"/>
                  <a:pt x="117" y="83"/>
                </a:cubicBezTo>
                <a:cubicBezTo>
                  <a:pt x="118" y="81"/>
                  <a:pt x="118" y="79"/>
                  <a:pt x="119" y="77"/>
                </a:cubicBezTo>
                <a:cubicBezTo>
                  <a:pt x="120" y="76"/>
                  <a:pt x="120" y="76"/>
                  <a:pt x="120" y="75"/>
                </a:cubicBezTo>
                <a:cubicBezTo>
                  <a:pt x="121" y="74"/>
                  <a:pt x="121" y="73"/>
                  <a:pt x="122" y="72"/>
                </a:cubicBezTo>
                <a:cubicBezTo>
                  <a:pt x="122" y="71"/>
                  <a:pt x="122" y="71"/>
                  <a:pt x="122" y="71"/>
                </a:cubicBezTo>
                <a:cubicBezTo>
                  <a:pt x="122" y="70"/>
                  <a:pt x="123" y="68"/>
                  <a:pt x="123" y="68"/>
                </a:cubicBezTo>
                <a:cubicBezTo>
                  <a:pt x="125" y="66"/>
                  <a:pt x="125" y="65"/>
                  <a:pt x="126" y="63"/>
                </a:cubicBezTo>
                <a:cubicBezTo>
                  <a:pt x="127" y="61"/>
                  <a:pt x="127" y="60"/>
                  <a:pt x="128" y="59"/>
                </a:cubicBezTo>
                <a:cubicBezTo>
                  <a:pt x="129" y="57"/>
                  <a:pt x="130" y="56"/>
                  <a:pt x="130" y="54"/>
                </a:cubicBezTo>
                <a:cubicBezTo>
                  <a:pt x="131" y="53"/>
                  <a:pt x="131" y="53"/>
                  <a:pt x="131" y="52"/>
                </a:cubicBezTo>
                <a:cubicBezTo>
                  <a:pt x="132" y="51"/>
                  <a:pt x="132" y="50"/>
                  <a:pt x="132" y="49"/>
                </a:cubicBezTo>
                <a:cubicBezTo>
                  <a:pt x="133" y="47"/>
                  <a:pt x="134" y="46"/>
                  <a:pt x="134" y="44"/>
                </a:cubicBezTo>
                <a:cubicBezTo>
                  <a:pt x="135" y="43"/>
                  <a:pt x="135" y="42"/>
                  <a:pt x="136" y="42"/>
                </a:cubicBezTo>
                <a:cubicBezTo>
                  <a:pt x="139" y="43"/>
                  <a:pt x="140" y="46"/>
                  <a:pt x="143" y="46"/>
                </a:cubicBezTo>
                <a:cubicBezTo>
                  <a:pt x="144" y="44"/>
                  <a:pt x="144" y="43"/>
                  <a:pt x="143" y="42"/>
                </a:cubicBezTo>
                <a:cubicBezTo>
                  <a:pt x="142" y="41"/>
                  <a:pt x="141" y="41"/>
                  <a:pt x="140" y="40"/>
                </a:cubicBezTo>
                <a:cubicBezTo>
                  <a:pt x="139" y="38"/>
                  <a:pt x="137" y="38"/>
                  <a:pt x="138" y="36"/>
                </a:cubicBezTo>
                <a:cubicBezTo>
                  <a:pt x="139" y="36"/>
                  <a:pt x="139" y="35"/>
                  <a:pt x="139" y="36"/>
                </a:cubicBezTo>
                <a:cubicBezTo>
                  <a:pt x="139" y="36"/>
                  <a:pt x="140" y="36"/>
                  <a:pt x="140" y="37"/>
                </a:cubicBezTo>
                <a:cubicBezTo>
                  <a:pt x="142" y="38"/>
                  <a:pt x="145" y="39"/>
                  <a:pt x="147" y="40"/>
                </a:cubicBezTo>
                <a:cubicBezTo>
                  <a:pt x="149" y="41"/>
                  <a:pt x="149" y="42"/>
                  <a:pt x="151" y="43"/>
                </a:cubicBezTo>
                <a:cubicBezTo>
                  <a:pt x="151" y="42"/>
                  <a:pt x="152" y="42"/>
                  <a:pt x="152" y="42"/>
                </a:cubicBezTo>
                <a:cubicBezTo>
                  <a:pt x="153" y="41"/>
                  <a:pt x="153" y="39"/>
                  <a:pt x="153" y="38"/>
                </a:cubicBezTo>
                <a:cubicBezTo>
                  <a:pt x="153" y="38"/>
                  <a:pt x="153" y="38"/>
                  <a:pt x="153" y="38"/>
                </a:cubicBezTo>
                <a:cubicBezTo>
                  <a:pt x="153" y="38"/>
                  <a:pt x="153" y="37"/>
                  <a:pt x="153" y="37"/>
                </a:cubicBezTo>
                <a:cubicBezTo>
                  <a:pt x="153" y="37"/>
                  <a:pt x="152" y="36"/>
                  <a:pt x="152" y="36"/>
                </a:cubicBezTo>
                <a:cubicBezTo>
                  <a:pt x="152" y="35"/>
                  <a:pt x="153" y="34"/>
                  <a:pt x="153" y="34"/>
                </a:cubicBezTo>
                <a:cubicBezTo>
                  <a:pt x="153" y="33"/>
                  <a:pt x="153" y="33"/>
                  <a:pt x="153" y="32"/>
                </a:cubicBezTo>
                <a:cubicBezTo>
                  <a:pt x="153" y="31"/>
                  <a:pt x="153" y="31"/>
                  <a:pt x="153" y="30"/>
                </a:cubicBezTo>
                <a:cubicBezTo>
                  <a:pt x="153" y="30"/>
                  <a:pt x="153" y="30"/>
                  <a:pt x="153" y="30"/>
                </a:cubicBezTo>
                <a:cubicBezTo>
                  <a:pt x="153" y="29"/>
                  <a:pt x="153" y="28"/>
                  <a:pt x="153" y="27"/>
                </a:cubicBezTo>
                <a:cubicBezTo>
                  <a:pt x="153" y="27"/>
                  <a:pt x="153" y="27"/>
                  <a:pt x="153" y="26"/>
                </a:cubicBezTo>
                <a:cubicBezTo>
                  <a:pt x="152" y="25"/>
                  <a:pt x="152" y="25"/>
                  <a:pt x="152" y="24"/>
                </a:cubicBezTo>
                <a:cubicBezTo>
                  <a:pt x="152" y="24"/>
                  <a:pt x="152" y="23"/>
                  <a:pt x="152" y="22"/>
                </a:cubicBezTo>
                <a:cubicBezTo>
                  <a:pt x="152" y="22"/>
                  <a:pt x="152" y="22"/>
                  <a:pt x="152" y="21"/>
                </a:cubicBezTo>
                <a:cubicBezTo>
                  <a:pt x="152" y="20"/>
                  <a:pt x="152" y="19"/>
                  <a:pt x="152" y="19"/>
                </a:cubicBezTo>
                <a:cubicBezTo>
                  <a:pt x="152" y="18"/>
                  <a:pt x="152" y="18"/>
                  <a:pt x="152" y="18"/>
                </a:cubicBezTo>
                <a:cubicBezTo>
                  <a:pt x="152" y="18"/>
                  <a:pt x="152" y="17"/>
                  <a:pt x="152" y="17"/>
                </a:cubicBezTo>
                <a:cubicBezTo>
                  <a:pt x="152" y="17"/>
                  <a:pt x="152" y="16"/>
                  <a:pt x="152" y="16"/>
                </a:cubicBezTo>
                <a:cubicBezTo>
                  <a:pt x="151" y="15"/>
                  <a:pt x="151" y="15"/>
                  <a:pt x="151" y="14"/>
                </a:cubicBezTo>
                <a:cubicBezTo>
                  <a:pt x="151" y="14"/>
                  <a:pt x="151" y="13"/>
                  <a:pt x="150" y="13"/>
                </a:cubicBezTo>
                <a:cubicBezTo>
                  <a:pt x="150" y="12"/>
                  <a:pt x="151" y="11"/>
                  <a:pt x="151" y="10"/>
                </a:cubicBezTo>
                <a:cubicBezTo>
                  <a:pt x="151" y="10"/>
                  <a:pt x="150" y="9"/>
                  <a:pt x="150" y="9"/>
                </a:cubicBezTo>
                <a:cubicBezTo>
                  <a:pt x="150" y="7"/>
                  <a:pt x="151" y="7"/>
                  <a:pt x="151" y="6"/>
                </a:cubicBezTo>
                <a:cubicBezTo>
                  <a:pt x="151" y="5"/>
                  <a:pt x="151" y="4"/>
                  <a:pt x="151" y="3"/>
                </a:cubicBezTo>
                <a:cubicBezTo>
                  <a:pt x="150" y="3"/>
                  <a:pt x="150" y="3"/>
                  <a:pt x="150" y="2"/>
                </a:cubicBezTo>
                <a:cubicBezTo>
                  <a:pt x="149" y="3"/>
                  <a:pt x="149" y="4"/>
                  <a:pt x="148" y="3"/>
                </a:cubicBezTo>
                <a:cubicBezTo>
                  <a:pt x="148" y="2"/>
                  <a:pt x="147" y="0"/>
                  <a:pt x="146" y="1"/>
                </a:cubicBezTo>
                <a:cubicBezTo>
                  <a:pt x="146" y="1"/>
                  <a:pt x="145" y="1"/>
                  <a:pt x="145" y="0"/>
                </a:cubicBezTo>
                <a:cubicBezTo>
                  <a:pt x="145" y="0"/>
                  <a:pt x="145" y="0"/>
                  <a:pt x="144" y="0"/>
                </a:cubicBezTo>
                <a:cubicBezTo>
                  <a:pt x="143" y="0"/>
                  <a:pt x="143" y="1"/>
                  <a:pt x="141" y="1"/>
                </a:cubicBezTo>
                <a:cubicBezTo>
                  <a:pt x="140" y="2"/>
                  <a:pt x="139" y="2"/>
                  <a:pt x="139" y="2"/>
                </a:cubicBezTo>
                <a:cubicBezTo>
                  <a:pt x="139" y="2"/>
                  <a:pt x="138" y="3"/>
                  <a:pt x="138" y="3"/>
                </a:cubicBezTo>
                <a:cubicBezTo>
                  <a:pt x="138" y="3"/>
                  <a:pt x="137" y="4"/>
                  <a:pt x="137" y="4"/>
                </a:cubicBezTo>
                <a:cubicBezTo>
                  <a:pt x="137" y="4"/>
                  <a:pt x="137" y="4"/>
                  <a:pt x="137" y="4"/>
                </a:cubicBezTo>
                <a:cubicBezTo>
                  <a:pt x="137" y="5"/>
                  <a:pt x="137" y="5"/>
                  <a:pt x="136" y="5"/>
                </a:cubicBezTo>
                <a:cubicBezTo>
                  <a:pt x="136" y="5"/>
                  <a:pt x="135" y="6"/>
                  <a:pt x="135" y="6"/>
                </a:cubicBezTo>
                <a:cubicBezTo>
                  <a:pt x="134" y="7"/>
                  <a:pt x="133" y="7"/>
                  <a:pt x="133" y="8"/>
                </a:cubicBezTo>
                <a:cubicBezTo>
                  <a:pt x="133" y="8"/>
                  <a:pt x="133" y="8"/>
                  <a:pt x="132" y="8"/>
                </a:cubicBezTo>
                <a:cubicBezTo>
                  <a:pt x="132" y="8"/>
                  <a:pt x="131" y="8"/>
                  <a:pt x="131" y="9"/>
                </a:cubicBezTo>
                <a:cubicBezTo>
                  <a:pt x="130" y="9"/>
                  <a:pt x="130" y="10"/>
                  <a:pt x="129" y="10"/>
                </a:cubicBezTo>
                <a:cubicBezTo>
                  <a:pt x="129" y="10"/>
                  <a:pt x="128" y="11"/>
                  <a:pt x="128" y="11"/>
                </a:cubicBezTo>
                <a:cubicBezTo>
                  <a:pt x="128" y="11"/>
                  <a:pt x="127" y="12"/>
                  <a:pt x="127" y="12"/>
                </a:cubicBezTo>
                <a:cubicBezTo>
                  <a:pt x="126" y="13"/>
                  <a:pt x="126" y="13"/>
                  <a:pt x="125" y="13"/>
                </a:cubicBezTo>
                <a:cubicBezTo>
                  <a:pt x="125" y="14"/>
                  <a:pt x="125" y="14"/>
                  <a:pt x="125" y="14"/>
                </a:cubicBezTo>
                <a:cubicBezTo>
                  <a:pt x="125" y="14"/>
                  <a:pt x="124" y="14"/>
                  <a:pt x="124" y="14"/>
                </a:cubicBezTo>
                <a:cubicBezTo>
                  <a:pt x="124" y="14"/>
                  <a:pt x="123" y="15"/>
                  <a:pt x="123" y="15"/>
                </a:cubicBezTo>
                <a:cubicBezTo>
                  <a:pt x="123" y="15"/>
                  <a:pt x="123" y="16"/>
                  <a:pt x="122" y="16"/>
                </a:cubicBezTo>
                <a:cubicBezTo>
                  <a:pt x="122" y="16"/>
                  <a:pt x="121" y="17"/>
                  <a:pt x="121" y="17"/>
                </a:cubicBezTo>
                <a:cubicBezTo>
                  <a:pt x="120" y="18"/>
                  <a:pt x="119" y="20"/>
                  <a:pt x="117" y="21"/>
                </a:cubicBezTo>
                <a:cubicBezTo>
                  <a:pt x="117" y="22"/>
                  <a:pt x="117" y="21"/>
                  <a:pt x="117" y="22"/>
                </a:cubicBezTo>
                <a:cubicBezTo>
                  <a:pt x="117" y="22"/>
                  <a:pt x="116" y="22"/>
                  <a:pt x="116" y="23"/>
                </a:cubicBezTo>
                <a:cubicBezTo>
                  <a:pt x="116" y="23"/>
                  <a:pt x="116" y="23"/>
                  <a:pt x="116" y="23"/>
                </a:cubicBezTo>
                <a:cubicBezTo>
                  <a:pt x="116" y="23"/>
                  <a:pt x="115" y="24"/>
                  <a:pt x="115" y="24"/>
                </a:cubicBezTo>
                <a:cubicBezTo>
                  <a:pt x="115" y="24"/>
                  <a:pt x="114" y="25"/>
                  <a:pt x="114" y="25"/>
                </a:cubicBezTo>
                <a:cubicBezTo>
                  <a:pt x="113" y="27"/>
                  <a:pt x="112" y="28"/>
                  <a:pt x="112" y="30"/>
                </a:cubicBezTo>
                <a:cubicBezTo>
                  <a:pt x="113" y="31"/>
                  <a:pt x="114" y="30"/>
                  <a:pt x="115" y="29"/>
                </a:cubicBezTo>
                <a:cubicBezTo>
                  <a:pt x="115" y="29"/>
                  <a:pt x="116" y="28"/>
                  <a:pt x="116" y="28"/>
                </a:cubicBezTo>
                <a:cubicBezTo>
                  <a:pt x="116" y="28"/>
                  <a:pt x="117" y="28"/>
                  <a:pt x="117" y="28"/>
                </a:cubicBezTo>
                <a:cubicBezTo>
                  <a:pt x="118" y="27"/>
                  <a:pt x="118" y="26"/>
                  <a:pt x="119" y="25"/>
                </a:cubicBezTo>
                <a:cubicBezTo>
                  <a:pt x="119" y="25"/>
                  <a:pt x="119" y="25"/>
                  <a:pt x="119" y="25"/>
                </a:cubicBezTo>
                <a:cubicBezTo>
                  <a:pt x="120" y="24"/>
                  <a:pt x="120" y="23"/>
                  <a:pt x="121" y="23"/>
                </a:cubicBezTo>
                <a:cubicBezTo>
                  <a:pt x="122" y="24"/>
                  <a:pt x="123" y="24"/>
                  <a:pt x="124" y="23"/>
                </a:cubicBezTo>
                <a:cubicBezTo>
                  <a:pt x="125" y="22"/>
                  <a:pt x="125" y="21"/>
                  <a:pt x="126" y="20"/>
                </a:cubicBezTo>
                <a:cubicBezTo>
                  <a:pt x="127" y="20"/>
                  <a:pt x="127" y="19"/>
                  <a:pt x="128" y="18"/>
                </a:cubicBezTo>
                <a:cubicBezTo>
                  <a:pt x="128" y="17"/>
                  <a:pt x="129" y="16"/>
                  <a:pt x="130" y="16"/>
                </a:cubicBezTo>
                <a:cubicBezTo>
                  <a:pt x="130" y="17"/>
                  <a:pt x="129" y="18"/>
                  <a:pt x="129" y="19"/>
                </a:cubicBezTo>
                <a:cubicBezTo>
                  <a:pt x="129" y="19"/>
                  <a:pt x="129" y="19"/>
                  <a:pt x="128" y="20"/>
                </a:cubicBezTo>
                <a:cubicBezTo>
                  <a:pt x="128" y="21"/>
                  <a:pt x="128" y="21"/>
                  <a:pt x="127" y="22"/>
                </a:cubicBezTo>
                <a:cubicBezTo>
                  <a:pt x="127" y="22"/>
                  <a:pt x="127" y="22"/>
                  <a:pt x="127" y="23"/>
                </a:cubicBezTo>
                <a:cubicBezTo>
                  <a:pt x="126" y="23"/>
                  <a:pt x="126" y="23"/>
                  <a:pt x="126" y="24"/>
                </a:cubicBezTo>
                <a:cubicBezTo>
                  <a:pt x="125" y="24"/>
                  <a:pt x="125" y="24"/>
                  <a:pt x="125" y="25"/>
                </a:cubicBezTo>
                <a:cubicBezTo>
                  <a:pt x="125" y="25"/>
                  <a:pt x="125" y="25"/>
                  <a:pt x="125" y="26"/>
                </a:cubicBezTo>
                <a:cubicBezTo>
                  <a:pt x="124" y="26"/>
                  <a:pt x="123" y="26"/>
                  <a:pt x="123" y="26"/>
                </a:cubicBezTo>
                <a:cubicBezTo>
                  <a:pt x="122" y="26"/>
                  <a:pt x="121" y="26"/>
                  <a:pt x="121" y="26"/>
                </a:cubicBezTo>
                <a:cubicBezTo>
                  <a:pt x="121" y="27"/>
                  <a:pt x="121" y="28"/>
                  <a:pt x="120" y="28"/>
                </a:cubicBezTo>
                <a:cubicBezTo>
                  <a:pt x="120" y="29"/>
                  <a:pt x="121" y="29"/>
                  <a:pt x="121" y="29"/>
                </a:cubicBezTo>
                <a:cubicBezTo>
                  <a:pt x="121" y="29"/>
                  <a:pt x="121" y="29"/>
                  <a:pt x="121" y="30"/>
                </a:cubicBezTo>
                <a:cubicBezTo>
                  <a:pt x="121" y="30"/>
                  <a:pt x="121" y="30"/>
                  <a:pt x="122" y="31"/>
                </a:cubicBezTo>
                <a:cubicBezTo>
                  <a:pt x="122" y="32"/>
                  <a:pt x="122" y="32"/>
                  <a:pt x="123" y="33"/>
                </a:cubicBezTo>
                <a:cubicBezTo>
                  <a:pt x="124" y="33"/>
                  <a:pt x="124" y="33"/>
                  <a:pt x="124" y="33"/>
                </a:cubicBezTo>
                <a:cubicBezTo>
                  <a:pt x="126" y="34"/>
                  <a:pt x="129" y="35"/>
                  <a:pt x="130" y="38"/>
                </a:cubicBezTo>
                <a:cubicBezTo>
                  <a:pt x="126" y="50"/>
                  <a:pt x="121" y="65"/>
                  <a:pt x="116" y="76"/>
                </a:cubicBezTo>
                <a:cubicBezTo>
                  <a:pt x="114" y="80"/>
                  <a:pt x="112" y="84"/>
                  <a:pt x="111" y="88"/>
                </a:cubicBezTo>
                <a:cubicBezTo>
                  <a:pt x="111" y="90"/>
                  <a:pt x="111" y="90"/>
                  <a:pt x="110" y="91"/>
                </a:cubicBezTo>
                <a:cubicBezTo>
                  <a:pt x="110" y="91"/>
                  <a:pt x="110" y="91"/>
                  <a:pt x="110" y="92"/>
                </a:cubicBezTo>
                <a:cubicBezTo>
                  <a:pt x="110" y="92"/>
                  <a:pt x="110" y="92"/>
                  <a:pt x="109" y="93"/>
                </a:cubicBezTo>
                <a:cubicBezTo>
                  <a:pt x="108" y="97"/>
                  <a:pt x="106" y="101"/>
                  <a:pt x="105" y="104"/>
                </a:cubicBezTo>
                <a:cubicBezTo>
                  <a:pt x="105" y="106"/>
                  <a:pt x="104" y="107"/>
                  <a:pt x="106" y="108"/>
                </a:cubicBezTo>
                <a:close/>
                <a:moveTo>
                  <a:pt x="144" y="27"/>
                </a:moveTo>
                <a:cubicBezTo>
                  <a:pt x="144" y="27"/>
                  <a:pt x="145" y="27"/>
                  <a:pt x="146" y="27"/>
                </a:cubicBezTo>
                <a:cubicBezTo>
                  <a:pt x="147" y="27"/>
                  <a:pt x="147" y="25"/>
                  <a:pt x="148" y="24"/>
                </a:cubicBezTo>
                <a:cubicBezTo>
                  <a:pt x="148" y="24"/>
                  <a:pt x="148" y="25"/>
                  <a:pt x="149" y="25"/>
                </a:cubicBezTo>
                <a:cubicBezTo>
                  <a:pt x="148" y="28"/>
                  <a:pt x="149" y="32"/>
                  <a:pt x="148" y="36"/>
                </a:cubicBezTo>
                <a:cubicBezTo>
                  <a:pt x="146" y="35"/>
                  <a:pt x="142" y="34"/>
                  <a:pt x="141" y="33"/>
                </a:cubicBezTo>
                <a:cubicBezTo>
                  <a:pt x="142" y="31"/>
                  <a:pt x="144" y="32"/>
                  <a:pt x="145" y="32"/>
                </a:cubicBezTo>
                <a:cubicBezTo>
                  <a:pt x="146" y="33"/>
                  <a:pt x="146" y="32"/>
                  <a:pt x="146" y="32"/>
                </a:cubicBezTo>
                <a:cubicBezTo>
                  <a:pt x="147" y="30"/>
                  <a:pt x="146" y="30"/>
                  <a:pt x="145" y="29"/>
                </a:cubicBezTo>
                <a:cubicBezTo>
                  <a:pt x="145" y="28"/>
                  <a:pt x="142" y="28"/>
                  <a:pt x="142" y="27"/>
                </a:cubicBezTo>
                <a:cubicBezTo>
                  <a:pt x="143" y="26"/>
                  <a:pt x="143" y="27"/>
                  <a:pt x="144" y="27"/>
                </a:cubicBezTo>
                <a:close/>
                <a:moveTo>
                  <a:pt x="136" y="11"/>
                </a:moveTo>
                <a:cubicBezTo>
                  <a:pt x="136" y="10"/>
                  <a:pt x="137" y="9"/>
                  <a:pt x="138" y="8"/>
                </a:cubicBezTo>
                <a:cubicBezTo>
                  <a:pt x="139" y="8"/>
                  <a:pt x="141" y="6"/>
                  <a:pt x="142" y="5"/>
                </a:cubicBezTo>
                <a:cubicBezTo>
                  <a:pt x="143" y="6"/>
                  <a:pt x="143" y="6"/>
                  <a:pt x="143" y="6"/>
                </a:cubicBezTo>
                <a:cubicBezTo>
                  <a:pt x="144" y="9"/>
                  <a:pt x="140" y="11"/>
                  <a:pt x="139" y="14"/>
                </a:cubicBezTo>
                <a:cubicBezTo>
                  <a:pt x="139" y="13"/>
                  <a:pt x="139" y="13"/>
                  <a:pt x="137" y="12"/>
                </a:cubicBezTo>
                <a:cubicBezTo>
                  <a:pt x="136" y="12"/>
                  <a:pt x="135" y="15"/>
                  <a:pt x="134" y="16"/>
                </a:cubicBezTo>
                <a:cubicBezTo>
                  <a:pt x="134" y="15"/>
                  <a:pt x="135" y="13"/>
                  <a:pt x="136" y="11"/>
                </a:cubicBezTo>
                <a:close/>
                <a:moveTo>
                  <a:pt x="134" y="20"/>
                </a:moveTo>
                <a:cubicBezTo>
                  <a:pt x="135" y="20"/>
                  <a:pt x="135" y="21"/>
                  <a:pt x="135" y="21"/>
                </a:cubicBezTo>
                <a:cubicBezTo>
                  <a:pt x="135" y="22"/>
                  <a:pt x="135" y="22"/>
                  <a:pt x="134" y="21"/>
                </a:cubicBezTo>
                <a:lnTo>
                  <a:pt x="134" y="20"/>
                </a:lnTo>
                <a:close/>
                <a:moveTo>
                  <a:pt x="133" y="17"/>
                </a:moveTo>
                <a:cubicBezTo>
                  <a:pt x="134" y="17"/>
                  <a:pt x="134" y="18"/>
                  <a:pt x="133" y="19"/>
                </a:cubicBezTo>
                <a:cubicBezTo>
                  <a:pt x="133" y="18"/>
                  <a:pt x="133" y="18"/>
                  <a:pt x="133" y="18"/>
                </a:cubicBezTo>
                <a:lnTo>
                  <a:pt x="133" y="17"/>
                </a:lnTo>
                <a:close/>
                <a:moveTo>
                  <a:pt x="129" y="27"/>
                </a:moveTo>
                <a:cubicBezTo>
                  <a:pt x="130" y="25"/>
                  <a:pt x="131" y="25"/>
                  <a:pt x="131" y="24"/>
                </a:cubicBezTo>
                <a:cubicBezTo>
                  <a:pt x="133" y="24"/>
                  <a:pt x="132" y="25"/>
                  <a:pt x="132" y="26"/>
                </a:cubicBezTo>
                <a:cubicBezTo>
                  <a:pt x="132" y="27"/>
                  <a:pt x="130" y="28"/>
                  <a:pt x="129" y="27"/>
                </a:cubicBezTo>
                <a:close/>
                <a:moveTo>
                  <a:pt x="179" y="473"/>
                </a:moveTo>
                <a:cubicBezTo>
                  <a:pt x="178" y="473"/>
                  <a:pt x="177" y="472"/>
                  <a:pt x="177" y="472"/>
                </a:cubicBezTo>
                <a:cubicBezTo>
                  <a:pt x="177" y="472"/>
                  <a:pt x="176" y="472"/>
                  <a:pt x="176" y="472"/>
                </a:cubicBezTo>
                <a:cubicBezTo>
                  <a:pt x="176" y="473"/>
                  <a:pt x="175" y="472"/>
                  <a:pt x="174" y="472"/>
                </a:cubicBezTo>
                <a:cubicBezTo>
                  <a:pt x="174" y="472"/>
                  <a:pt x="174" y="472"/>
                  <a:pt x="173" y="472"/>
                </a:cubicBezTo>
                <a:cubicBezTo>
                  <a:pt x="172" y="472"/>
                  <a:pt x="170" y="471"/>
                  <a:pt x="169" y="471"/>
                </a:cubicBezTo>
                <a:cubicBezTo>
                  <a:pt x="169" y="471"/>
                  <a:pt x="169" y="471"/>
                  <a:pt x="168" y="472"/>
                </a:cubicBezTo>
                <a:cubicBezTo>
                  <a:pt x="168" y="472"/>
                  <a:pt x="167" y="471"/>
                  <a:pt x="167" y="471"/>
                </a:cubicBezTo>
                <a:cubicBezTo>
                  <a:pt x="165" y="471"/>
                  <a:pt x="165" y="471"/>
                  <a:pt x="165" y="471"/>
                </a:cubicBezTo>
                <a:cubicBezTo>
                  <a:pt x="163" y="472"/>
                  <a:pt x="159" y="471"/>
                  <a:pt x="157" y="472"/>
                </a:cubicBezTo>
                <a:cubicBezTo>
                  <a:pt x="158" y="473"/>
                  <a:pt x="158" y="473"/>
                  <a:pt x="159" y="474"/>
                </a:cubicBezTo>
                <a:cubicBezTo>
                  <a:pt x="160" y="474"/>
                  <a:pt x="160" y="474"/>
                  <a:pt x="160" y="474"/>
                </a:cubicBezTo>
                <a:cubicBezTo>
                  <a:pt x="160" y="474"/>
                  <a:pt x="161" y="475"/>
                  <a:pt x="161" y="475"/>
                </a:cubicBezTo>
                <a:cubicBezTo>
                  <a:pt x="160" y="476"/>
                  <a:pt x="160" y="477"/>
                  <a:pt x="159" y="479"/>
                </a:cubicBezTo>
                <a:cubicBezTo>
                  <a:pt x="159" y="479"/>
                  <a:pt x="158" y="480"/>
                  <a:pt x="158" y="480"/>
                </a:cubicBezTo>
                <a:cubicBezTo>
                  <a:pt x="158" y="481"/>
                  <a:pt x="158" y="482"/>
                  <a:pt x="157" y="483"/>
                </a:cubicBezTo>
                <a:cubicBezTo>
                  <a:pt x="157" y="483"/>
                  <a:pt x="157" y="483"/>
                  <a:pt x="157" y="484"/>
                </a:cubicBezTo>
                <a:cubicBezTo>
                  <a:pt x="156" y="484"/>
                  <a:pt x="156" y="485"/>
                  <a:pt x="156" y="485"/>
                </a:cubicBezTo>
                <a:cubicBezTo>
                  <a:pt x="156" y="486"/>
                  <a:pt x="154" y="488"/>
                  <a:pt x="154" y="488"/>
                </a:cubicBezTo>
                <a:cubicBezTo>
                  <a:pt x="153" y="490"/>
                  <a:pt x="153" y="492"/>
                  <a:pt x="153" y="493"/>
                </a:cubicBezTo>
                <a:cubicBezTo>
                  <a:pt x="155" y="494"/>
                  <a:pt x="156" y="495"/>
                  <a:pt x="158" y="495"/>
                </a:cubicBezTo>
                <a:cubicBezTo>
                  <a:pt x="159" y="495"/>
                  <a:pt x="158" y="494"/>
                  <a:pt x="159" y="494"/>
                </a:cubicBezTo>
                <a:cubicBezTo>
                  <a:pt x="161" y="495"/>
                  <a:pt x="163" y="495"/>
                  <a:pt x="165" y="496"/>
                </a:cubicBezTo>
                <a:cubicBezTo>
                  <a:pt x="166" y="496"/>
                  <a:pt x="166" y="496"/>
                  <a:pt x="166" y="496"/>
                </a:cubicBezTo>
                <a:cubicBezTo>
                  <a:pt x="166" y="497"/>
                  <a:pt x="167" y="497"/>
                  <a:pt x="167" y="496"/>
                </a:cubicBezTo>
                <a:cubicBezTo>
                  <a:pt x="166" y="496"/>
                  <a:pt x="164" y="496"/>
                  <a:pt x="164" y="495"/>
                </a:cubicBezTo>
                <a:cubicBezTo>
                  <a:pt x="165" y="494"/>
                  <a:pt x="166" y="495"/>
                  <a:pt x="168" y="495"/>
                </a:cubicBezTo>
                <a:cubicBezTo>
                  <a:pt x="168" y="496"/>
                  <a:pt x="169" y="496"/>
                  <a:pt x="168" y="497"/>
                </a:cubicBezTo>
                <a:cubicBezTo>
                  <a:pt x="169" y="498"/>
                  <a:pt x="171" y="498"/>
                  <a:pt x="172" y="499"/>
                </a:cubicBezTo>
                <a:cubicBezTo>
                  <a:pt x="174" y="499"/>
                  <a:pt x="172" y="498"/>
                  <a:pt x="172" y="497"/>
                </a:cubicBezTo>
                <a:cubicBezTo>
                  <a:pt x="173" y="498"/>
                  <a:pt x="174" y="498"/>
                  <a:pt x="174" y="497"/>
                </a:cubicBezTo>
                <a:cubicBezTo>
                  <a:pt x="173" y="496"/>
                  <a:pt x="172" y="495"/>
                  <a:pt x="171" y="495"/>
                </a:cubicBezTo>
                <a:cubicBezTo>
                  <a:pt x="170" y="494"/>
                  <a:pt x="167" y="493"/>
                  <a:pt x="166" y="493"/>
                </a:cubicBezTo>
                <a:cubicBezTo>
                  <a:pt x="165" y="493"/>
                  <a:pt x="165" y="493"/>
                  <a:pt x="165" y="493"/>
                </a:cubicBezTo>
                <a:cubicBezTo>
                  <a:pt x="163" y="492"/>
                  <a:pt x="163" y="493"/>
                  <a:pt x="162" y="492"/>
                </a:cubicBezTo>
                <a:cubicBezTo>
                  <a:pt x="161" y="492"/>
                  <a:pt x="161" y="492"/>
                  <a:pt x="160" y="492"/>
                </a:cubicBezTo>
                <a:cubicBezTo>
                  <a:pt x="159" y="492"/>
                  <a:pt x="158" y="492"/>
                  <a:pt x="157" y="491"/>
                </a:cubicBezTo>
                <a:cubicBezTo>
                  <a:pt x="157" y="491"/>
                  <a:pt x="157" y="490"/>
                  <a:pt x="157" y="490"/>
                </a:cubicBezTo>
                <a:cubicBezTo>
                  <a:pt x="158" y="489"/>
                  <a:pt x="158" y="487"/>
                  <a:pt x="159" y="486"/>
                </a:cubicBezTo>
                <a:cubicBezTo>
                  <a:pt x="159" y="486"/>
                  <a:pt x="159" y="486"/>
                  <a:pt x="160" y="486"/>
                </a:cubicBezTo>
                <a:cubicBezTo>
                  <a:pt x="160" y="486"/>
                  <a:pt x="159" y="485"/>
                  <a:pt x="159" y="485"/>
                </a:cubicBezTo>
                <a:cubicBezTo>
                  <a:pt x="159" y="485"/>
                  <a:pt x="160" y="485"/>
                  <a:pt x="160" y="485"/>
                </a:cubicBezTo>
                <a:cubicBezTo>
                  <a:pt x="161" y="484"/>
                  <a:pt x="161" y="483"/>
                  <a:pt x="161" y="482"/>
                </a:cubicBezTo>
                <a:cubicBezTo>
                  <a:pt x="162" y="482"/>
                  <a:pt x="163" y="482"/>
                  <a:pt x="164" y="482"/>
                </a:cubicBezTo>
                <a:cubicBezTo>
                  <a:pt x="164" y="482"/>
                  <a:pt x="165" y="482"/>
                  <a:pt x="165" y="482"/>
                </a:cubicBezTo>
                <a:cubicBezTo>
                  <a:pt x="165" y="482"/>
                  <a:pt x="165" y="483"/>
                  <a:pt x="165" y="483"/>
                </a:cubicBezTo>
                <a:cubicBezTo>
                  <a:pt x="166" y="483"/>
                  <a:pt x="166" y="482"/>
                  <a:pt x="167" y="482"/>
                </a:cubicBezTo>
                <a:cubicBezTo>
                  <a:pt x="166" y="483"/>
                  <a:pt x="166" y="483"/>
                  <a:pt x="166" y="483"/>
                </a:cubicBezTo>
                <a:cubicBezTo>
                  <a:pt x="168" y="484"/>
                  <a:pt x="170" y="486"/>
                  <a:pt x="172" y="485"/>
                </a:cubicBezTo>
                <a:cubicBezTo>
                  <a:pt x="171" y="484"/>
                  <a:pt x="173" y="485"/>
                  <a:pt x="173" y="484"/>
                </a:cubicBezTo>
                <a:cubicBezTo>
                  <a:pt x="172" y="484"/>
                  <a:pt x="171" y="482"/>
                  <a:pt x="171" y="482"/>
                </a:cubicBezTo>
                <a:cubicBezTo>
                  <a:pt x="171" y="482"/>
                  <a:pt x="171" y="482"/>
                  <a:pt x="171" y="482"/>
                </a:cubicBezTo>
                <a:cubicBezTo>
                  <a:pt x="170" y="481"/>
                  <a:pt x="169" y="481"/>
                  <a:pt x="168" y="481"/>
                </a:cubicBezTo>
                <a:cubicBezTo>
                  <a:pt x="167" y="480"/>
                  <a:pt x="165" y="479"/>
                  <a:pt x="163" y="479"/>
                </a:cubicBezTo>
                <a:cubicBezTo>
                  <a:pt x="163" y="478"/>
                  <a:pt x="163" y="477"/>
                  <a:pt x="163" y="476"/>
                </a:cubicBezTo>
                <a:cubicBezTo>
                  <a:pt x="164" y="476"/>
                  <a:pt x="162" y="476"/>
                  <a:pt x="163" y="475"/>
                </a:cubicBezTo>
                <a:cubicBezTo>
                  <a:pt x="164" y="475"/>
                  <a:pt x="165" y="475"/>
                  <a:pt x="165" y="475"/>
                </a:cubicBezTo>
                <a:cubicBezTo>
                  <a:pt x="165" y="475"/>
                  <a:pt x="166" y="475"/>
                  <a:pt x="166" y="475"/>
                </a:cubicBezTo>
                <a:cubicBezTo>
                  <a:pt x="166" y="475"/>
                  <a:pt x="166" y="475"/>
                  <a:pt x="166" y="475"/>
                </a:cubicBezTo>
                <a:cubicBezTo>
                  <a:pt x="167" y="475"/>
                  <a:pt x="167" y="475"/>
                  <a:pt x="168" y="475"/>
                </a:cubicBezTo>
                <a:cubicBezTo>
                  <a:pt x="168" y="475"/>
                  <a:pt x="169" y="474"/>
                  <a:pt x="169" y="474"/>
                </a:cubicBezTo>
                <a:cubicBezTo>
                  <a:pt x="170" y="475"/>
                  <a:pt x="170" y="475"/>
                  <a:pt x="171" y="475"/>
                </a:cubicBezTo>
                <a:cubicBezTo>
                  <a:pt x="171" y="475"/>
                  <a:pt x="172" y="475"/>
                  <a:pt x="172" y="475"/>
                </a:cubicBezTo>
                <a:cubicBezTo>
                  <a:pt x="173" y="475"/>
                  <a:pt x="173" y="475"/>
                  <a:pt x="173" y="475"/>
                </a:cubicBezTo>
                <a:cubicBezTo>
                  <a:pt x="173" y="476"/>
                  <a:pt x="174" y="475"/>
                  <a:pt x="174" y="475"/>
                </a:cubicBezTo>
                <a:cubicBezTo>
                  <a:pt x="176" y="476"/>
                  <a:pt x="177" y="477"/>
                  <a:pt x="178" y="477"/>
                </a:cubicBezTo>
                <a:cubicBezTo>
                  <a:pt x="179" y="478"/>
                  <a:pt x="181" y="478"/>
                  <a:pt x="181" y="478"/>
                </a:cubicBezTo>
                <a:cubicBezTo>
                  <a:pt x="180" y="477"/>
                  <a:pt x="180" y="477"/>
                  <a:pt x="180" y="476"/>
                </a:cubicBezTo>
                <a:cubicBezTo>
                  <a:pt x="179" y="475"/>
                  <a:pt x="179" y="474"/>
                  <a:pt x="179" y="473"/>
                </a:cubicBezTo>
                <a:close/>
                <a:moveTo>
                  <a:pt x="171" y="497"/>
                </a:moveTo>
                <a:cubicBezTo>
                  <a:pt x="170" y="497"/>
                  <a:pt x="170" y="496"/>
                  <a:pt x="169" y="496"/>
                </a:cubicBezTo>
                <a:cubicBezTo>
                  <a:pt x="170" y="496"/>
                  <a:pt x="172" y="497"/>
                  <a:pt x="171" y="497"/>
                </a:cubicBezTo>
                <a:close/>
                <a:moveTo>
                  <a:pt x="128" y="452"/>
                </a:moveTo>
                <a:cubicBezTo>
                  <a:pt x="127" y="453"/>
                  <a:pt x="127" y="455"/>
                  <a:pt x="127" y="456"/>
                </a:cubicBezTo>
                <a:cubicBezTo>
                  <a:pt x="128" y="456"/>
                  <a:pt x="129" y="456"/>
                  <a:pt x="130" y="456"/>
                </a:cubicBezTo>
                <a:cubicBezTo>
                  <a:pt x="130" y="454"/>
                  <a:pt x="130" y="453"/>
                  <a:pt x="128" y="452"/>
                </a:cubicBezTo>
                <a:close/>
                <a:moveTo>
                  <a:pt x="187" y="444"/>
                </a:moveTo>
                <a:cubicBezTo>
                  <a:pt x="187" y="444"/>
                  <a:pt x="187" y="444"/>
                  <a:pt x="186" y="444"/>
                </a:cubicBezTo>
                <a:cubicBezTo>
                  <a:pt x="186" y="444"/>
                  <a:pt x="185" y="444"/>
                  <a:pt x="185" y="444"/>
                </a:cubicBezTo>
                <a:cubicBezTo>
                  <a:pt x="185" y="444"/>
                  <a:pt x="184" y="444"/>
                  <a:pt x="184" y="444"/>
                </a:cubicBezTo>
                <a:cubicBezTo>
                  <a:pt x="183" y="444"/>
                  <a:pt x="182" y="444"/>
                  <a:pt x="181" y="443"/>
                </a:cubicBezTo>
                <a:cubicBezTo>
                  <a:pt x="180" y="443"/>
                  <a:pt x="180" y="443"/>
                  <a:pt x="179" y="443"/>
                </a:cubicBezTo>
                <a:cubicBezTo>
                  <a:pt x="179" y="443"/>
                  <a:pt x="178" y="443"/>
                  <a:pt x="178" y="443"/>
                </a:cubicBezTo>
                <a:cubicBezTo>
                  <a:pt x="178" y="443"/>
                  <a:pt x="178" y="443"/>
                  <a:pt x="177" y="443"/>
                </a:cubicBezTo>
                <a:cubicBezTo>
                  <a:pt x="177" y="443"/>
                  <a:pt x="177" y="443"/>
                  <a:pt x="177" y="443"/>
                </a:cubicBezTo>
                <a:cubicBezTo>
                  <a:pt x="176" y="443"/>
                  <a:pt x="175" y="443"/>
                  <a:pt x="175" y="443"/>
                </a:cubicBezTo>
                <a:cubicBezTo>
                  <a:pt x="174" y="443"/>
                  <a:pt x="172" y="443"/>
                  <a:pt x="171" y="442"/>
                </a:cubicBezTo>
                <a:cubicBezTo>
                  <a:pt x="167" y="442"/>
                  <a:pt x="162" y="439"/>
                  <a:pt x="159" y="438"/>
                </a:cubicBezTo>
                <a:cubicBezTo>
                  <a:pt x="158" y="438"/>
                  <a:pt x="157" y="437"/>
                  <a:pt x="156" y="437"/>
                </a:cubicBezTo>
                <a:cubicBezTo>
                  <a:pt x="156" y="437"/>
                  <a:pt x="155" y="436"/>
                  <a:pt x="154" y="436"/>
                </a:cubicBezTo>
                <a:cubicBezTo>
                  <a:pt x="151" y="435"/>
                  <a:pt x="148" y="434"/>
                  <a:pt x="145" y="432"/>
                </a:cubicBezTo>
                <a:cubicBezTo>
                  <a:pt x="144" y="432"/>
                  <a:pt x="144" y="432"/>
                  <a:pt x="143" y="431"/>
                </a:cubicBezTo>
                <a:cubicBezTo>
                  <a:pt x="139" y="429"/>
                  <a:pt x="133" y="427"/>
                  <a:pt x="128" y="426"/>
                </a:cubicBezTo>
                <a:cubicBezTo>
                  <a:pt x="127" y="426"/>
                  <a:pt x="127" y="426"/>
                  <a:pt x="126" y="426"/>
                </a:cubicBezTo>
                <a:cubicBezTo>
                  <a:pt x="123" y="425"/>
                  <a:pt x="120" y="423"/>
                  <a:pt x="117" y="422"/>
                </a:cubicBezTo>
                <a:cubicBezTo>
                  <a:pt x="116" y="422"/>
                  <a:pt x="116" y="422"/>
                  <a:pt x="115" y="422"/>
                </a:cubicBezTo>
                <a:cubicBezTo>
                  <a:pt x="113" y="421"/>
                  <a:pt x="111" y="420"/>
                  <a:pt x="109" y="420"/>
                </a:cubicBezTo>
                <a:cubicBezTo>
                  <a:pt x="109" y="420"/>
                  <a:pt x="109" y="420"/>
                  <a:pt x="109" y="420"/>
                </a:cubicBezTo>
                <a:cubicBezTo>
                  <a:pt x="108" y="420"/>
                  <a:pt x="109" y="420"/>
                  <a:pt x="108" y="420"/>
                </a:cubicBezTo>
                <a:cubicBezTo>
                  <a:pt x="108" y="420"/>
                  <a:pt x="107" y="420"/>
                  <a:pt x="107" y="420"/>
                </a:cubicBezTo>
                <a:cubicBezTo>
                  <a:pt x="105" y="419"/>
                  <a:pt x="104" y="418"/>
                  <a:pt x="102" y="418"/>
                </a:cubicBezTo>
                <a:cubicBezTo>
                  <a:pt x="102" y="418"/>
                  <a:pt x="102" y="418"/>
                  <a:pt x="102" y="418"/>
                </a:cubicBezTo>
                <a:cubicBezTo>
                  <a:pt x="102" y="419"/>
                  <a:pt x="101" y="418"/>
                  <a:pt x="101" y="418"/>
                </a:cubicBezTo>
                <a:cubicBezTo>
                  <a:pt x="101" y="418"/>
                  <a:pt x="100" y="418"/>
                  <a:pt x="100" y="418"/>
                </a:cubicBezTo>
                <a:cubicBezTo>
                  <a:pt x="100" y="418"/>
                  <a:pt x="99" y="418"/>
                  <a:pt x="99" y="418"/>
                </a:cubicBezTo>
                <a:cubicBezTo>
                  <a:pt x="97" y="417"/>
                  <a:pt x="96" y="417"/>
                  <a:pt x="94" y="417"/>
                </a:cubicBezTo>
                <a:cubicBezTo>
                  <a:pt x="94" y="418"/>
                  <a:pt x="92" y="417"/>
                  <a:pt x="92" y="418"/>
                </a:cubicBezTo>
                <a:cubicBezTo>
                  <a:pt x="92" y="419"/>
                  <a:pt x="92" y="420"/>
                  <a:pt x="93" y="420"/>
                </a:cubicBezTo>
                <a:cubicBezTo>
                  <a:pt x="95" y="420"/>
                  <a:pt x="93" y="420"/>
                  <a:pt x="93" y="419"/>
                </a:cubicBezTo>
                <a:cubicBezTo>
                  <a:pt x="94" y="419"/>
                  <a:pt x="96" y="418"/>
                  <a:pt x="97" y="418"/>
                </a:cubicBezTo>
                <a:cubicBezTo>
                  <a:pt x="98" y="419"/>
                  <a:pt x="98" y="419"/>
                  <a:pt x="98" y="419"/>
                </a:cubicBezTo>
                <a:cubicBezTo>
                  <a:pt x="98" y="419"/>
                  <a:pt x="99" y="419"/>
                  <a:pt x="99" y="419"/>
                </a:cubicBezTo>
                <a:cubicBezTo>
                  <a:pt x="99" y="419"/>
                  <a:pt x="100" y="420"/>
                  <a:pt x="100" y="420"/>
                </a:cubicBezTo>
                <a:cubicBezTo>
                  <a:pt x="100" y="420"/>
                  <a:pt x="101" y="420"/>
                  <a:pt x="101" y="420"/>
                </a:cubicBezTo>
                <a:cubicBezTo>
                  <a:pt x="101" y="420"/>
                  <a:pt x="101" y="420"/>
                  <a:pt x="101" y="420"/>
                </a:cubicBezTo>
                <a:cubicBezTo>
                  <a:pt x="103" y="421"/>
                  <a:pt x="105" y="421"/>
                  <a:pt x="106" y="422"/>
                </a:cubicBezTo>
                <a:cubicBezTo>
                  <a:pt x="106" y="422"/>
                  <a:pt x="106" y="421"/>
                  <a:pt x="106" y="421"/>
                </a:cubicBezTo>
                <a:cubicBezTo>
                  <a:pt x="107" y="421"/>
                  <a:pt x="107" y="422"/>
                  <a:pt x="107" y="422"/>
                </a:cubicBezTo>
                <a:cubicBezTo>
                  <a:pt x="107" y="422"/>
                  <a:pt x="108" y="422"/>
                  <a:pt x="108" y="422"/>
                </a:cubicBezTo>
                <a:cubicBezTo>
                  <a:pt x="110" y="422"/>
                  <a:pt x="112" y="424"/>
                  <a:pt x="114" y="424"/>
                </a:cubicBezTo>
                <a:cubicBezTo>
                  <a:pt x="115" y="424"/>
                  <a:pt x="116" y="424"/>
                  <a:pt x="116" y="425"/>
                </a:cubicBezTo>
                <a:cubicBezTo>
                  <a:pt x="119" y="425"/>
                  <a:pt x="121" y="426"/>
                  <a:pt x="123" y="427"/>
                </a:cubicBezTo>
                <a:cubicBezTo>
                  <a:pt x="124" y="427"/>
                  <a:pt x="125" y="427"/>
                  <a:pt x="125" y="427"/>
                </a:cubicBezTo>
                <a:cubicBezTo>
                  <a:pt x="129" y="428"/>
                  <a:pt x="134" y="430"/>
                  <a:pt x="137" y="432"/>
                </a:cubicBezTo>
                <a:cubicBezTo>
                  <a:pt x="138" y="432"/>
                  <a:pt x="138" y="433"/>
                  <a:pt x="139" y="433"/>
                </a:cubicBezTo>
                <a:cubicBezTo>
                  <a:pt x="139" y="433"/>
                  <a:pt x="139" y="433"/>
                  <a:pt x="140" y="433"/>
                </a:cubicBezTo>
                <a:cubicBezTo>
                  <a:pt x="141" y="433"/>
                  <a:pt x="141" y="433"/>
                  <a:pt x="141" y="434"/>
                </a:cubicBezTo>
                <a:cubicBezTo>
                  <a:pt x="143" y="434"/>
                  <a:pt x="144" y="434"/>
                  <a:pt x="144" y="436"/>
                </a:cubicBezTo>
                <a:cubicBezTo>
                  <a:pt x="142" y="435"/>
                  <a:pt x="140" y="434"/>
                  <a:pt x="138" y="433"/>
                </a:cubicBezTo>
                <a:cubicBezTo>
                  <a:pt x="137" y="433"/>
                  <a:pt x="136" y="434"/>
                  <a:pt x="135" y="433"/>
                </a:cubicBezTo>
                <a:cubicBezTo>
                  <a:pt x="134" y="433"/>
                  <a:pt x="134" y="433"/>
                  <a:pt x="134" y="433"/>
                </a:cubicBezTo>
                <a:cubicBezTo>
                  <a:pt x="133" y="432"/>
                  <a:pt x="133" y="433"/>
                  <a:pt x="132" y="432"/>
                </a:cubicBezTo>
                <a:cubicBezTo>
                  <a:pt x="130" y="432"/>
                  <a:pt x="127" y="431"/>
                  <a:pt x="125" y="431"/>
                </a:cubicBezTo>
                <a:cubicBezTo>
                  <a:pt x="124" y="430"/>
                  <a:pt x="123" y="430"/>
                  <a:pt x="122" y="430"/>
                </a:cubicBezTo>
                <a:cubicBezTo>
                  <a:pt x="120" y="430"/>
                  <a:pt x="118" y="430"/>
                  <a:pt x="116" y="428"/>
                </a:cubicBezTo>
                <a:cubicBezTo>
                  <a:pt x="115" y="428"/>
                  <a:pt x="115" y="429"/>
                  <a:pt x="114" y="429"/>
                </a:cubicBezTo>
                <a:cubicBezTo>
                  <a:pt x="113" y="429"/>
                  <a:pt x="112" y="428"/>
                  <a:pt x="111" y="428"/>
                </a:cubicBezTo>
                <a:cubicBezTo>
                  <a:pt x="111" y="428"/>
                  <a:pt x="111" y="428"/>
                  <a:pt x="110" y="428"/>
                </a:cubicBezTo>
                <a:cubicBezTo>
                  <a:pt x="110" y="428"/>
                  <a:pt x="110" y="428"/>
                  <a:pt x="110" y="428"/>
                </a:cubicBezTo>
                <a:cubicBezTo>
                  <a:pt x="109" y="428"/>
                  <a:pt x="107" y="428"/>
                  <a:pt x="106" y="428"/>
                </a:cubicBezTo>
                <a:cubicBezTo>
                  <a:pt x="104" y="428"/>
                  <a:pt x="102" y="427"/>
                  <a:pt x="100" y="426"/>
                </a:cubicBezTo>
                <a:cubicBezTo>
                  <a:pt x="99" y="426"/>
                  <a:pt x="97" y="426"/>
                  <a:pt x="96" y="426"/>
                </a:cubicBezTo>
                <a:cubicBezTo>
                  <a:pt x="95" y="426"/>
                  <a:pt x="94" y="425"/>
                  <a:pt x="93" y="425"/>
                </a:cubicBezTo>
                <a:cubicBezTo>
                  <a:pt x="91" y="424"/>
                  <a:pt x="89" y="423"/>
                  <a:pt x="87" y="424"/>
                </a:cubicBezTo>
                <a:cubicBezTo>
                  <a:pt x="86" y="425"/>
                  <a:pt x="87" y="426"/>
                  <a:pt x="88" y="427"/>
                </a:cubicBezTo>
                <a:cubicBezTo>
                  <a:pt x="88" y="427"/>
                  <a:pt x="89" y="428"/>
                  <a:pt x="89" y="427"/>
                </a:cubicBezTo>
                <a:cubicBezTo>
                  <a:pt x="91" y="428"/>
                  <a:pt x="94" y="428"/>
                  <a:pt x="96" y="428"/>
                </a:cubicBezTo>
                <a:cubicBezTo>
                  <a:pt x="97" y="428"/>
                  <a:pt x="98" y="429"/>
                  <a:pt x="99" y="429"/>
                </a:cubicBezTo>
                <a:cubicBezTo>
                  <a:pt x="100" y="429"/>
                  <a:pt x="100" y="429"/>
                  <a:pt x="100" y="429"/>
                </a:cubicBezTo>
                <a:cubicBezTo>
                  <a:pt x="102" y="429"/>
                  <a:pt x="104" y="430"/>
                  <a:pt x="105" y="431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6" y="431"/>
                  <a:pt x="107" y="433"/>
                  <a:pt x="108" y="432"/>
                </a:cubicBezTo>
                <a:cubicBezTo>
                  <a:pt x="107" y="432"/>
                  <a:pt x="107" y="431"/>
                  <a:pt x="107" y="430"/>
                </a:cubicBezTo>
                <a:cubicBezTo>
                  <a:pt x="109" y="431"/>
                  <a:pt x="111" y="431"/>
                  <a:pt x="111" y="431"/>
                </a:cubicBezTo>
                <a:cubicBezTo>
                  <a:pt x="111" y="431"/>
                  <a:pt x="112" y="431"/>
                  <a:pt x="112" y="431"/>
                </a:cubicBezTo>
                <a:cubicBezTo>
                  <a:pt x="112" y="431"/>
                  <a:pt x="112" y="431"/>
                  <a:pt x="112" y="431"/>
                </a:cubicBezTo>
                <a:cubicBezTo>
                  <a:pt x="112" y="431"/>
                  <a:pt x="113" y="431"/>
                  <a:pt x="113" y="431"/>
                </a:cubicBezTo>
                <a:cubicBezTo>
                  <a:pt x="115" y="431"/>
                  <a:pt x="117" y="432"/>
                  <a:pt x="120" y="433"/>
                </a:cubicBezTo>
                <a:cubicBezTo>
                  <a:pt x="122" y="433"/>
                  <a:pt x="124" y="434"/>
                  <a:pt x="126" y="434"/>
                </a:cubicBezTo>
                <a:cubicBezTo>
                  <a:pt x="126" y="434"/>
                  <a:pt x="127" y="434"/>
                  <a:pt x="128" y="434"/>
                </a:cubicBezTo>
                <a:cubicBezTo>
                  <a:pt x="129" y="434"/>
                  <a:pt x="130" y="435"/>
                  <a:pt x="131" y="435"/>
                </a:cubicBezTo>
                <a:cubicBezTo>
                  <a:pt x="135" y="435"/>
                  <a:pt x="140" y="437"/>
                  <a:pt x="143" y="438"/>
                </a:cubicBezTo>
                <a:cubicBezTo>
                  <a:pt x="144" y="438"/>
                  <a:pt x="144" y="438"/>
                  <a:pt x="145" y="439"/>
                </a:cubicBezTo>
                <a:cubicBezTo>
                  <a:pt x="145" y="439"/>
                  <a:pt x="145" y="438"/>
                  <a:pt x="145" y="438"/>
                </a:cubicBezTo>
                <a:cubicBezTo>
                  <a:pt x="146" y="439"/>
                  <a:pt x="147" y="439"/>
                  <a:pt x="147" y="439"/>
                </a:cubicBezTo>
                <a:cubicBezTo>
                  <a:pt x="148" y="439"/>
                  <a:pt x="149" y="439"/>
                  <a:pt x="150" y="440"/>
                </a:cubicBezTo>
                <a:cubicBezTo>
                  <a:pt x="150" y="440"/>
                  <a:pt x="151" y="440"/>
                  <a:pt x="152" y="441"/>
                </a:cubicBezTo>
                <a:cubicBezTo>
                  <a:pt x="152" y="441"/>
                  <a:pt x="153" y="441"/>
                  <a:pt x="154" y="441"/>
                </a:cubicBezTo>
                <a:cubicBezTo>
                  <a:pt x="156" y="442"/>
                  <a:pt x="159" y="443"/>
                  <a:pt x="160" y="443"/>
                </a:cubicBezTo>
                <a:cubicBezTo>
                  <a:pt x="163" y="444"/>
                  <a:pt x="166" y="444"/>
                  <a:pt x="169" y="445"/>
                </a:cubicBezTo>
                <a:cubicBezTo>
                  <a:pt x="171" y="446"/>
                  <a:pt x="173" y="446"/>
                  <a:pt x="174" y="446"/>
                </a:cubicBezTo>
                <a:cubicBezTo>
                  <a:pt x="179" y="448"/>
                  <a:pt x="185" y="450"/>
                  <a:pt x="190" y="452"/>
                </a:cubicBezTo>
                <a:cubicBezTo>
                  <a:pt x="191" y="452"/>
                  <a:pt x="191" y="453"/>
                  <a:pt x="192" y="453"/>
                </a:cubicBezTo>
                <a:cubicBezTo>
                  <a:pt x="192" y="453"/>
                  <a:pt x="192" y="453"/>
                  <a:pt x="193" y="454"/>
                </a:cubicBezTo>
                <a:cubicBezTo>
                  <a:pt x="193" y="448"/>
                  <a:pt x="193" y="448"/>
                  <a:pt x="193" y="448"/>
                </a:cubicBezTo>
                <a:cubicBezTo>
                  <a:pt x="192" y="448"/>
                  <a:pt x="191" y="448"/>
                  <a:pt x="190" y="448"/>
                </a:cubicBezTo>
                <a:cubicBezTo>
                  <a:pt x="190" y="447"/>
                  <a:pt x="189" y="447"/>
                  <a:pt x="189" y="447"/>
                </a:cubicBezTo>
                <a:cubicBezTo>
                  <a:pt x="188" y="447"/>
                  <a:pt x="186" y="447"/>
                  <a:pt x="186" y="446"/>
                </a:cubicBezTo>
                <a:cubicBezTo>
                  <a:pt x="186" y="446"/>
                  <a:pt x="187" y="446"/>
                  <a:pt x="187" y="446"/>
                </a:cubicBezTo>
                <a:cubicBezTo>
                  <a:pt x="188" y="446"/>
                  <a:pt x="189" y="446"/>
                  <a:pt x="190" y="446"/>
                </a:cubicBezTo>
                <a:cubicBezTo>
                  <a:pt x="190" y="446"/>
                  <a:pt x="191" y="446"/>
                  <a:pt x="192" y="447"/>
                </a:cubicBezTo>
                <a:cubicBezTo>
                  <a:pt x="192" y="447"/>
                  <a:pt x="192" y="446"/>
                  <a:pt x="193" y="446"/>
                </a:cubicBezTo>
                <a:cubicBezTo>
                  <a:pt x="193" y="444"/>
                  <a:pt x="193" y="444"/>
                  <a:pt x="193" y="444"/>
                </a:cubicBezTo>
                <a:cubicBezTo>
                  <a:pt x="192" y="444"/>
                  <a:pt x="192" y="444"/>
                  <a:pt x="192" y="444"/>
                </a:cubicBezTo>
                <a:cubicBezTo>
                  <a:pt x="190" y="444"/>
                  <a:pt x="188" y="444"/>
                  <a:pt x="187" y="444"/>
                </a:cubicBezTo>
                <a:close/>
                <a:moveTo>
                  <a:pt x="124" y="457"/>
                </a:moveTo>
                <a:cubicBezTo>
                  <a:pt x="123" y="459"/>
                  <a:pt x="121" y="462"/>
                  <a:pt x="120" y="466"/>
                </a:cubicBezTo>
                <a:cubicBezTo>
                  <a:pt x="119" y="468"/>
                  <a:pt x="118" y="470"/>
                  <a:pt x="117" y="472"/>
                </a:cubicBezTo>
                <a:cubicBezTo>
                  <a:pt x="117" y="474"/>
                  <a:pt x="117" y="476"/>
                  <a:pt x="120" y="476"/>
                </a:cubicBezTo>
                <a:cubicBezTo>
                  <a:pt x="120" y="475"/>
                  <a:pt x="120" y="474"/>
                  <a:pt x="120" y="474"/>
                </a:cubicBezTo>
                <a:cubicBezTo>
                  <a:pt x="120" y="473"/>
                  <a:pt x="120" y="472"/>
                  <a:pt x="121" y="471"/>
                </a:cubicBezTo>
                <a:cubicBezTo>
                  <a:pt x="121" y="471"/>
                  <a:pt x="121" y="471"/>
                  <a:pt x="121" y="471"/>
                </a:cubicBezTo>
                <a:cubicBezTo>
                  <a:pt x="121" y="470"/>
                  <a:pt x="121" y="470"/>
                  <a:pt x="122" y="470"/>
                </a:cubicBezTo>
                <a:cubicBezTo>
                  <a:pt x="122" y="469"/>
                  <a:pt x="122" y="468"/>
                  <a:pt x="123" y="468"/>
                </a:cubicBezTo>
                <a:cubicBezTo>
                  <a:pt x="123" y="467"/>
                  <a:pt x="122" y="467"/>
                  <a:pt x="123" y="467"/>
                </a:cubicBezTo>
                <a:cubicBezTo>
                  <a:pt x="123" y="466"/>
                  <a:pt x="123" y="466"/>
                  <a:pt x="123" y="466"/>
                </a:cubicBezTo>
                <a:cubicBezTo>
                  <a:pt x="123" y="466"/>
                  <a:pt x="124" y="465"/>
                  <a:pt x="124" y="464"/>
                </a:cubicBezTo>
                <a:cubicBezTo>
                  <a:pt x="124" y="463"/>
                  <a:pt x="125" y="463"/>
                  <a:pt x="125" y="462"/>
                </a:cubicBezTo>
                <a:cubicBezTo>
                  <a:pt x="126" y="461"/>
                  <a:pt x="127" y="459"/>
                  <a:pt x="127" y="457"/>
                </a:cubicBezTo>
                <a:cubicBezTo>
                  <a:pt x="126" y="457"/>
                  <a:pt x="126" y="456"/>
                  <a:pt x="125" y="456"/>
                </a:cubicBezTo>
                <a:cubicBezTo>
                  <a:pt x="125" y="456"/>
                  <a:pt x="125" y="456"/>
                  <a:pt x="124" y="457"/>
                </a:cubicBezTo>
                <a:close/>
                <a:moveTo>
                  <a:pt x="151" y="462"/>
                </a:moveTo>
                <a:cubicBezTo>
                  <a:pt x="148" y="461"/>
                  <a:pt x="148" y="463"/>
                  <a:pt x="147" y="463"/>
                </a:cubicBezTo>
                <a:cubicBezTo>
                  <a:pt x="146" y="464"/>
                  <a:pt x="144" y="464"/>
                  <a:pt x="144" y="465"/>
                </a:cubicBezTo>
                <a:cubicBezTo>
                  <a:pt x="143" y="465"/>
                  <a:pt x="143" y="466"/>
                  <a:pt x="142" y="466"/>
                </a:cubicBezTo>
                <a:cubicBezTo>
                  <a:pt x="142" y="466"/>
                  <a:pt x="141" y="466"/>
                  <a:pt x="141" y="466"/>
                </a:cubicBezTo>
                <a:cubicBezTo>
                  <a:pt x="141" y="467"/>
                  <a:pt x="141" y="467"/>
                  <a:pt x="141" y="467"/>
                </a:cubicBezTo>
                <a:cubicBezTo>
                  <a:pt x="141" y="468"/>
                  <a:pt x="140" y="468"/>
                  <a:pt x="140" y="469"/>
                </a:cubicBezTo>
                <a:cubicBezTo>
                  <a:pt x="139" y="469"/>
                  <a:pt x="138" y="470"/>
                  <a:pt x="137" y="470"/>
                </a:cubicBezTo>
                <a:cubicBezTo>
                  <a:pt x="137" y="471"/>
                  <a:pt x="137" y="472"/>
                  <a:pt x="136" y="473"/>
                </a:cubicBezTo>
                <a:cubicBezTo>
                  <a:pt x="135" y="473"/>
                  <a:pt x="135" y="471"/>
                  <a:pt x="135" y="471"/>
                </a:cubicBezTo>
                <a:cubicBezTo>
                  <a:pt x="135" y="470"/>
                  <a:pt x="134" y="470"/>
                  <a:pt x="134" y="470"/>
                </a:cubicBezTo>
                <a:cubicBezTo>
                  <a:pt x="134" y="468"/>
                  <a:pt x="135" y="467"/>
                  <a:pt x="135" y="466"/>
                </a:cubicBezTo>
                <a:cubicBezTo>
                  <a:pt x="135" y="466"/>
                  <a:pt x="135" y="464"/>
                  <a:pt x="135" y="464"/>
                </a:cubicBezTo>
                <a:cubicBezTo>
                  <a:pt x="135" y="463"/>
                  <a:pt x="136" y="462"/>
                  <a:pt x="136" y="461"/>
                </a:cubicBezTo>
                <a:cubicBezTo>
                  <a:pt x="136" y="461"/>
                  <a:pt x="135" y="461"/>
                  <a:pt x="135" y="461"/>
                </a:cubicBezTo>
                <a:cubicBezTo>
                  <a:pt x="135" y="461"/>
                  <a:pt x="136" y="461"/>
                  <a:pt x="136" y="461"/>
                </a:cubicBezTo>
                <a:cubicBezTo>
                  <a:pt x="136" y="459"/>
                  <a:pt x="136" y="458"/>
                  <a:pt x="136" y="457"/>
                </a:cubicBezTo>
                <a:cubicBezTo>
                  <a:pt x="135" y="456"/>
                  <a:pt x="135" y="454"/>
                  <a:pt x="133" y="454"/>
                </a:cubicBezTo>
                <a:cubicBezTo>
                  <a:pt x="133" y="454"/>
                  <a:pt x="133" y="454"/>
                  <a:pt x="133" y="455"/>
                </a:cubicBezTo>
                <a:cubicBezTo>
                  <a:pt x="133" y="456"/>
                  <a:pt x="133" y="456"/>
                  <a:pt x="133" y="457"/>
                </a:cubicBezTo>
                <a:cubicBezTo>
                  <a:pt x="133" y="459"/>
                  <a:pt x="132" y="459"/>
                  <a:pt x="132" y="459"/>
                </a:cubicBezTo>
                <a:cubicBezTo>
                  <a:pt x="132" y="460"/>
                  <a:pt x="131" y="460"/>
                  <a:pt x="131" y="461"/>
                </a:cubicBezTo>
                <a:cubicBezTo>
                  <a:pt x="131" y="461"/>
                  <a:pt x="131" y="462"/>
                  <a:pt x="131" y="463"/>
                </a:cubicBezTo>
                <a:cubicBezTo>
                  <a:pt x="131" y="464"/>
                  <a:pt x="131" y="464"/>
                  <a:pt x="131" y="465"/>
                </a:cubicBezTo>
                <a:cubicBezTo>
                  <a:pt x="131" y="465"/>
                  <a:pt x="131" y="465"/>
                  <a:pt x="131" y="465"/>
                </a:cubicBezTo>
                <a:cubicBezTo>
                  <a:pt x="131" y="467"/>
                  <a:pt x="130" y="469"/>
                  <a:pt x="130" y="470"/>
                </a:cubicBezTo>
                <a:cubicBezTo>
                  <a:pt x="130" y="470"/>
                  <a:pt x="130" y="471"/>
                  <a:pt x="130" y="471"/>
                </a:cubicBezTo>
                <a:cubicBezTo>
                  <a:pt x="130" y="471"/>
                  <a:pt x="130" y="472"/>
                  <a:pt x="130" y="472"/>
                </a:cubicBezTo>
                <a:cubicBezTo>
                  <a:pt x="130" y="472"/>
                  <a:pt x="130" y="473"/>
                  <a:pt x="130" y="473"/>
                </a:cubicBezTo>
                <a:cubicBezTo>
                  <a:pt x="130" y="475"/>
                  <a:pt x="129" y="477"/>
                  <a:pt x="131" y="478"/>
                </a:cubicBezTo>
                <a:cubicBezTo>
                  <a:pt x="132" y="478"/>
                  <a:pt x="132" y="477"/>
                  <a:pt x="132" y="477"/>
                </a:cubicBezTo>
                <a:cubicBezTo>
                  <a:pt x="133" y="477"/>
                  <a:pt x="132" y="475"/>
                  <a:pt x="133" y="475"/>
                </a:cubicBezTo>
                <a:cubicBezTo>
                  <a:pt x="134" y="476"/>
                  <a:pt x="135" y="476"/>
                  <a:pt x="137" y="476"/>
                </a:cubicBezTo>
                <a:cubicBezTo>
                  <a:pt x="137" y="475"/>
                  <a:pt x="136" y="474"/>
                  <a:pt x="137" y="473"/>
                </a:cubicBezTo>
                <a:cubicBezTo>
                  <a:pt x="137" y="472"/>
                  <a:pt x="138" y="472"/>
                  <a:pt x="139" y="472"/>
                </a:cubicBezTo>
                <a:cubicBezTo>
                  <a:pt x="140" y="471"/>
                  <a:pt x="142" y="470"/>
                  <a:pt x="142" y="469"/>
                </a:cubicBezTo>
                <a:cubicBezTo>
                  <a:pt x="143" y="469"/>
                  <a:pt x="143" y="469"/>
                  <a:pt x="143" y="469"/>
                </a:cubicBezTo>
                <a:cubicBezTo>
                  <a:pt x="143" y="469"/>
                  <a:pt x="144" y="468"/>
                  <a:pt x="144" y="467"/>
                </a:cubicBezTo>
                <a:cubicBezTo>
                  <a:pt x="144" y="467"/>
                  <a:pt x="145" y="467"/>
                  <a:pt x="145" y="467"/>
                </a:cubicBezTo>
                <a:cubicBezTo>
                  <a:pt x="145" y="467"/>
                  <a:pt x="146" y="467"/>
                  <a:pt x="146" y="466"/>
                </a:cubicBezTo>
                <a:cubicBezTo>
                  <a:pt x="146" y="466"/>
                  <a:pt x="147" y="466"/>
                  <a:pt x="148" y="466"/>
                </a:cubicBezTo>
                <a:cubicBezTo>
                  <a:pt x="148" y="469"/>
                  <a:pt x="145" y="472"/>
                  <a:pt x="146" y="474"/>
                </a:cubicBezTo>
                <a:cubicBezTo>
                  <a:pt x="146" y="474"/>
                  <a:pt x="145" y="474"/>
                  <a:pt x="145" y="474"/>
                </a:cubicBezTo>
                <a:cubicBezTo>
                  <a:pt x="145" y="475"/>
                  <a:pt x="145" y="475"/>
                  <a:pt x="145" y="476"/>
                </a:cubicBezTo>
                <a:cubicBezTo>
                  <a:pt x="145" y="476"/>
                  <a:pt x="144" y="477"/>
                  <a:pt x="144" y="477"/>
                </a:cubicBezTo>
                <a:cubicBezTo>
                  <a:pt x="144" y="478"/>
                  <a:pt x="144" y="478"/>
                  <a:pt x="144" y="479"/>
                </a:cubicBezTo>
                <a:cubicBezTo>
                  <a:pt x="144" y="480"/>
                  <a:pt x="143" y="481"/>
                  <a:pt x="143" y="482"/>
                </a:cubicBezTo>
                <a:cubicBezTo>
                  <a:pt x="143" y="482"/>
                  <a:pt x="143" y="482"/>
                  <a:pt x="143" y="483"/>
                </a:cubicBezTo>
                <a:cubicBezTo>
                  <a:pt x="143" y="485"/>
                  <a:pt x="142" y="487"/>
                  <a:pt x="142" y="488"/>
                </a:cubicBezTo>
                <a:cubicBezTo>
                  <a:pt x="142" y="488"/>
                  <a:pt x="142" y="488"/>
                  <a:pt x="142" y="489"/>
                </a:cubicBezTo>
                <a:cubicBezTo>
                  <a:pt x="142" y="489"/>
                  <a:pt x="143" y="489"/>
                  <a:pt x="143" y="489"/>
                </a:cubicBezTo>
                <a:cubicBezTo>
                  <a:pt x="143" y="490"/>
                  <a:pt x="144" y="489"/>
                  <a:pt x="145" y="489"/>
                </a:cubicBezTo>
                <a:cubicBezTo>
                  <a:pt x="145" y="489"/>
                  <a:pt x="146" y="488"/>
                  <a:pt x="146" y="488"/>
                </a:cubicBezTo>
                <a:cubicBezTo>
                  <a:pt x="145" y="487"/>
                  <a:pt x="145" y="487"/>
                  <a:pt x="145" y="486"/>
                </a:cubicBezTo>
                <a:cubicBezTo>
                  <a:pt x="146" y="482"/>
                  <a:pt x="148" y="479"/>
                  <a:pt x="148" y="475"/>
                </a:cubicBezTo>
                <a:cubicBezTo>
                  <a:pt x="149" y="474"/>
                  <a:pt x="149" y="474"/>
                  <a:pt x="149" y="473"/>
                </a:cubicBezTo>
                <a:cubicBezTo>
                  <a:pt x="149" y="472"/>
                  <a:pt x="150" y="472"/>
                  <a:pt x="150" y="471"/>
                </a:cubicBezTo>
                <a:cubicBezTo>
                  <a:pt x="150" y="471"/>
                  <a:pt x="150" y="470"/>
                  <a:pt x="150" y="470"/>
                </a:cubicBezTo>
                <a:cubicBezTo>
                  <a:pt x="150" y="469"/>
                  <a:pt x="151" y="468"/>
                  <a:pt x="151" y="468"/>
                </a:cubicBezTo>
                <a:cubicBezTo>
                  <a:pt x="151" y="467"/>
                  <a:pt x="150" y="466"/>
                  <a:pt x="150" y="465"/>
                </a:cubicBezTo>
                <a:cubicBezTo>
                  <a:pt x="150" y="464"/>
                  <a:pt x="151" y="463"/>
                  <a:pt x="151" y="462"/>
                </a:cubicBezTo>
                <a:close/>
                <a:moveTo>
                  <a:pt x="123" y="336"/>
                </a:moveTo>
                <a:cubicBezTo>
                  <a:pt x="124" y="337"/>
                  <a:pt x="126" y="336"/>
                  <a:pt x="129" y="337"/>
                </a:cubicBezTo>
                <a:cubicBezTo>
                  <a:pt x="130" y="337"/>
                  <a:pt x="130" y="338"/>
                  <a:pt x="131" y="338"/>
                </a:cubicBezTo>
                <a:cubicBezTo>
                  <a:pt x="132" y="339"/>
                  <a:pt x="132" y="338"/>
                  <a:pt x="132" y="338"/>
                </a:cubicBezTo>
                <a:cubicBezTo>
                  <a:pt x="134" y="339"/>
                  <a:pt x="134" y="339"/>
                  <a:pt x="135" y="339"/>
                </a:cubicBezTo>
                <a:cubicBezTo>
                  <a:pt x="136" y="339"/>
                  <a:pt x="137" y="340"/>
                  <a:pt x="137" y="338"/>
                </a:cubicBezTo>
                <a:cubicBezTo>
                  <a:pt x="137" y="337"/>
                  <a:pt x="135" y="337"/>
                  <a:pt x="134" y="336"/>
                </a:cubicBezTo>
                <a:cubicBezTo>
                  <a:pt x="133" y="336"/>
                  <a:pt x="131" y="333"/>
                  <a:pt x="130" y="334"/>
                </a:cubicBezTo>
                <a:cubicBezTo>
                  <a:pt x="130" y="334"/>
                  <a:pt x="129" y="334"/>
                  <a:pt x="129" y="333"/>
                </a:cubicBezTo>
                <a:cubicBezTo>
                  <a:pt x="129" y="333"/>
                  <a:pt x="128" y="333"/>
                  <a:pt x="128" y="333"/>
                </a:cubicBezTo>
                <a:cubicBezTo>
                  <a:pt x="128" y="334"/>
                  <a:pt x="127" y="333"/>
                  <a:pt x="127" y="333"/>
                </a:cubicBezTo>
                <a:cubicBezTo>
                  <a:pt x="126" y="333"/>
                  <a:pt x="126" y="333"/>
                  <a:pt x="125" y="333"/>
                </a:cubicBezTo>
                <a:cubicBezTo>
                  <a:pt x="124" y="333"/>
                  <a:pt x="123" y="333"/>
                  <a:pt x="122" y="333"/>
                </a:cubicBezTo>
                <a:cubicBezTo>
                  <a:pt x="121" y="333"/>
                  <a:pt x="120" y="333"/>
                  <a:pt x="119" y="334"/>
                </a:cubicBezTo>
                <a:cubicBezTo>
                  <a:pt x="122" y="335"/>
                  <a:pt x="122" y="335"/>
                  <a:pt x="122" y="335"/>
                </a:cubicBezTo>
                <a:cubicBezTo>
                  <a:pt x="122" y="336"/>
                  <a:pt x="122" y="336"/>
                  <a:pt x="123" y="336"/>
                </a:cubicBezTo>
                <a:close/>
                <a:moveTo>
                  <a:pt x="43" y="146"/>
                </a:moveTo>
                <a:cubicBezTo>
                  <a:pt x="45" y="146"/>
                  <a:pt x="44" y="144"/>
                  <a:pt x="45" y="142"/>
                </a:cubicBezTo>
                <a:cubicBezTo>
                  <a:pt x="46" y="142"/>
                  <a:pt x="47" y="141"/>
                  <a:pt x="48" y="141"/>
                </a:cubicBezTo>
                <a:cubicBezTo>
                  <a:pt x="48" y="139"/>
                  <a:pt x="47" y="138"/>
                  <a:pt x="48" y="137"/>
                </a:cubicBezTo>
                <a:cubicBezTo>
                  <a:pt x="50" y="137"/>
                  <a:pt x="50" y="137"/>
                  <a:pt x="52" y="138"/>
                </a:cubicBezTo>
                <a:cubicBezTo>
                  <a:pt x="52" y="137"/>
                  <a:pt x="53" y="138"/>
                  <a:pt x="53" y="138"/>
                </a:cubicBezTo>
                <a:cubicBezTo>
                  <a:pt x="54" y="138"/>
                  <a:pt x="54" y="138"/>
                  <a:pt x="55" y="138"/>
                </a:cubicBezTo>
                <a:cubicBezTo>
                  <a:pt x="56" y="138"/>
                  <a:pt x="56" y="138"/>
                  <a:pt x="56" y="138"/>
                </a:cubicBezTo>
                <a:cubicBezTo>
                  <a:pt x="58" y="138"/>
                  <a:pt x="60" y="137"/>
                  <a:pt x="61" y="136"/>
                </a:cubicBezTo>
                <a:cubicBezTo>
                  <a:pt x="62" y="136"/>
                  <a:pt x="63" y="135"/>
                  <a:pt x="63" y="134"/>
                </a:cubicBezTo>
                <a:cubicBezTo>
                  <a:pt x="63" y="133"/>
                  <a:pt x="63" y="133"/>
                  <a:pt x="63" y="133"/>
                </a:cubicBezTo>
                <a:cubicBezTo>
                  <a:pt x="64" y="132"/>
                  <a:pt x="62" y="130"/>
                  <a:pt x="62" y="130"/>
                </a:cubicBezTo>
                <a:cubicBezTo>
                  <a:pt x="61" y="129"/>
                  <a:pt x="61" y="129"/>
                  <a:pt x="61" y="128"/>
                </a:cubicBezTo>
                <a:cubicBezTo>
                  <a:pt x="60" y="128"/>
                  <a:pt x="59" y="127"/>
                  <a:pt x="59" y="127"/>
                </a:cubicBezTo>
                <a:cubicBezTo>
                  <a:pt x="59" y="127"/>
                  <a:pt x="59" y="127"/>
                  <a:pt x="59" y="127"/>
                </a:cubicBezTo>
                <a:cubicBezTo>
                  <a:pt x="59" y="126"/>
                  <a:pt x="58" y="126"/>
                  <a:pt x="58" y="126"/>
                </a:cubicBezTo>
                <a:cubicBezTo>
                  <a:pt x="57" y="125"/>
                  <a:pt x="57" y="123"/>
                  <a:pt x="55" y="123"/>
                </a:cubicBezTo>
                <a:cubicBezTo>
                  <a:pt x="56" y="122"/>
                  <a:pt x="56" y="121"/>
                  <a:pt x="55" y="120"/>
                </a:cubicBezTo>
                <a:cubicBezTo>
                  <a:pt x="54" y="120"/>
                  <a:pt x="54" y="120"/>
                  <a:pt x="54" y="120"/>
                </a:cubicBezTo>
                <a:cubicBezTo>
                  <a:pt x="53" y="122"/>
                  <a:pt x="51" y="122"/>
                  <a:pt x="51" y="124"/>
                </a:cubicBezTo>
                <a:cubicBezTo>
                  <a:pt x="50" y="124"/>
                  <a:pt x="48" y="125"/>
                  <a:pt x="47" y="126"/>
                </a:cubicBezTo>
                <a:cubicBezTo>
                  <a:pt x="47" y="128"/>
                  <a:pt x="47" y="129"/>
                  <a:pt x="47" y="130"/>
                </a:cubicBezTo>
                <a:cubicBezTo>
                  <a:pt x="46" y="133"/>
                  <a:pt x="45" y="136"/>
                  <a:pt x="44" y="139"/>
                </a:cubicBezTo>
                <a:cubicBezTo>
                  <a:pt x="43" y="142"/>
                  <a:pt x="40" y="145"/>
                  <a:pt x="43" y="146"/>
                </a:cubicBezTo>
                <a:close/>
                <a:moveTo>
                  <a:pt x="53" y="126"/>
                </a:moveTo>
                <a:cubicBezTo>
                  <a:pt x="53" y="126"/>
                  <a:pt x="53" y="126"/>
                  <a:pt x="54" y="126"/>
                </a:cubicBezTo>
                <a:cubicBezTo>
                  <a:pt x="54" y="126"/>
                  <a:pt x="54" y="126"/>
                  <a:pt x="55" y="126"/>
                </a:cubicBezTo>
                <a:cubicBezTo>
                  <a:pt x="55" y="127"/>
                  <a:pt x="55" y="127"/>
                  <a:pt x="56" y="127"/>
                </a:cubicBezTo>
                <a:cubicBezTo>
                  <a:pt x="56" y="127"/>
                  <a:pt x="56" y="128"/>
                  <a:pt x="56" y="128"/>
                </a:cubicBezTo>
                <a:cubicBezTo>
                  <a:pt x="56" y="128"/>
                  <a:pt x="57" y="128"/>
                  <a:pt x="57" y="128"/>
                </a:cubicBezTo>
                <a:cubicBezTo>
                  <a:pt x="58" y="129"/>
                  <a:pt x="58" y="129"/>
                  <a:pt x="58" y="129"/>
                </a:cubicBezTo>
                <a:cubicBezTo>
                  <a:pt x="59" y="131"/>
                  <a:pt x="61" y="131"/>
                  <a:pt x="60" y="134"/>
                </a:cubicBezTo>
                <a:cubicBezTo>
                  <a:pt x="59" y="136"/>
                  <a:pt x="54" y="136"/>
                  <a:pt x="50" y="135"/>
                </a:cubicBezTo>
                <a:cubicBezTo>
                  <a:pt x="49" y="132"/>
                  <a:pt x="52" y="130"/>
                  <a:pt x="53" y="126"/>
                </a:cubicBezTo>
                <a:close/>
                <a:moveTo>
                  <a:pt x="193" y="276"/>
                </a:moveTo>
                <a:cubicBezTo>
                  <a:pt x="192" y="276"/>
                  <a:pt x="192" y="276"/>
                  <a:pt x="192" y="277"/>
                </a:cubicBezTo>
                <a:cubicBezTo>
                  <a:pt x="190" y="276"/>
                  <a:pt x="188" y="278"/>
                  <a:pt x="187" y="278"/>
                </a:cubicBezTo>
                <a:cubicBezTo>
                  <a:pt x="187" y="278"/>
                  <a:pt x="187" y="278"/>
                  <a:pt x="187" y="278"/>
                </a:cubicBezTo>
                <a:cubicBezTo>
                  <a:pt x="186" y="278"/>
                  <a:pt x="186" y="278"/>
                  <a:pt x="186" y="279"/>
                </a:cubicBezTo>
                <a:cubicBezTo>
                  <a:pt x="185" y="279"/>
                  <a:pt x="184" y="279"/>
                  <a:pt x="183" y="279"/>
                </a:cubicBezTo>
                <a:cubicBezTo>
                  <a:pt x="183" y="280"/>
                  <a:pt x="182" y="280"/>
                  <a:pt x="182" y="280"/>
                </a:cubicBezTo>
                <a:cubicBezTo>
                  <a:pt x="181" y="280"/>
                  <a:pt x="180" y="280"/>
                  <a:pt x="180" y="280"/>
                </a:cubicBezTo>
                <a:cubicBezTo>
                  <a:pt x="180" y="280"/>
                  <a:pt x="180" y="280"/>
                  <a:pt x="179" y="281"/>
                </a:cubicBezTo>
                <a:cubicBezTo>
                  <a:pt x="179" y="281"/>
                  <a:pt x="179" y="280"/>
                  <a:pt x="178" y="280"/>
                </a:cubicBezTo>
                <a:cubicBezTo>
                  <a:pt x="178" y="281"/>
                  <a:pt x="178" y="281"/>
                  <a:pt x="178" y="281"/>
                </a:cubicBezTo>
                <a:cubicBezTo>
                  <a:pt x="177" y="281"/>
                  <a:pt x="177" y="281"/>
                  <a:pt x="177" y="281"/>
                </a:cubicBezTo>
                <a:cubicBezTo>
                  <a:pt x="176" y="281"/>
                  <a:pt x="175" y="282"/>
                  <a:pt x="175" y="282"/>
                </a:cubicBezTo>
                <a:cubicBezTo>
                  <a:pt x="175" y="282"/>
                  <a:pt x="174" y="282"/>
                  <a:pt x="174" y="282"/>
                </a:cubicBezTo>
                <a:cubicBezTo>
                  <a:pt x="174" y="282"/>
                  <a:pt x="173" y="282"/>
                  <a:pt x="173" y="282"/>
                </a:cubicBezTo>
                <a:cubicBezTo>
                  <a:pt x="171" y="282"/>
                  <a:pt x="170" y="283"/>
                  <a:pt x="169" y="284"/>
                </a:cubicBezTo>
                <a:cubicBezTo>
                  <a:pt x="169" y="284"/>
                  <a:pt x="169" y="283"/>
                  <a:pt x="168" y="284"/>
                </a:cubicBezTo>
                <a:cubicBezTo>
                  <a:pt x="168" y="284"/>
                  <a:pt x="168" y="284"/>
                  <a:pt x="168" y="284"/>
                </a:cubicBezTo>
                <a:cubicBezTo>
                  <a:pt x="167" y="285"/>
                  <a:pt x="167" y="284"/>
                  <a:pt x="166" y="285"/>
                </a:cubicBezTo>
                <a:cubicBezTo>
                  <a:pt x="165" y="285"/>
                  <a:pt x="165" y="285"/>
                  <a:pt x="164" y="286"/>
                </a:cubicBezTo>
                <a:cubicBezTo>
                  <a:pt x="163" y="286"/>
                  <a:pt x="162" y="286"/>
                  <a:pt x="161" y="286"/>
                </a:cubicBezTo>
                <a:cubicBezTo>
                  <a:pt x="161" y="286"/>
                  <a:pt x="160" y="286"/>
                  <a:pt x="159" y="287"/>
                </a:cubicBezTo>
                <a:cubicBezTo>
                  <a:pt x="159" y="287"/>
                  <a:pt x="159" y="287"/>
                  <a:pt x="159" y="287"/>
                </a:cubicBezTo>
                <a:cubicBezTo>
                  <a:pt x="158" y="287"/>
                  <a:pt x="157" y="287"/>
                  <a:pt x="156" y="288"/>
                </a:cubicBezTo>
                <a:cubicBezTo>
                  <a:pt x="155" y="288"/>
                  <a:pt x="154" y="288"/>
                  <a:pt x="154" y="288"/>
                </a:cubicBezTo>
                <a:cubicBezTo>
                  <a:pt x="153" y="288"/>
                  <a:pt x="154" y="288"/>
                  <a:pt x="153" y="288"/>
                </a:cubicBezTo>
                <a:cubicBezTo>
                  <a:pt x="152" y="289"/>
                  <a:pt x="151" y="289"/>
                  <a:pt x="150" y="289"/>
                </a:cubicBezTo>
                <a:cubicBezTo>
                  <a:pt x="150" y="289"/>
                  <a:pt x="150" y="290"/>
                  <a:pt x="150" y="290"/>
                </a:cubicBezTo>
                <a:cubicBezTo>
                  <a:pt x="149" y="290"/>
                  <a:pt x="148" y="290"/>
                  <a:pt x="148" y="290"/>
                </a:cubicBezTo>
                <a:cubicBezTo>
                  <a:pt x="147" y="290"/>
                  <a:pt x="146" y="291"/>
                  <a:pt x="145" y="291"/>
                </a:cubicBezTo>
                <a:cubicBezTo>
                  <a:pt x="145" y="291"/>
                  <a:pt x="144" y="292"/>
                  <a:pt x="143" y="292"/>
                </a:cubicBezTo>
                <a:cubicBezTo>
                  <a:pt x="142" y="292"/>
                  <a:pt x="142" y="292"/>
                  <a:pt x="142" y="292"/>
                </a:cubicBezTo>
                <a:cubicBezTo>
                  <a:pt x="141" y="293"/>
                  <a:pt x="140" y="292"/>
                  <a:pt x="140" y="293"/>
                </a:cubicBezTo>
                <a:cubicBezTo>
                  <a:pt x="139" y="293"/>
                  <a:pt x="139" y="293"/>
                  <a:pt x="138" y="293"/>
                </a:cubicBezTo>
                <a:cubicBezTo>
                  <a:pt x="138" y="293"/>
                  <a:pt x="137" y="293"/>
                  <a:pt x="137" y="294"/>
                </a:cubicBezTo>
                <a:cubicBezTo>
                  <a:pt x="136" y="294"/>
                  <a:pt x="136" y="294"/>
                  <a:pt x="135" y="294"/>
                </a:cubicBezTo>
                <a:cubicBezTo>
                  <a:pt x="135" y="294"/>
                  <a:pt x="135" y="294"/>
                  <a:pt x="135" y="294"/>
                </a:cubicBezTo>
                <a:cubicBezTo>
                  <a:pt x="133" y="295"/>
                  <a:pt x="132" y="295"/>
                  <a:pt x="131" y="295"/>
                </a:cubicBezTo>
                <a:cubicBezTo>
                  <a:pt x="129" y="296"/>
                  <a:pt x="127" y="297"/>
                  <a:pt x="126" y="297"/>
                </a:cubicBezTo>
                <a:cubicBezTo>
                  <a:pt x="126" y="297"/>
                  <a:pt x="126" y="297"/>
                  <a:pt x="125" y="298"/>
                </a:cubicBezTo>
                <a:cubicBezTo>
                  <a:pt x="125" y="298"/>
                  <a:pt x="125" y="297"/>
                  <a:pt x="124" y="297"/>
                </a:cubicBezTo>
                <a:cubicBezTo>
                  <a:pt x="122" y="298"/>
                  <a:pt x="120" y="300"/>
                  <a:pt x="118" y="299"/>
                </a:cubicBezTo>
                <a:cubicBezTo>
                  <a:pt x="118" y="299"/>
                  <a:pt x="118" y="299"/>
                  <a:pt x="118" y="299"/>
                </a:cubicBezTo>
                <a:cubicBezTo>
                  <a:pt x="116" y="299"/>
                  <a:pt x="116" y="299"/>
                  <a:pt x="116" y="299"/>
                </a:cubicBezTo>
                <a:cubicBezTo>
                  <a:pt x="115" y="299"/>
                  <a:pt x="115" y="299"/>
                  <a:pt x="115" y="299"/>
                </a:cubicBezTo>
                <a:cubicBezTo>
                  <a:pt x="114" y="299"/>
                  <a:pt x="114" y="299"/>
                  <a:pt x="113" y="299"/>
                </a:cubicBezTo>
                <a:cubicBezTo>
                  <a:pt x="113" y="299"/>
                  <a:pt x="112" y="299"/>
                  <a:pt x="112" y="299"/>
                </a:cubicBezTo>
                <a:cubicBezTo>
                  <a:pt x="111" y="299"/>
                  <a:pt x="110" y="299"/>
                  <a:pt x="109" y="299"/>
                </a:cubicBezTo>
                <a:cubicBezTo>
                  <a:pt x="109" y="299"/>
                  <a:pt x="109" y="299"/>
                  <a:pt x="108" y="299"/>
                </a:cubicBezTo>
                <a:cubicBezTo>
                  <a:pt x="108" y="300"/>
                  <a:pt x="107" y="299"/>
                  <a:pt x="107" y="299"/>
                </a:cubicBezTo>
                <a:cubicBezTo>
                  <a:pt x="106" y="300"/>
                  <a:pt x="105" y="300"/>
                  <a:pt x="105" y="300"/>
                </a:cubicBezTo>
                <a:cubicBezTo>
                  <a:pt x="105" y="300"/>
                  <a:pt x="104" y="300"/>
                  <a:pt x="104" y="300"/>
                </a:cubicBezTo>
                <a:cubicBezTo>
                  <a:pt x="103" y="300"/>
                  <a:pt x="102" y="300"/>
                  <a:pt x="102" y="300"/>
                </a:cubicBezTo>
                <a:cubicBezTo>
                  <a:pt x="101" y="300"/>
                  <a:pt x="101" y="301"/>
                  <a:pt x="101" y="301"/>
                </a:cubicBezTo>
                <a:cubicBezTo>
                  <a:pt x="100" y="301"/>
                  <a:pt x="99" y="301"/>
                  <a:pt x="98" y="301"/>
                </a:cubicBezTo>
                <a:cubicBezTo>
                  <a:pt x="97" y="301"/>
                  <a:pt x="97" y="302"/>
                  <a:pt x="97" y="302"/>
                </a:cubicBezTo>
                <a:cubicBezTo>
                  <a:pt x="95" y="302"/>
                  <a:pt x="94" y="302"/>
                  <a:pt x="93" y="303"/>
                </a:cubicBezTo>
                <a:cubicBezTo>
                  <a:pt x="92" y="303"/>
                  <a:pt x="91" y="303"/>
                  <a:pt x="90" y="303"/>
                </a:cubicBezTo>
                <a:cubicBezTo>
                  <a:pt x="89" y="303"/>
                  <a:pt x="88" y="305"/>
                  <a:pt x="87" y="304"/>
                </a:cubicBezTo>
                <a:cubicBezTo>
                  <a:pt x="86" y="303"/>
                  <a:pt x="86" y="301"/>
                  <a:pt x="84" y="302"/>
                </a:cubicBezTo>
                <a:cubicBezTo>
                  <a:pt x="82" y="301"/>
                  <a:pt x="83" y="305"/>
                  <a:pt x="82" y="304"/>
                </a:cubicBezTo>
                <a:cubicBezTo>
                  <a:pt x="80" y="303"/>
                  <a:pt x="80" y="302"/>
                  <a:pt x="79" y="302"/>
                </a:cubicBezTo>
                <a:cubicBezTo>
                  <a:pt x="79" y="300"/>
                  <a:pt x="77" y="300"/>
                  <a:pt x="76" y="301"/>
                </a:cubicBezTo>
                <a:cubicBezTo>
                  <a:pt x="75" y="304"/>
                  <a:pt x="78" y="304"/>
                  <a:pt x="79" y="306"/>
                </a:cubicBezTo>
                <a:cubicBezTo>
                  <a:pt x="79" y="306"/>
                  <a:pt x="80" y="307"/>
                  <a:pt x="80" y="307"/>
                </a:cubicBezTo>
                <a:cubicBezTo>
                  <a:pt x="80" y="308"/>
                  <a:pt x="80" y="309"/>
                  <a:pt x="81" y="309"/>
                </a:cubicBezTo>
                <a:cubicBezTo>
                  <a:pt x="82" y="309"/>
                  <a:pt x="85" y="309"/>
                  <a:pt x="85" y="310"/>
                </a:cubicBezTo>
                <a:cubicBezTo>
                  <a:pt x="85" y="312"/>
                  <a:pt x="83" y="312"/>
                  <a:pt x="83" y="312"/>
                </a:cubicBezTo>
                <a:cubicBezTo>
                  <a:pt x="81" y="313"/>
                  <a:pt x="80" y="313"/>
                  <a:pt x="79" y="314"/>
                </a:cubicBezTo>
                <a:cubicBezTo>
                  <a:pt x="78" y="314"/>
                  <a:pt x="77" y="315"/>
                  <a:pt x="76" y="315"/>
                </a:cubicBezTo>
                <a:cubicBezTo>
                  <a:pt x="75" y="316"/>
                  <a:pt x="73" y="317"/>
                  <a:pt x="72" y="317"/>
                </a:cubicBezTo>
                <a:cubicBezTo>
                  <a:pt x="71" y="317"/>
                  <a:pt x="71" y="318"/>
                  <a:pt x="70" y="318"/>
                </a:cubicBezTo>
                <a:cubicBezTo>
                  <a:pt x="70" y="318"/>
                  <a:pt x="69" y="318"/>
                  <a:pt x="69" y="318"/>
                </a:cubicBezTo>
                <a:cubicBezTo>
                  <a:pt x="68" y="318"/>
                  <a:pt x="68" y="318"/>
                  <a:pt x="67" y="319"/>
                </a:cubicBezTo>
                <a:cubicBezTo>
                  <a:pt x="67" y="320"/>
                  <a:pt x="66" y="320"/>
                  <a:pt x="65" y="320"/>
                </a:cubicBezTo>
                <a:cubicBezTo>
                  <a:pt x="60" y="322"/>
                  <a:pt x="55" y="325"/>
                  <a:pt x="50" y="327"/>
                </a:cubicBezTo>
                <a:cubicBezTo>
                  <a:pt x="49" y="327"/>
                  <a:pt x="48" y="328"/>
                  <a:pt x="47" y="328"/>
                </a:cubicBezTo>
                <a:cubicBezTo>
                  <a:pt x="46" y="328"/>
                  <a:pt x="45" y="329"/>
                  <a:pt x="44" y="329"/>
                </a:cubicBezTo>
                <a:cubicBezTo>
                  <a:pt x="43" y="329"/>
                  <a:pt x="43" y="330"/>
                  <a:pt x="42" y="331"/>
                </a:cubicBezTo>
                <a:cubicBezTo>
                  <a:pt x="42" y="331"/>
                  <a:pt x="42" y="330"/>
                  <a:pt x="42" y="330"/>
                </a:cubicBezTo>
                <a:cubicBezTo>
                  <a:pt x="41" y="330"/>
                  <a:pt x="41" y="331"/>
                  <a:pt x="41" y="331"/>
                </a:cubicBezTo>
                <a:cubicBezTo>
                  <a:pt x="40" y="331"/>
                  <a:pt x="39" y="331"/>
                  <a:pt x="39" y="331"/>
                </a:cubicBezTo>
                <a:cubicBezTo>
                  <a:pt x="39" y="331"/>
                  <a:pt x="39" y="332"/>
                  <a:pt x="39" y="332"/>
                </a:cubicBezTo>
                <a:cubicBezTo>
                  <a:pt x="38" y="332"/>
                  <a:pt x="38" y="332"/>
                  <a:pt x="38" y="332"/>
                </a:cubicBezTo>
                <a:cubicBezTo>
                  <a:pt x="37" y="333"/>
                  <a:pt x="36" y="333"/>
                  <a:pt x="35" y="334"/>
                </a:cubicBezTo>
                <a:cubicBezTo>
                  <a:pt x="35" y="334"/>
                  <a:pt x="35" y="334"/>
                  <a:pt x="34" y="334"/>
                </a:cubicBezTo>
                <a:cubicBezTo>
                  <a:pt x="33" y="334"/>
                  <a:pt x="33" y="334"/>
                  <a:pt x="33" y="335"/>
                </a:cubicBezTo>
                <a:cubicBezTo>
                  <a:pt x="32" y="335"/>
                  <a:pt x="32" y="335"/>
                  <a:pt x="31" y="335"/>
                </a:cubicBezTo>
                <a:cubicBezTo>
                  <a:pt x="30" y="336"/>
                  <a:pt x="30" y="336"/>
                  <a:pt x="29" y="337"/>
                </a:cubicBezTo>
                <a:cubicBezTo>
                  <a:pt x="27" y="337"/>
                  <a:pt x="26" y="339"/>
                  <a:pt x="24" y="339"/>
                </a:cubicBezTo>
                <a:cubicBezTo>
                  <a:pt x="23" y="340"/>
                  <a:pt x="22" y="340"/>
                  <a:pt x="21" y="341"/>
                </a:cubicBezTo>
                <a:cubicBezTo>
                  <a:pt x="20" y="340"/>
                  <a:pt x="20" y="342"/>
                  <a:pt x="19" y="342"/>
                </a:cubicBezTo>
                <a:cubicBezTo>
                  <a:pt x="19" y="341"/>
                  <a:pt x="18" y="342"/>
                  <a:pt x="18" y="342"/>
                </a:cubicBezTo>
                <a:cubicBezTo>
                  <a:pt x="17" y="343"/>
                  <a:pt x="15" y="343"/>
                  <a:pt x="14" y="344"/>
                </a:cubicBezTo>
                <a:cubicBezTo>
                  <a:pt x="14" y="344"/>
                  <a:pt x="14" y="344"/>
                  <a:pt x="14" y="345"/>
                </a:cubicBezTo>
                <a:cubicBezTo>
                  <a:pt x="13" y="345"/>
                  <a:pt x="13" y="345"/>
                  <a:pt x="12" y="345"/>
                </a:cubicBezTo>
                <a:cubicBezTo>
                  <a:pt x="12" y="345"/>
                  <a:pt x="11" y="346"/>
                  <a:pt x="10" y="347"/>
                </a:cubicBezTo>
                <a:cubicBezTo>
                  <a:pt x="8" y="347"/>
                  <a:pt x="7" y="349"/>
                  <a:pt x="5" y="350"/>
                </a:cubicBezTo>
                <a:cubicBezTo>
                  <a:pt x="4" y="350"/>
                  <a:pt x="0" y="350"/>
                  <a:pt x="1" y="353"/>
                </a:cubicBezTo>
                <a:cubicBezTo>
                  <a:pt x="2" y="355"/>
                  <a:pt x="3" y="353"/>
                  <a:pt x="4" y="353"/>
                </a:cubicBezTo>
                <a:cubicBezTo>
                  <a:pt x="4" y="352"/>
                  <a:pt x="5" y="353"/>
                  <a:pt x="5" y="352"/>
                </a:cubicBezTo>
                <a:cubicBezTo>
                  <a:pt x="6" y="352"/>
                  <a:pt x="6" y="352"/>
                  <a:pt x="6" y="352"/>
                </a:cubicBezTo>
                <a:cubicBezTo>
                  <a:pt x="6" y="352"/>
                  <a:pt x="7" y="351"/>
                  <a:pt x="7" y="351"/>
                </a:cubicBezTo>
                <a:cubicBezTo>
                  <a:pt x="8" y="352"/>
                  <a:pt x="9" y="353"/>
                  <a:pt x="10" y="352"/>
                </a:cubicBezTo>
                <a:cubicBezTo>
                  <a:pt x="11" y="352"/>
                  <a:pt x="12" y="351"/>
                  <a:pt x="14" y="351"/>
                </a:cubicBezTo>
                <a:cubicBezTo>
                  <a:pt x="14" y="351"/>
                  <a:pt x="15" y="350"/>
                  <a:pt x="16" y="351"/>
                </a:cubicBezTo>
                <a:cubicBezTo>
                  <a:pt x="17" y="349"/>
                  <a:pt x="19" y="349"/>
                  <a:pt x="21" y="348"/>
                </a:cubicBezTo>
                <a:cubicBezTo>
                  <a:pt x="21" y="348"/>
                  <a:pt x="21" y="348"/>
                  <a:pt x="21" y="347"/>
                </a:cubicBezTo>
                <a:cubicBezTo>
                  <a:pt x="22" y="347"/>
                  <a:pt x="22" y="348"/>
                  <a:pt x="22" y="348"/>
                </a:cubicBezTo>
                <a:cubicBezTo>
                  <a:pt x="22" y="347"/>
                  <a:pt x="23" y="347"/>
                  <a:pt x="23" y="347"/>
                </a:cubicBezTo>
                <a:cubicBezTo>
                  <a:pt x="23" y="347"/>
                  <a:pt x="23" y="347"/>
                  <a:pt x="24" y="347"/>
                </a:cubicBezTo>
                <a:cubicBezTo>
                  <a:pt x="24" y="347"/>
                  <a:pt x="25" y="346"/>
                  <a:pt x="25" y="346"/>
                </a:cubicBezTo>
                <a:cubicBezTo>
                  <a:pt x="26" y="346"/>
                  <a:pt x="27" y="345"/>
                  <a:pt x="28" y="345"/>
                </a:cubicBezTo>
                <a:cubicBezTo>
                  <a:pt x="29" y="344"/>
                  <a:pt x="32" y="344"/>
                  <a:pt x="33" y="342"/>
                </a:cubicBezTo>
                <a:cubicBezTo>
                  <a:pt x="33" y="342"/>
                  <a:pt x="34" y="342"/>
                  <a:pt x="34" y="342"/>
                </a:cubicBezTo>
                <a:cubicBezTo>
                  <a:pt x="34" y="342"/>
                  <a:pt x="34" y="341"/>
                  <a:pt x="34" y="341"/>
                </a:cubicBezTo>
                <a:cubicBezTo>
                  <a:pt x="35" y="341"/>
                  <a:pt x="35" y="341"/>
                  <a:pt x="36" y="341"/>
                </a:cubicBezTo>
                <a:cubicBezTo>
                  <a:pt x="37" y="340"/>
                  <a:pt x="38" y="339"/>
                  <a:pt x="38" y="339"/>
                </a:cubicBezTo>
                <a:cubicBezTo>
                  <a:pt x="37" y="337"/>
                  <a:pt x="36" y="339"/>
                  <a:pt x="35" y="339"/>
                </a:cubicBezTo>
                <a:cubicBezTo>
                  <a:pt x="34" y="340"/>
                  <a:pt x="31" y="341"/>
                  <a:pt x="30" y="341"/>
                </a:cubicBezTo>
                <a:cubicBezTo>
                  <a:pt x="30" y="341"/>
                  <a:pt x="30" y="341"/>
                  <a:pt x="30" y="341"/>
                </a:cubicBezTo>
                <a:cubicBezTo>
                  <a:pt x="29" y="341"/>
                  <a:pt x="29" y="342"/>
                  <a:pt x="29" y="342"/>
                </a:cubicBezTo>
                <a:cubicBezTo>
                  <a:pt x="28" y="342"/>
                  <a:pt x="28" y="342"/>
                  <a:pt x="27" y="343"/>
                </a:cubicBezTo>
                <a:cubicBezTo>
                  <a:pt x="26" y="343"/>
                  <a:pt x="25" y="343"/>
                  <a:pt x="25" y="343"/>
                </a:cubicBezTo>
                <a:cubicBezTo>
                  <a:pt x="24" y="343"/>
                  <a:pt x="24" y="344"/>
                  <a:pt x="24" y="344"/>
                </a:cubicBezTo>
                <a:cubicBezTo>
                  <a:pt x="23" y="344"/>
                  <a:pt x="23" y="343"/>
                  <a:pt x="22" y="344"/>
                </a:cubicBezTo>
                <a:cubicBezTo>
                  <a:pt x="22" y="344"/>
                  <a:pt x="22" y="344"/>
                  <a:pt x="22" y="345"/>
                </a:cubicBezTo>
                <a:cubicBezTo>
                  <a:pt x="21" y="345"/>
                  <a:pt x="21" y="345"/>
                  <a:pt x="20" y="345"/>
                </a:cubicBezTo>
                <a:cubicBezTo>
                  <a:pt x="19" y="345"/>
                  <a:pt x="19" y="346"/>
                  <a:pt x="18" y="346"/>
                </a:cubicBezTo>
                <a:cubicBezTo>
                  <a:pt x="17" y="346"/>
                  <a:pt x="17" y="347"/>
                  <a:pt x="16" y="346"/>
                </a:cubicBezTo>
                <a:cubicBezTo>
                  <a:pt x="16" y="346"/>
                  <a:pt x="17" y="346"/>
                  <a:pt x="17" y="345"/>
                </a:cubicBezTo>
                <a:cubicBezTo>
                  <a:pt x="18" y="345"/>
                  <a:pt x="19" y="344"/>
                  <a:pt x="19" y="343"/>
                </a:cubicBezTo>
                <a:cubicBezTo>
                  <a:pt x="21" y="343"/>
                  <a:pt x="22" y="342"/>
                  <a:pt x="24" y="342"/>
                </a:cubicBezTo>
                <a:cubicBezTo>
                  <a:pt x="25" y="341"/>
                  <a:pt x="27" y="339"/>
                  <a:pt x="27" y="340"/>
                </a:cubicBezTo>
                <a:cubicBezTo>
                  <a:pt x="28" y="340"/>
                  <a:pt x="28" y="339"/>
                  <a:pt x="28" y="339"/>
                </a:cubicBezTo>
                <a:cubicBezTo>
                  <a:pt x="29" y="339"/>
                  <a:pt x="29" y="339"/>
                  <a:pt x="29" y="339"/>
                </a:cubicBezTo>
                <a:cubicBezTo>
                  <a:pt x="31" y="339"/>
                  <a:pt x="30" y="338"/>
                  <a:pt x="31" y="338"/>
                </a:cubicBezTo>
                <a:cubicBezTo>
                  <a:pt x="31" y="338"/>
                  <a:pt x="32" y="338"/>
                  <a:pt x="32" y="338"/>
                </a:cubicBezTo>
                <a:cubicBezTo>
                  <a:pt x="32" y="338"/>
                  <a:pt x="32" y="338"/>
                  <a:pt x="33" y="337"/>
                </a:cubicBezTo>
                <a:cubicBezTo>
                  <a:pt x="34" y="337"/>
                  <a:pt x="34" y="337"/>
                  <a:pt x="35" y="336"/>
                </a:cubicBezTo>
                <a:cubicBezTo>
                  <a:pt x="36" y="336"/>
                  <a:pt x="38" y="336"/>
                  <a:pt x="39" y="335"/>
                </a:cubicBezTo>
                <a:cubicBezTo>
                  <a:pt x="39" y="335"/>
                  <a:pt x="39" y="334"/>
                  <a:pt x="39" y="334"/>
                </a:cubicBezTo>
                <a:cubicBezTo>
                  <a:pt x="40" y="334"/>
                  <a:pt x="40" y="334"/>
                  <a:pt x="40" y="334"/>
                </a:cubicBezTo>
                <a:cubicBezTo>
                  <a:pt x="41" y="334"/>
                  <a:pt x="41" y="333"/>
                  <a:pt x="42" y="333"/>
                </a:cubicBezTo>
                <a:cubicBezTo>
                  <a:pt x="42" y="332"/>
                  <a:pt x="44" y="332"/>
                  <a:pt x="44" y="332"/>
                </a:cubicBezTo>
                <a:cubicBezTo>
                  <a:pt x="45" y="332"/>
                  <a:pt x="45" y="331"/>
                  <a:pt x="45" y="331"/>
                </a:cubicBezTo>
                <a:cubicBezTo>
                  <a:pt x="46" y="332"/>
                  <a:pt x="47" y="330"/>
                  <a:pt x="48" y="330"/>
                </a:cubicBezTo>
                <a:cubicBezTo>
                  <a:pt x="48" y="330"/>
                  <a:pt x="49" y="330"/>
                  <a:pt x="49" y="330"/>
                </a:cubicBezTo>
                <a:cubicBezTo>
                  <a:pt x="49" y="329"/>
                  <a:pt x="50" y="330"/>
                  <a:pt x="51" y="329"/>
                </a:cubicBezTo>
                <a:cubicBezTo>
                  <a:pt x="51" y="329"/>
                  <a:pt x="52" y="329"/>
                  <a:pt x="53" y="328"/>
                </a:cubicBezTo>
                <a:cubicBezTo>
                  <a:pt x="53" y="328"/>
                  <a:pt x="54" y="328"/>
                  <a:pt x="55" y="328"/>
                </a:cubicBezTo>
                <a:cubicBezTo>
                  <a:pt x="57" y="327"/>
                  <a:pt x="58" y="326"/>
                  <a:pt x="60" y="326"/>
                </a:cubicBezTo>
                <a:cubicBezTo>
                  <a:pt x="62" y="324"/>
                  <a:pt x="66" y="323"/>
                  <a:pt x="68" y="322"/>
                </a:cubicBezTo>
                <a:cubicBezTo>
                  <a:pt x="68" y="322"/>
                  <a:pt x="68" y="322"/>
                  <a:pt x="68" y="322"/>
                </a:cubicBezTo>
                <a:cubicBezTo>
                  <a:pt x="68" y="322"/>
                  <a:pt x="68" y="321"/>
                  <a:pt x="69" y="321"/>
                </a:cubicBezTo>
                <a:cubicBezTo>
                  <a:pt x="69" y="321"/>
                  <a:pt x="69" y="322"/>
                  <a:pt x="70" y="321"/>
                </a:cubicBezTo>
                <a:cubicBezTo>
                  <a:pt x="70" y="321"/>
                  <a:pt x="70" y="321"/>
                  <a:pt x="71" y="320"/>
                </a:cubicBezTo>
                <a:cubicBezTo>
                  <a:pt x="71" y="320"/>
                  <a:pt x="72" y="320"/>
                  <a:pt x="73" y="320"/>
                </a:cubicBezTo>
                <a:cubicBezTo>
                  <a:pt x="74" y="319"/>
                  <a:pt x="76" y="318"/>
                  <a:pt x="77" y="318"/>
                </a:cubicBezTo>
                <a:cubicBezTo>
                  <a:pt x="79" y="317"/>
                  <a:pt x="81" y="317"/>
                  <a:pt x="82" y="316"/>
                </a:cubicBezTo>
                <a:cubicBezTo>
                  <a:pt x="84" y="315"/>
                  <a:pt x="85" y="314"/>
                  <a:pt x="87" y="314"/>
                </a:cubicBezTo>
                <a:cubicBezTo>
                  <a:pt x="89" y="315"/>
                  <a:pt x="88" y="319"/>
                  <a:pt x="89" y="320"/>
                </a:cubicBezTo>
                <a:cubicBezTo>
                  <a:pt x="90" y="320"/>
                  <a:pt x="89" y="320"/>
                  <a:pt x="90" y="320"/>
                </a:cubicBezTo>
                <a:cubicBezTo>
                  <a:pt x="90" y="321"/>
                  <a:pt x="90" y="321"/>
                  <a:pt x="90" y="321"/>
                </a:cubicBezTo>
                <a:cubicBezTo>
                  <a:pt x="91" y="323"/>
                  <a:pt x="93" y="321"/>
                  <a:pt x="94" y="323"/>
                </a:cubicBezTo>
                <a:cubicBezTo>
                  <a:pt x="93" y="324"/>
                  <a:pt x="94" y="323"/>
                  <a:pt x="94" y="323"/>
                </a:cubicBezTo>
                <a:cubicBezTo>
                  <a:pt x="95" y="325"/>
                  <a:pt x="93" y="328"/>
                  <a:pt x="95" y="329"/>
                </a:cubicBezTo>
                <a:cubicBezTo>
                  <a:pt x="96" y="330"/>
                  <a:pt x="97" y="329"/>
                  <a:pt x="98" y="328"/>
                </a:cubicBezTo>
                <a:cubicBezTo>
                  <a:pt x="99" y="328"/>
                  <a:pt x="99" y="327"/>
                  <a:pt x="99" y="327"/>
                </a:cubicBezTo>
                <a:cubicBezTo>
                  <a:pt x="99" y="327"/>
                  <a:pt x="100" y="327"/>
                  <a:pt x="100" y="327"/>
                </a:cubicBezTo>
                <a:cubicBezTo>
                  <a:pt x="100" y="326"/>
                  <a:pt x="102" y="325"/>
                  <a:pt x="102" y="325"/>
                </a:cubicBezTo>
                <a:cubicBezTo>
                  <a:pt x="102" y="325"/>
                  <a:pt x="102" y="325"/>
                  <a:pt x="102" y="325"/>
                </a:cubicBezTo>
                <a:cubicBezTo>
                  <a:pt x="102" y="324"/>
                  <a:pt x="102" y="325"/>
                  <a:pt x="103" y="325"/>
                </a:cubicBezTo>
                <a:cubicBezTo>
                  <a:pt x="103" y="325"/>
                  <a:pt x="104" y="323"/>
                  <a:pt x="104" y="323"/>
                </a:cubicBezTo>
                <a:cubicBezTo>
                  <a:pt x="104" y="322"/>
                  <a:pt x="105" y="322"/>
                  <a:pt x="105" y="322"/>
                </a:cubicBezTo>
                <a:cubicBezTo>
                  <a:pt x="105" y="321"/>
                  <a:pt x="105" y="322"/>
                  <a:pt x="105" y="322"/>
                </a:cubicBezTo>
                <a:cubicBezTo>
                  <a:pt x="106" y="321"/>
                  <a:pt x="106" y="321"/>
                  <a:pt x="106" y="320"/>
                </a:cubicBezTo>
                <a:cubicBezTo>
                  <a:pt x="106" y="320"/>
                  <a:pt x="107" y="320"/>
                  <a:pt x="107" y="320"/>
                </a:cubicBezTo>
                <a:cubicBezTo>
                  <a:pt x="108" y="320"/>
                  <a:pt x="107" y="319"/>
                  <a:pt x="108" y="319"/>
                </a:cubicBezTo>
                <a:cubicBezTo>
                  <a:pt x="108" y="319"/>
                  <a:pt x="108" y="318"/>
                  <a:pt x="108" y="318"/>
                </a:cubicBezTo>
                <a:cubicBezTo>
                  <a:pt x="108" y="318"/>
                  <a:pt x="109" y="318"/>
                  <a:pt x="109" y="318"/>
                </a:cubicBezTo>
                <a:cubicBezTo>
                  <a:pt x="109" y="318"/>
                  <a:pt x="110" y="317"/>
                  <a:pt x="110" y="317"/>
                </a:cubicBezTo>
                <a:cubicBezTo>
                  <a:pt x="111" y="316"/>
                  <a:pt x="111" y="315"/>
                  <a:pt x="111" y="315"/>
                </a:cubicBezTo>
                <a:cubicBezTo>
                  <a:pt x="111" y="315"/>
                  <a:pt x="111" y="315"/>
                  <a:pt x="112" y="315"/>
                </a:cubicBezTo>
                <a:cubicBezTo>
                  <a:pt x="112" y="315"/>
                  <a:pt x="112" y="315"/>
                  <a:pt x="112" y="315"/>
                </a:cubicBezTo>
                <a:cubicBezTo>
                  <a:pt x="112" y="315"/>
                  <a:pt x="112" y="314"/>
                  <a:pt x="112" y="314"/>
                </a:cubicBezTo>
                <a:cubicBezTo>
                  <a:pt x="112" y="314"/>
                  <a:pt x="113" y="314"/>
                  <a:pt x="113" y="314"/>
                </a:cubicBezTo>
                <a:cubicBezTo>
                  <a:pt x="113" y="314"/>
                  <a:pt x="114" y="313"/>
                  <a:pt x="114" y="313"/>
                </a:cubicBezTo>
                <a:cubicBezTo>
                  <a:pt x="114" y="312"/>
                  <a:pt x="115" y="312"/>
                  <a:pt x="115" y="311"/>
                </a:cubicBezTo>
                <a:cubicBezTo>
                  <a:pt x="115" y="311"/>
                  <a:pt x="116" y="311"/>
                  <a:pt x="116" y="311"/>
                </a:cubicBezTo>
                <a:cubicBezTo>
                  <a:pt x="117" y="310"/>
                  <a:pt x="117" y="308"/>
                  <a:pt x="117" y="308"/>
                </a:cubicBezTo>
                <a:cubicBezTo>
                  <a:pt x="119" y="306"/>
                  <a:pt x="121" y="305"/>
                  <a:pt x="122" y="302"/>
                </a:cubicBezTo>
                <a:cubicBezTo>
                  <a:pt x="122" y="302"/>
                  <a:pt x="122" y="301"/>
                  <a:pt x="123" y="301"/>
                </a:cubicBezTo>
                <a:cubicBezTo>
                  <a:pt x="123" y="301"/>
                  <a:pt x="123" y="301"/>
                  <a:pt x="123" y="301"/>
                </a:cubicBezTo>
                <a:cubicBezTo>
                  <a:pt x="124" y="301"/>
                  <a:pt x="124" y="301"/>
                  <a:pt x="124" y="301"/>
                </a:cubicBezTo>
                <a:cubicBezTo>
                  <a:pt x="124" y="301"/>
                  <a:pt x="125" y="301"/>
                  <a:pt x="125" y="301"/>
                </a:cubicBezTo>
                <a:cubicBezTo>
                  <a:pt x="125" y="301"/>
                  <a:pt x="125" y="300"/>
                  <a:pt x="125" y="300"/>
                </a:cubicBezTo>
                <a:cubicBezTo>
                  <a:pt x="126" y="300"/>
                  <a:pt x="126" y="300"/>
                  <a:pt x="126" y="300"/>
                </a:cubicBezTo>
                <a:cubicBezTo>
                  <a:pt x="127" y="300"/>
                  <a:pt x="129" y="299"/>
                  <a:pt x="129" y="299"/>
                </a:cubicBezTo>
                <a:cubicBezTo>
                  <a:pt x="129" y="299"/>
                  <a:pt x="129" y="299"/>
                  <a:pt x="129" y="299"/>
                </a:cubicBezTo>
                <a:cubicBezTo>
                  <a:pt x="129" y="299"/>
                  <a:pt x="129" y="299"/>
                  <a:pt x="130" y="299"/>
                </a:cubicBezTo>
                <a:cubicBezTo>
                  <a:pt x="130" y="299"/>
                  <a:pt x="131" y="298"/>
                  <a:pt x="132" y="298"/>
                </a:cubicBezTo>
                <a:cubicBezTo>
                  <a:pt x="132" y="298"/>
                  <a:pt x="133" y="298"/>
                  <a:pt x="133" y="298"/>
                </a:cubicBezTo>
                <a:cubicBezTo>
                  <a:pt x="133" y="298"/>
                  <a:pt x="133" y="298"/>
                  <a:pt x="133" y="298"/>
                </a:cubicBezTo>
                <a:cubicBezTo>
                  <a:pt x="134" y="298"/>
                  <a:pt x="135" y="297"/>
                  <a:pt x="135" y="297"/>
                </a:cubicBezTo>
                <a:cubicBezTo>
                  <a:pt x="136" y="297"/>
                  <a:pt x="138" y="297"/>
                  <a:pt x="138" y="297"/>
                </a:cubicBezTo>
                <a:cubicBezTo>
                  <a:pt x="138" y="296"/>
                  <a:pt x="139" y="296"/>
                  <a:pt x="139" y="296"/>
                </a:cubicBezTo>
                <a:cubicBezTo>
                  <a:pt x="140" y="296"/>
                  <a:pt x="141" y="295"/>
                  <a:pt x="142" y="295"/>
                </a:cubicBezTo>
                <a:cubicBezTo>
                  <a:pt x="142" y="296"/>
                  <a:pt x="142" y="295"/>
                  <a:pt x="142" y="295"/>
                </a:cubicBezTo>
                <a:cubicBezTo>
                  <a:pt x="144" y="295"/>
                  <a:pt x="144" y="294"/>
                  <a:pt x="146" y="294"/>
                </a:cubicBezTo>
                <a:cubicBezTo>
                  <a:pt x="146" y="294"/>
                  <a:pt x="147" y="293"/>
                  <a:pt x="147" y="293"/>
                </a:cubicBezTo>
                <a:cubicBezTo>
                  <a:pt x="148" y="293"/>
                  <a:pt x="148" y="293"/>
                  <a:pt x="148" y="293"/>
                </a:cubicBezTo>
                <a:cubicBezTo>
                  <a:pt x="149" y="293"/>
                  <a:pt x="150" y="292"/>
                  <a:pt x="151" y="292"/>
                </a:cubicBezTo>
                <a:cubicBezTo>
                  <a:pt x="152" y="292"/>
                  <a:pt x="154" y="292"/>
                  <a:pt x="154" y="291"/>
                </a:cubicBezTo>
                <a:cubicBezTo>
                  <a:pt x="155" y="291"/>
                  <a:pt x="155" y="291"/>
                  <a:pt x="156" y="291"/>
                </a:cubicBezTo>
                <a:cubicBezTo>
                  <a:pt x="156" y="291"/>
                  <a:pt x="157" y="291"/>
                  <a:pt x="157" y="291"/>
                </a:cubicBezTo>
                <a:cubicBezTo>
                  <a:pt x="158" y="290"/>
                  <a:pt x="158" y="290"/>
                  <a:pt x="159" y="290"/>
                </a:cubicBezTo>
                <a:cubicBezTo>
                  <a:pt x="159" y="290"/>
                  <a:pt x="160" y="290"/>
                  <a:pt x="161" y="289"/>
                </a:cubicBezTo>
                <a:cubicBezTo>
                  <a:pt x="161" y="289"/>
                  <a:pt x="162" y="289"/>
                  <a:pt x="163" y="289"/>
                </a:cubicBezTo>
                <a:cubicBezTo>
                  <a:pt x="163" y="289"/>
                  <a:pt x="163" y="289"/>
                  <a:pt x="163" y="289"/>
                </a:cubicBezTo>
                <a:cubicBezTo>
                  <a:pt x="164" y="289"/>
                  <a:pt x="164" y="289"/>
                  <a:pt x="165" y="288"/>
                </a:cubicBezTo>
                <a:cubicBezTo>
                  <a:pt x="165" y="288"/>
                  <a:pt x="166" y="288"/>
                  <a:pt x="166" y="288"/>
                </a:cubicBezTo>
                <a:cubicBezTo>
                  <a:pt x="169" y="287"/>
                  <a:pt x="171" y="286"/>
                  <a:pt x="173" y="285"/>
                </a:cubicBezTo>
                <a:cubicBezTo>
                  <a:pt x="173" y="285"/>
                  <a:pt x="174" y="285"/>
                  <a:pt x="175" y="285"/>
                </a:cubicBezTo>
                <a:cubicBezTo>
                  <a:pt x="175" y="285"/>
                  <a:pt x="175" y="285"/>
                  <a:pt x="175" y="285"/>
                </a:cubicBezTo>
                <a:cubicBezTo>
                  <a:pt x="175" y="284"/>
                  <a:pt x="175" y="285"/>
                  <a:pt x="175" y="285"/>
                </a:cubicBezTo>
                <a:cubicBezTo>
                  <a:pt x="176" y="285"/>
                  <a:pt x="176" y="284"/>
                  <a:pt x="176" y="284"/>
                </a:cubicBezTo>
                <a:cubicBezTo>
                  <a:pt x="177" y="284"/>
                  <a:pt x="178" y="284"/>
                  <a:pt x="178" y="284"/>
                </a:cubicBezTo>
                <a:cubicBezTo>
                  <a:pt x="179" y="284"/>
                  <a:pt x="179" y="284"/>
                  <a:pt x="179" y="284"/>
                </a:cubicBezTo>
                <a:cubicBezTo>
                  <a:pt x="180" y="284"/>
                  <a:pt x="180" y="283"/>
                  <a:pt x="181" y="283"/>
                </a:cubicBezTo>
                <a:cubicBezTo>
                  <a:pt x="181" y="284"/>
                  <a:pt x="181" y="283"/>
                  <a:pt x="181" y="283"/>
                </a:cubicBezTo>
                <a:cubicBezTo>
                  <a:pt x="181" y="283"/>
                  <a:pt x="182" y="283"/>
                  <a:pt x="182" y="283"/>
                </a:cubicBezTo>
                <a:cubicBezTo>
                  <a:pt x="182" y="283"/>
                  <a:pt x="183" y="283"/>
                  <a:pt x="183" y="283"/>
                </a:cubicBezTo>
                <a:cubicBezTo>
                  <a:pt x="183" y="282"/>
                  <a:pt x="184" y="283"/>
                  <a:pt x="184" y="283"/>
                </a:cubicBezTo>
                <a:cubicBezTo>
                  <a:pt x="185" y="282"/>
                  <a:pt x="186" y="281"/>
                  <a:pt x="188" y="281"/>
                </a:cubicBezTo>
                <a:cubicBezTo>
                  <a:pt x="189" y="280"/>
                  <a:pt x="191" y="280"/>
                  <a:pt x="191" y="280"/>
                </a:cubicBezTo>
                <a:cubicBezTo>
                  <a:pt x="191" y="280"/>
                  <a:pt x="192" y="279"/>
                  <a:pt x="192" y="279"/>
                </a:cubicBezTo>
                <a:cubicBezTo>
                  <a:pt x="192" y="279"/>
                  <a:pt x="193" y="279"/>
                  <a:pt x="193" y="279"/>
                </a:cubicBezTo>
                <a:cubicBezTo>
                  <a:pt x="193" y="276"/>
                  <a:pt x="193" y="276"/>
                  <a:pt x="193" y="276"/>
                </a:cubicBezTo>
                <a:close/>
                <a:moveTo>
                  <a:pt x="103" y="311"/>
                </a:moveTo>
                <a:cubicBezTo>
                  <a:pt x="104" y="310"/>
                  <a:pt x="104" y="310"/>
                  <a:pt x="104" y="310"/>
                </a:cubicBezTo>
                <a:cubicBezTo>
                  <a:pt x="106" y="310"/>
                  <a:pt x="103" y="311"/>
                  <a:pt x="103" y="312"/>
                </a:cubicBezTo>
                <a:cubicBezTo>
                  <a:pt x="103" y="312"/>
                  <a:pt x="102" y="313"/>
                  <a:pt x="101" y="312"/>
                </a:cubicBezTo>
                <a:cubicBezTo>
                  <a:pt x="101" y="311"/>
                  <a:pt x="102" y="310"/>
                  <a:pt x="103" y="311"/>
                </a:cubicBezTo>
                <a:close/>
                <a:moveTo>
                  <a:pt x="99" y="306"/>
                </a:moveTo>
                <a:cubicBezTo>
                  <a:pt x="99" y="307"/>
                  <a:pt x="98" y="307"/>
                  <a:pt x="97" y="307"/>
                </a:cubicBezTo>
                <a:cubicBezTo>
                  <a:pt x="97" y="306"/>
                  <a:pt x="98" y="306"/>
                  <a:pt x="99" y="306"/>
                </a:cubicBezTo>
                <a:close/>
                <a:moveTo>
                  <a:pt x="98" y="311"/>
                </a:moveTo>
                <a:cubicBezTo>
                  <a:pt x="98" y="312"/>
                  <a:pt x="97" y="311"/>
                  <a:pt x="96" y="311"/>
                </a:cubicBezTo>
                <a:cubicBezTo>
                  <a:pt x="96" y="310"/>
                  <a:pt x="97" y="310"/>
                  <a:pt x="98" y="311"/>
                </a:cubicBezTo>
                <a:close/>
                <a:moveTo>
                  <a:pt x="90" y="319"/>
                </a:moveTo>
                <a:cubicBezTo>
                  <a:pt x="90" y="319"/>
                  <a:pt x="90" y="318"/>
                  <a:pt x="91" y="318"/>
                </a:cubicBezTo>
                <a:cubicBezTo>
                  <a:pt x="91" y="318"/>
                  <a:pt x="92" y="318"/>
                  <a:pt x="92" y="319"/>
                </a:cubicBezTo>
                <a:cubicBezTo>
                  <a:pt x="92" y="319"/>
                  <a:pt x="91" y="320"/>
                  <a:pt x="90" y="319"/>
                </a:cubicBezTo>
                <a:close/>
                <a:moveTo>
                  <a:pt x="93" y="319"/>
                </a:moveTo>
                <a:cubicBezTo>
                  <a:pt x="92" y="318"/>
                  <a:pt x="92" y="318"/>
                  <a:pt x="92" y="317"/>
                </a:cubicBezTo>
                <a:cubicBezTo>
                  <a:pt x="94" y="318"/>
                  <a:pt x="94" y="318"/>
                  <a:pt x="94" y="318"/>
                </a:cubicBezTo>
                <a:cubicBezTo>
                  <a:pt x="94" y="318"/>
                  <a:pt x="93" y="318"/>
                  <a:pt x="93" y="319"/>
                </a:cubicBezTo>
                <a:close/>
                <a:moveTo>
                  <a:pt x="93" y="309"/>
                </a:moveTo>
                <a:cubicBezTo>
                  <a:pt x="93" y="309"/>
                  <a:pt x="92" y="309"/>
                  <a:pt x="92" y="309"/>
                </a:cubicBezTo>
                <a:cubicBezTo>
                  <a:pt x="92" y="309"/>
                  <a:pt x="92" y="309"/>
                  <a:pt x="91" y="309"/>
                </a:cubicBezTo>
                <a:cubicBezTo>
                  <a:pt x="91" y="309"/>
                  <a:pt x="89" y="309"/>
                  <a:pt x="89" y="308"/>
                </a:cubicBezTo>
                <a:cubicBezTo>
                  <a:pt x="89" y="308"/>
                  <a:pt x="90" y="308"/>
                  <a:pt x="91" y="307"/>
                </a:cubicBezTo>
                <a:cubicBezTo>
                  <a:pt x="91" y="307"/>
                  <a:pt x="92" y="307"/>
                  <a:pt x="93" y="307"/>
                </a:cubicBezTo>
                <a:cubicBezTo>
                  <a:pt x="93" y="307"/>
                  <a:pt x="93" y="307"/>
                  <a:pt x="93" y="307"/>
                </a:cubicBezTo>
                <a:cubicBezTo>
                  <a:pt x="94" y="307"/>
                  <a:pt x="94" y="307"/>
                  <a:pt x="95" y="307"/>
                </a:cubicBezTo>
                <a:cubicBezTo>
                  <a:pt x="95" y="307"/>
                  <a:pt x="96" y="306"/>
                  <a:pt x="97" y="307"/>
                </a:cubicBezTo>
                <a:cubicBezTo>
                  <a:pt x="97" y="308"/>
                  <a:pt x="95" y="307"/>
                  <a:pt x="95" y="308"/>
                </a:cubicBezTo>
                <a:cubicBezTo>
                  <a:pt x="94" y="308"/>
                  <a:pt x="93" y="309"/>
                  <a:pt x="93" y="309"/>
                </a:cubicBezTo>
                <a:close/>
                <a:moveTo>
                  <a:pt x="97" y="324"/>
                </a:moveTo>
                <a:cubicBezTo>
                  <a:pt x="96" y="324"/>
                  <a:pt x="95" y="323"/>
                  <a:pt x="95" y="322"/>
                </a:cubicBezTo>
                <a:cubicBezTo>
                  <a:pt x="95" y="321"/>
                  <a:pt x="97" y="322"/>
                  <a:pt x="98" y="322"/>
                </a:cubicBezTo>
                <a:lnTo>
                  <a:pt x="97" y="324"/>
                </a:lnTo>
                <a:close/>
                <a:moveTo>
                  <a:pt x="98" y="316"/>
                </a:moveTo>
                <a:cubicBezTo>
                  <a:pt x="97" y="316"/>
                  <a:pt x="97" y="315"/>
                  <a:pt x="96" y="315"/>
                </a:cubicBezTo>
                <a:cubicBezTo>
                  <a:pt x="96" y="315"/>
                  <a:pt x="96" y="315"/>
                  <a:pt x="96" y="314"/>
                </a:cubicBezTo>
                <a:cubicBezTo>
                  <a:pt x="97" y="313"/>
                  <a:pt x="98" y="312"/>
                  <a:pt x="99" y="313"/>
                </a:cubicBezTo>
                <a:cubicBezTo>
                  <a:pt x="99" y="314"/>
                  <a:pt x="98" y="315"/>
                  <a:pt x="98" y="316"/>
                </a:cubicBezTo>
                <a:close/>
                <a:moveTo>
                  <a:pt x="113" y="307"/>
                </a:moveTo>
                <a:cubicBezTo>
                  <a:pt x="113" y="307"/>
                  <a:pt x="113" y="308"/>
                  <a:pt x="113" y="308"/>
                </a:cubicBezTo>
                <a:cubicBezTo>
                  <a:pt x="112" y="309"/>
                  <a:pt x="112" y="308"/>
                  <a:pt x="112" y="308"/>
                </a:cubicBezTo>
                <a:cubicBezTo>
                  <a:pt x="112" y="309"/>
                  <a:pt x="112" y="309"/>
                  <a:pt x="111" y="309"/>
                </a:cubicBezTo>
                <a:cubicBezTo>
                  <a:pt x="111" y="309"/>
                  <a:pt x="110" y="309"/>
                  <a:pt x="110" y="310"/>
                </a:cubicBezTo>
                <a:cubicBezTo>
                  <a:pt x="109" y="310"/>
                  <a:pt x="109" y="311"/>
                  <a:pt x="108" y="311"/>
                </a:cubicBezTo>
                <a:cubicBezTo>
                  <a:pt x="107" y="311"/>
                  <a:pt x="107" y="311"/>
                  <a:pt x="106" y="312"/>
                </a:cubicBezTo>
                <a:cubicBezTo>
                  <a:pt x="106" y="312"/>
                  <a:pt x="106" y="313"/>
                  <a:pt x="105" y="313"/>
                </a:cubicBezTo>
                <a:cubicBezTo>
                  <a:pt x="105" y="314"/>
                  <a:pt x="104" y="313"/>
                  <a:pt x="104" y="314"/>
                </a:cubicBezTo>
                <a:cubicBezTo>
                  <a:pt x="104" y="314"/>
                  <a:pt x="105" y="314"/>
                  <a:pt x="105" y="314"/>
                </a:cubicBezTo>
                <a:cubicBezTo>
                  <a:pt x="106" y="314"/>
                  <a:pt x="106" y="312"/>
                  <a:pt x="108" y="313"/>
                </a:cubicBezTo>
                <a:cubicBezTo>
                  <a:pt x="107" y="314"/>
                  <a:pt x="105" y="315"/>
                  <a:pt x="104" y="317"/>
                </a:cubicBezTo>
                <a:cubicBezTo>
                  <a:pt x="103" y="318"/>
                  <a:pt x="103" y="319"/>
                  <a:pt x="102" y="319"/>
                </a:cubicBezTo>
                <a:cubicBezTo>
                  <a:pt x="102" y="319"/>
                  <a:pt x="101" y="319"/>
                  <a:pt x="101" y="320"/>
                </a:cubicBezTo>
                <a:cubicBezTo>
                  <a:pt x="100" y="320"/>
                  <a:pt x="100" y="321"/>
                  <a:pt x="99" y="320"/>
                </a:cubicBezTo>
                <a:cubicBezTo>
                  <a:pt x="100" y="318"/>
                  <a:pt x="101" y="318"/>
                  <a:pt x="102" y="317"/>
                </a:cubicBezTo>
                <a:cubicBezTo>
                  <a:pt x="102" y="316"/>
                  <a:pt x="103" y="316"/>
                  <a:pt x="103" y="316"/>
                </a:cubicBezTo>
                <a:cubicBezTo>
                  <a:pt x="103" y="315"/>
                  <a:pt x="103" y="315"/>
                  <a:pt x="103" y="314"/>
                </a:cubicBezTo>
                <a:cubicBezTo>
                  <a:pt x="103" y="314"/>
                  <a:pt x="104" y="313"/>
                  <a:pt x="104" y="312"/>
                </a:cubicBezTo>
                <a:cubicBezTo>
                  <a:pt x="105" y="312"/>
                  <a:pt x="105" y="313"/>
                  <a:pt x="105" y="312"/>
                </a:cubicBezTo>
                <a:cubicBezTo>
                  <a:pt x="105" y="312"/>
                  <a:pt x="106" y="311"/>
                  <a:pt x="106" y="312"/>
                </a:cubicBezTo>
                <a:cubicBezTo>
                  <a:pt x="108" y="310"/>
                  <a:pt x="108" y="309"/>
                  <a:pt x="109" y="307"/>
                </a:cubicBezTo>
                <a:cubicBezTo>
                  <a:pt x="110" y="306"/>
                  <a:pt x="111" y="306"/>
                  <a:pt x="112" y="305"/>
                </a:cubicBezTo>
                <a:cubicBezTo>
                  <a:pt x="113" y="305"/>
                  <a:pt x="114" y="304"/>
                  <a:pt x="116" y="305"/>
                </a:cubicBezTo>
                <a:cubicBezTo>
                  <a:pt x="115" y="306"/>
                  <a:pt x="114" y="306"/>
                  <a:pt x="113" y="307"/>
                </a:cubicBezTo>
                <a:close/>
                <a:moveTo>
                  <a:pt x="96" y="157"/>
                </a:moveTo>
                <a:cubicBezTo>
                  <a:pt x="96" y="158"/>
                  <a:pt x="96" y="158"/>
                  <a:pt x="97" y="159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98" y="161"/>
                  <a:pt x="98" y="161"/>
                  <a:pt x="99" y="162"/>
                </a:cubicBezTo>
                <a:cubicBezTo>
                  <a:pt x="100" y="162"/>
                  <a:pt x="100" y="163"/>
                  <a:pt x="102" y="163"/>
                </a:cubicBezTo>
                <a:cubicBezTo>
                  <a:pt x="103" y="164"/>
                  <a:pt x="104" y="164"/>
                  <a:pt x="105" y="163"/>
                </a:cubicBezTo>
                <a:cubicBezTo>
                  <a:pt x="103" y="162"/>
                  <a:pt x="101" y="160"/>
                  <a:pt x="100" y="158"/>
                </a:cubicBezTo>
                <a:cubicBezTo>
                  <a:pt x="100" y="158"/>
                  <a:pt x="100" y="158"/>
                  <a:pt x="100" y="157"/>
                </a:cubicBezTo>
                <a:cubicBezTo>
                  <a:pt x="99" y="154"/>
                  <a:pt x="99" y="152"/>
                  <a:pt x="101" y="149"/>
                </a:cubicBezTo>
                <a:cubicBezTo>
                  <a:pt x="102" y="147"/>
                  <a:pt x="102" y="146"/>
                  <a:pt x="103" y="146"/>
                </a:cubicBezTo>
                <a:cubicBezTo>
                  <a:pt x="103" y="146"/>
                  <a:pt x="103" y="145"/>
                  <a:pt x="103" y="145"/>
                </a:cubicBezTo>
                <a:cubicBezTo>
                  <a:pt x="104" y="145"/>
                  <a:pt x="104" y="144"/>
                  <a:pt x="105" y="144"/>
                </a:cubicBezTo>
                <a:cubicBezTo>
                  <a:pt x="105" y="144"/>
                  <a:pt x="105" y="144"/>
                  <a:pt x="105" y="144"/>
                </a:cubicBezTo>
                <a:cubicBezTo>
                  <a:pt x="105" y="144"/>
                  <a:pt x="105" y="144"/>
                  <a:pt x="105" y="144"/>
                </a:cubicBezTo>
                <a:cubicBezTo>
                  <a:pt x="105" y="144"/>
                  <a:pt x="105" y="143"/>
                  <a:pt x="106" y="143"/>
                </a:cubicBezTo>
                <a:cubicBezTo>
                  <a:pt x="106" y="143"/>
                  <a:pt x="107" y="142"/>
                  <a:pt x="108" y="142"/>
                </a:cubicBezTo>
                <a:cubicBezTo>
                  <a:pt x="109" y="142"/>
                  <a:pt x="111" y="141"/>
                  <a:pt x="112" y="141"/>
                </a:cubicBezTo>
                <a:cubicBezTo>
                  <a:pt x="112" y="142"/>
                  <a:pt x="112" y="143"/>
                  <a:pt x="113" y="143"/>
                </a:cubicBezTo>
                <a:cubicBezTo>
                  <a:pt x="113" y="144"/>
                  <a:pt x="114" y="144"/>
                  <a:pt x="114" y="144"/>
                </a:cubicBezTo>
                <a:cubicBezTo>
                  <a:pt x="114" y="144"/>
                  <a:pt x="114" y="145"/>
                  <a:pt x="114" y="145"/>
                </a:cubicBezTo>
                <a:cubicBezTo>
                  <a:pt x="114" y="146"/>
                  <a:pt x="115" y="146"/>
                  <a:pt x="115" y="146"/>
                </a:cubicBezTo>
                <a:cubicBezTo>
                  <a:pt x="116" y="146"/>
                  <a:pt x="116" y="147"/>
                  <a:pt x="116" y="147"/>
                </a:cubicBezTo>
                <a:cubicBezTo>
                  <a:pt x="116" y="146"/>
                  <a:pt x="116" y="146"/>
                  <a:pt x="116" y="146"/>
                </a:cubicBezTo>
                <a:cubicBezTo>
                  <a:pt x="116" y="145"/>
                  <a:pt x="116" y="145"/>
                  <a:pt x="116" y="144"/>
                </a:cubicBezTo>
                <a:cubicBezTo>
                  <a:pt x="116" y="143"/>
                  <a:pt x="115" y="142"/>
                  <a:pt x="115" y="141"/>
                </a:cubicBezTo>
                <a:cubicBezTo>
                  <a:pt x="114" y="140"/>
                  <a:pt x="114" y="140"/>
                  <a:pt x="113" y="139"/>
                </a:cubicBezTo>
                <a:cubicBezTo>
                  <a:pt x="113" y="139"/>
                  <a:pt x="112" y="139"/>
                  <a:pt x="112" y="139"/>
                </a:cubicBezTo>
                <a:cubicBezTo>
                  <a:pt x="112" y="139"/>
                  <a:pt x="111" y="139"/>
                  <a:pt x="111" y="139"/>
                </a:cubicBezTo>
                <a:cubicBezTo>
                  <a:pt x="110" y="139"/>
                  <a:pt x="109" y="139"/>
                  <a:pt x="108" y="139"/>
                </a:cubicBezTo>
                <a:cubicBezTo>
                  <a:pt x="108" y="139"/>
                  <a:pt x="108" y="139"/>
                  <a:pt x="108" y="139"/>
                </a:cubicBezTo>
                <a:cubicBezTo>
                  <a:pt x="107" y="139"/>
                  <a:pt x="107" y="139"/>
                  <a:pt x="107" y="139"/>
                </a:cubicBezTo>
                <a:cubicBezTo>
                  <a:pt x="106" y="139"/>
                  <a:pt x="106" y="140"/>
                  <a:pt x="105" y="140"/>
                </a:cubicBezTo>
                <a:cubicBezTo>
                  <a:pt x="104" y="141"/>
                  <a:pt x="103" y="142"/>
                  <a:pt x="103" y="142"/>
                </a:cubicBezTo>
                <a:cubicBezTo>
                  <a:pt x="102" y="142"/>
                  <a:pt x="102" y="142"/>
                  <a:pt x="102" y="142"/>
                </a:cubicBezTo>
                <a:cubicBezTo>
                  <a:pt x="101" y="143"/>
                  <a:pt x="101" y="143"/>
                  <a:pt x="100" y="144"/>
                </a:cubicBezTo>
                <a:cubicBezTo>
                  <a:pt x="100" y="144"/>
                  <a:pt x="100" y="144"/>
                  <a:pt x="99" y="145"/>
                </a:cubicBezTo>
                <a:cubicBezTo>
                  <a:pt x="99" y="145"/>
                  <a:pt x="99" y="145"/>
                  <a:pt x="99" y="145"/>
                </a:cubicBezTo>
                <a:cubicBezTo>
                  <a:pt x="99" y="146"/>
                  <a:pt x="99" y="147"/>
                  <a:pt x="98" y="147"/>
                </a:cubicBezTo>
                <a:cubicBezTo>
                  <a:pt x="97" y="149"/>
                  <a:pt x="96" y="150"/>
                  <a:pt x="97" y="151"/>
                </a:cubicBezTo>
                <a:cubicBezTo>
                  <a:pt x="97" y="152"/>
                  <a:pt x="96" y="152"/>
                  <a:pt x="96" y="152"/>
                </a:cubicBezTo>
                <a:cubicBezTo>
                  <a:pt x="96" y="152"/>
                  <a:pt x="96" y="153"/>
                  <a:pt x="96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96" y="154"/>
                  <a:pt x="96" y="154"/>
                  <a:pt x="96" y="154"/>
                </a:cubicBezTo>
                <a:cubicBezTo>
                  <a:pt x="96" y="154"/>
                  <a:pt x="96" y="155"/>
                  <a:pt x="96" y="156"/>
                </a:cubicBezTo>
                <a:cubicBezTo>
                  <a:pt x="96" y="156"/>
                  <a:pt x="96" y="156"/>
                  <a:pt x="96" y="157"/>
                </a:cubicBezTo>
                <a:close/>
                <a:moveTo>
                  <a:pt x="16" y="138"/>
                </a:moveTo>
                <a:cubicBezTo>
                  <a:pt x="15" y="138"/>
                  <a:pt x="14" y="137"/>
                  <a:pt x="15" y="137"/>
                </a:cubicBezTo>
                <a:cubicBezTo>
                  <a:pt x="17" y="137"/>
                  <a:pt x="18" y="138"/>
                  <a:pt x="19" y="139"/>
                </a:cubicBezTo>
                <a:cubicBezTo>
                  <a:pt x="19" y="140"/>
                  <a:pt x="19" y="140"/>
                  <a:pt x="19" y="140"/>
                </a:cubicBezTo>
                <a:cubicBezTo>
                  <a:pt x="18" y="140"/>
                  <a:pt x="18" y="140"/>
                  <a:pt x="19" y="141"/>
                </a:cubicBezTo>
                <a:cubicBezTo>
                  <a:pt x="19" y="142"/>
                  <a:pt x="21" y="142"/>
                  <a:pt x="21" y="142"/>
                </a:cubicBezTo>
                <a:cubicBezTo>
                  <a:pt x="23" y="143"/>
                  <a:pt x="23" y="144"/>
                  <a:pt x="25" y="144"/>
                </a:cubicBezTo>
                <a:cubicBezTo>
                  <a:pt x="26" y="144"/>
                  <a:pt x="27" y="143"/>
                  <a:pt x="28" y="143"/>
                </a:cubicBezTo>
                <a:cubicBezTo>
                  <a:pt x="28" y="143"/>
                  <a:pt x="29" y="143"/>
                  <a:pt x="29" y="143"/>
                </a:cubicBezTo>
                <a:cubicBezTo>
                  <a:pt x="29" y="143"/>
                  <a:pt x="29" y="142"/>
                  <a:pt x="30" y="142"/>
                </a:cubicBezTo>
                <a:cubicBezTo>
                  <a:pt x="30" y="142"/>
                  <a:pt x="30" y="142"/>
                  <a:pt x="30" y="142"/>
                </a:cubicBezTo>
                <a:cubicBezTo>
                  <a:pt x="31" y="142"/>
                  <a:pt x="31" y="141"/>
                  <a:pt x="31" y="141"/>
                </a:cubicBezTo>
                <a:cubicBezTo>
                  <a:pt x="34" y="139"/>
                  <a:pt x="33" y="136"/>
                  <a:pt x="34" y="134"/>
                </a:cubicBezTo>
                <a:cubicBezTo>
                  <a:pt x="32" y="133"/>
                  <a:pt x="31" y="132"/>
                  <a:pt x="31" y="132"/>
                </a:cubicBezTo>
                <a:cubicBezTo>
                  <a:pt x="30" y="131"/>
                  <a:pt x="30" y="131"/>
                  <a:pt x="29" y="131"/>
                </a:cubicBezTo>
                <a:cubicBezTo>
                  <a:pt x="29" y="131"/>
                  <a:pt x="29" y="130"/>
                  <a:pt x="29" y="130"/>
                </a:cubicBezTo>
                <a:cubicBezTo>
                  <a:pt x="28" y="130"/>
                  <a:pt x="27" y="130"/>
                  <a:pt x="27" y="129"/>
                </a:cubicBezTo>
                <a:cubicBezTo>
                  <a:pt x="26" y="129"/>
                  <a:pt x="27" y="129"/>
                  <a:pt x="26" y="129"/>
                </a:cubicBezTo>
                <a:cubicBezTo>
                  <a:pt x="26" y="129"/>
                  <a:pt x="26" y="129"/>
                  <a:pt x="26" y="128"/>
                </a:cubicBezTo>
                <a:cubicBezTo>
                  <a:pt x="25" y="128"/>
                  <a:pt x="25" y="128"/>
                  <a:pt x="25" y="127"/>
                </a:cubicBezTo>
                <a:cubicBezTo>
                  <a:pt x="25" y="127"/>
                  <a:pt x="24" y="127"/>
                  <a:pt x="24" y="127"/>
                </a:cubicBezTo>
                <a:cubicBezTo>
                  <a:pt x="24" y="126"/>
                  <a:pt x="24" y="126"/>
                  <a:pt x="24" y="126"/>
                </a:cubicBezTo>
                <a:cubicBezTo>
                  <a:pt x="23" y="123"/>
                  <a:pt x="25" y="121"/>
                  <a:pt x="27" y="118"/>
                </a:cubicBezTo>
                <a:cubicBezTo>
                  <a:pt x="28" y="118"/>
                  <a:pt x="28" y="118"/>
                  <a:pt x="29" y="118"/>
                </a:cubicBezTo>
                <a:cubicBezTo>
                  <a:pt x="29" y="116"/>
                  <a:pt x="30" y="116"/>
                  <a:pt x="30" y="115"/>
                </a:cubicBezTo>
                <a:cubicBezTo>
                  <a:pt x="31" y="115"/>
                  <a:pt x="32" y="114"/>
                  <a:pt x="32" y="114"/>
                </a:cubicBezTo>
                <a:cubicBezTo>
                  <a:pt x="34" y="114"/>
                  <a:pt x="35" y="114"/>
                  <a:pt x="37" y="115"/>
                </a:cubicBezTo>
                <a:cubicBezTo>
                  <a:pt x="37" y="115"/>
                  <a:pt x="37" y="115"/>
                  <a:pt x="38" y="115"/>
                </a:cubicBezTo>
                <a:cubicBezTo>
                  <a:pt x="38" y="117"/>
                  <a:pt x="38" y="117"/>
                  <a:pt x="37" y="119"/>
                </a:cubicBezTo>
                <a:cubicBezTo>
                  <a:pt x="38" y="120"/>
                  <a:pt x="38" y="118"/>
                  <a:pt x="39" y="118"/>
                </a:cubicBezTo>
                <a:cubicBezTo>
                  <a:pt x="39" y="118"/>
                  <a:pt x="40" y="118"/>
                  <a:pt x="40" y="117"/>
                </a:cubicBezTo>
                <a:cubicBezTo>
                  <a:pt x="41" y="115"/>
                  <a:pt x="40" y="114"/>
                  <a:pt x="39" y="113"/>
                </a:cubicBezTo>
                <a:cubicBezTo>
                  <a:pt x="39" y="113"/>
                  <a:pt x="39" y="112"/>
                  <a:pt x="39" y="112"/>
                </a:cubicBezTo>
                <a:cubicBezTo>
                  <a:pt x="38" y="111"/>
                  <a:pt x="37" y="111"/>
                  <a:pt x="36" y="111"/>
                </a:cubicBezTo>
                <a:cubicBezTo>
                  <a:pt x="36" y="111"/>
                  <a:pt x="35" y="111"/>
                  <a:pt x="35" y="111"/>
                </a:cubicBezTo>
                <a:cubicBezTo>
                  <a:pt x="34" y="111"/>
                  <a:pt x="34" y="111"/>
                  <a:pt x="33" y="111"/>
                </a:cubicBezTo>
                <a:cubicBezTo>
                  <a:pt x="33" y="111"/>
                  <a:pt x="32" y="111"/>
                  <a:pt x="32" y="111"/>
                </a:cubicBezTo>
                <a:cubicBezTo>
                  <a:pt x="31" y="111"/>
                  <a:pt x="31" y="112"/>
                  <a:pt x="30" y="112"/>
                </a:cubicBezTo>
                <a:cubicBezTo>
                  <a:pt x="30" y="112"/>
                  <a:pt x="30" y="112"/>
                  <a:pt x="30" y="113"/>
                </a:cubicBezTo>
                <a:cubicBezTo>
                  <a:pt x="30" y="113"/>
                  <a:pt x="29" y="112"/>
                  <a:pt x="29" y="112"/>
                </a:cubicBezTo>
                <a:cubicBezTo>
                  <a:pt x="29" y="112"/>
                  <a:pt x="29" y="113"/>
                  <a:pt x="29" y="113"/>
                </a:cubicBezTo>
                <a:cubicBezTo>
                  <a:pt x="29" y="113"/>
                  <a:pt x="28" y="113"/>
                  <a:pt x="28" y="113"/>
                </a:cubicBezTo>
                <a:cubicBezTo>
                  <a:pt x="28" y="113"/>
                  <a:pt x="28" y="114"/>
                  <a:pt x="28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26" y="114"/>
                  <a:pt x="26" y="115"/>
                  <a:pt x="26" y="115"/>
                </a:cubicBezTo>
                <a:cubicBezTo>
                  <a:pt x="26" y="115"/>
                  <a:pt x="25" y="115"/>
                  <a:pt x="25" y="115"/>
                </a:cubicBezTo>
                <a:cubicBezTo>
                  <a:pt x="25" y="115"/>
                  <a:pt x="25" y="116"/>
                  <a:pt x="25" y="116"/>
                </a:cubicBezTo>
                <a:cubicBezTo>
                  <a:pt x="25" y="116"/>
                  <a:pt x="25" y="116"/>
                  <a:pt x="25" y="116"/>
                </a:cubicBezTo>
                <a:cubicBezTo>
                  <a:pt x="25" y="116"/>
                  <a:pt x="25" y="116"/>
                  <a:pt x="25" y="116"/>
                </a:cubicBezTo>
                <a:cubicBezTo>
                  <a:pt x="22" y="119"/>
                  <a:pt x="20" y="122"/>
                  <a:pt x="20" y="125"/>
                </a:cubicBezTo>
                <a:cubicBezTo>
                  <a:pt x="20" y="126"/>
                  <a:pt x="20" y="126"/>
                  <a:pt x="20" y="126"/>
                </a:cubicBezTo>
                <a:cubicBezTo>
                  <a:pt x="20" y="126"/>
                  <a:pt x="20" y="127"/>
                  <a:pt x="20" y="127"/>
                </a:cubicBezTo>
                <a:cubicBezTo>
                  <a:pt x="20" y="127"/>
                  <a:pt x="20" y="127"/>
                  <a:pt x="20" y="128"/>
                </a:cubicBezTo>
                <a:cubicBezTo>
                  <a:pt x="20" y="128"/>
                  <a:pt x="20" y="128"/>
                  <a:pt x="20" y="128"/>
                </a:cubicBezTo>
                <a:cubicBezTo>
                  <a:pt x="20" y="129"/>
                  <a:pt x="21" y="130"/>
                  <a:pt x="21" y="131"/>
                </a:cubicBezTo>
                <a:cubicBezTo>
                  <a:pt x="21" y="131"/>
                  <a:pt x="22" y="132"/>
                  <a:pt x="22" y="132"/>
                </a:cubicBezTo>
                <a:cubicBezTo>
                  <a:pt x="22" y="133"/>
                  <a:pt x="22" y="133"/>
                  <a:pt x="22" y="133"/>
                </a:cubicBezTo>
                <a:cubicBezTo>
                  <a:pt x="23" y="133"/>
                  <a:pt x="24" y="134"/>
                  <a:pt x="25" y="135"/>
                </a:cubicBezTo>
                <a:cubicBezTo>
                  <a:pt x="27" y="135"/>
                  <a:pt x="30" y="135"/>
                  <a:pt x="30" y="137"/>
                </a:cubicBezTo>
                <a:cubicBezTo>
                  <a:pt x="29" y="140"/>
                  <a:pt x="26" y="141"/>
                  <a:pt x="23" y="140"/>
                </a:cubicBezTo>
                <a:cubicBezTo>
                  <a:pt x="22" y="140"/>
                  <a:pt x="22" y="140"/>
                  <a:pt x="22" y="141"/>
                </a:cubicBezTo>
                <a:cubicBezTo>
                  <a:pt x="20" y="140"/>
                  <a:pt x="20" y="140"/>
                  <a:pt x="20" y="140"/>
                </a:cubicBezTo>
                <a:cubicBezTo>
                  <a:pt x="19" y="140"/>
                  <a:pt x="19" y="139"/>
                  <a:pt x="20" y="138"/>
                </a:cubicBezTo>
                <a:cubicBezTo>
                  <a:pt x="17" y="137"/>
                  <a:pt x="18" y="135"/>
                  <a:pt x="15" y="135"/>
                </a:cubicBezTo>
                <a:cubicBezTo>
                  <a:pt x="15" y="135"/>
                  <a:pt x="14" y="136"/>
                  <a:pt x="14" y="137"/>
                </a:cubicBezTo>
                <a:cubicBezTo>
                  <a:pt x="15" y="137"/>
                  <a:pt x="15" y="139"/>
                  <a:pt x="16" y="138"/>
                </a:cubicBezTo>
                <a:close/>
                <a:moveTo>
                  <a:pt x="26" y="131"/>
                </a:moveTo>
                <a:cubicBezTo>
                  <a:pt x="27" y="132"/>
                  <a:pt x="27" y="133"/>
                  <a:pt x="29" y="133"/>
                </a:cubicBezTo>
                <a:cubicBezTo>
                  <a:pt x="28" y="134"/>
                  <a:pt x="26" y="132"/>
                  <a:pt x="26" y="131"/>
                </a:cubicBezTo>
                <a:close/>
                <a:moveTo>
                  <a:pt x="91" y="365"/>
                </a:moveTo>
                <a:cubicBezTo>
                  <a:pt x="92" y="365"/>
                  <a:pt x="95" y="366"/>
                  <a:pt x="96" y="365"/>
                </a:cubicBezTo>
                <a:cubicBezTo>
                  <a:pt x="97" y="365"/>
                  <a:pt x="99" y="365"/>
                  <a:pt x="99" y="365"/>
                </a:cubicBezTo>
                <a:cubicBezTo>
                  <a:pt x="100" y="365"/>
                  <a:pt x="101" y="365"/>
                  <a:pt x="101" y="365"/>
                </a:cubicBezTo>
                <a:cubicBezTo>
                  <a:pt x="102" y="365"/>
                  <a:pt x="101" y="365"/>
                  <a:pt x="102" y="365"/>
                </a:cubicBezTo>
                <a:cubicBezTo>
                  <a:pt x="102" y="365"/>
                  <a:pt x="103" y="365"/>
                  <a:pt x="103" y="365"/>
                </a:cubicBezTo>
                <a:cubicBezTo>
                  <a:pt x="103" y="365"/>
                  <a:pt x="104" y="365"/>
                  <a:pt x="104" y="365"/>
                </a:cubicBezTo>
                <a:cubicBezTo>
                  <a:pt x="104" y="365"/>
                  <a:pt x="105" y="365"/>
                  <a:pt x="105" y="364"/>
                </a:cubicBezTo>
                <a:cubicBezTo>
                  <a:pt x="105" y="364"/>
                  <a:pt x="106" y="364"/>
                  <a:pt x="106" y="364"/>
                </a:cubicBezTo>
                <a:cubicBezTo>
                  <a:pt x="107" y="364"/>
                  <a:pt x="108" y="363"/>
                  <a:pt x="109" y="363"/>
                </a:cubicBezTo>
                <a:cubicBezTo>
                  <a:pt x="109" y="363"/>
                  <a:pt x="109" y="363"/>
                  <a:pt x="109" y="363"/>
                </a:cubicBezTo>
                <a:cubicBezTo>
                  <a:pt x="109" y="363"/>
                  <a:pt x="110" y="363"/>
                  <a:pt x="110" y="363"/>
                </a:cubicBezTo>
                <a:cubicBezTo>
                  <a:pt x="110" y="363"/>
                  <a:pt x="110" y="362"/>
                  <a:pt x="111" y="362"/>
                </a:cubicBezTo>
                <a:cubicBezTo>
                  <a:pt x="111" y="362"/>
                  <a:pt x="111" y="362"/>
                  <a:pt x="111" y="362"/>
                </a:cubicBezTo>
                <a:cubicBezTo>
                  <a:pt x="113" y="362"/>
                  <a:pt x="113" y="361"/>
                  <a:pt x="114" y="360"/>
                </a:cubicBezTo>
                <a:cubicBezTo>
                  <a:pt x="113" y="360"/>
                  <a:pt x="111" y="361"/>
                  <a:pt x="110" y="361"/>
                </a:cubicBezTo>
                <a:cubicBezTo>
                  <a:pt x="109" y="361"/>
                  <a:pt x="108" y="362"/>
                  <a:pt x="108" y="362"/>
                </a:cubicBezTo>
                <a:cubicBezTo>
                  <a:pt x="108" y="362"/>
                  <a:pt x="107" y="362"/>
                  <a:pt x="106" y="362"/>
                </a:cubicBezTo>
                <a:cubicBezTo>
                  <a:pt x="106" y="362"/>
                  <a:pt x="106" y="362"/>
                  <a:pt x="105" y="362"/>
                </a:cubicBezTo>
                <a:cubicBezTo>
                  <a:pt x="104" y="363"/>
                  <a:pt x="102" y="362"/>
                  <a:pt x="100" y="362"/>
                </a:cubicBezTo>
                <a:cubicBezTo>
                  <a:pt x="99" y="362"/>
                  <a:pt x="97" y="363"/>
                  <a:pt x="96" y="362"/>
                </a:cubicBezTo>
                <a:cubicBezTo>
                  <a:pt x="94" y="362"/>
                  <a:pt x="92" y="362"/>
                  <a:pt x="91" y="361"/>
                </a:cubicBezTo>
                <a:cubicBezTo>
                  <a:pt x="91" y="361"/>
                  <a:pt x="91" y="361"/>
                  <a:pt x="91" y="361"/>
                </a:cubicBezTo>
                <a:cubicBezTo>
                  <a:pt x="89" y="360"/>
                  <a:pt x="89" y="360"/>
                  <a:pt x="88" y="359"/>
                </a:cubicBezTo>
                <a:cubicBezTo>
                  <a:pt x="88" y="359"/>
                  <a:pt x="88" y="359"/>
                  <a:pt x="88" y="359"/>
                </a:cubicBezTo>
                <a:cubicBezTo>
                  <a:pt x="87" y="359"/>
                  <a:pt x="87" y="358"/>
                  <a:pt x="87" y="358"/>
                </a:cubicBezTo>
                <a:cubicBezTo>
                  <a:pt x="87" y="357"/>
                  <a:pt x="86" y="357"/>
                  <a:pt x="85" y="356"/>
                </a:cubicBezTo>
                <a:cubicBezTo>
                  <a:pt x="85" y="355"/>
                  <a:pt x="84" y="354"/>
                  <a:pt x="84" y="353"/>
                </a:cubicBezTo>
                <a:cubicBezTo>
                  <a:pt x="83" y="352"/>
                  <a:pt x="83" y="351"/>
                  <a:pt x="83" y="349"/>
                </a:cubicBezTo>
                <a:cubicBezTo>
                  <a:pt x="83" y="348"/>
                  <a:pt x="84" y="347"/>
                  <a:pt x="84" y="345"/>
                </a:cubicBezTo>
                <a:cubicBezTo>
                  <a:pt x="85" y="345"/>
                  <a:pt x="85" y="344"/>
                  <a:pt x="86" y="344"/>
                </a:cubicBezTo>
                <a:cubicBezTo>
                  <a:pt x="86" y="344"/>
                  <a:pt x="86" y="344"/>
                  <a:pt x="86" y="344"/>
                </a:cubicBezTo>
                <a:cubicBezTo>
                  <a:pt x="86" y="344"/>
                  <a:pt x="87" y="343"/>
                  <a:pt x="87" y="343"/>
                </a:cubicBezTo>
                <a:cubicBezTo>
                  <a:pt x="87" y="342"/>
                  <a:pt x="87" y="342"/>
                  <a:pt x="88" y="342"/>
                </a:cubicBezTo>
                <a:cubicBezTo>
                  <a:pt x="88" y="342"/>
                  <a:pt x="89" y="342"/>
                  <a:pt x="89" y="341"/>
                </a:cubicBezTo>
                <a:cubicBezTo>
                  <a:pt x="89" y="341"/>
                  <a:pt x="89" y="341"/>
                  <a:pt x="89" y="341"/>
                </a:cubicBezTo>
                <a:cubicBezTo>
                  <a:pt x="90" y="340"/>
                  <a:pt x="90" y="340"/>
                  <a:pt x="91" y="339"/>
                </a:cubicBezTo>
                <a:cubicBezTo>
                  <a:pt x="93" y="339"/>
                  <a:pt x="94" y="339"/>
                  <a:pt x="95" y="338"/>
                </a:cubicBezTo>
                <a:cubicBezTo>
                  <a:pt x="95" y="338"/>
                  <a:pt x="95" y="338"/>
                  <a:pt x="95" y="338"/>
                </a:cubicBezTo>
                <a:cubicBezTo>
                  <a:pt x="96" y="338"/>
                  <a:pt x="96" y="338"/>
                  <a:pt x="97" y="338"/>
                </a:cubicBezTo>
                <a:cubicBezTo>
                  <a:pt x="97" y="338"/>
                  <a:pt x="98" y="338"/>
                  <a:pt x="99" y="338"/>
                </a:cubicBezTo>
                <a:cubicBezTo>
                  <a:pt x="100" y="339"/>
                  <a:pt x="102" y="339"/>
                  <a:pt x="102" y="339"/>
                </a:cubicBezTo>
                <a:cubicBezTo>
                  <a:pt x="102" y="339"/>
                  <a:pt x="102" y="339"/>
                  <a:pt x="102" y="339"/>
                </a:cubicBezTo>
                <a:cubicBezTo>
                  <a:pt x="102" y="340"/>
                  <a:pt x="103" y="340"/>
                  <a:pt x="103" y="340"/>
                </a:cubicBezTo>
                <a:cubicBezTo>
                  <a:pt x="104" y="340"/>
                  <a:pt x="105" y="340"/>
                  <a:pt x="105" y="341"/>
                </a:cubicBezTo>
                <a:cubicBezTo>
                  <a:pt x="105" y="341"/>
                  <a:pt x="105" y="342"/>
                  <a:pt x="105" y="342"/>
                </a:cubicBezTo>
                <a:cubicBezTo>
                  <a:pt x="106" y="342"/>
                  <a:pt x="106" y="342"/>
                  <a:pt x="106" y="343"/>
                </a:cubicBezTo>
                <a:cubicBezTo>
                  <a:pt x="107" y="343"/>
                  <a:pt x="107" y="343"/>
                  <a:pt x="107" y="343"/>
                </a:cubicBezTo>
                <a:cubicBezTo>
                  <a:pt x="107" y="345"/>
                  <a:pt x="108" y="346"/>
                  <a:pt x="109" y="347"/>
                </a:cubicBezTo>
                <a:cubicBezTo>
                  <a:pt x="109" y="347"/>
                  <a:pt x="109" y="348"/>
                  <a:pt x="109" y="348"/>
                </a:cubicBezTo>
                <a:cubicBezTo>
                  <a:pt x="110" y="347"/>
                  <a:pt x="111" y="345"/>
                  <a:pt x="111" y="344"/>
                </a:cubicBezTo>
                <a:cubicBezTo>
                  <a:pt x="111" y="343"/>
                  <a:pt x="111" y="342"/>
                  <a:pt x="110" y="342"/>
                </a:cubicBezTo>
                <a:cubicBezTo>
                  <a:pt x="110" y="341"/>
                  <a:pt x="110" y="341"/>
                  <a:pt x="109" y="341"/>
                </a:cubicBezTo>
                <a:cubicBezTo>
                  <a:pt x="109" y="340"/>
                  <a:pt x="109" y="340"/>
                  <a:pt x="109" y="340"/>
                </a:cubicBezTo>
                <a:cubicBezTo>
                  <a:pt x="109" y="340"/>
                  <a:pt x="108" y="340"/>
                  <a:pt x="108" y="340"/>
                </a:cubicBezTo>
                <a:cubicBezTo>
                  <a:pt x="107" y="339"/>
                  <a:pt x="105" y="338"/>
                  <a:pt x="105" y="337"/>
                </a:cubicBezTo>
                <a:cubicBezTo>
                  <a:pt x="105" y="337"/>
                  <a:pt x="104" y="337"/>
                  <a:pt x="103" y="337"/>
                </a:cubicBezTo>
                <a:cubicBezTo>
                  <a:pt x="102" y="336"/>
                  <a:pt x="101" y="336"/>
                  <a:pt x="100" y="335"/>
                </a:cubicBezTo>
                <a:cubicBezTo>
                  <a:pt x="99" y="335"/>
                  <a:pt x="99" y="335"/>
                  <a:pt x="98" y="335"/>
                </a:cubicBezTo>
                <a:cubicBezTo>
                  <a:pt x="98" y="335"/>
                  <a:pt x="98" y="335"/>
                  <a:pt x="98" y="335"/>
                </a:cubicBezTo>
                <a:cubicBezTo>
                  <a:pt x="97" y="335"/>
                  <a:pt x="96" y="335"/>
                  <a:pt x="96" y="335"/>
                </a:cubicBezTo>
                <a:cubicBezTo>
                  <a:pt x="95" y="335"/>
                  <a:pt x="94" y="335"/>
                  <a:pt x="94" y="335"/>
                </a:cubicBezTo>
                <a:cubicBezTo>
                  <a:pt x="94" y="335"/>
                  <a:pt x="94" y="335"/>
                  <a:pt x="93" y="335"/>
                </a:cubicBezTo>
                <a:cubicBezTo>
                  <a:pt x="93" y="335"/>
                  <a:pt x="93" y="335"/>
                  <a:pt x="93" y="335"/>
                </a:cubicBezTo>
                <a:cubicBezTo>
                  <a:pt x="93" y="335"/>
                  <a:pt x="93" y="335"/>
                  <a:pt x="93" y="335"/>
                </a:cubicBezTo>
                <a:cubicBezTo>
                  <a:pt x="92" y="335"/>
                  <a:pt x="92" y="336"/>
                  <a:pt x="92" y="336"/>
                </a:cubicBezTo>
                <a:cubicBezTo>
                  <a:pt x="92" y="336"/>
                  <a:pt x="92" y="335"/>
                  <a:pt x="92" y="336"/>
                </a:cubicBezTo>
                <a:cubicBezTo>
                  <a:pt x="91" y="336"/>
                  <a:pt x="91" y="336"/>
                  <a:pt x="91" y="336"/>
                </a:cubicBezTo>
                <a:cubicBezTo>
                  <a:pt x="90" y="336"/>
                  <a:pt x="89" y="337"/>
                  <a:pt x="89" y="337"/>
                </a:cubicBezTo>
                <a:cubicBezTo>
                  <a:pt x="88" y="338"/>
                  <a:pt x="87" y="339"/>
                  <a:pt x="86" y="339"/>
                </a:cubicBezTo>
                <a:cubicBezTo>
                  <a:pt x="86" y="339"/>
                  <a:pt x="86" y="339"/>
                  <a:pt x="86" y="339"/>
                </a:cubicBezTo>
                <a:cubicBezTo>
                  <a:pt x="85" y="339"/>
                  <a:pt x="86" y="340"/>
                  <a:pt x="85" y="340"/>
                </a:cubicBezTo>
                <a:cubicBezTo>
                  <a:pt x="85" y="340"/>
                  <a:pt x="85" y="340"/>
                  <a:pt x="85" y="340"/>
                </a:cubicBezTo>
                <a:cubicBezTo>
                  <a:pt x="84" y="340"/>
                  <a:pt x="84" y="341"/>
                  <a:pt x="83" y="341"/>
                </a:cubicBezTo>
                <a:cubicBezTo>
                  <a:pt x="82" y="344"/>
                  <a:pt x="79" y="348"/>
                  <a:pt x="80" y="350"/>
                </a:cubicBezTo>
                <a:cubicBezTo>
                  <a:pt x="80" y="350"/>
                  <a:pt x="79" y="351"/>
                  <a:pt x="79" y="351"/>
                </a:cubicBezTo>
                <a:cubicBezTo>
                  <a:pt x="79" y="351"/>
                  <a:pt x="80" y="351"/>
                  <a:pt x="80" y="352"/>
                </a:cubicBezTo>
                <a:cubicBezTo>
                  <a:pt x="80" y="352"/>
                  <a:pt x="80" y="352"/>
                  <a:pt x="80" y="353"/>
                </a:cubicBezTo>
                <a:cubicBezTo>
                  <a:pt x="80" y="354"/>
                  <a:pt x="81" y="354"/>
                  <a:pt x="81" y="355"/>
                </a:cubicBezTo>
                <a:cubicBezTo>
                  <a:pt x="81" y="356"/>
                  <a:pt x="82" y="358"/>
                  <a:pt x="82" y="359"/>
                </a:cubicBezTo>
                <a:cubicBezTo>
                  <a:pt x="82" y="359"/>
                  <a:pt x="83" y="360"/>
                  <a:pt x="84" y="360"/>
                </a:cubicBezTo>
                <a:cubicBezTo>
                  <a:pt x="84" y="360"/>
                  <a:pt x="84" y="361"/>
                  <a:pt x="85" y="361"/>
                </a:cubicBezTo>
                <a:cubicBezTo>
                  <a:pt x="85" y="362"/>
                  <a:pt x="85" y="362"/>
                  <a:pt x="86" y="362"/>
                </a:cubicBezTo>
                <a:cubicBezTo>
                  <a:pt x="86" y="363"/>
                  <a:pt x="88" y="364"/>
                  <a:pt x="89" y="364"/>
                </a:cubicBezTo>
                <a:cubicBezTo>
                  <a:pt x="89" y="364"/>
                  <a:pt x="90" y="364"/>
                  <a:pt x="91" y="365"/>
                </a:cubicBezTo>
                <a:close/>
                <a:moveTo>
                  <a:pt x="63" y="144"/>
                </a:moveTo>
                <a:cubicBezTo>
                  <a:pt x="63" y="145"/>
                  <a:pt x="65" y="144"/>
                  <a:pt x="65" y="145"/>
                </a:cubicBezTo>
                <a:cubicBezTo>
                  <a:pt x="65" y="148"/>
                  <a:pt x="60" y="149"/>
                  <a:pt x="60" y="153"/>
                </a:cubicBezTo>
                <a:cubicBezTo>
                  <a:pt x="60" y="154"/>
                  <a:pt x="61" y="154"/>
                  <a:pt x="61" y="154"/>
                </a:cubicBezTo>
                <a:cubicBezTo>
                  <a:pt x="61" y="153"/>
                  <a:pt x="62" y="154"/>
                  <a:pt x="62" y="153"/>
                </a:cubicBezTo>
                <a:cubicBezTo>
                  <a:pt x="63" y="153"/>
                  <a:pt x="63" y="153"/>
                  <a:pt x="63" y="152"/>
                </a:cubicBezTo>
                <a:cubicBezTo>
                  <a:pt x="64" y="151"/>
                  <a:pt x="65" y="151"/>
                  <a:pt x="65" y="150"/>
                </a:cubicBezTo>
                <a:cubicBezTo>
                  <a:pt x="65" y="150"/>
                  <a:pt x="66" y="150"/>
                  <a:pt x="66" y="150"/>
                </a:cubicBezTo>
                <a:cubicBezTo>
                  <a:pt x="66" y="149"/>
                  <a:pt x="67" y="148"/>
                  <a:pt x="68" y="148"/>
                </a:cubicBezTo>
                <a:cubicBezTo>
                  <a:pt x="72" y="149"/>
                  <a:pt x="73" y="151"/>
                  <a:pt x="76" y="152"/>
                </a:cubicBezTo>
                <a:cubicBezTo>
                  <a:pt x="76" y="152"/>
                  <a:pt x="76" y="152"/>
                  <a:pt x="77" y="152"/>
                </a:cubicBezTo>
                <a:cubicBezTo>
                  <a:pt x="77" y="153"/>
                  <a:pt x="77" y="153"/>
                  <a:pt x="77" y="154"/>
                </a:cubicBezTo>
                <a:cubicBezTo>
                  <a:pt x="77" y="154"/>
                  <a:pt x="77" y="155"/>
                  <a:pt x="77" y="155"/>
                </a:cubicBezTo>
                <a:cubicBezTo>
                  <a:pt x="77" y="156"/>
                  <a:pt x="77" y="157"/>
                  <a:pt x="78" y="157"/>
                </a:cubicBezTo>
                <a:cubicBezTo>
                  <a:pt x="78" y="159"/>
                  <a:pt x="78" y="159"/>
                  <a:pt x="79" y="160"/>
                </a:cubicBezTo>
                <a:cubicBezTo>
                  <a:pt x="79" y="160"/>
                  <a:pt x="79" y="161"/>
                  <a:pt x="79" y="161"/>
                </a:cubicBezTo>
                <a:cubicBezTo>
                  <a:pt x="80" y="161"/>
                  <a:pt x="82" y="162"/>
                  <a:pt x="82" y="160"/>
                </a:cubicBezTo>
                <a:cubicBezTo>
                  <a:pt x="82" y="159"/>
                  <a:pt x="80" y="158"/>
                  <a:pt x="80" y="156"/>
                </a:cubicBezTo>
                <a:cubicBezTo>
                  <a:pt x="81" y="155"/>
                  <a:pt x="80" y="155"/>
                  <a:pt x="81" y="154"/>
                </a:cubicBezTo>
                <a:cubicBezTo>
                  <a:pt x="81" y="153"/>
                  <a:pt x="82" y="154"/>
                  <a:pt x="82" y="153"/>
                </a:cubicBezTo>
                <a:cubicBezTo>
                  <a:pt x="81" y="152"/>
                  <a:pt x="80" y="150"/>
                  <a:pt x="80" y="148"/>
                </a:cubicBezTo>
                <a:cubicBezTo>
                  <a:pt x="79" y="148"/>
                  <a:pt x="80" y="148"/>
                  <a:pt x="80" y="147"/>
                </a:cubicBezTo>
                <a:cubicBezTo>
                  <a:pt x="80" y="147"/>
                  <a:pt x="79" y="147"/>
                  <a:pt x="79" y="146"/>
                </a:cubicBezTo>
                <a:cubicBezTo>
                  <a:pt x="79" y="145"/>
                  <a:pt x="79" y="145"/>
                  <a:pt x="79" y="144"/>
                </a:cubicBezTo>
                <a:cubicBezTo>
                  <a:pt x="78" y="144"/>
                  <a:pt x="79" y="144"/>
                  <a:pt x="79" y="144"/>
                </a:cubicBezTo>
                <a:cubicBezTo>
                  <a:pt x="79" y="143"/>
                  <a:pt x="78" y="143"/>
                  <a:pt x="78" y="143"/>
                </a:cubicBezTo>
                <a:cubicBezTo>
                  <a:pt x="78" y="142"/>
                  <a:pt x="78" y="141"/>
                  <a:pt x="78" y="141"/>
                </a:cubicBezTo>
                <a:cubicBezTo>
                  <a:pt x="78" y="140"/>
                  <a:pt x="78" y="139"/>
                  <a:pt x="79" y="139"/>
                </a:cubicBezTo>
                <a:cubicBezTo>
                  <a:pt x="78" y="138"/>
                  <a:pt x="78" y="137"/>
                  <a:pt x="78" y="136"/>
                </a:cubicBezTo>
                <a:cubicBezTo>
                  <a:pt x="79" y="135"/>
                  <a:pt x="80" y="136"/>
                  <a:pt x="81" y="134"/>
                </a:cubicBezTo>
                <a:cubicBezTo>
                  <a:pt x="79" y="133"/>
                  <a:pt x="79" y="135"/>
                  <a:pt x="78" y="135"/>
                </a:cubicBezTo>
                <a:cubicBezTo>
                  <a:pt x="77" y="134"/>
                  <a:pt x="78" y="133"/>
                  <a:pt x="76" y="132"/>
                </a:cubicBezTo>
                <a:cubicBezTo>
                  <a:pt x="74" y="134"/>
                  <a:pt x="75" y="136"/>
                  <a:pt x="75" y="137"/>
                </a:cubicBezTo>
                <a:cubicBezTo>
                  <a:pt x="74" y="139"/>
                  <a:pt x="73" y="139"/>
                  <a:pt x="72" y="140"/>
                </a:cubicBezTo>
                <a:cubicBezTo>
                  <a:pt x="72" y="140"/>
                  <a:pt x="72" y="140"/>
                  <a:pt x="72" y="140"/>
                </a:cubicBezTo>
                <a:cubicBezTo>
                  <a:pt x="72" y="141"/>
                  <a:pt x="71" y="141"/>
                  <a:pt x="71" y="141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69" y="142"/>
                  <a:pt x="68" y="143"/>
                  <a:pt x="67" y="143"/>
                </a:cubicBezTo>
                <a:cubicBezTo>
                  <a:pt x="66" y="143"/>
                  <a:pt x="65" y="143"/>
                  <a:pt x="65" y="143"/>
                </a:cubicBezTo>
                <a:cubicBezTo>
                  <a:pt x="63" y="143"/>
                  <a:pt x="63" y="142"/>
                  <a:pt x="63" y="144"/>
                </a:cubicBezTo>
                <a:close/>
                <a:moveTo>
                  <a:pt x="74" y="143"/>
                </a:moveTo>
                <a:cubicBezTo>
                  <a:pt x="76" y="144"/>
                  <a:pt x="76" y="146"/>
                  <a:pt x="75" y="148"/>
                </a:cubicBezTo>
                <a:cubicBezTo>
                  <a:pt x="75" y="148"/>
                  <a:pt x="74" y="148"/>
                  <a:pt x="73" y="147"/>
                </a:cubicBezTo>
                <a:cubicBezTo>
                  <a:pt x="73" y="147"/>
                  <a:pt x="72" y="147"/>
                  <a:pt x="72" y="146"/>
                </a:cubicBezTo>
                <a:cubicBezTo>
                  <a:pt x="71" y="146"/>
                  <a:pt x="72" y="145"/>
                  <a:pt x="71" y="145"/>
                </a:cubicBezTo>
                <a:cubicBezTo>
                  <a:pt x="72" y="144"/>
                  <a:pt x="73" y="143"/>
                  <a:pt x="74" y="143"/>
                </a:cubicBezTo>
                <a:close/>
                <a:moveTo>
                  <a:pt x="114" y="148"/>
                </a:moveTo>
                <a:cubicBezTo>
                  <a:pt x="114" y="148"/>
                  <a:pt x="115" y="149"/>
                  <a:pt x="115" y="148"/>
                </a:cubicBezTo>
                <a:cubicBezTo>
                  <a:pt x="115" y="147"/>
                  <a:pt x="114" y="147"/>
                  <a:pt x="114" y="148"/>
                </a:cubicBezTo>
                <a:close/>
                <a:moveTo>
                  <a:pt x="106" y="162"/>
                </a:moveTo>
                <a:cubicBezTo>
                  <a:pt x="107" y="162"/>
                  <a:pt x="107" y="162"/>
                  <a:pt x="107" y="162"/>
                </a:cubicBezTo>
                <a:cubicBezTo>
                  <a:pt x="107" y="163"/>
                  <a:pt x="108" y="163"/>
                  <a:pt x="108" y="163"/>
                </a:cubicBezTo>
                <a:cubicBezTo>
                  <a:pt x="109" y="162"/>
                  <a:pt x="110" y="164"/>
                  <a:pt x="111" y="162"/>
                </a:cubicBezTo>
                <a:cubicBezTo>
                  <a:pt x="110" y="162"/>
                  <a:pt x="108" y="162"/>
                  <a:pt x="107" y="162"/>
                </a:cubicBezTo>
                <a:cubicBezTo>
                  <a:pt x="107" y="162"/>
                  <a:pt x="106" y="162"/>
                  <a:pt x="106" y="162"/>
                </a:cubicBezTo>
                <a:close/>
                <a:moveTo>
                  <a:pt x="92" y="324"/>
                </a:moveTo>
                <a:cubicBezTo>
                  <a:pt x="92" y="324"/>
                  <a:pt x="92" y="324"/>
                  <a:pt x="92" y="324"/>
                </a:cubicBezTo>
                <a:cubicBezTo>
                  <a:pt x="93" y="324"/>
                  <a:pt x="93" y="325"/>
                  <a:pt x="93" y="325"/>
                </a:cubicBezTo>
                <a:cubicBezTo>
                  <a:pt x="94" y="323"/>
                  <a:pt x="92" y="322"/>
                  <a:pt x="91" y="323"/>
                </a:cubicBezTo>
                <a:cubicBezTo>
                  <a:pt x="92" y="323"/>
                  <a:pt x="92" y="324"/>
                  <a:pt x="92" y="324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63" name="Freeform 7"/>
          <p:cNvSpPr>
            <a:spLocks/>
          </p:cNvSpPr>
          <p:nvPr userDrawn="1"/>
        </p:nvSpPr>
        <p:spPr bwMode="auto">
          <a:xfrm flipH="1">
            <a:off x="9393774" y="2876946"/>
            <a:ext cx="3706" cy="2960"/>
          </a:xfrm>
          <a:custGeom>
            <a:avLst/>
            <a:gdLst>
              <a:gd name="T0" fmla="*/ 2 w 2"/>
              <a:gd name="T1" fmla="*/ 2 h 2"/>
              <a:gd name="T2" fmla="*/ 0 w 2"/>
              <a:gd name="T3" fmla="*/ 1 h 2"/>
              <a:gd name="T4" fmla="*/ 2 w 2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2" y="2"/>
                </a:moveTo>
                <a:cubicBezTo>
                  <a:pt x="0" y="2"/>
                  <a:pt x="0" y="2"/>
                  <a:pt x="0" y="1"/>
                </a:cubicBezTo>
                <a:cubicBezTo>
                  <a:pt x="0" y="0"/>
                  <a:pt x="2" y="0"/>
                  <a:pt x="2" y="2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64" name="Freeform 13"/>
          <p:cNvSpPr>
            <a:spLocks noEditPoints="1"/>
          </p:cNvSpPr>
          <p:nvPr userDrawn="1"/>
        </p:nvSpPr>
        <p:spPr bwMode="auto">
          <a:xfrm flipH="1">
            <a:off x="8410679" y="19787"/>
            <a:ext cx="820509" cy="699924"/>
          </a:xfrm>
          <a:custGeom>
            <a:avLst/>
            <a:gdLst>
              <a:gd name="T0" fmla="*/ 63 w 468"/>
              <a:gd name="T1" fmla="*/ 128 h 400"/>
              <a:gd name="T2" fmla="*/ 37 w 468"/>
              <a:gd name="T3" fmla="*/ 37 h 400"/>
              <a:gd name="T4" fmla="*/ 42 w 468"/>
              <a:gd name="T5" fmla="*/ 66 h 400"/>
              <a:gd name="T6" fmla="*/ 57 w 468"/>
              <a:gd name="T7" fmla="*/ 118 h 400"/>
              <a:gd name="T8" fmla="*/ 47 w 468"/>
              <a:gd name="T9" fmla="*/ 96 h 400"/>
              <a:gd name="T10" fmla="*/ 43 w 468"/>
              <a:gd name="T11" fmla="*/ 127 h 400"/>
              <a:gd name="T12" fmla="*/ 37 w 468"/>
              <a:gd name="T13" fmla="*/ 101 h 400"/>
              <a:gd name="T14" fmla="*/ 17 w 468"/>
              <a:gd name="T15" fmla="*/ 44 h 400"/>
              <a:gd name="T16" fmla="*/ 1 w 468"/>
              <a:gd name="T17" fmla="*/ 4 h 400"/>
              <a:gd name="T18" fmla="*/ 27 w 468"/>
              <a:gd name="T19" fmla="*/ 82 h 400"/>
              <a:gd name="T20" fmla="*/ 132 w 468"/>
              <a:gd name="T21" fmla="*/ 255 h 400"/>
              <a:gd name="T22" fmla="*/ 119 w 468"/>
              <a:gd name="T23" fmla="*/ 197 h 400"/>
              <a:gd name="T24" fmla="*/ 91 w 468"/>
              <a:gd name="T25" fmla="*/ 188 h 400"/>
              <a:gd name="T26" fmla="*/ 65 w 468"/>
              <a:gd name="T27" fmla="*/ 163 h 400"/>
              <a:gd name="T28" fmla="*/ 60 w 468"/>
              <a:gd name="T29" fmla="*/ 164 h 400"/>
              <a:gd name="T30" fmla="*/ 48 w 468"/>
              <a:gd name="T31" fmla="*/ 204 h 400"/>
              <a:gd name="T32" fmla="*/ 86 w 468"/>
              <a:gd name="T33" fmla="*/ 194 h 400"/>
              <a:gd name="T34" fmla="*/ 121 w 468"/>
              <a:gd name="T35" fmla="*/ 225 h 400"/>
              <a:gd name="T36" fmla="*/ 105 w 468"/>
              <a:gd name="T37" fmla="*/ 261 h 400"/>
              <a:gd name="T38" fmla="*/ 52 w 468"/>
              <a:gd name="T39" fmla="*/ 257 h 400"/>
              <a:gd name="T40" fmla="*/ 32 w 468"/>
              <a:gd name="T41" fmla="*/ 212 h 400"/>
              <a:gd name="T42" fmla="*/ 47 w 468"/>
              <a:gd name="T43" fmla="*/ 257 h 400"/>
              <a:gd name="T44" fmla="*/ 117 w 468"/>
              <a:gd name="T45" fmla="*/ 262 h 400"/>
              <a:gd name="T46" fmla="*/ 461 w 468"/>
              <a:gd name="T47" fmla="*/ 342 h 400"/>
              <a:gd name="T48" fmla="*/ 419 w 468"/>
              <a:gd name="T49" fmla="*/ 313 h 400"/>
              <a:gd name="T50" fmla="*/ 378 w 468"/>
              <a:gd name="T51" fmla="*/ 223 h 400"/>
              <a:gd name="T52" fmla="*/ 383 w 468"/>
              <a:gd name="T53" fmla="*/ 196 h 400"/>
              <a:gd name="T54" fmla="*/ 396 w 468"/>
              <a:gd name="T55" fmla="*/ 169 h 400"/>
              <a:gd name="T56" fmla="*/ 363 w 468"/>
              <a:gd name="T57" fmla="*/ 168 h 400"/>
              <a:gd name="T58" fmla="*/ 385 w 468"/>
              <a:gd name="T59" fmla="*/ 136 h 400"/>
              <a:gd name="T60" fmla="*/ 348 w 468"/>
              <a:gd name="T61" fmla="*/ 131 h 400"/>
              <a:gd name="T62" fmla="*/ 370 w 468"/>
              <a:gd name="T63" fmla="*/ 102 h 400"/>
              <a:gd name="T64" fmla="*/ 347 w 468"/>
              <a:gd name="T65" fmla="*/ 92 h 400"/>
              <a:gd name="T66" fmla="*/ 348 w 468"/>
              <a:gd name="T67" fmla="*/ 73 h 400"/>
              <a:gd name="T68" fmla="*/ 334 w 468"/>
              <a:gd name="T69" fmla="*/ 53 h 400"/>
              <a:gd name="T70" fmla="*/ 333 w 468"/>
              <a:gd name="T71" fmla="*/ 37 h 400"/>
              <a:gd name="T72" fmla="*/ 355 w 468"/>
              <a:gd name="T73" fmla="*/ 3 h 400"/>
              <a:gd name="T74" fmla="*/ 333 w 468"/>
              <a:gd name="T75" fmla="*/ 2 h 400"/>
              <a:gd name="T76" fmla="*/ 335 w 468"/>
              <a:gd name="T77" fmla="*/ 29 h 400"/>
              <a:gd name="T78" fmla="*/ 308 w 468"/>
              <a:gd name="T79" fmla="*/ 53 h 400"/>
              <a:gd name="T80" fmla="*/ 352 w 468"/>
              <a:gd name="T81" fmla="*/ 52 h 400"/>
              <a:gd name="T82" fmla="*/ 327 w 468"/>
              <a:gd name="T83" fmla="*/ 92 h 400"/>
              <a:gd name="T84" fmla="*/ 344 w 468"/>
              <a:gd name="T85" fmla="*/ 96 h 400"/>
              <a:gd name="T86" fmla="*/ 364 w 468"/>
              <a:gd name="T87" fmla="*/ 103 h 400"/>
              <a:gd name="T88" fmla="*/ 344 w 468"/>
              <a:gd name="T89" fmla="*/ 129 h 400"/>
              <a:gd name="T90" fmla="*/ 378 w 468"/>
              <a:gd name="T91" fmla="*/ 133 h 400"/>
              <a:gd name="T92" fmla="*/ 357 w 468"/>
              <a:gd name="T93" fmla="*/ 173 h 400"/>
              <a:gd name="T94" fmla="*/ 387 w 468"/>
              <a:gd name="T95" fmla="*/ 186 h 400"/>
              <a:gd name="T96" fmla="*/ 372 w 468"/>
              <a:gd name="T97" fmla="*/ 219 h 400"/>
              <a:gd name="T98" fmla="*/ 396 w 468"/>
              <a:gd name="T99" fmla="*/ 281 h 400"/>
              <a:gd name="T100" fmla="*/ 406 w 468"/>
              <a:gd name="T101" fmla="*/ 312 h 400"/>
              <a:gd name="T102" fmla="*/ 381 w 468"/>
              <a:gd name="T103" fmla="*/ 324 h 400"/>
              <a:gd name="T104" fmla="*/ 385 w 468"/>
              <a:gd name="T105" fmla="*/ 358 h 400"/>
              <a:gd name="T106" fmla="*/ 400 w 468"/>
              <a:gd name="T107" fmla="*/ 399 h 400"/>
              <a:gd name="T108" fmla="*/ 466 w 468"/>
              <a:gd name="T109" fmla="*/ 377 h 400"/>
              <a:gd name="T110" fmla="*/ 436 w 468"/>
              <a:gd name="T111" fmla="*/ 386 h 400"/>
              <a:gd name="T112" fmla="*/ 398 w 468"/>
              <a:gd name="T113" fmla="*/ 388 h 400"/>
              <a:gd name="T114" fmla="*/ 382 w 468"/>
              <a:gd name="T115" fmla="*/ 338 h 400"/>
              <a:gd name="T116" fmla="*/ 398 w 468"/>
              <a:gd name="T117" fmla="*/ 323 h 400"/>
              <a:gd name="T118" fmla="*/ 427 w 468"/>
              <a:gd name="T119" fmla="*/ 315 h 400"/>
              <a:gd name="T120" fmla="*/ 451 w 468"/>
              <a:gd name="T121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8" h="400">
                <a:moveTo>
                  <a:pt x="30" y="89"/>
                </a:moveTo>
                <a:cubicBezTo>
                  <a:pt x="31" y="89"/>
                  <a:pt x="30" y="90"/>
                  <a:pt x="30" y="90"/>
                </a:cubicBezTo>
                <a:cubicBezTo>
                  <a:pt x="30" y="91"/>
                  <a:pt x="31" y="92"/>
                  <a:pt x="31" y="92"/>
                </a:cubicBezTo>
                <a:cubicBezTo>
                  <a:pt x="33" y="95"/>
                  <a:pt x="33" y="98"/>
                  <a:pt x="33" y="101"/>
                </a:cubicBezTo>
                <a:cubicBezTo>
                  <a:pt x="34" y="104"/>
                  <a:pt x="35" y="110"/>
                  <a:pt x="34" y="111"/>
                </a:cubicBezTo>
                <a:cubicBezTo>
                  <a:pt x="34" y="112"/>
                  <a:pt x="35" y="113"/>
                  <a:pt x="35" y="113"/>
                </a:cubicBezTo>
                <a:cubicBezTo>
                  <a:pt x="35" y="113"/>
                  <a:pt x="34" y="113"/>
                  <a:pt x="34" y="113"/>
                </a:cubicBezTo>
                <a:cubicBezTo>
                  <a:pt x="34" y="114"/>
                  <a:pt x="35" y="115"/>
                  <a:pt x="35" y="116"/>
                </a:cubicBezTo>
                <a:cubicBezTo>
                  <a:pt x="36" y="120"/>
                  <a:pt x="36" y="125"/>
                  <a:pt x="38" y="128"/>
                </a:cubicBezTo>
                <a:cubicBezTo>
                  <a:pt x="38" y="129"/>
                  <a:pt x="40" y="130"/>
                  <a:pt x="40" y="132"/>
                </a:cubicBezTo>
                <a:cubicBezTo>
                  <a:pt x="41" y="132"/>
                  <a:pt x="41" y="135"/>
                  <a:pt x="42" y="135"/>
                </a:cubicBezTo>
                <a:cubicBezTo>
                  <a:pt x="43" y="135"/>
                  <a:pt x="43" y="136"/>
                  <a:pt x="44" y="136"/>
                </a:cubicBezTo>
                <a:cubicBezTo>
                  <a:pt x="45" y="137"/>
                  <a:pt x="48" y="136"/>
                  <a:pt x="49" y="137"/>
                </a:cubicBezTo>
                <a:cubicBezTo>
                  <a:pt x="49" y="137"/>
                  <a:pt x="52" y="137"/>
                  <a:pt x="53" y="137"/>
                </a:cubicBezTo>
                <a:cubicBezTo>
                  <a:pt x="57" y="136"/>
                  <a:pt x="62" y="134"/>
                  <a:pt x="65" y="132"/>
                </a:cubicBezTo>
                <a:cubicBezTo>
                  <a:pt x="66" y="130"/>
                  <a:pt x="64" y="129"/>
                  <a:pt x="63" y="128"/>
                </a:cubicBezTo>
                <a:cubicBezTo>
                  <a:pt x="64" y="128"/>
                  <a:pt x="64" y="127"/>
                  <a:pt x="64" y="127"/>
                </a:cubicBezTo>
                <a:cubicBezTo>
                  <a:pt x="64" y="126"/>
                  <a:pt x="65" y="126"/>
                  <a:pt x="65" y="125"/>
                </a:cubicBezTo>
                <a:cubicBezTo>
                  <a:pt x="64" y="125"/>
                  <a:pt x="63" y="125"/>
                  <a:pt x="63" y="124"/>
                </a:cubicBezTo>
                <a:cubicBezTo>
                  <a:pt x="63" y="121"/>
                  <a:pt x="61" y="118"/>
                  <a:pt x="60" y="115"/>
                </a:cubicBezTo>
                <a:cubicBezTo>
                  <a:pt x="60" y="114"/>
                  <a:pt x="60" y="114"/>
                  <a:pt x="60" y="113"/>
                </a:cubicBezTo>
                <a:cubicBezTo>
                  <a:pt x="60" y="112"/>
                  <a:pt x="59" y="112"/>
                  <a:pt x="59" y="111"/>
                </a:cubicBezTo>
                <a:cubicBezTo>
                  <a:pt x="57" y="104"/>
                  <a:pt x="54" y="95"/>
                  <a:pt x="52" y="89"/>
                </a:cubicBezTo>
                <a:cubicBezTo>
                  <a:pt x="49" y="82"/>
                  <a:pt x="48" y="74"/>
                  <a:pt x="46" y="69"/>
                </a:cubicBezTo>
                <a:cubicBezTo>
                  <a:pt x="45" y="67"/>
                  <a:pt x="45" y="66"/>
                  <a:pt x="45" y="65"/>
                </a:cubicBezTo>
                <a:cubicBezTo>
                  <a:pt x="45" y="65"/>
                  <a:pt x="44" y="65"/>
                  <a:pt x="44" y="65"/>
                </a:cubicBezTo>
                <a:cubicBezTo>
                  <a:pt x="44" y="64"/>
                  <a:pt x="45" y="64"/>
                  <a:pt x="45" y="63"/>
                </a:cubicBezTo>
                <a:cubicBezTo>
                  <a:pt x="44" y="63"/>
                  <a:pt x="44" y="63"/>
                  <a:pt x="44" y="62"/>
                </a:cubicBezTo>
                <a:cubicBezTo>
                  <a:pt x="43" y="61"/>
                  <a:pt x="44" y="60"/>
                  <a:pt x="44" y="60"/>
                </a:cubicBezTo>
                <a:cubicBezTo>
                  <a:pt x="43" y="59"/>
                  <a:pt x="43" y="59"/>
                  <a:pt x="43" y="58"/>
                </a:cubicBezTo>
                <a:cubicBezTo>
                  <a:pt x="41" y="52"/>
                  <a:pt x="39" y="46"/>
                  <a:pt x="38" y="41"/>
                </a:cubicBezTo>
                <a:cubicBezTo>
                  <a:pt x="38" y="39"/>
                  <a:pt x="38" y="38"/>
                  <a:pt x="37" y="37"/>
                </a:cubicBezTo>
                <a:cubicBezTo>
                  <a:pt x="37" y="36"/>
                  <a:pt x="37" y="35"/>
                  <a:pt x="36" y="35"/>
                </a:cubicBezTo>
                <a:cubicBezTo>
                  <a:pt x="35" y="33"/>
                  <a:pt x="36" y="33"/>
                  <a:pt x="35" y="32"/>
                </a:cubicBezTo>
                <a:cubicBezTo>
                  <a:pt x="35" y="28"/>
                  <a:pt x="33" y="25"/>
                  <a:pt x="32" y="22"/>
                </a:cubicBezTo>
                <a:cubicBezTo>
                  <a:pt x="30" y="18"/>
                  <a:pt x="30" y="12"/>
                  <a:pt x="29" y="9"/>
                </a:cubicBezTo>
                <a:cubicBezTo>
                  <a:pt x="29" y="9"/>
                  <a:pt x="28" y="8"/>
                  <a:pt x="28" y="8"/>
                </a:cubicBezTo>
                <a:cubicBezTo>
                  <a:pt x="28" y="8"/>
                  <a:pt x="28" y="8"/>
                  <a:pt x="28" y="7"/>
                </a:cubicBezTo>
                <a:cubicBezTo>
                  <a:pt x="28" y="6"/>
                  <a:pt x="27" y="5"/>
                  <a:pt x="27" y="3"/>
                </a:cubicBezTo>
                <a:cubicBezTo>
                  <a:pt x="27" y="2"/>
                  <a:pt x="27" y="1"/>
                  <a:pt x="27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6"/>
                  <a:pt x="27" y="11"/>
                  <a:pt x="28" y="17"/>
                </a:cubicBezTo>
                <a:cubicBezTo>
                  <a:pt x="28" y="19"/>
                  <a:pt x="28" y="21"/>
                  <a:pt x="29" y="22"/>
                </a:cubicBezTo>
                <a:cubicBezTo>
                  <a:pt x="29" y="23"/>
                  <a:pt x="30" y="23"/>
                  <a:pt x="30" y="23"/>
                </a:cubicBezTo>
                <a:cubicBezTo>
                  <a:pt x="30" y="24"/>
                  <a:pt x="30" y="25"/>
                  <a:pt x="30" y="25"/>
                </a:cubicBezTo>
                <a:cubicBezTo>
                  <a:pt x="31" y="31"/>
                  <a:pt x="34" y="35"/>
                  <a:pt x="35" y="40"/>
                </a:cubicBezTo>
                <a:cubicBezTo>
                  <a:pt x="37" y="47"/>
                  <a:pt x="38" y="54"/>
                  <a:pt x="40" y="61"/>
                </a:cubicBezTo>
                <a:cubicBezTo>
                  <a:pt x="41" y="63"/>
                  <a:pt x="42" y="64"/>
                  <a:pt x="42" y="66"/>
                </a:cubicBezTo>
                <a:cubicBezTo>
                  <a:pt x="44" y="70"/>
                  <a:pt x="46" y="78"/>
                  <a:pt x="47" y="82"/>
                </a:cubicBezTo>
                <a:cubicBezTo>
                  <a:pt x="47" y="83"/>
                  <a:pt x="48" y="83"/>
                  <a:pt x="48" y="83"/>
                </a:cubicBezTo>
                <a:cubicBezTo>
                  <a:pt x="48" y="83"/>
                  <a:pt x="48" y="84"/>
                  <a:pt x="48" y="85"/>
                </a:cubicBezTo>
                <a:cubicBezTo>
                  <a:pt x="48" y="86"/>
                  <a:pt x="48" y="88"/>
                  <a:pt x="49" y="89"/>
                </a:cubicBezTo>
                <a:cubicBezTo>
                  <a:pt x="49" y="90"/>
                  <a:pt x="49" y="90"/>
                  <a:pt x="49" y="91"/>
                </a:cubicBezTo>
                <a:cubicBezTo>
                  <a:pt x="49" y="93"/>
                  <a:pt x="51" y="95"/>
                  <a:pt x="51" y="95"/>
                </a:cubicBezTo>
                <a:cubicBezTo>
                  <a:pt x="51" y="95"/>
                  <a:pt x="51" y="96"/>
                  <a:pt x="51" y="97"/>
                </a:cubicBezTo>
                <a:cubicBezTo>
                  <a:pt x="51" y="97"/>
                  <a:pt x="52" y="97"/>
                  <a:pt x="52" y="97"/>
                </a:cubicBezTo>
                <a:cubicBezTo>
                  <a:pt x="52" y="98"/>
                  <a:pt x="52" y="99"/>
                  <a:pt x="52" y="100"/>
                </a:cubicBezTo>
                <a:cubicBezTo>
                  <a:pt x="53" y="101"/>
                  <a:pt x="53" y="101"/>
                  <a:pt x="53" y="102"/>
                </a:cubicBezTo>
                <a:cubicBezTo>
                  <a:pt x="53" y="103"/>
                  <a:pt x="53" y="103"/>
                  <a:pt x="54" y="104"/>
                </a:cubicBezTo>
                <a:cubicBezTo>
                  <a:pt x="55" y="104"/>
                  <a:pt x="54" y="106"/>
                  <a:pt x="54" y="106"/>
                </a:cubicBezTo>
                <a:cubicBezTo>
                  <a:pt x="54" y="107"/>
                  <a:pt x="55" y="108"/>
                  <a:pt x="55" y="108"/>
                </a:cubicBezTo>
                <a:cubicBezTo>
                  <a:pt x="56" y="110"/>
                  <a:pt x="56" y="111"/>
                  <a:pt x="56" y="112"/>
                </a:cubicBezTo>
                <a:cubicBezTo>
                  <a:pt x="56" y="113"/>
                  <a:pt x="57" y="113"/>
                  <a:pt x="57" y="114"/>
                </a:cubicBezTo>
                <a:cubicBezTo>
                  <a:pt x="57" y="116"/>
                  <a:pt x="56" y="117"/>
                  <a:pt x="57" y="118"/>
                </a:cubicBezTo>
                <a:cubicBezTo>
                  <a:pt x="57" y="120"/>
                  <a:pt x="58" y="120"/>
                  <a:pt x="58" y="121"/>
                </a:cubicBezTo>
                <a:cubicBezTo>
                  <a:pt x="58" y="121"/>
                  <a:pt x="58" y="121"/>
                  <a:pt x="58" y="122"/>
                </a:cubicBezTo>
                <a:cubicBezTo>
                  <a:pt x="58" y="123"/>
                  <a:pt x="58" y="125"/>
                  <a:pt x="57" y="126"/>
                </a:cubicBezTo>
                <a:cubicBezTo>
                  <a:pt x="53" y="126"/>
                  <a:pt x="54" y="121"/>
                  <a:pt x="53" y="117"/>
                </a:cubicBezTo>
                <a:cubicBezTo>
                  <a:pt x="52" y="113"/>
                  <a:pt x="51" y="108"/>
                  <a:pt x="50" y="104"/>
                </a:cubicBezTo>
                <a:cubicBezTo>
                  <a:pt x="50" y="103"/>
                  <a:pt x="50" y="103"/>
                  <a:pt x="50" y="102"/>
                </a:cubicBezTo>
                <a:cubicBezTo>
                  <a:pt x="50" y="102"/>
                  <a:pt x="49" y="102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ubicBezTo>
                  <a:pt x="49" y="99"/>
                  <a:pt x="49" y="98"/>
                  <a:pt x="49" y="97"/>
                </a:cubicBezTo>
                <a:cubicBezTo>
                  <a:pt x="49" y="97"/>
                  <a:pt x="48" y="97"/>
                  <a:pt x="48" y="97"/>
                </a:cubicBezTo>
                <a:cubicBezTo>
                  <a:pt x="48" y="97"/>
                  <a:pt x="48" y="96"/>
                  <a:pt x="48" y="96"/>
                </a:cubicBezTo>
                <a:cubicBezTo>
                  <a:pt x="48" y="95"/>
                  <a:pt x="48" y="93"/>
                  <a:pt x="47" y="92"/>
                </a:cubicBezTo>
                <a:cubicBezTo>
                  <a:pt x="46" y="92"/>
                  <a:pt x="47" y="93"/>
                  <a:pt x="47" y="94"/>
                </a:cubicBezTo>
                <a:cubicBezTo>
                  <a:pt x="47" y="94"/>
                  <a:pt x="47" y="94"/>
                  <a:pt x="47" y="94"/>
                </a:cubicBezTo>
                <a:cubicBezTo>
                  <a:pt x="47" y="94"/>
                  <a:pt x="47" y="96"/>
                  <a:pt x="47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00"/>
                  <a:pt x="48" y="104"/>
                  <a:pt x="49" y="108"/>
                </a:cubicBezTo>
                <a:cubicBezTo>
                  <a:pt x="49" y="109"/>
                  <a:pt x="49" y="110"/>
                  <a:pt x="49" y="110"/>
                </a:cubicBezTo>
                <a:cubicBezTo>
                  <a:pt x="49" y="111"/>
                  <a:pt x="50" y="111"/>
                  <a:pt x="50" y="111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50" y="112"/>
                  <a:pt x="50" y="113"/>
                  <a:pt x="50" y="114"/>
                </a:cubicBezTo>
                <a:cubicBezTo>
                  <a:pt x="51" y="114"/>
                  <a:pt x="52" y="114"/>
                  <a:pt x="52" y="115"/>
                </a:cubicBezTo>
                <a:cubicBezTo>
                  <a:pt x="51" y="116"/>
                  <a:pt x="52" y="118"/>
                  <a:pt x="52" y="120"/>
                </a:cubicBezTo>
                <a:cubicBezTo>
                  <a:pt x="52" y="120"/>
                  <a:pt x="51" y="120"/>
                  <a:pt x="51" y="121"/>
                </a:cubicBezTo>
                <a:cubicBezTo>
                  <a:pt x="51" y="123"/>
                  <a:pt x="52" y="123"/>
                  <a:pt x="53" y="123"/>
                </a:cubicBezTo>
                <a:cubicBezTo>
                  <a:pt x="50" y="124"/>
                  <a:pt x="53" y="128"/>
                  <a:pt x="51" y="129"/>
                </a:cubicBezTo>
                <a:cubicBezTo>
                  <a:pt x="51" y="130"/>
                  <a:pt x="53" y="131"/>
                  <a:pt x="52" y="132"/>
                </a:cubicBezTo>
                <a:cubicBezTo>
                  <a:pt x="50" y="133"/>
                  <a:pt x="47" y="134"/>
                  <a:pt x="46" y="133"/>
                </a:cubicBezTo>
                <a:cubicBezTo>
                  <a:pt x="45" y="133"/>
                  <a:pt x="45" y="131"/>
                  <a:pt x="44" y="130"/>
                </a:cubicBezTo>
                <a:cubicBezTo>
                  <a:pt x="45" y="130"/>
                  <a:pt x="43" y="129"/>
                  <a:pt x="43" y="128"/>
                </a:cubicBezTo>
                <a:cubicBezTo>
                  <a:pt x="44" y="127"/>
                  <a:pt x="45" y="127"/>
                  <a:pt x="44" y="126"/>
                </a:cubicBezTo>
                <a:cubicBezTo>
                  <a:pt x="44" y="126"/>
                  <a:pt x="43" y="127"/>
                  <a:pt x="43" y="127"/>
                </a:cubicBezTo>
                <a:cubicBezTo>
                  <a:pt x="44" y="127"/>
                  <a:pt x="44" y="128"/>
                  <a:pt x="43" y="128"/>
                </a:cubicBezTo>
                <a:cubicBezTo>
                  <a:pt x="43" y="127"/>
                  <a:pt x="43" y="127"/>
                  <a:pt x="42" y="127"/>
                </a:cubicBezTo>
                <a:cubicBezTo>
                  <a:pt x="42" y="125"/>
                  <a:pt x="42" y="124"/>
                  <a:pt x="41" y="124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2"/>
                  <a:pt x="42" y="120"/>
                  <a:pt x="40" y="119"/>
                </a:cubicBezTo>
                <a:cubicBezTo>
                  <a:pt x="38" y="119"/>
                  <a:pt x="41" y="121"/>
                  <a:pt x="39" y="121"/>
                </a:cubicBezTo>
                <a:cubicBezTo>
                  <a:pt x="39" y="119"/>
                  <a:pt x="39" y="118"/>
                  <a:pt x="39" y="117"/>
                </a:cubicBezTo>
                <a:cubicBezTo>
                  <a:pt x="39" y="117"/>
                  <a:pt x="38" y="117"/>
                  <a:pt x="39" y="116"/>
                </a:cubicBezTo>
                <a:cubicBezTo>
                  <a:pt x="39" y="117"/>
                  <a:pt x="40" y="117"/>
                  <a:pt x="40" y="118"/>
                </a:cubicBezTo>
                <a:cubicBezTo>
                  <a:pt x="40" y="119"/>
                  <a:pt x="41" y="118"/>
                  <a:pt x="42" y="118"/>
                </a:cubicBezTo>
                <a:cubicBezTo>
                  <a:pt x="41" y="116"/>
                  <a:pt x="41" y="112"/>
                  <a:pt x="39" y="110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38" y="108"/>
                  <a:pt x="39" y="107"/>
                  <a:pt x="38" y="106"/>
                </a:cubicBezTo>
                <a:cubicBezTo>
                  <a:pt x="38" y="105"/>
                  <a:pt x="37" y="104"/>
                  <a:pt x="37" y="103"/>
                </a:cubicBezTo>
                <a:cubicBezTo>
                  <a:pt x="37" y="103"/>
                  <a:pt x="37" y="102"/>
                  <a:pt x="37" y="102"/>
                </a:cubicBezTo>
                <a:cubicBezTo>
                  <a:pt x="37" y="102"/>
                  <a:pt x="37" y="102"/>
                  <a:pt x="37" y="101"/>
                </a:cubicBezTo>
                <a:cubicBezTo>
                  <a:pt x="35" y="97"/>
                  <a:pt x="34" y="93"/>
                  <a:pt x="33" y="90"/>
                </a:cubicBezTo>
                <a:cubicBezTo>
                  <a:pt x="32" y="87"/>
                  <a:pt x="31" y="84"/>
                  <a:pt x="30" y="80"/>
                </a:cubicBezTo>
                <a:cubicBezTo>
                  <a:pt x="29" y="79"/>
                  <a:pt x="28" y="77"/>
                  <a:pt x="27" y="76"/>
                </a:cubicBezTo>
                <a:cubicBezTo>
                  <a:pt x="27" y="74"/>
                  <a:pt x="27" y="73"/>
                  <a:pt x="26" y="72"/>
                </a:cubicBezTo>
                <a:cubicBezTo>
                  <a:pt x="26" y="72"/>
                  <a:pt x="26" y="71"/>
                  <a:pt x="26" y="71"/>
                </a:cubicBezTo>
                <a:cubicBezTo>
                  <a:pt x="25" y="71"/>
                  <a:pt x="25" y="70"/>
                  <a:pt x="25" y="69"/>
                </a:cubicBezTo>
                <a:cubicBezTo>
                  <a:pt x="25" y="68"/>
                  <a:pt x="24" y="67"/>
                  <a:pt x="24" y="67"/>
                </a:cubicBezTo>
                <a:cubicBezTo>
                  <a:pt x="24" y="66"/>
                  <a:pt x="24" y="66"/>
                  <a:pt x="24" y="66"/>
                </a:cubicBezTo>
                <a:cubicBezTo>
                  <a:pt x="24" y="66"/>
                  <a:pt x="23" y="66"/>
                  <a:pt x="24" y="65"/>
                </a:cubicBezTo>
                <a:cubicBezTo>
                  <a:pt x="24" y="65"/>
                  <a:pt x="23" y="65"/>
                  <a:pt x="23" y="65"/>
                </a:cubicBezTo>
                <a:cubicBezTo>
                  <a:pt x="23" y="64"/>
                  <a:pt x="24" y="64"/>
                  <a:pt x="23" y="64"/>
                </a:cubicBezTo>
                <a:cubicBezTo>
                  <a:pt x="23" y="64"/>
                  <a:pt x="23" y="63"/>
                  <a:pt x="23" y="63"/>
                </a:cubicBezTo>
                <a:cubicBezTo>
                  <a:pt x="22" y="61"/>
                  <a:pt x="23" y="60"/>
                  <a:pt x="22" y="59"/>
                </a:cubicBezTo>
                <a:cubicBezTo>
                  <a:pt x="22" y="59"/>
                  <a:pt x="22" y="59"/>
                  <a:pt x="22" y="58"/>
                </a:cubicBezTo>
                <a:cubicBezTo>
                  <a:pt x="21" y="57"/>
                  <a:pt x="20" y="55"/>
                  <a:pt x="20" y="54"/>
                </a:cubicBezTo>
                <a:cubicBezTo>
                  <a:pt x="19" y="51"/>
                  <a:pt x="18" y="45"/>
                  <a:pt x="17" y="44"/>
                </a:cubicBezTo>
                <a:cubicBezTo>
                  <a:pt x="16" y="43"/>
                  <a:pt x="17" y="42"/>
                  <a:pt x="17" y="42"/>
                </a:cubicBezTo>
                <a:cubicBezTo>
                  <a:pt x="17" y="41"/>
                  <a:pt x="16" y="41"/>
                  <a:pt x="16" y="40"/>
                </a:cubicBezTo>
                <a:cubicBezTo>
                  <a:pt x="16" y="38"/>
                  <a:pt x="15" y="39"/>
                  <a:pt x="16" y="38"/>
                </a:cubicBezTo>
                <a:cubicBezTo>
                  <a:pt x="16" y="38"/>
                  <a:pt x="15" y="37"/>
                  <a:pt x="15" y="37"/>
                </a:cubicBezTo>
                <a:cubicBezTo>
                  <a:pt x="15" y="35"/>
                  <a:pt x="15" y="34"/>
                  <a:pt x="15" y="33"/>
                </a:cubicBezTo>
                <a:cubicBezTo>
                  <a:pt x="15" y="32"/>
                  <a:pt x="14" y="32"/>
                  <a:pt x="14" y="31"/>
                </a:cubicBezTo>
                <a:cubicBezTo>
                  <a:pt x="13" y="31"/>
                  <a:pt x="13" y="30"/>
                  <a:pt x="13" y="29"/>
                </a:cubicBezTo>
                <a:cubicBezTo>
                  <a:pt x="11" y="23"/>
                  <a:pt x="9" y="17"/>
                  <a:pt x="8" y="11"/>
                </a:cubicBezTo>
                <a:cubicBezTo>
                  <a:pt x="8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9"/>
                  <a:pt x="7" y="9"/>
                  <a:pt x="7" y="9"/>
                </a:cubicBezTo>
                <a:cubicBezTo>
                  <a:pt x="7" y="8"/>
                  <a:pt x="7" y="8"/>
                  <a:pt x="6" y="7"/>
                </a:cubicBezTo>
                <a:cubicBezTo>
                  <a:pt x="5" y="5"/>
                  <a:pt x="4" y="3"/>
                  <a:pt x="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1" y="2"/>
                  <a:pt x="1" y="3"/>
                </a:cubicBezTo>
                <a:cubicBezTo>
                  <a:pt x="1" y="3"/>
                  <a:pt x="1" y="4"/>
                  <a:pt x="1" y="4"/>
                </a:cubicBezTo>
                <a:cubicBezTo>
                  <a:pt x="2" y="4"/>
                  <a:pt x="1" y="5"/>
                  <a:pt x="1" y="5"/>
                </a:cubicBezTo>
                <a:cubicBezTo>
                  <a:pt x="1" y="5"/>
                  <a:pt x="2" y="6"/>
                  <a:pt x="2" y="7"/>
                </a:cubicBezTo>
                <a:cubicBezTo>
                  <a:pt x="3" y="10"/>
                  <a:pt x="4" y="14"/>
                  <a:pt x="6" y="18"/>
                </a:cubicBezTo>
                <a:cubicBezTo>
                  <a:pt x="7" y="22"/>
                  <a:pt x="9" y="29"/>
                  <a:pt x="11" y="33"/>
                </a:cubicBezTo>
                <a:cubicBezTo>
                  <a:pt x="11" y="33"/>
                  <a:pt x="11" y="33"/>
                  <a:pt x="11" y="34"/>
                </a:cubicBezTo>
                <a:cubicBezTo>
                  <a:pt x="11" y="34"/>
                  <a:pt x="12" y="38"/>
                  <a:pt x="12" y="38"/>
                </a:cubicBezTo>
                <a:cubicBezTo>
                  <a:pt x="13" y="41"/>
                  <a:pt x="13" y="44"/>
                  <a:pt x="14" y="46"/>
                </a:cubicBezTo>
                <a:cubicBezTo>
                  <a:pt x="14" y="48"/>
                  <a:pt x="15" y="49"/>
                  <a:pt x="15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6" y="51"/>
                  <a:pt x="16" y="51"/>
                </a:cubicBezTo>
                <a:cubicBezTo>
                  <a:pt x="16" y="53"/>
                  <a:pt x="17" y="57"/>
                  <a:pt x="18" y="57"/>
                </a:cubicBezTo>
                <a:cubicBezTo>
                  <a:pt x="18" y="58"/>
                  <a:pt x="19" y="61"/>
                  <a:pt x="19" y="61"/>
                </a:cubicBezTo>
                <a:cubicBezTo>
                  <a:pt x="19" y="62"/>
                  <a:pt x="20" y="62"/>
                  <a:pt x="20" y="63"/>
                </a:cubicBezTo>
                <a:cubicBezTo>
                  <a:pt x="21" y="67"/>
                  <a:pt x="22" y="70"/>
                  <a:pt x="23" y="74"/>
                </a:cubicBezTo>
                <a:cubicBezTo>
                  <a:pt x="24" y="75"/>
                  <a:pt x="25" y="76"/>
                  <a:pt x="25" y="77"/>
                </a:cubicBezTo>
                <a:cubicBezTo>
                  <a:pt x="26" y="79"/>
                  <a:pt x="26" y="81"/>
                  <a:pt x="27" y="82"/>
                </a:cubicBezTo>
                <a:cubicBezTo>
                  <a:pt x="27" y="82"/>
                  <a:pt x="27" y="83"/>
                  <a:pt x="27" y="83"/>
                </a:cubicBezTo>
                <a:cubicBezTo>
                  <a:pt x="27" y="83"/>
                  <a:pt x="28" y="83"/>
                  <a:pt x="28" y="83"/>
                </a:cubicBezTo>
                <a:cubicBezTo>
                  <a:pt x="29" y="85"/>
                  <a:pt x="29" y="89"/>
                  <a:pt x="30" y="89"/>
                </a:cubicBezTo>
                <a:close/>
                <a:moveTo>
                  <a:pt x="39" y="114"/>
                </a:moveTo>
                <a:cubicBezTo>
                  <a:pt x="39" y="114"/>
                  <a:pt x="39" y="115"/>
                  <a:pt x="38" y="115"/>
                </a:cubicBezTo>
                <a:cubicBezTo>
                  <a:pt x="38" y="115"/>
                  <a:pt x="38" y="114"/>
                  <a:pt x="39" y="114"/>
                </a:cubicBezTo>
                <a:cubicBezTo>
                  <a:pt x="38" y="113"/>
                  <a:pt x="39" y="112"/>
                  <a:pt x="39" y="114"/>
                </a:cubicBezTo>
                <a:close/>
                <a:moveTo>
                  <a:pt x="51" y="216"/>
                </a:moveTo>
                <a:cubicBezTo>
                  <a:pt x="52" y="217"/>
                  <a:pt x="53" y="218"/>
                  <a:pt x="55" y="217"/>
                </a:cubicBezTo>
                <a:cubicBezTo>
                  <a:pt x="55" y="218"/>
                  <a:pt x="56" y="218"/>
                  <a:pt x="56" y="218"/>
                </a:cubicBezTo>
                <a:cubicBezTo>
                  <a:pt x="56" y="218"/>
                  <a:pt x="56" y="218"/>
                  <a:pt x="56" y="218"/>
                </a:cubicBezTo>
                <a:cubicBezTo>
                  <a:pt x="56" y="217"/>
                  <a:pt x="55" y="217"/>
                  <a:pt x="55" y="216"/>
                </a:cubicBezTo>
                <a:cubicBezTo>
                  <a:pt x="54" y="216"/>
                  <a:pt x="53" y="216"/>
                  <a:pt x="52" y="216"/>
                </a:cubicBezTo>
                <a:cubicBezTo>
                  <a:pt x="52" y="214"/>
                  <a:pt x="51" y="214"/>
                  <a:pt x="50" y="214"/>
                </a:cubicBezTo>
                <a:cubicBezTo>
                  <a:pt x="50" y="216"/>
                  <a:pt x="51" y="215"/>
                  <a:pt x="51" y="216"/>
                </a:cubicBezTo>
                <a:close/>
                <a:moveTo>
                  <a:pt x="132" y="255"/>
                </a:moveTo>
                <a:cubicBezTo>
                  <a:pt x="132" y="254"/>
                  <a:pt x="131" y="252"/>
                  <a:pt x="131" y="251"/>
                </a:cubicBezTo>
                <a:cubicBezTo>
                  <a:pt x="130" y="250"/>
                  <a:pt x="131" y="249"/>
                  <a:pt x="131" y="248"/>
                </a:cubicBezTo>
                <a:cubicBezTo>
                  <a:pt x="131" y="247"/>
                  <a:pt x="130" y="246"/>
                  <a:pt x="130" y="245"/>
                </a:cubicBezTo>
                <a:cubicBezTo>
                  <a:pt x="130" y="245"/>
                  <a:pt x="130" y="244"/>
                  <a:pt x="130" y="244"/>
                </a:cubicBezTo>
                <a:cubicBezTo>
                  <a:pt x="130" y="244"/>
                  <a:pt x="130" y="243"/>
                  <a:pt x="130" y="243"/>
                </a:cubicBezTo>
                <a:cubicBezTo>
                  <a:pt x="131" y="243"/>
                  <a:pt x="130" y="243"/>
                  <a:pt x="130" y="243"/>
                </a:cubicBezTo>
                <a:cubicBezTo>
                  <a:pt x="130" y="242"/>
                  <a:pt x="130" y="242"/>
                  <a:pt x="130" y="241"/>
                </a:cubicBezTo>
                <a:cubicBezTo>
                  <a:pt x="130" y="240"/>
                  <a:pt x="129" y="237"/>
                  <a:pt x="129" y="235"/>
                </a:cubicBezTo>
                <a:cubicBezTo>
                  <a:pt x="129" y="235"/>
                  <a:pt x="128" y="235"/>
                  <a:pt x="128" y="235"/>
                </a:cubicBezTo>
                <a:cubicBezTo>
                  <a:pt x="128" y="234"/>
                  <a:pt x="128" y="234"/>
                  <a:pt x="128" y="233"/>
                </a:cubicBezTo>
                <a:cubicBezTo>
                  <a:pt x="127" y="228"/>
                  <a:pt x="125" y="223"/>
                  <a:pt x="124" y="218"/>
                </a:cubicBezTo>
                <a:cubicBezTo>
                  <a:pt x="124" y="217"/>
                  <a:pt x="124" y="216"/>
                  <a:pt x="124" y="215"/>
                </a:cubicBezTo>
                <a:cubicBezTo>
                  <a:pt x="123" y="212"/>
                  <a:pt x="122" y="208"/>
                  <a:pt x="122" y="206"/>
                </a:cubicBezTo>
                <a:cubicBezTo>
                  <a:pt x="122" y="204"/>
                  <a:pt x="121" y="201"/>
                  <a:pt x="120" y="200"/>
                </a:cubicBezTo>
                <a:cubicBezTo>
                  <a:pt x="120" y="199"/>
                  <a:pt x="120" y="198"/>
                  <a:pt x="120" y="198"/>
                </a:cubicBezTo>
                <a:cubicBezTo>
                  <a:pt x="120" y="197"/>
                  <a:pt x="120" y="197"/>
                  <a:pt x="119" y="197"/>
                </a:cubicBezTo>
                <a:cubicBezTo>
                  <a:pt x="119" y="196"/>
                  <a:pt x="120" y="196"/>
                  <a:pt x="120" y="196"/>
                </a:cubicBezTo>
                <a:cubicBezTo>
                  <a:pt x="120" y="195"/>
                  <a:pt x="119" y="196"/>
                  <a:pt x="119" y="195"/>
                </a:cubicBezTo>
                <a:cubicBezTo>
                  <a:pt x="119" y="195"/>
                  <a:pt x="120" y="195"/>
                  <a:pt x="119" y="195"/>
                </a:cubicBezTo>
                <a:cubicBezTo>
                  <a:pt x="119" y="194"/>
                  <a:pt x="119" y="194"/>
                  <a:pt x="119" y="194"/>
                </a:cubicBezTo>
                <a:cubicBezTo>
                  <a:pt x="119" y="194"/>
                  <a:pt x="119" y="193"/>
                  <a:pt x="119" y="192"/>
                </a:cubicBezTo>
                <a:cubicBezTo>
                  <a:pt x="118" y="189"/>
                  <a:pt x="118" y="187"/>
                  <a:pt x="117" y="184"/>
                </a:cubicBezTo>
                <a:cubicBezTo>
                  <a:pt x="117" y="184"/>
                  <a:pt x="117" y="184"/>
                  <a:pt x="117" y="184"/>
                </a:cubicBezTo>
                <a:cubicBezTo>
                  <a:pt x="116" y="183"/>
                  <a:pt x="117" y="183"/>
                  <a:pt x="117" y="183"/>
                </a:cubicBezTo>
                <a:cubicBezTo>
                  <a:pt x="116" y="180"/>
                  <a:pt x="116" y="179"/>
                  <a:pt x="115" y="177"/>
                </a:cubicBezTo>
                <a:cubicBezTo>
                  <a:pt x="113" y="177"/>
                  <a:pt x="112" y="177"/>
                  <a:pt x="111" y="178"/>
                </a:cubicBezTo>
                <a:cubicBezTo>
                  <a:pt x="110" y="178"/>
                  <a:pt x="109" y="179"/>
                  <a:pt x="109" y="179"/>
                </a:cubicBezTo>
                <a:cubicBezTo>
                  <a:pt x="108" y="179"/>
                  <a:pt x="109" y="180"/>
                  <a:pt x="108" y="180"/>
                </a:cubicBezTo>
                <a:cubicBezTo>
                  <a:pt x="107" y="181"/>
                  <a:pt x="105" y="181"/>
                  <a:pt x="104" y="182"/>
                </a:cubicBezTo>
                <a:cubicBezTo>
                  <a:pt x="103" y="183"/>
                  <a:pt x="102" y="183"/>
                  <a:pt x="100" y="184"/>
                </a:cubicBezTo>
                <a:cubicBezTo>
                  <a:pt x="98" y="184"/>
                  <a:pt x="96" y="185"/>
                  <a:pt x="93" y="186"/>
                </a:cubicBezTo>
                <a:cubicBezTo>
                  <a:pt x="93" y="186"/>
                  <a:pt x="92" y="187"/>
                  <a:pt x="91" y="188"/>
                </a:cubicBezTo>
                <a:cubicBezTo>
                  <a:pt x="91" y="188"/>
                  <a:pt x="90" y="188"/>
                  <a:pt x="90" y="188"/>
                </a:cubicBezTo>
                <a:cubicBezTo>
                  <a:pt x="90" y="188"/>
                  <a:pt x="90" y="188"/>
                  <a:pt x="90" y="188"/>
                </a:cubicBezTo>
                <a:cubicBezTo>
                  <a:pt x="89" y="189"/>
                  <a:pt x="88" y="189"/>
                  <a:pt x="87" y="190"/>
                </a:cubicBezTo>
                <a:cubicBezTo>
                  <a:pt x="87" y="190"/>
                  <a:pt x="86" y="190"/>
                  <a:pt x="85" y="191"/>
                </a:cubicBezTo>
                <a:cubicBezTo>
                  <a:pt x="82" y="192"/>
                  <a:pt x="79" y="194"/>
                  <a:pt x="75" y="194"/>
                </a:cubicBezTo>
                <a:cubicBezTo>
                  <a:pt x="75" y="194"/>
                  <a:pt x="76" y="194"/>
                  <a:pt x="76" y="194"/>
                </a:cubicBezTo>
                <a:cubicBezTo>
                  <a:pt x="76" y="193"/>
                  <a:pt x="75" y="188"/>
                  <a:pt x="74" y="188"/>
                </a:cubicBezTo>
                <a:cubicBezTo>
                  <a:pt x="74" y="188"/>
                  <a:pt x="74" y="188"/>
                  <a:pt x="74" y="188"/>
                </a:cubicBezTo>
                <a:cubicBezTo>
                  <a:pt x="74" y="187"/>
                  <a:pt x="74" y="187"/>
                  <a:pt x="74" y="187"/>
                </a:cubicBezTo>
                <a:cubicBezTo>
                  <a:pt x="74" y="187"/>
                  <a:pt x="74" y="187"/>
                  <a:pt x="73" y="186"/>
                </a:cubicBezTo>
                <a:cubicBezTo>
                  <a:pt x="73" y="185"/>
                  <a:pt x="73" y="183"/>
                  <a:pt x="72" y="182"/>
                </a:cubicBezTo>
                <a:cubicBezTo>
                  <a:pt x="72" y="182"/>
                  <a:pt x="72" y="182"/>
                  <a:pt x="72" y="182"/>
                </a:cubicBezTo>
                <a:cubicBezTo>
                  <a:pt x="72" y="181"/>
                  <a:pt x="72" y="181"/>
                  <a:pt x="71" y="181"/>
                </a:cubicBezTo>
                <a:cubicBezTo>
                  <a:pt x="71" y="179"/>
                  <a:pt x="71" y="178"/>
                  <a:pt x="70" y="178"/>
                </a:cubicBezTo>
                <a:cubicBezTo>
                  <a:pt x="70" y="178"/>
                  <a:pt x="70" y="177"/>
                  <a:pt x="70" y="177"/>
                </a:cubicBezTo>
                <a:cubicBezTo>
                  <a:pt x="68" y="173"/>
                  <a:pt x="67" y="168"/>
                  <a:pt x="65" y="163"/>
                </a:cubicBezTo>
                <a:cubicBezTo>
                  <a:pt x="65" y="162"/>
                  <a:pt x="63" y="162"/>
                  <a:pt x="63" y="161"/>
                </a:cubicBezTo>
                <a:cubicBezTo>
                  <a:pt x="64" y="160"/>
                  <a:pt x="62" y="160"/>
                  <a:pt x="62" y="159"/>
                </a:cubicBezTo>
                <a:cubicBezTo>
                  <a:pt x="62" y="158"/>
                  <a:pt x="62" y="156"/>
                  <a:pt x="62" y="155"/>
                </a:cubicBezTo>
                <a:cubicBezTo>
                  <a:pt x="61" y="155"/>
                  <a:pt x="61" y="154"/>
                  <a:pt x="61" y="154"/>
                </a:cubicBezTo>
                <a:cubicBezTo>
                  <a:pt x="61" y="154"/>
                  <a:pt x="61" y="153"/>
                  <a:pt x="61" y="152"/>
                </a:cubicBezTo>
                <a:cubicBezTo>
                  <a:pt x="60" y="149"/>
                  <a:pt x="58" y="147"/>
                  <a:pt x="59" y="145"/>
                </a:cubicBezTo>
                <a:cubicBezTo>
                  <a:pt x="58" y="145"/>
                  <a:pt x="58" y="143"/>
                  <a:pt x="57" y="142"/>
                </a:cubicBezTo>
                <a:cubicBezTo>
                  <a:pt x="57" y="142"/>
                  <a:pt x="58" y="142"/>
                  <a:pt x="58" y="142"/>
                </a:cubicBezTo>
                <a:cubicBezTo>
                  <a:pt x="57" y="141"/>
                  <a:pt x="56" y="141"/>
                  <a:pt x="55" y="141"/>
                </a:cubicBezTo>
                <a:cubicBezTo>
                  <a:pt x="54" y="142"/>
                  <a:pt x="55" y="143"/>
                  <a:pt x="55" y="144"/>
                </a:cubicBezTo>
                <a:cubicBezTo>
                  <a:pt x="56" y="148"/>
                  <a:pt x="56" y="149"/>
                  <a:pt x="57" y="152"/>
                </a:cubicBezTo>
                <a:cubicBezTo>
                  <a:pt x="58" y="154"/>
                  <a:pt x="58" y="156"/>
                  <a:pt x="59" y="159"/>
                </a:cubicBezTo>
                <a:cubicBezTo>
                  <a:pt x="59" y="160"/>
                  <a:pt x="60" y="160"/>
                  <a:pt x="60" y="161"/>
                </a:cubicBezTo>
                <a:cubicBezTo>
                  <a:pt x="60" y="162"/>
                  <a:pt x="60" y="162"/>
                  <a:pt x="60" y="163"/>
                </a:cubicBezTo>
                <a:cubicBezTo>
                  <a:pt x="60" y="163"/>
                  <a:pt x="61" y="163"/>
                  <a:pt x="61" y="164"/>
                </a:cubicBezTo>
                <a:cubicBezTo>
                  <a:pt x="61" y="164"/>
                  <a:pt x="61" y="164"/>
                  <a:pt x="60" y="164"/>
                </a:cubicBezTo>
                <a:cubicBezTo>
                  <a:pt x="60" y="164"/>
                  <a:pt x="61" y="165"/>
                  <a:pt x="61" y="165"/>
                </a:cubicBezTo>
                <a:cubicBezTo>
                  <a:pt x="61" y="166"/>
                  <a:pt x="61" y="166"/>
                  <a:pt x="62" y="167"/>
                </a:cubicBezTo>
                <a:cubicBezTo>
                  <a:pt x="62" y="168"/>
                  <a:pt x="62" y="169"/>
                  <a:pt x="62" y="170"/>
                </a:cubicBezTo>
                <a:cubicBezTo>
                  <a:pt x="63" y="171"/>
                  <a:pt x="64" y="172"/>
                  <a:pt x="64" y="173"/>
                </a:cubicBezTo>
                <a:cubicBezTo>
                  <a:pt x="66" y="176"/>
                  <a:pt x="66" y="178"/>
                  <a:pt x="67" y="180"/>
                </a:cubicBezTo>
                <a:cubicBezTo>
                  <a:pt x="67" y="180"/>
                  <a:pt x="67" y="180"/>
                  <a:pt x="67" y="180"/>
                </a:cubicBezTo>
                <a:cubicBezTo>
                  <a:pt x="67" y="181"/>
                  <a:pt x="67" y="181"/>
                  <a:pt x="67" y="181"/>
                </a:cubicBezTo>
                <a:cubicBezTo>
                  <a:pt x="67" y="182"/>
                  <a:pt x="67" y="182"/>
                  <a:pt x="68" y="183"/>
                </a:cubicBezTo>
                <a:cubicBezTo>
                  <a:pt x="68" y="183"/>
                  <a:pt x="68" y="184"/>
                  <a:pt x="68" y="185"/>
                </a:cubicBezTo>
                <a:cubicBezTo>
                  <a:pt x="70" y="188"/>
                  <a:pt x="71" y="191"/>
                  <a:pt x="72" y="194"/>
                </a:cubicBezTo>
                <a:cubicBezTo>
                  <a:pt x="72" y="195"/>
                  <a:pt x="74" y="194"/>
                  <a:pt x="74" y="195"/>
                </a:cubicBezTo>
                <a:cubicBezTo>
                  <a:pt x="68" y="197"/>
                  <a:pt x="62" y="199"/>
                  <a:pt x="55" y="201"/>
                </a:cubicBezTo>
                <a:cubicBezTo>
                  <a:pt x="55" y="201"/>
                  <a:pt x="55" y="201"/>
                  <a:pt x="54" y="201"/>
                </a:cubicBezTo>
                <a:cubicBezTo>
                  <a:pt x="54" y="201"/>
                  <a:pt x="54" y="202"/>
                  <a:pt x="53" y="202"/>
                </a:cubicBezTo>
                <a:cubicBezTo>
                  <a:pt x="52" y="202"/>
                  <a:pt x="51" y="202"/>
                  <a:pt x="50" y="203"/>
                </a:cubicBezTo>
                <a:cubicBezTo>
                  <a:pt x="49" y="203"/>
                  <a:pt x="49" y="203"/>
                  <a:pt x="48" y="204"/>
                </a:cubicBezTo>
                <a:cubicBezTo>
                  <a:pt x="47" y="204"/>
                  <a:pt x="45" y="204"/>
                  <a:pt x="44" y="204"/>
                </a:cubicBezTo>
                <a:cubicBezTo>
                  <a:pt x="44" y="204"/>
                  <a:pt x="43" y="205"/>
                  <a:pt x="43" y="205"/>
                </a:cubicBezTo>
                <a:cubicBezTo>
                  <a:pt x="42" y="205"/>
                  <a:pt x="42" y="205"/>
                  <a:pt x="41" y="205"/>
                </a:cubicBezTo>
                <a:cubicBezTo>
                  <a:pt x="39" y="205"/>
                  <a:pt x="36" y="205"/>
                  <a:pt x="35" y="207"/>
                </a:cubicBezTo>
                <a:cubicBezTo>
                  <a:pt x="35" y="209"/>
                  <a:pt x="37" y="208"/>
                  <a:pt x="38" y="209"/>
                </a:cubicBezTo>
                <a:cubicBezTo>
                  <a:pt x="40" y="209"/>
                  <a:pt x="42" y="209"/>
                  <a:pt x="43" y="210"/>
                </a:cubicBezTo>
                <a:cubicBezTo>
                  <a:pt x="45" y="209"/>
                  <a:pt x="44" y="208"/>
                  <a:pt x="46" y="208"/>
                </a:cubicBezTo>
                <a:cubicBezTo>
                  <a:pt x="47" y="209"/>
                  <a:pt x="47" y="211"/>
                  <a:pt x="49" y="211"/>
                </a:cubicBezTo>
                <a:cubicBezTo>
                  <a:pt x="49" y="209"/>
                  <a:pt x="47" y="209"/>
                  <a:pt x="48" y="208"/>
                </a:cubicBezTo>
                <a:cubicBezTo>
                  <a:pt x="53" y="206"/>
                  <a:pt x="58" y="204"/>
                  <a:pt x="61" y="203"/>
                </a:cubicBezTo>
                <a:cubicBezTo>
                  <a:pt x="66" y="201"/>
                  <a:pt x="72" y="200"/>
                  <a:pt x="77" y="198"/>
                </a:cubicBezTo>
                <a:cubicBezTo>
                  <a:pt x="77" y="198"/>
                  <a:pt x="77" y="198"/>
                  <a:pt x="77" y="198"/>
                </a:cubicBezTo>
                <a:cubicBezTo>
                  <a:pt x="77" y="198"/>
                  <a:pt x="78" y="198"/>
                  <a:pt x="78" y="198"/>
                </a:cubicBezTo>
                <a:cubicBezTo>
                  <a:pt x="79" y="198"/>
                  <a:pt x="82" y="196"/>
                  <a:pt x="83" y="196"/>
                </a:cubicBezTo>
                <a:cubicBezTo>
                  <a:pt x="83" y="196"/>
                  <a:pt x="84" y="196"/>
                  <a:pt x="84" y="196"/>
                </a:cubicBezTo>
                <a:cubicBezTo>
                  <a:pt x="85" y="195"/>
                  <a:pt x="86" y="194"/>
                  <a:pt x="86" y="194"/>
                </a:cubicBezTo>
                <a:cubicBezTo>
                  <a:pt x="87" y="194"/>
                  <a:pt x="87" y="193"/>
                  <a:pt x="88" y="193"/>
                </a:cubicBezTo>
                <a:cubicBezTo>
                  <a:pt x="88" y="193"/>
                  <a:pt x="89" y="193"/>
                  <a:pt x="89" y="193"/>
                </a:cubicBezTo>
                <a:cubicBezTo>
                  <a:pt x="89" y="193"/>
                  <a:pt x="89" y="192"/>
                  <a:pt x="89" y="192"/>
                </a:cubicBezTo>
                <a:cubicBezTo>
                  <a:pt x="89" y="192"/>
                  <a:pt x="91" y="191"/>
                  <a:pt x="91" y="191"/>
                </a:cubicBezTo>
                <a:cubicBezTo>
                  <a:pt x="92" y="190"/>
                  <a:pt x="93" y="190"/>
                  <a:pt x="94" y="190"/>
                </a:cubicBezTo>
                <a:cubicBezTo>
                  <a:pt x="94" y="190"/>
                  <a:pt x="94" y="189"/>
                  <a:pt x="94" y="189"/>
                </a:cubicBezTo>
                <a:cubicBezTo>
                  <a:pt x="98" y="187"/>
                  <a:pt x="103" y="187"/>
                  <a:pt x="107" y="184"/>
                </a:cubicBezTo>
                <a:cubicBezTo>
                  <a:pt x="107" y="184"/>
                  <a:pt x="108" y="183"/>
                  <a:pt x="108" y="183"/>
                </a:cubicBezTo>
                <a:cubicBezTo>
                  <a:pt x="110" y="182"/>
                  <a:pt x="111" y="181"/>
                  <a:pt x="113" y="181"/>
                </a:cubicBezTo>
                <a:cubicBezTo>
                  <a:pt x="112" y="189"/>
                  <a:pt x="117" y="198"/>
                  <a:pt x="118" y="206"/>
                </a:cubicBezTo>
                <a:cubicBezTo>
                  <a:pt x="118" y="207"/>
                  <a:pt x="117" y="207"/>
                  <a:pt x="117" y="208"/>
                </a:cubicBezTo>
                <a:cubicBezTo>
                  <a:pt x="117" y="209"/>
                  <a:pt x="117" y="209"/>
                  <a:pt x="117" y="210"/>
                </a:cubicBezTo>
                <a:cubicBezTo>
                  <a:pt x="117" y="212"/>
                  <a:pt x="118" y="214"/>
                  <a:pt x="118" y="216"/>
                </a:cubicBezTo>
                <a:cubicBezTo>
                  <a:pt x="119" y="218"/>
                  <a:pt x="119" y="223"/>
                  <a:pt x="120" y="224"/>
                </a:cubicBezTo>
                <a:cubicBezTo>
                  <a:pt x="121" y="224"/>
                  <a:pt x="120" y="225"/>
                  <a:pt x="120" y="225"/>
                </a:cubicBezTo>
                <a:cubicBezTo>
                  <a:pt x="120" y="225"/>
                  <a:pt x="121" y="226"/>
                  <a:pt x="121" y="225"/>
                </a:cubicBezTo>
                <a:cubicBezTo>
                  <a:pt x="121" y="226"/>
                  <a:pt x="120" y="226"/>
                  <a:pt x="120" y="226"/>
                </a:cubicBezTo>
                <a:cubicBezTo>
                  <a:pt x="121" y="227"/>
                  <a:pt x="121" y="227"/>
                  <a:pt x="121" y="227"/>
                </a:cubicBezTo>
                <a:cubicBezTo>
                  <a:pt x="120" y="228"/>
                  <a:pt x="121" y="228"/>
                  <a:pt x="121" y="228"/>
                </a:cubicBezTo>
                <a:cubicBezTo>
                  <a:pt x="122" y="230"/>
                  <a:pt x="122" y="232"/>
                  <a:pt x="122" y="234"/>
                </a:cubicBezTo>
                <a:cubicBezTo>
                  <a:pt x="123" y="237"/>
                  <a:pt x="125" y="240"/>
                  <a:pt x="125" y="243"/>
                </a:cubicBezTo>
                <a:cubicBezTo>
                  <a:pt x="126" y="244"/>
                  <a:pt x="125" y="245"/>
                  <a:pt x="125" y="246"/>
                </a:cubicBezTo>
                <a:cubicBezTo>
                  <a:pt x="125" y="246"/>
                  <a:pt x="125" y="246"/>
                  <a:pt x="125" y="246"/>
                </a:cubicBezTo>
                <a:cubicBezTo>
                  <a:pt x="125" y="247"/>
                  <a:pt x="125" y="247"/>
                  <a:pt x="125" y="247"/>
                </a:cubicBezTo>
                <a:cubicBezTo>
                  <a:pt x="125" y="248"/>
                  <a:pt x="125" y="250"/>
                  <a:pt x="124" y="251"/>
                </a:cubicBezTo>
                <a:cubicBezTo>
                  <a:pt x="125" y="253"/>
                  <a:pt x="125" y="254"/>
                  <a:pt x="125" y="255"/>
                </a:cubicBezTo>
                <a:cubicBezTo>
                  <a:pt x="124" y="255"/>
                  <a:pt x="123" y="256"/>
                  <a:pt x="123" y="256"/>
                </a:cubicBezTo>
                <a:cubicBezTo>
                  <a:pt x="121" y="257"/>
                  <a:pt x="121" y="257"/>
                  <a:pt x="120" y="257"/>
                </a:cubicBezTo>
                <a:cubicBezTo>
                  <a:pt x="118" y="257"/>
                  <a:pt x="115" y="259"/>
                  <a:pt x="113" y="259"/>
                </a:cubicBezTo>
                <a:cubicBezTo>
                  <a:pt x="113" y="259"/>
                  <a:pt x="113" y="259"/>
                  <a:pt x="113" y="259"/>
                </a:cubicBezTo>
                <a:cubicBezTo>
                  <a:pt x="112" y="259"/>
                  <a:pt x="112" y="259"/>
                  <a:pt x="112" y="259"/>
                </a:cubicBezTo>
                <a:cubicBezTo>
                  <a:pt x="109" y="260"/>
                  <a:pt x="107" y="260"/>
                  <a:pt x="105" y="261"/>
                </a:cubicBezTo>
                <a:cubicBezTo>
                  <a:pt x="103" y="261"/>
                  <a:pt x="100" y="262"/>
                  <a:pt x="98" y="262"/>
                </a:cubicBezTo>
                <a:cubicBezTo>
                  <a:pt x="96" y="262"/>
                  <a:pt x="95" y="262"/>
                  <a:pt x="94" y="263"/>
                </a:cubicBezTo>
                <a:cubicBezTo>
                  <a:pt x="93" y="263"/>
                  <a:pt x="92" y="264"/>
                  <a:pt x="91" y="264"/>
                </a:cubicBezTo>
                <a:cubicBezTo>
                  <a:pt x="88" y="265"/>
                  <a:pt x="87" y="265"/>
                  <a:pt x="85" y="266"/>
                </a:cubicBezTo>
                <a:cubicBezTo>
                  <a:pt x="83" y="267"/>
                  <a:pt x="83" y="267"/>
                  <a:pt x="82" y="267"/>
                </a:cubicBezTo>
                <a:cubicBezTo>
                  <a:pt x="79" y="267"/>
                  <a:pt x="75" y="269"/>
                  <a:pt x="72" y="270"/>
                </a:cubicBezTo>
                <a:cubicBezTo>
                  <a:pt x="70" y="270"/>
                  <a:pt x="68" y="270"/>
                  <a:pt x="67" y="270"/>
                </a:cubicBezTo>
                <a:cubicBezTo>
                  <a:pt x="65" y="270"/>
                  <a:pt x="63" y="271"/>
                  <a:pt x="62" y="271"/>
                </a:cubicBezTo>
                <a:cubicBezTo>
                  <a:pt x="61" y="271"/>
                  <a:pt x="60" y="272"/>
                  <a:pt x="60" y="271"/>
                </a:cubicBezTo>
                <a:cubicBezTo>
                  <a:pt x="58" y="269"/>
                  <a:pt x="57" y="266"/>
                  <a:pt x="56" y="265"/>
                </a:cubicBezTo>
                <a:cubicBezTo>
                  <a:pt x="56" y="264"/>
                  <a:pt x="56" y="264"/>
                  <a:pt x="55" y="263"/>
                </a:cubicBezTo>
                <a:cubicBezTo>
                  <a:pt x="55" y="262"/>
                  <a:pt x="55" y="262"/>
                  <a:pt x="54" y="261"/>
                </a:cubicBezTo>
                <a:cubicBezTo>
                  <a:pt x="54" y="260"/>
                  <a:pt x="54" y="259"/>
                  <a:pt x="53" y="259"/>
                </a:cubicBezTo>
                <a:cubicBezTo>
                  <a:pt x="53" y="259"/>
                  <a:pt x="53" y="258"/>
                  <a:pt x="53" y="258"/>
                </a:cubicBezTo>
                <a:cubicBezTo>
                  <a:pt x="53" y="258"/>
                  <a:pt x="53" y="258"/>
                  <a:pt x="53" y="258"/>
                </a:cubicBezTo>
                <a:cubicBezTo>
                  <a:pt x="52" y="258"/>
                  <a:pt x="52" y="257"/>
                  <a:pt x="52" y="257"/>
                </a:cubicBezTo>
                <a:cubicBezTo>
                  <a:pt x="52" y="257"/>
                  <a:pt x="52" y="256"/>
                  <a:pt x="51" y="255"/>
                </a:cubicBezTo>
                <a:cubicBezTo>
                  <a:pt x="51" y="254"/>
                  <a:pt x="50" y="253"/>
                  <a:pt x="50" y="253"/>
                </a:cubicBezTo>
                <a:cubicBezTo>
                  <a:pt x="49" y="252"/>
                  <a:pt x="49" y="251"/>
                  <a:pt x="48" y="250"/>
                </a:cubicBezTo>
                <a:cubicBezTo>
                  <a:pt x="47" y="248"/>
                  <a:pt x="46" y="246"/>
                  <a:pt x="46" y="244"/>
                </a:cubicBezTo>
                <a:cubicBezTo>
                  <a:pt x="46" y="244"/>
                  <a:pt x="45" y="244"/>
                  <a:pt x="45" y="244"/>
                </a:cubicBezTo>
                <a:cubicBezTo>
                  <a:pt x="45" y="244"/>
                  <a:pt x="46" y="244"/>
                  <a:pt x="46" y="244"/>
                </a:cubicBezTo>
                <a:cubicBezTo>
                  <a:pt x="46" y="243"/>
                  <a:pt x="45" y="243"/>
                  <a:pt x="45" y="243"/>
                </a:cubicBezTo>
                <a:cubicBezTo>
                  <a:pt x="43" y="240"/>
                  <a:pt x="43" y="235"/>
                  <a:pt x="41" y="232"/>
                </a:cubicBezTo>
                <a:cubicBezTo>
                  <a:pt x="41" y="231"/>
                  <a:pt x="40" y="231"/>
                  <a:pt x="40" y="230"/>
                </a:cubicBezTo>
                <a:cubicBezTo>
                  <a:pt x="40" y="230"/>
                  <a:pt x="40" y="230"/>
                  <a:pt x="39" y="230"/>
                </a:cubicBezTo>
                <a:cubicBezTo>
                  <a:pt x="38" y="227"/>
                  <a:pt x="38" y="224"/>
                  <a:pt x="37" y="222"/>
                </a:cubicBezTo>
                <a:cubicBezTo>
                  <a:pt x="36" y="221"/>
                  <a:pt x="35" y="220"/>
                  <a:pt x="35" y="219"/>
                </a:cubicBezTo>
                <a:cubicBezTo>
                  <a:pt x="35" y="218"/>
                  <a:pt x="35" y="217"/>
                  <a:pt x="34" y="216"/>
                </a:cubicBezTo>
                <a:cubicBezTo>
                  <a:pt x="34" y="216"/>
                  <a:pt x="34" y="216"/>
                  <a:pt x="34" y="216"/>
                </a:cubicBezTo>
                <a:cubicBezTo>
                  <a:pt x="33" y="215"/>
                  <a:pt x="34" y="214"/>
                  <a:pt x="33" y="213"/>
                </a:cubicBezTo>
                <a:cubicBezTo>
                  <a:pt x="33" y="213"/>
                  <a:pt x="32" y="213"/>
                  <a:pt x="32" y="212"/>
                </a:cubicBezTo>
                <a:cubicBezTo>
                  <a:pt x="32" y="212"/>
                  <a:pt x="33" y="212"/>
                  <a:pt x="32" y="211"/>
                </a:cubicBezTo>
                <a:cubicBezTo>
                  <a:pt x="32" y="210"/>
                  <a:pt x="31" y="209"/>
                  <a:pt x="30" y="210"/>
                </a:cubicBezTo>
                <a:cubicBezTo>
                  <a:pt x="28" y="210"/>
                  <a:pt x="29" y="212"/>
                  <a:pt x="28" y="213"/>
                </a:cubicBezTo>
                <a:cubicBezTo>
                  <a:pt x="29" y="214"/>
                  <a:pt x="29" y="213"/>
                  <a:pt x="30" y="214"/>
                </a:cubicBezTo>
                <a:cubicBezTo>
                  <a:pt x="30" y="214"/>
                  <a:pt x="30" y="214"/>
                  <a:pt x="30" y="215"/>
                </a:cubicBezTo>
                <a:cubicBezTo>
                  <a:pt x="30" y="215"/>
                  <a:pt x="32" y="214"/>
                  <a:pt x="32" y="216"/>
                </a:cubicBezTo>
                <a:cubicBezTo>
                  <a:pt x="32" y="217"/>
                  <a:pt x="30" y="217"/>
                  <a:pt x="32" y="219"/>
                </a:cubicBezTo>
                <a:cubicBezTo>
                  <a:pt x="33" y="222"/>
                  <a:pt x="34" y="225"/>
                  <a:pt x="35" y="228"/>
                </a:cubicBezTo>
                <a:cubicBezTo>
                  <a:pt x="35" y="229"/>
                  <a:pt x="36" y="229"/>
                  <a:pt x="36" y="229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37" y="232"/>
                  <a:pt x="37" y="233"/>
                  <a:pt x="38" y="235"/>
                </a:cubicBezTo>
                <a:cubicBezTo>
                  <a:pt x="38" y="235"/>
                  <a:pt x="38" y="235"/>
                  <a:pt x="38" y="235"/>
                </a:cubicBezTo>
                <a:cubicBezTo>
                  <a:pt x="39" y="237"/>
                  <a:pt x="40" y="242"/>
                  <a:pt x="41" y="243"/>
                </a:cubicBezTo>
                <a:cubicBezTo>
                  <a:pt x="42" y="243"/>
                  <a:pt x="42" y="245"/>
                  <a:pt x="42" y="245"/>
                </a:cubicBezTo>
                <a:cubicBezTo>
                  <a:pt x="43" y="247"/>
                  <a:pt x="44" y="249"/>
                  <a:pt x="45" y="252"/>
                </a:cubicBezTo>
                <a:cubicBezTo>
                  <a:pt x="46" y="253"/>
                  <a:pt x="46" y="255"/>
                  <a:pt x="47" y="257"/>
                </a:cubicBezTo>
                <a:cubicBezTo>
                  <a:pt x="47" y="257"/>
                  <a:pt x="48" y="257"/>
                  <a:pt x="48" y="257"/>
                </a:cubicBezTo>
                <a:cubicBezTo>
                  <a:pt x="48" y="257"/>
                  <a:pt x="48" y="257"/>
                  <a:pt x="48" y="257"/>
                </a:cubicBezTo>
                <a:cubicBezTo>
                  <a:pt x="49" y="260"/>
                  <a:pt x="50" y="262"/>
                  <a:pt x="52" y="264"/>
                </a:cubicBezTo>
                <a:cubicBezTo>
                  <a:pt x="52" y="265"/>
                  <a:pt x="53" y="266"/>
                  <a:pt x="53" y="267"/>
                </a:cubicBezTo>
                <a:cubicBezTo>
                  <a:pt x="54" y="268"/>
                  <a:pt x="55" y="271"/>
                  <a:pt x="56" y="272"/>
                </a:cubicBezTo>
                <a:cubicBezTo>
                  <a:pt x="56" y="272"/>
                  <a:pt x="56" y="273"/>
                  <a:pt x="56" y="273"/>
                </a:cubicBezTo>
                <a:cubicBezTo>
                  <a:pt x="57" y="275"/>
                  <a:pt x="57" y="275"/>
                  <a:pt x="58" y="276"/>
                </a:cubicBezTo>
                <a:cubicBezTo>
                  <a:pt x="59" y="276"/>
                  <a:pt x="60" y="276"/>
                  <a:pt x="61" y="275"/>
                </a:cubicBezTo>
                <a:cubicBezTo>
                  <a:pt x="61" y="275"/>
                  <a:pt x="61" y="276"/>
                  <a:pt x="61" y="276"/>
                </a:cubicBezTo>
                <a:cubicBezTo>
                  <a:pt x="64" y="275"/>
                  <a:pt x="66" y="274"/>
                  <a:pt x="68" y="274"/>
                </a:cubicBezTo>
                <a:cubicBezTo>
                  <a:pt x="69" y="273"/>
                  <a:pt x="71" y="274"/>
                  <a:pt x="72" y="274"/>
                </a:cubicBezTo>
                <a:cubicBezTo>
                  <a:pt x="76" y="273"/>
                  <a:pt x="82" y="271"/>
                  <a:pt x="87" y="270"/>
                </a:cubicBezTo>
                <a:cubicBezTo>
                  <a:pt x="89" y="269"/>
                  <a:pt x="91" y="268"/>
                  <a:pt x="93" y="267"/>
                </a:cubicBezTo>
                <a:cubicBezTo>
                  <a:pt x="100" y="265"/>
                  <a:pt x="106" y="265"/>
                  <a:pt x="112" y="263"/>
                </a:cubicBezTo>
                <a:cubicBezTo>
                  <a:pt x="113" y="263"/>
                  <a:pt x="114" y="262"/>
                  <a:pt x="115" y="262"/>
                </a:cubicBezTo>
                <a:cubicBezTo>
                  <a:pt x="116" y="262"/>
                  <a:pt x="116" y="262"/>
                  <a:pt x="117" y="262"/>
                </a:cubicBezTo>
                <a:cubicBezTo>
                  <a:pt x="118" y="262"/>
                  <a:pt x="118" y="262"/>
                  <a:pt x="119" y="262"/>
                </a:cubicBezTo>
                <a:cubicBezTo>
                  <a:pt x="120" y="261"/>
                  <a:pt x="120" y="261"/>
                  <a:pt x="121" y="261"/>
                </a:cubicBezTo>
                <a:cubicBezTo>
                  <a:pt x="122" y="261"/>
                  <a:pt x="123" y="261"/>
                  <a:pt x="125" y="261"/>
                </a:cubicBezTo>
                <a:cubicBezTo>
                  <a:pt x="125" y="260"/>
                  <a:pt x="125" y="260"/>
                  <a:pt x="126" y="259"/>
                </a:cubicBezTo>
                <a:cubicBezTo>
                  <a:pt x="125" y="258"/>
                  <a:pt x="126" y="258"/>
                  <a:pt x="127" y="257"/>
                </a:cubicBezTo>
                <a:cubicBezTo>
                  <a:pt x="127" y="256"/>
                  <a:pt x="127" y="255"/>
                  <a:pt x="128" y="255"/>
                </a:cubicBezTo>
                <a:cubicBezTo>
                  <a:pt x="129" y="257"/>
                  <a:pt x="129" y="259"/>
                  <a:pt x="131" y="258"/>
                </a:cubicBezTo>
                <a:cubicBezTo>
                  <a:pt x="133" y="257"/>
                  <a:pt x="131" y="255"/>
                  <a:pt x="131" y="255"/>
                </a:cubicBezTo>
                <a:cubicBezTo>
                  <a:pt x="131" y="255"/>
                  <a:pt x="131" y="255"/>
                  <a:pt x="132" y="255"/>
                </a:cubicBezTo>
                <a:close/>
                <a:moveTo>
                  <a:pt x="121" y="225"/>
                </a:moveTo>
                <a:cubicBezTo>
                  <a:pt x="121" y="224"/>
                  <a:pt x="122" y="225"/>
                  <a:pt x="122" y="226"/>
                </a:cubicBezTo>
                <a:cubicBezTo>
                  <a:pt x="122" y="227"/>
                  <a:pt x="121" y="225"/>
                  <a:pt x="121" y="225"/>
                </a:cubicBezTo>
                <a:close/>
                <a:moveTo>
                  <a:pt x="467" y="366"/>
                </a:moveTo>
                <a:cubicBezTo>
                  <a:pt x="466" y="362"/>
                  <a:pt x="465" y="357"/>
                  <a:pt x="465" y="354"/>
                </a:cubicBezTo>
                <a:cubicBezTo>
                  <a:pt x="464" y="350"/>
                  <a:pt x="463" y="346"/>
                  <a:pt x="461" y="345"/>
                </a:cubicBezTo>
                <a:cubicBezTo>
                  <a:pt x="461" y="345"/>
                  <a:pt x="461" y="343"/>
                  <a:pt x="461" y="342"/>
                </a:cubicBezTo>
                <a:cubicBezTo>
                  <a:pt x="460" y="341"/>
                  <a:pt x="459" y="339"/>
                  <a:pt x="458" y="337"/>
                </a:cubicBezTo>
                <a:cubicBezTo>
                  <a:pt x="458" y="336"/>
                  <a:pt x="458" y="335"/>
                  <a:pt x="457" y="335"/>
                </a:cubicBezTo>
                <a:cubicBezTo>
                  <a:pt x="457" y="335"/>
                  <a:pt x="457" y="334"/>
                  <a:pt x="457" y="334"/>
                </a:cubicBezTo>
                <a:cubicBezTo>
                  <a:pt x="456" y="332"/>
                  <a:pt x="455" y="329"/>
                  <a:pt x="454" y="327"/>
                </a:cubicBezTo>
                <a:cubicBezTo>
                  <a:pt x="451" y="319"/>
                  <a:pt x="448" y="312"/>
                  <a:pt x="445" y="307"/>
                </a:cubicBezTo>
                <a:cubicBezTo>
                  <a:pt x="445" y="305"/>
                  <a:pt x="445" y="302"/>
                  <a:pt x="442" y="302"/>
                </a:cubicBezTo>
                <a:cubicBezTo>
                  <a:pt x="441" y="301"/>
                  <a:pt x="441" y="303"/>
                  <a:pt x="440" y="304"/>
                </a:cubicBezTo>
                <a:cubicBezTo>
                  <a:pt x="440" y="304"/>
                  <a:pt x="440" y="304"/>
                  <a:pt x="440" y="305"/>
                </a:cubicBezTo>
                <a:cubicBezTo>
                  <a:pt x="440" y="305"/>
                  <a:pt x="439" y="305"/>
                  <a:pt x="439" y="306"/>
                </a:cubicBezTo>
                <a:cubicBezTo>
                  <a:pt x="438" y="306"/>
                  <a:pt x="438" y="307"/>
                  <a:pt x="437" y="307"/>
                </a:cubicBezTo>
                <a:cubicBezTo>
                  <a:pt x="437" y="307"/>
                  <a:pt x="437" y="307"/>
                  <a:pt x="437" y="307"/>
                </a:cubicBezTo>
                <a:cubicBezTo>
                  <a:pt x="436" y="308"/>
                  <a:pt x="435" y="309"/>
                  <a:pt x="434" y="309"/>
                </a:cubicBezTo>
                <a:cubicBezTo>
                  <a:pt x="433" y="310"/>
                  <a:pt x="431" y="311"/>
                  <a:pt x="429" y="311"/>
                </a:cubicBezTo>
                <a:cubicBezTo>
                  <a:pt x="427" y="312"/>
                  <a:pt x="424" y="312"/>
                  <a:pt x="422" y="312"/>
                </a:cubicBezTo>
                <a:cubicBezTo>
                  <a:pt x="421" y="313"/>
                  <a:pt x="420" y="313"/>
                  <a:pt x="419" y="313"/>
                </a:cubicBezTo>
                <a:cubicBezTo>
                  <a:pt x="419" y="313"/>
                  <a:pt x="419" y="313"/>
                  <a:pt x="419" y="313"/>
                </a:cubicBezTo>
                <a:cubicBezTo>
                  <a:pt x="418" y="313"/>
                  <a:pt x="415" y="313"/>
                  <a:pt x="415" y="313"/>
                </a:cubicBezTo>
                <a:cubicBezTo>
                  <a:pt x="414" y="313"/>
                  <a:pt x="412" y="314"/>
                  <a:pt x="411" y="314"/>
                </a:cubicBezTo>
                <a:cubicBezTo>
                  <a:pt x="408" y="312"/>
                  <a:pt x="407" y="310"/>
                  <a:pt x="407" y="306"/>
                </a:cubicBezTo>
                <a:cubicBezTo>
                  <a:pt x="406" y="305"/>
                  <a:pt x="406" y="303"/>
                  <a:pt x="406" y="302"/>
                </a:cubicBezTo>
                <a:cubicBezTo>
                  <a:pt x="405" y="296"/>
                  <a:pt x="404" y="290"/>
                  <a:pt x="402" y="284"/>
                </a:cubicBezTo>
                <a:cubicBezTo>
                  <a:pt x="402" y="283"/>
                  <a:pt x="401" y="281"/>
                  <a:pt x="400" y="280"/>
                </a:cubicBezTo>
                <a:cubicBezTo>
                  <a:pt x="399" y="278"/>
                  <a:pt x="399" y="278"/>
                  <a:pt x="399" y="277"/>
                </a:cubicBezTo>
                <a:cubicBezTo>
                  <a:pt x="397" y="273"/>
                  <a:pt x="395" y="267"/>
                  <a:pt x="394" y="264"/>
                </a:cubicBezTo>
                <a:cubicBezTo>
                  <a:pt x="393" y="262"/>
                  <a:pt x="393" y="262"/>
                  <a:pt x="392" y="261"/>
                </a:cubicBezTo>
                <a:cubicBezTo>
                  <a:pt x="392" y="259"/>
                  <a:pt x="392" y="259"/>
                  <a:pt x="391" y="258"/>
                </a:cubicBezTo>
                <a:cubicBezTo>
                  <a:pt x="391" y="258"/>
                  <a:pt x="391" y="257"/>
                  <a:pt x="390" y="257"/>
                </a:cubicBezTo>
                <a:cubicBezTo>
                  <a:pt x="390" y="256"/>
                  <a:pt x="390" y="256"/>
                  <a:pt x="390" y="256"/>
                </a:cubicBezTo>
                <a:cubicBezTo>
                  <a:pt x="387" y="252"/>
                  <a:pt x="386" y="247"/>
                  <a:pt x="385" y="243"/>
                </a:cubicBezTo>
                <a:cubicBezTo>
                  <a:pt x="383" y="237"/>
                  <a:pt x="381" y="232"/>
                  <a:pt x="379" y="227"/>
                </a:cubicBezTo>
                <a:cubicBezTo>
                  <a:pt x="379" y="226"/>
                  <a:pt x="380" y="226"/>
                  <a:pt x="379" y="225"/>
                </a:cubicBezTo>
                <a:cubicBezTo>
                  <a:pt x="379" y="224"/>
                  <a:pt x="379" y="224"/>
                  <a:pt x="378" y="223"/>
                </a:cubicBezTo>
                <a:cubicBezTo>
                  <a:pt x="378" y="222"/>
                  <a:pt x="378" y="221"/>
                  <a:pt x="378" y="220"/>
                </a:cubicBezTo>
                <a:cubicBezTo>
                  <a:pt x="378" y="219"/>
                  <a:pt x="377" y="219"/>
                  <a:pt x="377" y="219"/>
                </a:cubicBezTo>
                <a:cubicBezTo>
                  <a:pt x="377" y="219"/>
                  <a:pt x="377" y="218"/>
                  <a:pt x="377" y="217"/>
                </a:cubicBezTo>
                <a:cubicBezTo>
                  <a:pt x="377" y="216"/>
                  <a:pt x="377" y="215"/>
                  <a:pt x="377" y="215"/>
                </a:cubicBezTo>
                <a:cubicBezTo>
                  <a:pt x="376" y="213"/>
                  <a:pt x="377" y="211"/>
                  <a:pt x="376" y="211"/>
                </a:cubicBezTo>
                <a:cubicBezTo>
                  <a:pt x="377" y="211"/>
                  <a:pt x="376" y="210"/>
                  <a:pt x="376" y="210"/>
                </a:cubicBezTo>
                <a:cubicBezTo>
                  <a:pt x="376" y="210"/>
                  <a:pt x="376" y="209"/>
                  <a:pt x="376" y="209"/>
                </a:cubicBezTo>
                <a:cubicBezTo>
                  <a:pt x="375" y="207"/>
                  <a:pt x="376" y="205"/>
                  <a:pt x="375" y="203"/>
                </a:cubicBezTo>
                <a:cubicBezTo>
                  <a:pt x="375" y="203"/>
                  <a:pt x="376" y="203"/>
                  <a:pt x="376" y="203"/>
                </a:cubicBezTo>
                <a:cubicBezTo>
                  <a:pt x="377" y="202"/>
                  <a:pt x="377" y="202"/>
                  <a:pt x="377" y="201"/>
                </a:cubicBezTo>
                <a:cubicBezTo>
                  <a:pt x="378" y="200"/>
                  <a:pt x="378" y="201"/>
                  <a:pt x="379" y="200"/>
                </a:cubicBezTo>
                <a:cubicBezTo>
                  <a:pt x="379" y="200"/>
                  <a:pt x="379" y="199"/>
                  <a:pt x="379" y="199"/>
                </a:cubicBezTo>
                <a:cubicBezTo>
                  <a:pt x="380" y="199"/>
                  <a:pt x="380" y="199"/>
                  <a:pt x="381" y="198"/>
                </a:cubicBezTo>
                <a:cubicBezTo>
                  <a:pt x="381" y="198"/>
                  <a:pt x="381" y="197"/>
                  <a:pt x="381" y="197"/>
                </a:cubicBezTo>
                <a:cubicBezTo>
                  <a:pt x="381" y="197"/>
                  <a:pt x="382" y="197"/>
                  <a:pt x="382" y="197"/>
                </a:cubicBezTo>
                <a:cubicBezTo>
                  <a:pt x="382" y="197"/>
                  <a:pt x="382" y="196"/>
                  <a:pt x="383" y="196"/>
                </a:cubicBezTo>
                <a:cubicBezTo>
                  <a:pt x="383" y="195"/>
                  <a:pt x="384" y="195"/>
                  <a:pt x="384" y="195"/>
                </a:cubicBezTo>
                <a:cubicBezTo>
                  <a:pt x="385" y="195"/>
                  <a:pt x="385" y="194"/>
                  <a:pt x="385" y="194"/>
                </a:cubicBezTo>
                <a:cubicBezTo>
                  <a:pt x="386" y="193"/>
                  <a:pt x="386" y="193"/>
                  <a:pt x="387" y="193"/>
                </a:cubicBezTo>
                <a:cubicBezTo>
                  <a:pt x="387" y="192"/>
                  <a:pt x="387" y="192"/>
                  <a:pt x="387" y="191"/>
                </a:cubicBezTo>
                <a:cubicBezTo>
                  <a:pt x="388" y="191"/>
                  <a:pt x="388" y="191"/>
                  <a:pt x="388" y="191"/>
                </a:cubicBezTo>
                <a:cubicBezTo>
                  <a:pt x="389" y="191"/>
                  <a:pt x="388" y="190"/>
                  <a:pt x="389" y="190"/>
                </a:cubicBezTo>
                <a:cubicBezTo>
                  <a:pt x="389" y="189"/>
                  <a:pt x="390" y="190"/>
                  <a:pt x="391" y="189"/>
                </a:cubicBezTo>
                <a:cubicBezTo>
                  <a:pt x="391" y="189"/>
                  <a:pt x="391" y="188"/>
                  <a:pt x="391" y="188"/>
                </a:cubicBezTo>
                <a:cubicBezTo>
                  <a:pt x="392" y="187"/>
                  <a:pt x="393" y="186"/>
                  <a:pt x="393" y="186"/>
                </a:cubicBezTo>
                <a:cubicBezTo>
                  <a:pt x="394" y="183"/>
                  <a:pt x="396" y="180"/>
                  <a:pt x="397" y="177"/>
                </a:cubicBezTo>
                <a:cubicBezTo>
                  <a:pt x="397" y="176"/>
                  <a:pt x="397" y="175"/>
                  <a:pt x="398" y="175"/>
                </a:cubicBezTo>
                <a:cubicBezTo>
                  <a:pt x="398" y="174"/>
                  <a:pt x="397" y="174"/>
                  <a:pt x="398" y="174"/>
                </a:cubicBezTo>
                <a:cubicBezTo>
                  <a:pt x="398" y="173"/>
                  <a:pt x="398" y="172"/>
                  <a:pt x="400" y="172"/>
                </a:cubicBezTo>
                <a:cubicBezTo>
                  <a:pt x="400" y="171"/>
                  <a:pt x="401" y="171"/>
                  <a:pt x="400" y="169"/>
                </a:cubicBezTo>
                <a:cubicBezTo>
                  <a:pt x="399" y="169"/>
                  <a:pt x="399" y="168"/>
                  <a:pt x="398" y="168"/>
                </a:cubicBezTo>
                <a:cubicBezTo>
                  <a:pt x="397" y="168"/>
                  <a:pt x="397" y="169"/>
                  <a:pt x="396" y="169"/>
                </a:cubicBezTo>
                <a:cubicBezTo>
                  <a:pt x="395" y="169"/>
                  <a:pt x="395" y="169"/>
                  <a:pt x="394" y="170"/>
                </a:cubicBezTo>
                <a:cubicBezTo>
                  <a:pt x="394" y="169"/>
                  <a:pt x="393" y="170"/>
                  <a:pt x="392" y="170"/>
                </a:cubicBezTo>
                <a:cubicBezTo>
                  <a:pt x="391" y="170"/>
                  <a:pt x="390" y="170"/>
                  <a:pt x="389" y="170"/>
                </a:cubicBezTo>
                <a:cubicBezTo>
                  <a:pt x="388" y="171"/>
                  <a:pt x="387" y="172"/>
                  <a:pt x="385" y="172"/>
                </a:cubicBezTo>
                <a:cubicBezTo>
                  <a:pt x="385" y="172"/>
                  <a:pt x="384" y="172"/>
                  <a:pt x="384" y="172"/>
                </a:cubicBezTo>
                <a:cubicBezTo>
                  <a:pt x="383" y="172"/>
                  <a:pt x="382" y="172"/>
                  <a:pt x="382" y="172"/>
                </a:cubicBezTo>
                <a:cubicBezTo>
                  <a:pt x="382" y="172"/>
                  <a:pt x="381" y="172"/>
                  <a:pt x="381" y="172"/>
                </a:cubicBezTo>
                <a:cubicBezTo>
                  <a:pt x="380" y="172"/>
                  <a:pt x="379" y="171"/>
                  <a:pt x="378" y="171"/>
                </a:cubicBezTo>
                <a:cubicBezTo>
                  <a:pt x="377" y="171"/>
                  <a:pt x="377" y="171"/>
                  <a:pt x="376" y="171"/>
                </a:cubicBezTo>
                <a:cubicBezTo>
                  <a:pt x="376" y="171"/>
                  <a:pt x="375" y="171"/>
                  <a:pt x="375" y="171"/>
                </a:cubicBezTo>
                <a:cubicBezTo>
                  <a:pt x="374" y="171"/>
                  <a:pt x="373" y="171"/>
                  <a:pt x="372" y="170"/>
                </a:cubicBezTo>
                <a:cubicBezTo>
                  <a:pt x="372" y="170"/>
                  <a:pt x="372" y="170"/>
                  <a:pt x="371" y="170"/>
                </a:cubicBezTo>
                <a:cubicBezTo>
                  <a:pt x="371" y="170"/>
                  <a:pt x="370" y="170"/>
                  <a:pt x="370" y="170"/>
                </a:cubicBezTo>
                <a:cubicBezTo>
                  <a:pt x="369" y="170"/>
                  <a:pt x="367" y="170"/>
                  <a:pt x="366" y="169"/>
                </a:cubicBezTo>
                <a:cubicBezTo>
                  <a:pt x="366" y="169"/>
                  <a:pt x="366" y="169"/>
                  <a:pt x="365" y="169"/>
                </a:cubicBezTo>
                <a:cubicBezTo>
                  <a:pt x="364" y="169"/>
                  <a:pt x="363" y="170"/>
                  <a:pt x="363" y="168"/>
                </a:cubicBezTo>
                <a:cubicBezTo>
                  <a:pt x="365" y="167"/>
                  <a:pt x="367" y="166"/>
                  <a:pt x="369" y="165"/>
                </a:cubicBezTo>
                <a:cubicBezTo>
                  <a:pt x="371" y="163"/>
                  <a:pt x="373" y="162"/>
                  <a:pt x="376" y="160"/>
                </a:cubicBezTo>
                <a:cubicBezTo>
                  <a:pt x="376" y="160"/>
                  <a:pt x="376" y="159"/>
                  <a:pt x="377" y="158"/>
                </a:cubicBezTo>
                <a:cubicBezTo>
                  <a:pt x="377" y="158"/>
                  <a:pt x="377" y="158"/>
                  <a:pt x="377" y="158"/>
                </a:cubicBezTo>
                <a:cubicBezTo>
                  <a:pt x="378" y="157"/>
                  <a:pt x="378" y="156"/>
                  <a:pt x="379" y="155"/>
                </a:cubicBezTo>
                <a:cubicBezTo>
                  <a:pt x="380" y="153"/>
                  <a:pt x="381" y="152"/>
                  <a:pt x="381" y="151"/>
                </a:cubicBezTo>
                <a:cubicBezTo>
                  <a:pt x="381" y="151"/>
                  <a:pt x="381" y="150"/>
                  <a:pt x="381" y="150"/>
                </a:cubicBezTo>
                <a:cubicBezTo>
                  <a:pt x="381" y="150"/>
                  <a:pt x="382" y="150"/>
                  <a:pt x="382" y="149"/>
                </a:cubicBezTo>
                <a:cubicBezTo>
                  <a:pt x="382" y="149"/>
                  <a:pt x="382" y="149"/>
                  <a:pt x="382" y="148"/>
                </a:cubicBezTo>
                <a:cubicBezTo>
                  <a:pt x="382" y="148"/>
                  <a:pt x="382" y="147"/>
                  <a:pt x="382" y="147"/>
                </a:cubicBezTo>
                <a:cubicBezTo>
                  <a:pt x="382" y="147"/>
                  <a:pt x="383" y="146"/>
                  <a:pt x="383" y="145"/>
                </a:cubicBezTo>
                <a:cubicBezTo>
                  <a:pt x="384" y="144"/>
                  <a:pt x="384" y="143"/>
                  <a:pt x="384" y="142"/>
                </a:cubicBezTo>
                <a:cubicBezTo>
                  <a:pt x="384" y="141"/>
                  <a:pt x="384" y="141"/>
                  <a:pt x="384" y="141"/>
                </a:cubicBezTo>
                <a:cubicBezTo>
                  <a:pt x="385" y="140"/>
                  <a:pt x="384" y="140"/>
                  <a:pt x="384" y="139"/>
                </a:cubicBezTo>
                <a:cubicBezTo>
                  <a:pt x="384" y="139"/>
                  <a:pt x="385" y="139"/>
                  <a:pt x="385" y="138"/>
                </a:cubicBezTo>
                <a:cubicBezTo>
                  <a:pt x="385" y="138"/>
                  <a:pt x="385" y="137"/>
                  <a:pt x="385" y="136"/>
                </a:cubicBezTo>
                <a:cubicBezTo>
                  <a:pt x="385" y="135"/>
                  <a:pt x="385" y="134"/>
                  <a:pt x="386" y="134"/>
                </a:cubicBezTo>
                <a:cubicBezTo>
                  <a:pt x="386" y="134"/>
                  <a:pt x="385" y="133"/>
                  <a:pt x="385" y="133"/>
                </a:cubicBezTo>
                <a:cubicBezTo>
                  <a:pt x="385" y="132"/>
                  <a:pt x="388" y="130"/>
                  <a:pt x="385" y="129"/>
                </a:cubicBezTo>
                <a:cubicBezTo>
                  <a:pt x="384" y="128"/>
                  <a:pt x="382" y="130"/>
                  <a:pt x="380" y="130"/>
                </a:cubicBezTo>
                <a:cubicBezTo>
                  <a:pt x="379" y="130"/>
                  <a:pt x="378" y="130"/>
                  <a:pt x="377" y="130"/>
                </a:cubicBezTo>
                <a:cubicBezTo>
                  <a:pt x="377" y="130"/>
                  <a:pt x="375" y="130"/>
                  <a:pt x="375" y="130"/>
                </a:cubicBezTo>
                <a:cubicBezTo>
                  <a:pt x="371" y="131"/>
                  <a:pt x="368" y="132"/>
                  <a:pt x="366" y="133"/>
                </a:cubicBezTo>
                <a:cubicBezTo>
                  <a:pt x="363" y="135"/>
                  <a:pt x="359" y="135"/>
                  <a:pt x="357" y="136"/>
                </a:cubicBezTo>
                <a:cubicBezTo>
                  <a:pt x="356" y="137"/>
                  <a:pt x="355" y="137"/>
                  <a:pt x="354" y="138"/>
                </a:cubicBezTo>
                <a:cubicBezTo>
                  <a:pt x="352" y="138"/>
                  <a:pt x="349" y="138"/>
                  <a:pt x="348" y="138"/>
                </a:cubicBezTo>
                <a:cubicBezTo>
                  <a:pt x="346" y="138"/>
                  <a:pt x="344" y="139"/>
                  <a:pt x="342" y="138"/>
                </a:cubicBezTo>
                <a:cubicBezTo>
                  <a:pt x="344" y="137"/>
                  <a:pt x="343" y="135"/>
                  <a:pt x="345" y="135"/>
                </a:cubicBezTo>
                <a:cubicBezTo>
                  <a:pt x="344" y="134"/>
                  <a:pt x="346" y="134"/>
                  <a:pt x="347" y="133"/>
                </a:cubicBezTo>
                <a:cubicBezTo>
                  <a:pt x="347" y="133"/>
                  <a:pt x="347" y="132"/>
                  <a:pt x="347" y="132"/>
                </a:cubicBezTo>
                <a:cubicBezTo>
                  <a:pt x="347" y="132"/>
                  <a:pt x="348" y="132"/>
                  <a:pt x="348" y="132"/>
                </a:cubicBezTo>
                <a:cubicBezTo>
                  <a:pt x="348" y="132"/>
                  <a:pt x="348" y="131"/>
                  <a:pt x="348" y="131"/>
                </a:cubicBezTo>
                <a:cubicBezTo>
                  <a:pt x="349" y="130"/>
                  <a:pt x="349" y="130"/>
                  <a:pt x="350" y="130"/>
                </a:cubicBezTo>
                <a:cubicBezTo>
                  <a:pt x="351" y="128"/>
                  <a:pt x="351" y="126"/>
                  <a:pt x="353" y="125"/>
                </a:cubicBezTo>
                <a:cubicBezTo>
                  <a:pt x="353" y="125"/>
                  <a:pt x="353" y="125"/>
                  <a:pt x="353" y="125"/>
                </a:cubicBezTo>
                <a:cubicBezTo>
                  <a:pt x="353" y="124"/>
                  <a:pt x="354" y="124"/>
                  <a:pt x="354" y="123"/>
                </a:cubicBezTo>
                <a:cubicBezTo>
                  <a:pt x="354" y="123"/>
                  <a:pt x="354" y="122"/>
                  <a:pt x="355" y="122"/>
                </a:cubicBezTo>
                <a:cubicBezTo>
                  <a:pt x="355" y="122"/>
                  <a:pt x="356" y="122"/>
                  <a:pt x="356" y="122"/>
                </a:cubicBezTo>
                <a:cubicBezTo>
                  <a:pt x="356" y="122"/>
                  <a:pt x="355" y="121"/>
                  <a:pt x="356" y="121"/>
                </a:cubicBezTo>
                <a:cubicBezTo>
                  <a:pt x="356" y="121"/>
                  <a:pt x="356" y="121"/>
                  <a:pt x="356" y="121"/>
                </a:cubicBezTo>
                <a:cubicBezTo>
                  <a:pt x="357" y="121"/>
                  <a:pt x="356" y="120"/>
                  <a:pt x="357" y="120"/>
                </a:cubicBezTo>
                <a:cubicBezTo>
                  <a:pt x="357" y="119"/>
                  <a:pt x="358" y="119"/>
                  <a:pt x="358" y="118"/>
                </a:cubicBezTo>
                <a:cubicBezTo>
                  <a:pt x="359" y="118"/>
                  <a:pt x="359" y="117"/>
                  <a:pt x="359" y="117"/>
                </a:cubicBezTo>
                <a:cubicBezTo>
                  <a:pt x="361" y="114"/>
                  <a:pt x="363" y="112"/>
                  <a:pt x="365" y="110"/>
                </a:cubicBezTo>
                <a:cubicBezTo>
                  <a:pt x="365" y="110"/>
                  <a:pt x="365" y="109"/>
                  <a:pt x="366" y="108"/>
                </a:cubicBezTo>
                <a:cubicBezTo>
                  <a:pt x="366" y="108"/>
                  <a:pt x="367" y="107"/>
                  <a:pt x="367" y="106"/>
                </a:cubicBezTo>
                <a:cubicBezTo>
                  <a:pt x="367" y="105"/>
                  <a:pt x="370" y="104"/>
                  <a:pt x="370" y="104"/>
                </a:cubicBezTo>
                <a:cubicBezTo>
                  <a:pt x="370" y="102"/>
                  <a:pt x="371" y="102"/>
                  <a:pt x="370" y="102"/>
                </a:cubicBezTo>
                <a:cubicBezTo>
                  <a:pt x="370" y="101"/>
                  <a:pt x="371" y="101"/>
                  <a:pt x="371" y="101"/>
                </a:cubicBezTo>
                <a:cubicBezTo>
                  <a:pt x="371" y="100"/>
                  <a:pt x="371" y="100"/>
                  <a:pt x="372" y="99"/>
                </a:cubicBezTo>
                <a:cubicBezTo>
                  <a:pt x="372" y="99"/>
                  <a:pt x="372" y="99"/>
                  <a:pt x="372" y="98"/>
                </a:cubicBezTo>
                <a:cubicBezTo>
                  <a:pt x="372" y="98"/>
                  <a:pt x="372" y="97"/>
                  <a:pt x="372" y="97"/>
                </a:cubicBezTo>
                <a:cubicBezTo>
                  <a:pt x="373" y="96"/>
                  <a:pt x="373" y="95"/>
                  <a:pt x="373" y="94"/>
                </a:cubicBezTo>
                <a:cubicBezTo>
                  <a:pt x="373" y="93"/>
                  <a:pt x="373" y="91"/>
                  <a:pt x="373" y="89"/>
                </a:cubicBezTo>
                <a:cubicBezTo>
                  <a:pt x="373" y="89"/>
                  <a:pt x="374" y="88"/>
                  <a:pt x="375" y="86"/>
                </a:cubicBezTo>
                <a:cubicBezTo>
                  <a:pt x="375" y="85"/>
                  <a:pt x="377" y="84"/>
                  <a:pt x="375" y="83"/>
                </a:cubicBezTo>
                <a:cubicBezTo>
                  <a:pt x="375" y="82"/>
                  <a:pt x="373" y="83"/>
                  <a:pt x="372" y="83"/>
                </a:cubicBezTo>
                <a:cubicBezTo>
                  <a:pt x="372" y="83"/>
                  <a:pt x="372" y="84"/>
                  <a:pt x="372" y="84"/>
                </a:cubicBezTo>
                <a:cubicBezTo>
                  <a:pt x="369" y="85"/>
                  <a:pt x="366" y="87"/>
                  <a:pt x="363" y="88"/>
                </a:cubicBezTo>
                <a:cubicBezTo>
                  <a:pt x="362" y="89"/>
                  <a:pt x="362" y="89"/>
                  <a:pt x="361" y="89"/>
                </a:cubicBezTo>
                <a:cubicBezTo>
                  <a:pt x="361" y="89"/>
                  <a:pt x="361" y="89"/>
                  <a:pt x="361" y="89"/>
                </a:cubicBezTo>
                <a:cubicBezTo>
                  <a:pt x="359" y="89"/>
                  <a:pt x="357" y="89"/>
                  <a:pt x="355" y="90"/>
                </a:cubicBezTo>
                <a:cubicBezTo>
                  <a:pt x="354" y="91"/>
                  <a:pt x="354" y="91"/>
                  <a:pt x="353" y="91"/>
                </a:cubicBezTo>
                <a:cubicBezTo>
                  <a:pt x="351" y="91"/>
                  <a:pt x="349" y="91"/>
                  <a:pt x="347" y="92"/>
                </a:cubicBezTo>
                <a:cubicBezTo>
                  <a:pt x="343" y="93"/>
                  <a:pt x="339" y="93"/>
                  <a:pt x="336" y="94"/>
                </a:cubicBezTo>
                <a:cubicBezTo>
                  <a:pt x="335" y="94"/>
                  <a:pt x="334" y="94"/>
                  <a:pt x="334" y="94"/>
                </a:cubicBezTo>
                <a:cubicBezTo>
                  <a:pt x="332" y="95"/>
                  <a:pt x="332" y="95"/>
                  <a:pt x="331" y="95"/>
                </a:cubicBezTo>
                <a:cubicBezTo>
                  <a:pt x="330" y="95"/>
                  <a:pt x="329" y="96"/>
                  <a:pt x="329" y="96"/>
                </a:cubicBezTo>
                <a:cubicBezTo>
                  <a:pt x="329" y="94"/>
                  <a:pt x="330" y="93"/>
                  <a:pt x="331" y="92"/>
                </a:cubicBezTo>
                <a:cubicBezTo>
                  <a:pt x="332" y="92"/>
                  <a:pt x="332" y="92"/>
                  <a:pt x="332" y="91"/>
                </a:cubicBezTo>
                <a:cubicBezTo>
                  <a:pt x="334" y="90"/>
                  <a:pt x="335" y="89"/>
                  <a:pt x="336" y="89"/>
                </a:cubicBezTo>
                <a:cubicBezTo>
                  <a:pt x="337" y="88"/>
                  <a:pt x="337" y="88"/>
                  <a:pt x="337" y="87"/>
                </a:cubicBezTo>
                <a:cubicBezTo>
                  <a:pt x="337" y="87"/>
                  <a:pt x="339" y="87"/>
                  <a:pt x="339" y="86"/>
                </a:cubicBezTo>
                <a:cubicBezTo>
                  <a:pt x="339" y="86"/>
                  <a:pt x="339" y="86"/>
                  <a:pt x="339" y="85"/>
                </a:cubicBezTo>
                <a:cubicBezTo>
                  <a:pt x="340" y="85"/>
                  <a:pt x="340" y="84"/>
                  <a:pt x="341" y="84"/>
                </a:cubicBezTo>
                <a:cubicBezTo>
                  <a:pt x="342" y="83"/>
                  <a:pt x="342" y="82"/>
                  <a:pt x="342" y="82"/>
                </a:cubicBezTo>
                <a:cubicBezTo>
                  <a:pt x="343" y="82"/>
                  <a:pt x="343" y="81"/>
                  <a:pt x="344" y="80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345" y="80"/>
                  <a:pt x="345" y="79"/>
                  <a:pt x="345" y="79"/>
                </a:cubicBezTo>
                <a:cubicBezTo>
                  <a:pt x="346" y="77"/>
                  <a:pt x="347" y="75"/>
                  <a:pt x="348" y="73"/>
                </a:cubicBezTo>
                <a:cubicBezTo>
                  <a:pt x="348" y="73"/>
                  <a:pt x="348" y="72"/>
                  <a:pt x="348" y="72"/>
                </a:cubicBezTo>
                <a:cubicBezTo>
                  <a:pt x="349" y="71"/>
                  <a:pt x="349" y="70"/>
                  <a:pt x="350" y="69"/>
                </a:cubicBezTo>
                <a:cubicBezTo>
                  <a:pt x="350" y="68"/>
                  <a:pt x="350" y="67"/>
                  <a:pt x="351" y="66"/>
                </a:cubicBezTo>
                <a:cubicBezTo>
                  <a:pt x="351" y="65"/>
                  <a:pt x="352" y="63"/>
                  <a:pt x="353" y="63"/>
                </a:cubicBezTo>
                <a:cubicBezTo>
                  <a:pt x="353" y="62"/>
                  <a:pt x="353" y="62"/>
                  <a:pt x="353" y="62"/>
                </a:cubicBezTo>
                <a:cubicBezTo>
                  <a:pt x="353" y="61"/>
                  <a:pt x="354" y="60"/>
                  <a:pt x="354" y="59"/>
                </a:cubicBezTo>
                <a:cubicBezTo>
                  <a:pt x="353" y="59"/>
                  <a:pt x="354" y="59"/>
                  <a:pt x="354" y="59"/>
                </a:cubicBezTo>
                <a:cubicBezTo>
                  <a:pt x="354" y="58"/>
                  <a:pt x="355" y="57"/>
                  <a:pt x="355" y="56"/>
                </a:cubicBezTo>
                <a:cubicBezTo>
                  <a:pt x="355" y="54"/>
                  <a:pt x="355" y="52"/>
                  <a:pt x="356" y="50"/>
                </a:cubicBezTo>
                <a:cubicBezTo>
                  <a:pt x="356" y="50"/>
                  <a:pt x="357" y="49"/>
                  <a:pt x="358" y="48"/>
                </a:cubicBezTo>
                <a:cubicBezTo>
                  <a:pt x="358" y="48"/>
                  <a:pt x="358" y="47"/>
                  <a:pt x="358" y="47"/>
                </a:cubicBezTo>
                <a:cubicBezTo>
                  <a:pt x="358" y="46"/>
                  <a:pt x="358" y="46"/>
                  <a:pt x="358" y="45"/>
                </a:cubicBezTo>
                <a:cubicBezTo>
                  <a:pt x="358" y="44"/>
                  <a:pt x="354" y="45"/>
                  <a:pt x="354" y="45"/>
                </a:cubicBezTo>
                <a:cubicBezTo>
                  <a:pt x="354" y="46"/>
                  <a:pt x="352" y="46"/>
                  <a:pt x="351" y="46"/>
                </a:cubicBezTo>
                <a:cubicBezTo>
                  <a:pt x="349" y="48"/>
                  <a:pt x="348" y="50"/>
                  <a:pt x="345" y="51"/>
                </a:cubicBezTo>
                <a:cubicBezTo>
                  <a:pt x="343" y="52"/>
                  <a:pt x="335" y="54"/>
                  <a:pt x="334" y="53"/>
                </a:cubicBezTo>
                <a:cubicBezTo>
                  <a:pt x="334" y="53"/>
                  <a:pt x="333" y="53"/>
                  <a:pt x="333" y="53"/>
                </a:cubicBezTo>
                <a:cubicBezTo>
                  <a:pt x="331" y="53"/>
                  <a:pt x="330" y="54"/>
                  <a:pt x="328" y="54"/>
                </a:cubicBezTo>
                <a:cubicBezTo>
                  <a:pt x="325" y="54"/>
                  <a:pt x="321" y="54"/>
                  <a:pt x="320" y="53"/>
                </a:cubicBezTo>
                <a:cubicBezTo>
                  <a:pt x="320" y="53"/>
                  <a:pt x="319" y="54"/>
                  <a:pt x="319" y="54"/>
                </a:cubicBezTo>
                <a:cubicBezTo>
                  <a:pt x="318" y="54"/>
                  <a:pt x="318" y="53"/>
                  <a:pt x="317" y="53"/>
                </a:cubicBezTo>
                <a:cubicBezTo>
                  <a:pt x="317" y="53"/>
                  <a:pt x="315" y="54"/>
                  <a:pt x="315" y="53"/>
                </a:cubicBezTo>
                <a:cubicBezTo>
                  <a:pt x="317" y="50"/>
                  <a:pt x="320" y="49"/>
                  <a:pt x="322" y="47"/>
                </a:cubicBezTo>
                <a:cubicBezTo>
                  <a:pt x="323" y="47"/>
                  <a:pt x="323" y="47"/>
                  <a:pt x="323" y="46"/>
                </a:cubicBezTo>
                <a:cubicBezTo>
                  <a:pt x="323" y="46"/>
                  <a:pt x="324" y="46"/>
                  <a:pt x="324" y="46"/>
                </a:cubicBezTo>
                <a:cubicBezTo>
                  <a:pt x="324" y="45"/>
                  <a:pt x="324" y="45"/>
                  <a:pt x="324" y="45"/>
                </a:cubicBezTo>
                <a:cubicBezTo>
                  <a:pt x="324" y="44"/>
                  <a:pt x="325" y="44"/>
                  <a:pt x="325" y="44"/>
                </a:cubicBezTo>
                <a:cubicBezTo>
                  <a:pt x="327" y="43"/>
                  <a:pt x="327" y="42"/>
                  <a:pt x="329" y="41"/>
                </a:cubicBezTo>
                <a:cubicBezTo>
                  <a:pt x="329" y="41"/>
                  <a:pt x="330" y="41"/>
                  <a:pt x="330" y="41"/>
                </a:cubicBezTo>
                <a:cubicBezTo>
                  <a:pt x="331" y="40"/>
                  <a:pt x="331" y="39"/>
                  <a:pt x="332" y="39"/>
                </a:cubicBezTo>
                <a:cubicBezTo>
                  <a:pt x="332" y="39"/>
                  <a:pt x="332" y="39"/>
                  <a:pt x="332" y="39"/>
                </a:cubicBezTo>
                <a:cubicBezTo>
                  <a:pt x="332" y="38"/>
                  <a:pt x="333" y="38"/>
                  <a:pt x="333" y="37"/>
                </a:cubicBezTo>
                <a:cubicBezTo>
                  <a:pt x="334" y="36"/>
                  <a:pt x="334" y="35"/>
                  <a:pt x="335" y="35"/>
                </a:cubicBezTo>
                <a:cubicBezTo>
                  <a:pt x="336" y="35"/>
                  <a:pt x="335" y="35"/>
                  <a:pt x="335" y="35"/>
                </a:cubicBezTo>
                <a:cubicBezTo>
                  <a:pt x="336" y="34"/>
                  <a:pt x="338" y="32"/>
                  <a:pt x="339" y="32"/>
                </a:cubicBezTo>
                <a:cubicBezTo>
                  <a:pt x="340" y="31"/>
                  <a:pt x="339" y="31"/>
                  <a:pt x="339" y="31"/>
                </a:cubicBezTo>
                <a:cubicBezTo>
                  <a:pt x="341" y="30"/>
                  <a:pt x="341" y="29"/>
                  <a:pt x="342" y="28"/>
                </a:cubicBezTo>
                <a:cubicBezTo>
                  <a:pt x="343" y="27"/>
                  <a:pt x="343" y="27"/>
                  <a:pt x="343" y="26"/>
                </a:cubicBezTo>
                <a:cubicBezTo>
                  <a:pt x="343" y="26"/>
                  <a:pt x="344" y="26"/>
                  <a:pt x="344" y="26"/>
                </a:cubicBezTo>
                <a:cubicBezTo>
                  <a:pt x="344" y="26"/>
                  <a:pt x="345" y="25"/>
                  <a:pt x="345" y="24"/>
                </a:cubicBezTo>
                <a:cubicBezTo>
                  <a:pt x="345" y="24"/>
                  <a:pt x="346" y="23"/>
                  <a:pt x="346" y="23"/>
                </a:cubicBezTo>
                <a:cubicBezTo>
                  <a:pt x="348" y="21"/>
                  <a:pt x="349" y="18"/>
                  <a:pt x="350" y="17"/>
                </a:cubicBezTo>
                <a:cubicBezTo>
                  <a:pt x="350" y="16"/>
                  <a:pt x="350" y="16"/>
                  <a:pt x="350" y="15"/>
                </a:cubicBezTo>
                <a:cubicBezTo>
                  <a:pt x="351" y="14"/>
                  <a:pt x="352" y="13"/>
                  <a:pt x="352" y="11"/>
                </a:cubicBezTo>
                <a:cubicBezTo>
                  <a:pt x="353" y="11"/>
                  <a:pt x="352" y="10"/>
                  <a:pt x="353" y="9"/>
                </a:cubicBezTo>
                <a:cubicBezTo>
                  <a:pt x="353" y="8"/>
                  <a:pt x="354" y="8"/>
                  <a:pt x="354" y="7"/>
                </a:cubicBezTo>
                <a:cubicBezTo>
                  <a:pt x="353" y="6"/>
                  <a:pt x="354" y="5"/>
                  <a:pt x="355" y="5"/>
                </a:cubicBezTo>
                <a:cubicBezTo>
                  <a:pt x="356" y="5"/>
                  <a:pt x="355" y="3"/>
                  <a:pt x="355" y="3"/>
                </a:cubicBezTo>
                <a:cubicBezTo>
                  <a:pt x="355" y="2"/>
                  <a:pt x="356" y="2"/>
                  <a:pt x="356" y="2"/>
                </a:cubicBezTo>
                <a:cubicBezTo>
                  <a:pt x="356" y="1"/>
                  <a:pt x="357" y="1"/>
                  <a:pt x="357" y="0"/>
                </a:cubicBezTo>
                <a:cubicBezTo>
                  <a:pt x="305" y="0"/>
                  <a:pt x="305" y="0"/>
                  <a:pt x="305" y="0"/>
                </a:cubicBezTo>
                <a:cubicBezTo>
                  <a:pt x="306" y="1"/>
                  <a:pt x="306" y="1"/>
                  <a:pt x="307" y="1"/>
                </a:cubicBezTo>
                <a:cubicBezTo>
                  <a:pt x="307" y="0"/>
                  <a:pt x="308" y="1"/>
                  <a:pt x="309" y="1"/>
                </a:cubicBezTo>
                <a:cubicBezTo>
                  <a:pt x="312" y="1"/>
                  <a:pt x="314" y="1"/>
                  <a:pt x="317" y="2"/>
                </a:cubicBezTo>
                <a:cubicBezTo>
                  <a:pt x="318" y="2"/>
                  <a:pt x="320" y="1"/>
                  <a:pt x="321" y="2"/>
                </a:cubicBezTo>
                <a:cubicBezTo>
                  <a:pt x="321" y="2"/>
                  <a:pt x="321" y="2"/>
                  <a:pt x="321" y="2"/>
                </a:cubicBezTo>
                <a:cubicBezTo>
                  <a:pt x="322" y="2"/>
                  <a:pt x="322" y="2"/>
                  <a:pt x="322" y="2"/>
                </a:cubicBezTo>
                <a:cubicBezTo>
                  <a:pt x="322" y="2"/>
                  <a:pt x="323" y="1"/>
                  <a:pt x="324" y="1"/>
                </a:cubicBezTo>
                <a:cubicBezTo>
                  <a:pt x="324" y="2"/>
                  <a:pt x="324" y="2"/>
                  <a:pt x="325" y="2"/>
                </a:cubicBezTo>
                <a:cubicBezTo>
                  <a:pt x="325" y="2"/>
                  <a:pt x="326" y="2"/>
                  <a:pt x="326" y="2"/>
                </a:cubicBezTo>
                <a:cubicBezTo>
                  <a:pt x="327" y="2"/>
                  <a:pt x="328" y="2"/>
                  <a:pt x="329" y="2"/>
                </a:cubicBezTo>
                <a:cubicBezTo>
                  <a:pt x="329" y="2"/>
                  <a:pt x="329" y="3"/>
                  <a:pt x="329" y="3"/>
                </a:cubicBezTo>
                <a:cubicBezTo>
                  <a:pt x="330" y="3"/>
                  <a:pt x="331" y="2"/>
                  <a:pt x="332" y="2"/>
                </a:cubicBezTo>
                <a:cubicBezTo>
                  <a:pt x="333" y="2"/>
                  <a:pt x="333" y="2"/>
                  <a:pt x="333" y="2"/>
                </a:cubicBezTo>
                <a:cubicBezTo>
                  <a:pt x="335" y="2"/>
                  <a:pt x="337" y="1"/>
                  <a:pt x="338" y="2"/>
                </a:cubicBezTo>
                <a:cubicBezTo>
                  <a:pt x="338" y="2"/>
                  <a:pt x="338" y="2"/>
                  <a:pt x="339" y="2"/>
                </a:cubicBezTo>
                <a:cubicBezTo>
                  <a:pt x="342" y="2"/>
                  <a:pt x="343" y="2"/>
                  <a:pt x="346" y="2"/>
                </a:cubicBezTo>
                <a:cubicBezTo>
                  <a:pt x="347" y="2"/>
                  <a:pt x="348" y="1"/>
                  <a:pt x="349" y="1"/>
                </a:cubicBezTo>
                <a:cubicBezTo>
                  <a:pt x="349" y="1"/>
                  <a:pt x="350" y="2"/>
                  <a:pt x="350" y="2"/>
                </a:cubicBezTo>
                <a:cubicBezTo>
                  <a:pt x="350" y="2"/>
                  <a:pt x="351" y="2"/>
                  <a:pt x="351" y="2"/>
                </a:cubicBezTo>
                <a:cubicBezTo>
                  <a:pt x="352" y="4"/>
                  <a:pt x="349" y="6"/>
                  <a:pt x="349" y="7"/>
                </a:cubicBezTo>
                <a:cubicBezTo>
                  <a:pt x="349" y="8"/>
                  <a:pt x="349" y="8"/>
                  <a:pt x="349" y="8"/>
                </a:cubicBezTo>
                <a:cubicBezTo>
                  <a:pt x="349" y="9"/>
                  <a:pt x="349" y="10"/>
                  <a:pt x="349" y="12"/>
                </a:cubicBezTo>
                <a:cubicBezTo>
                  <a:pt x="348" y="13"/>
                  <a:pt x="348" y="14"/>
                  <a:pt x="347" y="14"/>
                </a:cubicBezTo>
                <a:cubicBezTo>
                  <a:pt x="346" y="15"/>
                  <a:pt x="346" y="17"/>
                  <a:pt x="345" y="17"/>
                </a:cubicBezTo>
                <a:cubicBezTo>
                  <a:pt x="344" y="19"/>
                  <a:pt x="343" y="20"/>
                  <a:pt x="342" y="21"/>
                </a:cubicBezTo>
                <a:cubicBezTo>
                  <a:pt x="341" y="22"/>
                  <a:pt x="341" y="23"/>
                  <a:pt x="340" y="24"/>
                </a:cubicBezTo>
                <a:cubicBezTo>
                  <a:pt x="339" y="25"/>
                  <a:pt x="338" y="26"/>
                  <a:pt x="337" y="27"/>
                </a:cubicBezTo>
                <a:cubicBezTo>
                  <a:pt x="337" y="27"/>
                  <a:pt x="337" y="28"/>
                  <a:pt x="337" y="28"/>
                </a:cubicBezTo>
                <a:cubicBezTo>
                  <a:pt x="336" y="29"/>
                  <a:pt x="335" y="29"/>
                  <a:pt x="335" y="29"/>
                </a:cubicBezTo>
                <a:cubicBezTo>
                  <a:pt x="335" y="29"/>
                  <a:pt x="335" y="30"/>
                  <a:pt x="335" y="30"/>
                </a:cubicBezTo>
                <a:cubicBezTo>
                  <a:pt x="334" y="30"/>
                  <a:pt x="333" y="31"/>
                  <a:pt x="333" y="31"/>
                </a:cubicBezTo>
                <a:cubicBezTo>
                  <a:pt x="332" y="31"/>
                  <a:pt x="333" y="32"/>
                  <a:pt x="333" y="32"/>
                </a:cubicBezTo>
                <a:cubicBezTo>
                  <a:pt x="332" y="32"/>
                  <a:pt x="331" y="32"/>
                  <a:pt x="331" y="33"/>
                </a:cubicBezTo>
                <a:cubicBezTo>
                  <a:pt x="331" y="33"/>
                  <a:pt x="330" y="34"/>
                  <a:pt x="330" y="34"/>
                </a:cubicBezTo>
                <a:cubicBezTo>
                  <a:pt x="329" y="35"/>
                  <a:pt x="329" y="35"/>
                  <a:pt x="328" y="36"/>
                </a:cubicBezTo>
                <a:cubicBezTo>
                  <a:pt x="328" y="36"/>
                  <a:pt x="328" y="36"/>
                  <a:pt x="328" y="37"/>
                </a:cubicBezTo>
                <a:cubicBezTo>
                  <a:pt x="326" y="38"/>
                  <a:pt x="325" y="39"/>
                  <a:pt x="323" y="40"/>
                </a:cubicBezTo>
                <a:cubicBezTo>
                  <a:pt x="321" y="42"/>
                  <a:pt x="318" y="45"/>
                  <a:pt x="316" y="46"/>
                </a:cubicBezTo>
                <a:cubicBezTo>
                  <a:pt x="315" y="46"/>
                  <a:pt x="315" y="47"/>
                  <a:pt x="315" y="47"/>
                </a:cubicBezTo>
                <a:cubicBezTo>
                  <a:pt x="314" y="47"/>
                  <a:pt x="314" y="48"/>
                  <a:pt x="314" y="48"/>
                </a:cubicBezTo>
                <a:cubicBezTo>
                  <a:pt x="314" y="48"/>
                  <a:pt x="312" y="49"/>
                  <a:pt x="312" y="49"/>
                </a:cubicBezTo>
                <a:cubicBezTo>
                  <a:pt x="312" y="49"/>
                  <a:pt x="312" y="50"/>
                  <a:pt x="312" y="50"/>
                </a:cubicBezTo>
                <a:cubicBezTo>
                  <a:pt x="312" y="50"/>
                  <a:pt x="311" y="50"/>
                  <a:pt x="311" y="50"/>
                </a:cubicBezTo>
                <a:cubicBezTo>
                  <a:pt x="310" y="51"/>
                  <a:pt x="310" y="52"/>
                  <a:pt x="310" y="52"/>
                </a:cubicBezTo>
                <a:cubicBezTo>
                  <a:pt x="309" y="53"/>
                  <a:pt x="309" y="53"/>
                  <a:pt x="308" y="53"/>
                </a:cubicBezTo>
                <a:cubicBezTo>
                  <a:pt x="308" y="54"/>
                  <a:pt x="307" y="55"/>
                  <a:pt x="308" y="56"/>
                </a:cubicBezTo>
                <a:cubicBezTo>
                  <a:pt x="309" y="57"/>
                  <a:pt x="312" y="57"/>
                  <a:pt x="315" y="57"/>
                </a:cubicBezTo>
                <a:cubicBezTo>
                  <a:pt x="315" y="57"/>
                  <a:pt x="315" y="57"/>
                  <a:pt x="316" y="57"/>
                </a:cubicBezTo>
                <a:cubicBezTo>
                  <a:pt x="317" y="57"/>
                  <a:pt x="317" y="59"/>
                  <a:pt x="319" y="58"/>
                </a:cubicBezTo>
                <a:cubicBezTo>
                  <a:pt x="320" y="58"/>
                  <a:pt x="322" y="58"/>
                  <a:pt x="323" y="57"/>
                </a:cubicBezTo>
                <a:cubicBezTo>
                  <a:pt x="325" y="58"/>
                  <a:pt x="328" y="57"/>
                  <a:pt x="329" y="57"/>
                </a:cubicBezTo>
                <a:cubicBezTo>
                  <a:pt x="331" y="57"/>
                  <a:pt x="332" y="57"/>
                  <a:pt x="333" y="57"/>
                </a:cubicBezTo>
                <a:cubicBezTo>
                  <a:pt x="333" y="57"/>
                  <a:pt x="333" y="57"/>
                  <a:pt x="333" y="57"/>
                </a:cubicBezTo>
                <a:cubicBezTo>
                  <a:pt x="334" y="57"/>
                  <a:pt x="334" y="57"/>
                  <a:pt x="334" y="57"/>
                </a:cubicBezTo>
                <a:cubicBezTo>
                  <a:pt x="335" y="56"/>
                  <a:pt x="335" y="57"/>
                  <a:pt x="336" y="57"/>
                </a:cubicBezTo>
                <a:cubicBezTo>
                  <a:pt x="336" y="57"/>
                  <a:pt x="336" y="56"/>
                  <a:pt x="336" y="56"/>
                </a:cubicBezTo>
                <a:cubicBezTo>
                  <a:pt x="336" y="56"/>
                  <a:pt x="337" y="56"/>
                  <a:pt x="337" y="56"/>
                </a:cubicBezTo>
                <a:cubicBezTo>
                  <a:pt x="338" y="56"/>
                  <a:pt x="338" y="56"/>
                  <a:pt x="339" y="56"/>
                </a:cubicBezTo>
                <a:cubicBezTo>
                  <a:pt x="342" y="56"/>
                  <a:pt x="345" y="55"/>
                  <a:pt x="346" y="54"/>
                </a:cubicBezTo>
                <a:cubicBezTo>
                  <a:pt x="347" y="54"/>
                  <a:pt x="348" y="53"/>
                  <a:pt x="349" y="53"/>
                </a:cubicBezTo>
                <a:cubicBezTo>
                  <a:pt x="350" y="52"/>
                  <a:pt x="351" y="52"/>
                  <a:pt x="352" y="52"/>
                </a:cubicBezTo>
                <a:cubicBezTo>
                  <a:pt x="351" y="53"/>
                  <a:pt x="351" y="55"/>
                  <a:pt x="350" y="56"/>
                </a:cubicBezTo>
                <a:cubicBezTo>
                  <a:pt x="350" y="57"/>
                  <a:pt x="350" y="58"/>
                  <a:pt x="351" y="58"/>
                </a:cubicBezTo>
                <a:cubicBezTo>
                  <a:pt x="352" y="57"/>
                  <a:pt x="351" y="58"/>
                  <a:pt x="351" y="58"/>
                </a:cubicBezTo>
                <a:cubicBezTo>
                  <a:pt x="350" y="60"/>
                  <a:pt x="350" y="61"/>
                  <a:pt x="349" y="63"/>
                </a:cubicBezTo>
                <a:cubicBezTo>
                  <a:pt x="349" y="63"/>
                  <a:pt x="348" y="63"/>
                  <a:pt x="348" y="63"/>
                </a:cubicBezTo>
                <a:cubicBezTo>
                  <a:pt x="347" y="64"/>
                  <a:pt x="348" y="64"/>
                  <a:pt x="348" y="64"/>
                </a:cubicBezTo>
                <a:cubicBezTo>
                  <a:pt x="347" y="65"/>
                  <a:pt x="347" y="66"/>
                  <a:pt x="346" y="66"/>
                </a:cubicBezTo>
                <a:cubicBezTo>
                  <a:pt x="346" y="67"/>
                  <a:pt x="346" y="68"/>
                  <a:pt x="346" y="69"/>
                </a:cubicBezTo>
                <a:cubicBezTo>
                  <a:pt x="344" y="72"/>
                  <a:pt x="343" y="75"/>
                  <a:pt x="342" y="78"/>
                </a:cubicBezTo>
                <a:cubicBezTo>
                  <a:pt x="340" y="78"/>
                  <a:pt x="339" y="80"/>
                  <a:pt x="338" y="82"/>
                </a:cubicBezTo>
                <a:cubicBezTo>
                  <a:pt x="338" y="82"/>
                  <a:pt x="337" y="82"/>
                  <a:pt x="337" y="83"/>
                </a:cubicBezTo>
                <a:cubicBezTo>
                  <a:pt x="336" y="83"/>
                  <a:pt x="336" y="83"/>
                  <a:pt x="336" y="84"/>
                </a:cubicBezTo>
                <a:cubicBezTo>
                  <a:pt x="335" y="85"/>
                  <a:pt x="333" y="86"/>
                  <a:pt x="332" y="87"/>
                </a:cubicBezTo>
                <a:cubicBezTo>
                  <a:pt x="330" y="88"/>
                  <a:pt x="329" y="89"/>
                  <a:pt x="328" y="90"/>
                </a:cubicBezTo>
                <a:cubicBezTo>
                  <a:pt x="328" y="90"/>
                  <a:pt x="328" y="91"/>
                  <a:pt x="328" y="91"/>
                </a:cubicBezTo>
                <a:cubicBezTo>
                  <a:pt x="328" y="91"/>
                  <a:pt x="327" y="92"/>
                  <a:pt x="327" y="92"/>
                </a:cubicBezTo>
                <a:cubicBezTo>
                  <a:pt x="326" y="92"/>
                  <a:pt x="326" y="92"/>
                  <a:pt x="326" y="92"/>
                </a:cubicBezTo>
                <a:cubicBezTo>
                  <a:pt x="326" y="93"/>
                  <a:pt x="324" y="93"/>
                  <a:pt x="324" y="93"/>
                </a:cubicBezTo>
                <a:cubicBezTo>
                  <a:pt x="324" y="94"/>
                  <a:pt x="324" y="94"/>
                  <a:pt x="324" y="94"/>
                </a:cubicBezTo>
                <a:cubicBezTo>
                  <a:pt x="324" y="94"/>
                  <a:pt x="323" y="94"/>
                  <a:pt x="323" y="94"/>
                </a:cubicBezTo>
                <a:cubicBezTo>
                  <a:pt x="322" y="95"/>
                  <a:pt x="322" y="95"/>
                  <a:pt x="322" y="95"/>
                </a:cubicBezTo>
                <a:cubicBezTo>
                  <a:pt x="321" y="96"/>
                  <a:pt x="321" y="96"/>
                  <a:pt x="320" y="96"/>
                </a:cubicBezTo>
                <a:cubicBezTo>
                  <a:pt x="319" y="97"/>
                  <a:pt x="319" y="98"/>
                  <a:pt x="319" y="100"/>
                </a:cubicBezTo>
                <a:cubicBezTo>
                  <a:pt x="321" y="101"/>
                  <a:pt x="323" y="100"/>
                  <a:pt x="326" y="100"/>
                </a:cubicBezTo>
                <a:cubicBezTo>
                  <a:pt x="326" y="99"/>
                  <a:pt x="326" y="100"/>
                  <a:pt x="327" y="100"/>
                </a:cubicBezTo>
                <a:cubicBezTo>
                  <a:pt x="327" y="100"/>
                  <a:pt x="328" y="99"/>
                  <a:pt x="327" y="99"/>
                </a:cubicBezTo>
                <a:cubicBezTo>
                  <a:pt x="328" y="99"/>
                  <a:pt x="329" y="99"/>
                  <a:pt x="329" y="99"/>
                </a:cubicBezTo>
                <a:cubicBezTo>
                  <a:pt x="330" y="99"/>
                  <a:pt x="330" y="98"/>
                  <a:pt x="330" y="98"/>
                </a:cubicBezTo>
                <a:cubicBezTo>
                  <a:pt x="331" y="98"/>
                  <a:pt x="331" y="99"/>
                  <a:pt x="331" y="98"/>
                </a:cubicBezTo>
                <a:cubicBezTo>
                  <a:pt x="331" y="97"/>
                  <a:pt x="336" y="97"/>
                  <a:pt x="336" y="97"/>
                </a:cubicBezTo>
                <a:cubicBezTo>
                  <a:pt x="338" y="96"/>
                  <a:pt x="339" y="97"/>
                  <a:pt x="340" y="97"/>
                </a:cubicBezTo>
                <a:cubicBezTo>
                  <a:pt x="342" y="96"/>
                  <a:pt x="343" y="96"/>
                  <a:pt x="344" y="96"/>
                </a:cubicBezTo>
                <a:cubicBezTo>
                  <a:pt x="344" y="96"/>
                  <a:pt x="345" y="96"/>
                  <a:pt x="345" y="96"/>
                </a:cubicBezTo>
                <a:cubicBezTo>
                  <a:pt x="347" y="96"/>
                  <a:pt x="349" y="95"/>
                  <a:pt x="351" y="94"/>
                </a:cubicBezTo>
                <a:cubicBezTo>
                  <a:pt x="351" y="94"/>
                  <a:pt x="351" y="95"/>
                  <a:pt x="351" y="95"/>
                </a:cubicBezTo>
                <a:cubicBezTo>
                  <a:pt x="352" y="95"/>
                  <a:pt x="352" y="94"/>
                  <a:pt x="352" y="94"/>
                </a:cubicBezTo>
                <a:cubicBezTo>
                  <a:pt x="352" y="94"/>
                  <a:pt x="353" y="94"/>
                  <a:pt x="353" y="94"/>
                </a:cubicBezTo>
                <a:cubicBezTo>
                  <a:pt x="356" y="94"/>
                  <a:pt x="359" y="92"/>
                  <a:pt x="361" y="92"/>
                </a:cubicBezTo>
                <a:cubicBezTo>
                  <a:pt x="362" y="92"/>
                  <a:pt x="362" y="92"/>
                  <a:pt x="362" y="92"/>
                </a:cubicBezTo>
                <a:cubicBezTo>
                  <a:pt x="363" y="92"/>
                  <a:pt x="363" y="92"/>
                  <a:pt x="364" y="91"/>
                </a:cubicBezTo>
                <a:cubicBezTo>
                  <a:pt x="364" y="91"/>
                  <a:pt x="365" y="91"/>
                  <a:pt x="366" y="91"/>
                </a:cubicBezTo>
                <a:cubicBezTo>
                  <a:pt x="366" y="91"/>
                  <a:pt x="367" y="91"/>
                  <a:pt x="367" y="90"/>
                </a:cubicBezTo>
                <a:cubicBezTo>
                  <a:pt x="368" y="90"/>
                  <a:pt x="368" y="90"/>
                  <a:pt x="369" y="90"/>
                </a:cubicBezTo>
                <a:cubicBezTo>
                  <a:pt x="370" y="92"/>
                  <a:pt x="368" y="92"/>
                  <a:pt x="369" y="93"/>
                </a:cubicBezTo>
                <a:cubicBezTo>
                  <a:pt x="369" y="94"/>
                  <a:pt x="369" y="96"/>
                  <a:pt x="369" y="97"/>
                </a:cubicBezTo>
                <a:cubicBezTo>
                  <a:pt x="368" y="98"/>
                  <a:pt x="367" y="99"/>
                  <a:pt x="368" y="100"/>
                </a:cubicBezTo>
                <a:cubicBezTo>
                  <a:pt x="366" y="101"/>
                  <a:pt x="366" y="102"/>
                  <a:pt x="365" y="103"/>
                </a:cubicBezTo>
                <a:cubicBezTo>
                  <a:pt x="365" y="103"/>
                  <a:pt x="364" y="103"/>
                  <a:pt x="364" y="103"/>
                </a:cubicBezTo>
                <a:cubicBezTo>
                  <a:pt x="364" y="103"/>
                  <a:pt x="364" y="104"/>
                  <a:pt x="364" y="104"/>
                </a:cubicBezTo>
                <a:cubicBezTo>
                  <a:pt x="363" y="105"/>
                  <a:pt x="362" y="106"/>
                  <a:pt x="361" y="108"/>
                </a:cubicBezTo>
                <a:cubicBezTo>
                  <a:pt x="361" y="108"/>
                  <a:pt x="361" y="108"/>
                  <a:pt x="360" y="108"/>
                </a:cubicBezTo>
                <a:cubicBezTo>
                  <a:pt x="360" y="109"/>
                  <a:pt x="359" y="110"/>
                  <a:pt x="359" y="111"/>
                </a:cubicBezTo>
                <a:cubicBezTo>
                  <a:pt x="357" y="113"/>
                  <a:pt x="356" y="114"/>
                  <a:pt x="354" y="116"/>
                </a:cubicBezTo>
                <a:cubicBezTo>
                  <a:pt x="354" y="116"/>
                  <a:pt x="354" y="117"/>
                  <a:pt x="354" y="118"/>
                </a:cubicBezTo>
                <a:cubicBezTo>
                  <a:pt x="353" y="118"/>
                  <a:pt x="352" y="118"/>
                  <a:pt x="352" y="119"/>
                </a:cubicBezTo>
                <a:cubicBezTo>
                  <a:pt x="352" y="119"/>
                  <a:pt x="352" y="120"/>
                  <a:pt x="352" y="120"/>
                </a:cubicBezTo>
                <a:cubicBezTo>
                  <a:pt x="352" y="120"/>
                  <a:pt x="351" y="120"/>
                  <a:pt x="351" y="120"/>
                </a:cubicBezTo>
                <a:cubicBezTo>
                  <a:pt x="351" y="120"/>
                  <a:pt x="351" y="121"/>
                  <a:pt x="350" y="121"/>
                </a:cubicBezTo>
                <a:cubicBezTo>
                  <a:pt x="350" y="121"/>
                  <a:pt x="350" y="121"/>
                  <a:pt x="350" y="121"/>
                </a:cubicBezTo>
                <a:cubicBezTo>
                  <a:pt x="349" y="122"/>
                  <a:pt x="349" y="123"/>
                  <a:pt x="349" y="124"/>
                </a:cubicBezTo>
                <a:cubicBezTo>
                  <a:pt x="348" y="124"/>
                  <a:pt x="348" y="124"/>
                  <a:pt x="347" y="125"/>
                </a:cubicBezTo>
                <a:cubicBezTo>
                  <a:pt x="347" y="125"/>
                  <a:pt x="347" y="126"/>
                  <a:pt x="347" y="126"/>
                </a:cubicBezTo>
                <a:cubicBezTo>
                  <a:pt x="347" y="127"/>
                  <a:pt x="346" y="127"/>
                  <a:pt x="346" y="127"/>
                </a:cubicBezTo>
                <a:cubicBezTo>
                  <a:pt x="345" y="127"/>
                  <a:pt x="345" y="128"/>
                  <a:pt x="344" y="129"/>
                </a:cubicBezTo>
                <a:cubicBezTo>
                  <a:pt x="344" y="129"/>
                  <a:pt x="344" y="129"/>
                  <a:pt x="343" y="129"/>
                </a:cubicBezTo>
                <a:cubicBezTo>
                  <a:pt x="343" y="130"/>
                  <a:pt x="343" y="131"/>
                  <a:pt x="343" y="131"/>
                </a:cubicBezTo>
                <a:cubicBezTo>
                  <a:pt x="342" y="131"/>
                  <a:pt x="342" y="131"/>
                  <a:pt x="342" y="131"/>
                </a:cubicBezTo>
                <a:cubicBezTo>
                  <a:pt x="341" y="132"/>
                  <a:pt x="342" y="132"/>
                  <a:pt x="341" y="132"/>
                </a:cubicBezTo>
                <a:cubicBezTo>
                  <a:pt x="340" y="133"/>
                  <a:pt x="339" y="134"/>
                  <a:pt x="339" y="135"/>
                </a:cubicBezTo>
                <a:cubicBezTo>
                  <a:pt x="339" y="135"/>
                  <a:pt x="338" y="135"/>
                  <a:pt x="338" y="135"/>
                </a:cubicBezTo>
                <a:cubicBezTo>
                  <a:pt x="337" y="136"/>
                  <a:pt x="337" y="137"/>
                  <a:pt x="337" y="138"/>
                </a:cubicBezTo>
                <a:cubicBezTo>
                  <a:pt x="337" y="139"/>
                  <a:pt x="335" y="140"/>
                  <a:pt x="336" y="142"/>
                </a:cubicBezTo>
                <a:cubicBezTo>
                  <a:pt x="338" y="144"/>
                  <a:pt x="341" y="143"/>
                  <a:pt x="343" y="143"/>
                </a:cubicBezTo>
                <a:cubicBezTo>
                  <a:pt x="344" y="143"/>
                  <a:pt x="345" y="142"/>
                  <a:pt x="346" y="143"/>
                </a:cubicBezTo>
                <a:cubicBezTo>
                  <a:pt x="348" y="143"/>
                  <a:pt x="346" y="141"/>
                  <a:pt x="348" y="141"/>
                </a:cubicBezTo>
                <a:cubicBezTo>
                  <a:pt x="349" y="142"/>
                  <a:pt x="351" y="141"/>
                  <a:pt x="352" y="141"/>
                </a:cubicBezTo>
                <a:cubicBezTo>
                  <a:pt x="354" y="141"/>
                  <a:pt x="354" y="142"/>
                  <a:pt x="354" y="141"/>
                </a:cubicBezTo>
                <a:cubicBezTo>
                  <a:pt x="354" y="141"/>
                  <a:pt x="356" y="141"/>
                  <a:pt x="356" y="141"/>
                </a:cubicBezTo>
                <a:cubicBezTo>
                  <a:pt x="359" y="140"/>
                  <a:pt x="362" y="138"/>
                  <a:pt x="365" y="137"/>
                </a:cubicBezTo>
                <a:cubicBezTo>
                  <a:pt x="369" y="136"/>
                  <a:pt x="374" y="134"/>
                  <a:pt x="378" y="133"/>
                </a:cubicBezTo>
                <a:cubicBezTo>
                  <a:pt x="379" y="133"/>
                  <a:pt x="380" y="132"/>
                  <a:pt x="381" y="133"/>
                </a:cubicBezTo>
                <a:cubicBezTo>
                  <a:pt x="381" y="137"/>
                  <a:pt x="379" y="141"/>
                  <a:pt x="380" y="144"/>
                </a:cubicBezTo>
                <a:cubicBezTo>
                  <a:pt x="378" y="145"/>
                  <a:pt x="378" y="147"/>
                  <a:pt x="377" y="148"/>
                </a:cubicBezTo>
                <a:cubicBezTo>
                  <a:pt x="377" y="149"/>
                  <a:pt x="376" y="149"/>
                  <a:pt x="376" y="150"/>
                </a:cubicBezTo>
                <a:cubicBezTo>
                  <a:pt x="375" y="150"/>
                  <a:pt x="376" y="152"/>
                  <a:pt x="375" y="152"/>
                </a:cubicBezTo>
                <a:cubicBezTo>
                  <a:pt x="375" y="153"/>
                  <a:pt x="374" y="153"/>
                  <a:pt x="374" y="154"/>
                </a:cubicBezTo>
                <a:cubicBezTo>
                  <a:pt x="375" y="155"/>
                  <a:pt x="371" y="158"/>
                  <a:pt x="370" y="158"/>
                </a:cubicBezTo>
                <a:cubicBezTo>
                  <a:pt x="370" y="159"/>
                  <a:pt x="370" y="159"/>
                  <a:pt x="370" y="159"/>
                </a:cubicBezTo>
                <a:cubicBezTo>
                  <a:pt x="369" y="160"/>
                  <a:pt x="368" y="160"/>
                  <a:pt x="368" y="161"/>
                </a:cubicBezTo>
                <a:cubicBezTo>
                  <a:pt x="368" y="161"/>
                  <a:pt x="366" y="161"/>
                  <a:pt x="366" y="161"/>
                </a:cubicBezTo>
                <a:cubicBezTo>
                  <a:pt x="366" y="161"/>
                  <a:pt x="366" y="162"/>
                  <a:pt x="366" y="162"/>
                </a:cubicBezTo>
                <a:cubicBezTo>
                  <a:pt x="364" y="162"/>
                  <a:pt x="363" y="163"/>
                  <a:pt x="361" y="164"/>
                </a:cubicBezTo>
                <a:cubicBezTo>
                  <a:pt x="360" y="165"/>
                  <a:pt x="359" y="166"/>
                  <a:pt x="358" y="166"/>
                </a:cubicBezTo>
                <a:cubicBezTo>
                  <a:pt x="355" y="167"/>
                  <a:pt x="353" y="168"/>
                  <a:pt x="351" y="170"/>
                </a:cubicBezTo>
                <a:cubicBezTo>
                  <a:pt x="352" y="170"/>
                  <a:pt x="352" y="171"/>
                  <a:pt x="352" y="171"/>
                </a:cubicBezTo>
                <a:cubicBezTo>
                  <a:pt x="353" y="174"/>
                  <a:pt x="355" y="173"/>
                  <a:pt x="357" y="173"/>
                </a:cubicBezTo>
                <a:cubicBezTo>
                  <a:pt x="358" y="173"/>
                  <a:pt x="359" y="173"/>
                  <a:pt x="359" y="173"/>
                </a:cubicBezTo>
                <a:cubicBezTo>
                  <a:pt x="361" y="173"/>
                  <a:pt x="362" y="173"/>
                  <a:pt x="363" y="174"/>
                </a:cubicBezTo>
                <a:cubicBezTo>
                  <a:pt x="366" y="172"/>
                  <a:pt x="367" y="174"/>
                  <a:pt x="370" y="174"/>
                </a:cubicBezTo>
                <a:cubicBezTo>
                  <a:pt x="371" y="174"/>
                  <a:pt x="372" y="174"/>
                  <a:pt x="372" y="175"/>
                </a:cubicBezTo>
                <a:cubicBezTo>
                  <a:pt x="374" y="175"/>
                  <a:pt x="376" y="175"/>
                  <a:pt x="377" y="176"/>
                </a:cubicBezTo>
                <a:cubicBezTo>
                  <a:pt x="378" y="176"/>
                  <a:pt x="379" y="175"/>
                  <a:pt x="380" y="176"/>
                </a:cubicBezTo>
                <a:cubicBezTo>
                  <a:pt x="382" y="176"/>
                  <a:pt x="379" y="175"/>
                  <a:pt x="380" y="175"/>
                </a:cubicBezTo>
                <a:cubicBezTo>
                  <a:pt x="381" y="175"/>
                  <a:pt x="382" y="177"/>
                  <a:pt x="383" y="177"/>
                </a:cubicBezTo>
                <a:cubicBezTo>
                  <a:pt x="382" y="175"/>
                  <a:pt x="384" y="176"/>
                  <a:pt x="385" y="176"/>
                </a:cubicBezTo>
                <a:cubicBezTo>
                  <a:pt x="386" y="175"/>
                  <a:pt x="387" y="176"/>
                  <a:pt x="388" y="175"/>
                </a:cubicBezTo>
                <a:cubicBezTo>
                  <a:pt x="390" y="175"/>
                  <a:pt x="392" y="174"/>
                  <a:pt x="394" y="175"/>
                </a:cubicBezTo>
                <a:cubicBezTo>
                  <a:pt x="393" y="177"/>
                  <a:pt x="392" y="178"/>
                  <a:pt x="390" y="180"/>
                </a:cubicBezTo>
                <a:cubicBezTo>
                  <a:pt x="390" y="180"/>
                  <a:pt x="390" y="181"/>
                  <a:pt x="390" y="181"/>
                </a:cubicBezTo>
                <a:cubicBezTo>
                  <a:pt x="390" y="181"/>
                  <a:pt x="390" y="182"/>
                  <a:pt x="390" y="182"/>
                </a:cubicBezTo>
                <a:cubicBezTo>
                  <a:pt x="389" y="183"/>
                  <a:pt x="389" y="185"/>
                  <a:pt x="388" y="185"/>
                </a:cubicBezTo>
                <a:cubicBezTo>
                  <a:pt x="388" y="186"/>
                  <a:pt x="387" y="185"/>
                  <a:pt x="387" y="186"/>
                </a:cubicBezTo>
                <a:cubicBezTo>
                  <a:pt x="387" y="186"/>
                  <a:pt x="386" y="187"/>
                  <a:pt x="386" y="187"/>
                </a:cubicBezTo>
                <a:cubicBezTo>
                  <a:pt x="385" y="188"/>
                  <a:pt x="384" y="189"/>
                  <a:pt x="382" y="190"/>
                </a:cubicBezTo>
                <a:cubicBezTo>
                  <a:pt x="381" y="191"/>
                  <a:pt x="381" y="192"/>
                  <a:pt x="381" y="192"/>
                </a:cubicBezTo>
                <a:cubicBezTo>
                  <a:pt x="379" y="192"/>
                  <a:pt x="379" y="193"/>
                  <a:pt x="379" y="193"/>
                </a:cubicBezTo>
                <a:cubicBezTo>
                  <a:pt x="378" y="194"/>
                  <a:pt x="378" y="195"/>
                  <a:pt x="377" y="195"/>
                </a:cubicBezTo>
                <a:cubicBezTo>
                  <a:pt x="377" y="196"/>
                  <a:pt x="376" y="197"/>
                  <a:pt x="376" y="197"/>
                </a:cubicBezTo>
                <a:cubicBezTo>
                  <a:pt x="375" y="197"/>
                  <a:pt x="376" y="197"/>
                  <a:pt x="375" y="197"/>
                </a:cubicBezTo>
                <a:cubicBezTo>
                  <a:pt x="373" y="199"/>
                  <a:pt x="371" y="200"/>
                  <a:pt x="370" y="202"/>
                </a:cubicBezTo>
                <a:cubicBezTo>
                  <a:pt x="370" y="203"/>
                  <a:pt x="370" y="204"/>
                  <a:pt x="370" y="204"/>
                </a:cubicBezTo>
                <a:cubicBezTo>
                  <a:pt x="370" y="204"/>
                  <a:pt x="371" y="206"/>
                  <a:pt x="371" y="206"/>
                </a:cubicBezTo>
                <a:cubicBezTo>
                  <a:pt x="371" y="207"/>
                  <a:pt x="371" y="209"/>
                  <a:pt x="371" y="210"/>
                </a:cubicBezTo>
                <a:cubicBezTo>
                  <a:pt x="371" y="210"/>
                  <a:pt x="372" y="211"/>
                  <a:pt x="372" y="211"/>
                </a:cubicBezTo>
                <a:cubicBezTo>
                  <a:pt x="372" y="212"/>
                  <a:pt x="372" y="212"/>
                  <a:pt x="372" y="212"/>
                </a:cubicBezTo>
                <a:cubicBezTo>
                  <a:pt x="372" y="213"/>
                  <a:pt x="372" y="214"/>
                  <a:pt x="372" y="215"/>
                </a:cubicBezTo>
                <a:cubicBezTo>
                  <a:pt x="372" y="216"/>
                  <a:pt x="372" y="217"/>
                  <a:pt x="372" y="217"/>
                </a:cubicBezTo>
                <a:cubicBezTo>
                  <a:pt x="372" y="218"/>
                  <a:pt x="372" y="218"/>
                  <a:pt x="372" y="219"/>
                </a:cubicBezTo>
                <a:cubicBezTo>
                  <a:pt x="372" y="220"/>
                  <a:pt x="373" y="220"/>
                  <a:pt x="373" y="221"/>
                </a:cubicBezTo>
                <a:cubicBezTo>
                  <a:pt x="373" y="222"/>
                  <a:pt x="373" y="223"/>
                  <a:pt x="373" y="223"/>
                </a:cubicBezTo>
                <a:cubicBezTo>
                  <a:pt x="373" y="223"/>
                  <a:pt x="374" y="223"/>
                  <a:pt x="374" y="223"/>
                </a:cubicBezTo>
                <a:cubicBezTo>
                  <a:pt x="374" y="224"/>
                  <a:pt x="374" y="224"/>
                  <a:pt x="374" y="225"/>
                </a:cubicBezTo>
                <a:cubicBezTo>
                  <a:pt x="376" y="230"/>
                  <a:pt x="378" y="237"/>
                  <a:pt x="379" y="241"/>
                </a:cubicBezTo>
                <a:cubicBezTo>
                  <a:pt x="380" y="242"/>
                  <a:pt x="380" y="244"/>
                  <a:pt x="380" y="244"/>
                </a:cubicBezTo>
                <a:cubicBezTo>
                  <a:pt x="381" y="244"/>
                  <a:pt x="381" y="247"/>
                  <a:pt x="381" y="247"/>
                </a:cubicBezTo>
                <a:cubicBezTo>
                  <a:pt x="382" y="249"/>
                  <a:pt x="383" y="251"/>
                  <a:pt x="383" y="252"/>
                </a:cubicBezTo>
                <a:cubicBezTo>
                  <a:pt x="383" y="253"/>
                  <a:pt x="383" y="253"/>
                  <a:pt x="384" y="254"/>
                </a:cubicBezTo>
                <a:cubicBezTo>
                  <a:pt x="384" y="256"/>
                  <a:pt x="386" y="257"/>
                  <a:pt x="387" y="259"/>
                </a:cubicBezTo>
                <a:cubicBezTo>
                  <a:pt x="388" y="260"/>
                  <a:pt x="387" y="261"/>
                  <a:pt x="388" y="262"/>
                </a:cubicBezTo>
                <a:cubicBezTo>
                  <a:pt x="388" y="262"/>
                  <a:pt x="389" y="263"/>
                  <a:pt x="389" y="264"/>
                </a:cubicBezTo>
                <a:cubicBezTo>
                  <a:pt x="389" y="264"/>
                  <a:pt x="389" y="264"/>
                  <a:pt x="389" y="264"/>
                </a:cubicBezTo>
                <a:cubicBezTo>
                  <a:pt x="391" y="267"/>
                  <a:pt x="392" y="270"/>
                  <a:pt x="393" y="274"/>
                </a:cubicBezTo>
                <a:cubicBezTo>
                  <a:pt x="394" y="276"/>
                  <a:pt x="395" y="278"/>
                  <a:pt x="396" y="280"/>
                </a:cubicBezTo>
                <a:cubicBezTo>
                  <a:pt x="396" y="281"/>
                  <a:pt x="396" y="281"/>
                  <a:pt x="396" y="281"/>
                </a:cubicBezTo>
                <a:cubicBezTo>
                  <a:pt x="397" y="282"/>
                  <a:pt x="396" y="282"/>
                  <a:pt x="397" y="283"/>
                </a:cubicBezTo>
                <a:cubicBezTo>
                  <a:pt x="397" y="283"/>
                  <a:pt x="397" y="284"/>
                  <a:pt x="397" y="284"/>
                </a:cubicBezTo>
                <a:cubicBezTo>
                  <a:pt x="397" y="285"/>
                  <a:pt x="398" y="285"/>
                  <a:pt x="398" y="285"/>
                </a:cubicBezTo>
                <a:cubicBezTo>
                  <a:pt x="398" y="285"/>
                  <a:pt x="398" y="286"/>
                  <a:pt x="398" y="287"/>
                </a:cubicBezTo>
                <a:cubicBezTo>
                  <a:pt x="398" y="287"/>
                  <a:pt x="399" y="287"/>
                  <a:pt x="399" y="287"/>
                </a:cubicBezTo>
                <a:cubicBezTo>
                  <a:pt x="399" y="287"/>
                  <a:pt x="399" y="288"/>
                  <a:pt x="399" y="288"/>
                </a:cubicBezTo>
                <a:cubicBezTo>
                  <a:pt x="399" y="290"/>
                  <a:pt x="400" y="291"/>
                  <a:pt x="400" y="292"/>
                </a:cubicBezTo>
                <a:cubicBezTo>
                  <a:pt x="400" y="293"/>
                  <a:pt x="400" y="293"/>
                  <a:pt x="400" y="293"/>
                </a:cubicBezTo>
                <a:cubicBezTo>
                  <a:pt x="400" y="295"/>
                  <a:pt x="402" y="297"/>
                  <a:pt x="401" y="298"/>
                </a:cubicBezTo>
                <a:cubicBezTo>
                  <a:pt x="401" y="298"/>
                  <a:pt x="402" y="299"/>
                  <a:pt x="402" y="299"/>
                </a:cubicBezTo>
                <a:cubicBezTo>
                  <a:pt x="402" y="300"/>
                  <a:pt x="401" y="300"/>
                  <a:pt x="401" y="300"/>
                </a:cubicBezTo>
                <a:cubicBezTo>
                  <a:pt x="402" y="301"/>
                  <a:pt x="402" y="302"/>
                  <a:pt x="403" y="302"/>
                </a:cubicBezTo>
                <a:cubicBezTo>
                  <a:pt x="403" y="303"/>
                  <a:pt x="402" y="303"/>
                  <a:pt x="402" y="304"/>
                </a:cubicBezTo>
                <a:cubicBezTo>
                  <a:pt x="402" y="305"/>
                  <a:pt x="404" y="310"/>
                  <a:pt x="404" y="310"/>
                </a:cubicBezTo>
                <a:cubicBezTo>
                  <a:pt x="404" y="310"/>
                  <a:pt x="405" y="310"/>
                  <a:pt x="405" y="310"/>
                </a:cubicBezTo>
                <a:cubicBezTo>
                  <a:pt x="406" y="311"/>
                  <a:pt x="406" y="312"/>
                  <a:pt x="406" y="312"/>
                </a:cubicBezTo>
                <a:cubicBezTo>
                  <a:pt x="406" y="312"/>
                  <a:pt x="407" y="312"/>
                  <a:pt x="407" y="312"/>
                </a:cubicBezTo>
                <a:cubicBezTo>
                  <a:pt x="408" y="313"/>
                  <a:pt x="409" y="314"/>
                  <a:pt x="408" y="315"/>
                </a:cubicBezTo>
                <a:cubicBezTo>
                  <a:pt x="407" y="316"/>
                  <a:pt x="407" y="315"/>
                  <a:pt x="406" y="315"/>
                </a:cubicBezTo>
                <a:cubicBezTo>
                  <a:pt x="406" y="315"/>
                  <a:pt x="406" y="316"/>
                  <a:pt x="405" y="316"/>
                </a:cubicBezTo>
                <a:cubicBezTo>
                  <a:pt x="405" y="316"/>
                  <a:pt x="405" y="315"/>
                  <a:pt x="405" y="315"/>
                </a:cubicBezTo>
                <a:cubicBezTo>
                  <a:pt x="404" y="315"/>
                  <a:pt x="404" y="316"/>
                  <a:pt x="404" y="316"/>
                </a:cubicBezTo>
                <a:cubicBezTo>
                  <a:pt x="404" y="316"/>
                  <a:pt x="403" y="315"/>
                  <a:pt x="403" y="315"/>
                </a:cubicBezTo>
                <a:cubicBezTo>
                  <a:pt x="402" y="316"/>
                  <a:pt x="402" y="315"/>
                  <a:pt x="401" y="316"/>
                </a:cubicBezTo>
                <a:cubicBezTo>
                  <a:pt x="396" y="316"/>
                  <a:pt x="392" y="318"/>
                  <a:pt x="387" y="319"/>
                </a:cubicBezTo>
                <a:cubicBezTo>
                  <a:pt x="388" y="319"/>
                  <a:pt x="387" y="319"/>
                  <a:pt x="386" y="319"/>
                </a:cubicBezTo>
                <a:cubicBezTo>
                  <a:pt x="386" y="320"/>
                  <a:pt x="386" y="320"/>
                  <a:pt x="385" y="321"/>
                </a:cubicBezTo>
                <a:cubicBezTo>
                  <a:pt x="385" y="321"/>
                  <a:pt x="384" y="322"/>
                  <a:pt x="384" y="322"/>
                </a:cubicBezTo>
                <a:cubicBezTo>
                  <a:pt x="384" y="322"/>
                  <a:pt x="383" y="322"/>
                  <a:pt x="383" y="322"/>
                </a:cubicBezTo>
                <a:cubicBezTo>
                  <a:pt x="383" y="323"/>
                  <a:pt x="382" y="323"/>
                  <a:pt x="382" y="324"/>
                </a:cubicBezTo>
                <a:cubicBezTo>
                  <a:pt x="382" y="324"/>
                  <a:pt x="382" y="324"/>
                  <a:pt x="381" y="324"/>
                </a:cubicBezTo>
                <a:cubicBezTo>
                  <a:pt x="381" y="324"/>
                  <a:pt x="381" y="324"/>
                  <a:pt x="381" y="324"/>
                </a:cubicBezTo>
                <a:cubicBezTo>
                  <a:pt x="380" y="325"/>
                  <a:pt x="380" y="326"/>
                  <a:pt x="379" y="326"/>
                </a:cubicBezTo>
                <a:cubicBezTo>
                  <a:pt x="378" y="326"/>
                  <a:pt x="378" y="327"/>
                  <a:pt x="377" y="328"/>
                </a:cubicBezTo>
                <a:cubicBezTo>
                  <a:pt x="377" y="329"/>
                  <a:pt x="377" y="329"/>
                  <a:pt x="376" y="330"/>
                </a:cubicBezTo>
                <a:cubicBezTo>
                  <a:pt x="375" y="331"/>
                  <a:pt x="374" y="332"/>
                  <a:pt x="374" y="333"/>
                </a:cubicBezTo>
                <a:cubicBezTo>
                  <a:pt x="373" y="334"/>
                  <a:pt x="372" y="335"/>
                  <a:pt x="372" y="335"/>
                </a:cubicBezTo>
                <a:cubicBezTo>
                  <a:pt x="371" y="335"/>
                  <a:pt x="371" y="337"/>
                  <a:pt x="370" y="337"/>
                </a:cubicBezTo>
                <a:cubicBezTo>
                  <a:pt x="369" y="337"/>
                  <a:pt x="369" y="340"/>
                  <a:pt x="369" y="341"/>
                </a:cubicBezTo>
                <a:cubicBezTo>
                  <a:pt x="370" y="341"/>
                  <a:pt x="371" y="342"/>
                  <a:pt x="372" y="342"/>
                </a:cubicBezTo>
                <a:cubicBezTo>
                  <a:pt x="372" y="342"/>
                  <a:pt x="373" y="342"/>
                  <a:pt x="373" y="342"/>
                </a:cubicBezTo>
                <a:cubicBezTo>
                  <a:pt x="374" y="340"/>
                  <a:pt x="372" y="338"/>
                  <a:pt x="375" y="338"/>
                </a:cubicBezTo>
                <a:cubicBezTo>
                  <a:pt x="376" y="341"/>
                  <a:pt x="378" y="344"/>
                  <a:pt x="380" y="347"/>
                </a:cubicBezTo>
                <a:cubicBezTo>
                  <a:pt x="380" y="349"/>
                  <a:pt x="380" y="349"/>
                  <a:pt x="381" y="349"/>
                </a:cubicBezTo>
                <a:cubicBezTo>
                  <a:pt x="381" y="350"/>
                  <a:pt x="381" y="350"/>
                  <a:pt x="381" y="350"/>
                </a:cubicBezTo>
                <a:cubicBezTo>
                  <a:pt x="381" y="351"/>
                  <a:pt x="381" y="351"/>
                  <a:pt x="382" y="351"/>
                </a:cubicBezTo>
                <a:cubicBezTo>
                  <a:pt x="383" y="353"/>
                  <a:pt x="384" y="354"/>
                  <a:pt x="384" y="356"/>
                </a:cubicBezTo>
                <a:cubicBezTo>
                  <a:pt x="385" y="356"/>
                  <a:pt x="385" y="357"/>
                  <a:pt x="385" y="358"/>
                </a:cubicBezTo>
                <a:cubicBezTo>
                  <a:pt x="386" y="360"/>
                  <a:pt x="387" y="361"/>
                  <a:pt x="388" y="363"/>
                </a:cubicBezTo>
                <a:cubicBezTo>
                  <a:pt x="388" y="363"/>
                  <a:pt x="388" y="363"/>
                  <a:pt x="388" y="364"/>
                </a:cubicBezTo>
                <a:cubicBezTo>
                  <a:pt x="388" y="364"/>
                  <a:pt x="389" y="365"/>
                  <a:pt x="389" y="365"/>
                </a:cubicBezTo>
                <a:cubicBezTo>
                  <a:pt x="389" y="366"/>
                  <a:pt x="389" y="367"/>
                  <a:pt x="389" y="367"/>
                </a:cubicBezTo>
                <a:cubicBezTo>
                  <a:pt x="390" y="368"/>
                  <a:pt x="390" y="368"/>
                  <a:pt x="390" y="368"/>
                </a:cubicBezTo>
                <a:cubicBezTo>
                  <a:pt x="391" y="370"/>
                  <a:pt x="391" y="372"/>
                  <a:pt x="392" y="373"/>
                </a:cubicBezTo>
                <a:cubicBezTo>
                  <a:pt x="392" y="374"/>
                  <a:pt x="392" y="374"/>
                  <a:pt x="393" y="375"/>
                </a:cubicBezTo>
                <a:cubicBezTo>
                  <a:pt x="393" y="375"/>
                  <a:pt x="393" y="376"/>
                  <a:pt x="393" y="376"/>
                </a:cubicBezTo>
                <a:cubicBezTo>
                  <a:pt x="393" y="376"/>
                  <a:pt x="393" y="376"/>
                  <a:pt x="393" y="377"/>
                </a:cubicBezTo>
                <a:cubicBezTo>
                  <a:pt x="394" y="377"/>
                  <a:pt x="393" y="378"/>
                  <a:pt x="394" y="379"/>
                </a:cubicBezTo>
                <a:cubicBezTo>
                  <a:pt x="394" y="381"/>
                  <a:pt x="394" y="382"/>
                  <a:pt x="394" y="384"/>
                </a:cubicBezTo>
                <a:cubicBezTo>
                  <a:pt x="394" y="386"/>
                  <a:pt x="394" y="388"/>
                  <a:pt x="394" y="390"/>
                </a:cubicBezTo>
                <a:cubicBezTo>
                  <a:pt x="394" y="390"/>
                  <a:pt x="394" y="390"/>
                  <a:pt x="394" y="390"/>
                </a:cubicBezTo>
                <a:cubicBezTo>
                  <a:pt x="393" y="393"/>
                  <a:pt x="394" y="394"/>
                  <a:pt x="394" y="395"/>
                </a:cubicBezTo>
                <a:cubicBezTo>
                  <a:pt x="395" y="397"/>
                  <a:pt x="396" y="398"/>
                  <a:pt x="397" y="400"/>
                </a:cubicBezTo>
                <a:cubicBezTo>
                  <a:pt x="398" y="400"/>
                  <a:pt x="399" y="400"/>
                  <a:pt x="400" y="399"/>
                </a:cubicBezTo>
                <a:cubicBezTo>
                  <a:pt x="401" y="399"/>
                  <a:pt x="401" y="397"/>
                  <a:pt x="402" y="398"/>
                </a:cubicBezTo>
                <a:cubicBezTo>
                  <a:pt x="406" y="398"/>
                  <a:pt x="411" y="396"/>
                  <a:pt x="413" y="395"/>
                </a:cubicBezTo>
                <a:cubicBezTo>
                  <a:pt x="418" y="394"/>
                  <a:pt x="425" y="393"/>
                  <a:pt x="427" y="391"/>
                </a:cubicBezTo>
                <a:cubicBezTo>
                  <a:pt x="429" y="390"/>
                  <a:pt x="433" y="390"/>
                  <a:pt x="435" y="390"/>
                </a:cubicBezTo>
                <a:cubicBezTo>
                  <a:pt x="438" y="389"/>
                  <a:pt x="442" y="387"/>
                  <a:pt x="444" y="386"/>
                </a:cubicBezTo>
                <a:cubicBezTo>
                  <a:pt x="444" y="386"/>
                  <a:pt x="445" y="387"/>
                  <a:pt x="445" y="387"/>
                </a:cubicBezTo>
                <a:cubicBezTo>
                  <a:pt x="445" y="386"/>
                  <a:pt x="444" y="386"/>
                  <a:pt x="445" y="386"/>
                </a:cubicBezTo>
                <a:cubicBezTo>
                  <a:pt x="446" y="387"/>
                  <a:pt x="447" y="386"/>
                  <a:pt x="448" y="385"/>
                </a:cubicBezTo>
                <a:cubicBezTo>
                  <a:pt x="449" y="385"/>
                  <a:pt x="449" y="386"/>
                  <a:pt x="449" y="385"/>
                </a:cubicBezTo>
                <a:cubicBezTo>
                  <a:pt x="449" y="385"/>
                  <a:pt x="450" y="385"/>
                  <a:pt x="450" y="385"/>
                </a:cubicBezTo>
                <a:cubicBezTo>
                  <a:pt x="451" y="384"/>
                  <a:pt x="452" y="384"/>
                  <a:pt x="453" y="383"/>
                </a:cubicBezTo>
                <a:cubicBezTo>
                  <a:pt x="453" y="383"/>
                  <a:pt x="453" y="383"/>
                  <a:pt x="453" y="383"/>
                </a:cubicBezTo>
                <a:cubicBezTo>
                  <a:pt x="455" y="382"/>
                  <a:pt x="456" y="381"/>
                  <a:pt x="458" y="381"/>
                </a:cubicBezTo>
                <a:cubicBezTo>
                  <a:pt x="459" y="380"/>
                  <a:pt x="461" y="379"/>
                  <a:pt x="462" y="378"/>
                </a:cubicBezTo>
                <a:cubicBezTo>
                  <a:pt x="464" y="378"/>
                  <a:pt x="465" y="378"/>
                  <a:pt x="465" y="377"/>
                </a:cubicBezTo>
                <a:cubicBezTo>
                  <a:pt x="465" y="377"/>
                  <a:pt x="466" y="377"/>
                  <a:pt x="466" y="377"/>
                </a:cubicBezTo>
                <a:cubicBezTo>
                  <a:pt x="466" y="377"/>
                  <a:pt x="466" y="377"/>
                  <a:pt x="466" y="377"/>
                </a:cubicBezTo>
                <a:cubicBezTo>
                  <a:pt x="466" y="376"/>
                  <a:pt x="467" y="376"/>
                  <a:pt x="467" y="376"/>
                </a:cubicBezTo>
                <a:cubicBezTo>
                  <a:pt x="468" y="375"/>
                  <a:pt x="468" y="370"/>
                  <a:pt x="467" y="366"/>
                </a:cubicBezTo>
                <a:close/>
                <a:moveTo>
                  <a:pt x="462" y="354"/>
                </a:moveTo>
                <a:cubicBezTo>
                  <a:pt x="463" y="354"/>
                  <a:pt x="463" y="355"/>
                  <a:pt x="463" y="357"/>
                </a:cubicBezTo>
                <a:cubicBezTo>
                  <a:pt x="462" y="356"/>
                  <a:pt x="461" y="355"/>
                  <a:pt x="462" y="354"/>
                </a:cubicBezTo>
                <a:close/>
                <a:moveTo>
                  <a:pt x="464" y="373"/>
                </a:moveTo>
                <a:cubicBezTo>
                  <a:pt x="463" y="373"/>
                  <a:pt x="463" y="374"/>
                  <a:pt x="462" y="374"/>
                </a:cubicBezTo>
                <a:cubicBezTo>
                  <a:pt x="461" y="375"/>
                  <a:pt x="458" y="376"/>
                  <a:pt x="456" y="377"/>
                </a:cubicBezTo>
                <a:cubicBezTo>
                  <a:pt x="456" y="377"/>
                  <a:pt x="456" y="378"/>
                  <a:pt x="456" y="378"/>
                </a:cubicBezTo>
                <a:cubicBezTo>
                  <a:pt x="454" y="379"/>
                  <a:pt x="451" y="378"/>
                  <a:pt x="451" y="381"/>
                </a:cubicBezTo>
                <a:cubicBezTo>
                  <a:pt x="450" y="381"/>
                  <a:pt x="448" y="381"/>
                  <a:pt x="447" y="382"/>
                </a:cubicBezTo>
                <a:cubicBezTo>
                  <a:pt x="446" y="382"/>
                  <a:pt x="446" y="383"/>
                  <a:pt x="445" y="383"/>
                </a:cubicBezTo>
                <a:cubicBezTo>
                  <a:pt x="444" y="384"/>
                  <a:pt x="442" y="383"/>
                  <a:pt x="441" y="384"/>
                </a:cubicBezTo>
                <a:cubicBezTo>
                  <a:pt x="440" y="384"/>
                  <a:pt x="438" y="385"/>
                  <a:pt x="436" y="385"/>
                </a:cubicBezTo>
                <a:cubicBezTo>
                  <a:pt x="436" y="385"/>
                  <a:pt x="436" y="386"/>
                  <a:pt x="436" y="386"/>
                </a:cubicBezTo>
                <a:cubicBezTo>
                  <a:pt x="435" y="387"/>
                  <a:pt x="433" y="385"/>
                  <a:pt x="433" y="386"/>
                </a:cubicBezTo>
                <a:cubicBezTo>
                  <a:pt x="432" y="387"/>
                  <a:pt x="433" y="386"/>
                  <a:pt x="432" y="387"/>
                </a:cubicBezTo>
                <a:cubicBezTo>
                  <a:pt x="431" y="387"/>
                  <a:pt x="431" y="387"/>
                  <a:pt x="430" y="387"/>
                </a:cubicBezTo>
                <a:cubicBezTo>
                  <a:pt x="429" y="387"/>
                  <a:pt x="429" y="387"/>
                  <a:pt x="428" y="387"/>
                </a:cubicBezTo>
                <a:cubicBezTo>
                  <a:pt x="425" y="388"/>
                  <a:pt x="423" y="389"/>
                  <a:pt x="420" y="389"/>
                </a:cubicBezTo>
                <a:cubicBezTo>
                  <a:pt x="420" y="389"/>
                  <a:pt x="419" y="389"/>
                  <a:pt x="419" y="389"/>
                </a:cubicBezTo>
                <a:cubicBezTo>
                  <a:pt x="418" y="389"/>
                  <a:pt x="418" y="390"/>
                  <a:pt x="417" y="390"/>
                </a:cubicBezTo>
                <a:cubicBezTo>
                  <a:pt x="416" y="390"/>
                  <a:pt x="416" y="390"/>
                  <a:pt x="416" y="390"/>
                </a:cubicBezTo>
                <a:cubicBezTo>
                  <a:pt x="415" y="390"/>
                  <a:pt x="415" y="391"/>
                  <a:pt x="414" y="391"/>
                </a:cubicBezTo>
                <a:cubicBezTo>
                  <a:pt x="414" y="391"/>
                  <a:pt x="413" y="391"/>
                  <a:pt x="412" y="391"/>
                </a:cubicBezTo>
                <a:cubicBezTo>
                  <a:pt x="412" y="392"/>
                  <a:pt x="412" y="392"/>
                  <a:pt x="411" y="392"/>
                </a:cubicBezTo>
                <a:cubicBezTo>
                  <a:pt x="411" y="392"/>
                  <a:pt x="411" y="392"/>
                  <a:pt x="411" y="392"/>
                </a:cubicBezTo>
                <a:cubicBezTo>
                  <a:pt x="410" y="392"/>
                  <a:pt x="410" y="392"/>
                  <a:pt x="410" y="392"/>
                </a:cubicBezTo>
                <a:cubicBezTo>
                  <a:pt x="409" y="393"/>
                  <a:pt x="408" y="393"/>
                  <a:pt x="406" y="393"/>
                </a:cubicBezTo>
                <a:cubicBezTo>
                  <a:pt x="404" y="394"/>
                  <a:pt x="402" y="396"/>
                  <a:pt x="399" y="396"/>
                </a:cubicBezTo>
                <a:cubicBezTo>
                  <a:pt x="397" y="393"/>
                  <a:pt x="398" y="390"/>
                  <a:pt x="398" y="388"/>
                </a:cubicBezTo>
                <a:cubicBezTo>
                  <a:pt x="398" y="387"/>
                  <a:pt x="398" y="387"/>
                  <a:pt x="398" y="386"/>
                </a:cubicBezTo>
                <a:cubicBezTo>
                  <a:pt x="397" y="383"/>
                  <a:pt x="398" y="380"/>
                  <a:pt x="398" y="378"/>
                </a:cubicBezTo>
                <a:cubicBezTo>
                  <a:pt x="397" y="376"/>
                  <a:pt x="398" y="373"/>
                  <a:pt x="396" y="371"/>
                </a:cubicBezTo>
                <a:cubicBezTo>
                  <a:pt x="396" y="370"/>
                  <a:pt x="396" y="370"/>
                  <a:pt x="396" y="368"/>
                </a:cubicBezTo>
                <a:cubicBezTo>
                  <a:pt x="395" y="366"/>
                  <a:pt x="394" y="361"/>
                  <a:pt x="393" y="359"/>
                </a:cubicBezTo>
                <a:cubicBezTo>
                  <a:pt x="393" y="359"/>
                  <a:pt x="393" y="358"/>
                  <a:pt x="392" y="358"/>
                </a:cubicBezTo>
                <a:cubicBezTo>
                  <a:pt x="392" y="358"/>
                  <a:pt x="391" y="358"/>
                  <a:pt x="391" y="358"/>
                </a:cubicBezTo>
                <a:cubicBezTo>
                  <a:pt x="391" y="357"/>
                  <a:pt x="392" y="357"/>
                  <a:pt x="392" y="357"/>
                </a:cubicBezTo>
                <a:cubicBezTo>
                  <a:pt x="392" y="357"/>
                  <a:pt x="391" y="354"/>
                  <a:pt x="391" y="353"/>
                </a:cubicBezTo>
                <a:cubicBezTo>
                  <a:pt x="390" y="351"/>
                  <a:pt x="388" y="348"/>
                  <a:pt x="386" y="345"/>
                </a:cubicBezTo>
                <a:cubicBezTo>
                  <a:pt x="386" y="345"/>
                  <a:pt x="386" y="344"/>
                  <a:pt x="386" y="344"/>
                </a:cubicBezTo>
                <a:cubicBezTo>
                  <a:pt x="386" y="344"/>
                  <a:pt x="386" y="344"/>
                  <a:pt x="386" y="344"/>
                </a:cubicBezTo>
                <a:cubicBezTo>
                  <a:pt x="385" y="343"/>
                  <a:pt x="385" y="342"/>
                  <a:pt x="384" y="341"/>
                </a:cubicBezTo>
                <a:cubicBezTo>
                  <a:pt x="384" y="340"/>
                  <a:pt x="383" y="340"/>
                  <a:pt x="383" y="339"/>
                </a:cubicBezTo>
                <a:cubicBezTo>
                  <a:pt x="383" y="339"/>
                  <a:pt x="383" y="338"/>
                  <a:pt x="383" y="338"/>
                </a:cubicBezTo>
                <a:cubicBezTo>
                  <a:pt x="382" y="338"/>
                  <a:pt x="382" y="338"/>
                  <a:pt x="382" y="338"/>
                </a:cubicBezTo>
                <a:cubicBezTo>
                  <a:pt x="382" y="338"/>
                  <a:pt x="382" y="337"/>
                  <a:pt x="382" y="337"/>
                </a:cubicBezTo>
                <a:cubicBezTo>
                  <a:pt x="381" y="337"/>
                  <a:pt x="381" y="336"/>
                  <a:pt x="381" y="335"/>
                </a:cubicBezTo>
                <a:cubicBezTo>
                  <a:pt x="381" y="334"/>
                  <a:pt x="380" y="335"/>
                  <a:pt x="380" y="334"/>
                </a:cubicBezTo>
                <a:cubicBezTo>
                  <a:pt x="380" y="334"/>
                  <a:pt x="379" y="334"/>
                  <a:pt x="379" y="333"/>
                </a:cubicBezTo>
                <a:cubicBezTo>
                  <a:pt x="380" y="333"/>
                  <a:pt x="380" y="332"/>
                  <a:pt x="380" y="331"/>
                </a:cubicBezTo>
                <a:cubicBezTo>
                  <a:pt x="381" y="331"/>
                  <a:pt x="381" y="330"/>
                  <a:pt x="382" y="330"/>
                </a:cubicBezTo>
                <a:cubicBezTo>
                  <a:pt x="382" y="329"/>
                  <a:pt x="382" y="329"/>
                  <a:pt x="382" y="329"/>
                </a:cubicBezTo>
                <a:cubicBezTo>
                  <a:pt x="383" y="329"/>
                  <a:pt x="383" y="328"/>
                  <a:pt x="384" y="327"/>
                </a:cubicBezTo>
                <a:cubicBezTo>
                  <a:pt x="384" y="327"/>
                  <a:pt x="385" y="327"/>
                  <a:pt x="385" y="327"/>
                </a:cubicBezTo>
                <a:cubicBezTo>
                  <a:pt x="385" y="326"/>
                  <a:pt x="386" y="327"/>
                  <a:pt x="386" y="326"/>
                </a:cubicBezTo>
                <a:cubicBezTo>
                  <a:pt x="387" y="326"/>
                  <a:pt x="386" y="325"/>
                  <a:pt x="387" y="325"/>
                </a:cubicBezTo>
                <a:cubicBezTo>
                  <a:pt x="388" y="324"/>
                  <a:pt x="391" y="324"/>
                  <a:pt x="393" y="323"/>
                </a:cubicBezTo>
                <a:cubicBezTo>
                  <a:pt x="393" y="323"/>
                  <a:pt x="393" y="324"/>
                  <a:pt x="393" y="324"/>
                </a:cubicBezTo>
                <a:cubicBezTo>
                  <a:pt x="393" y="324"/>
                  <a:pt x="394" y="323"/>
                  <a:pt x="394" y="323"/>
                </a:cubicBezTo>
                <a:cubicBezTo>
                  <a:pt x="395" y="323"/>
                  <a:pt x="396" y="323"/>
                  <a:pt x="397" y="323"/>
                </a:cubicBezTo>
                <a:cubicBezTo>
                  <a:pt x="397" y="323"/>
                  <a:pt x="397" y="323"/>
                  <a:pt x="398" y="323"/>
                </a:cubicBezTo>
                <a:cubicBezTo>
                  <a:pt x="398" y="323"/>
                  <a:pt x="398" y="323"/>
                  <a:pt x="399" y="323"/>
                </a:cubicBezTo>
                <a:cubicBezTo>
                  <a:pt x="399" y="323"/>
                  <a:pt x="400" y="324"/>
                  <a:pt x="400" y="324"/>
                </a:cubicBezTo>
                <a:cubicBezTo>
                  <a:pt x="400" y="324"/>
                  <a:pt x="401" y="323"/>
                  <a:pt x="401" y="324"/>
                </a:cubicBezTo>
                <a:cubicBezTo>
                  <a:pt x="401" y="324"/>
                  <a:pt x="401" y="324"/>
                  <a:pt x="402" y="324"/>
                </a:cubicBezTo>
                <a:cubicBezTo>
                  <a:pt x="403" y="324"/>
                  <a:pt x="403" y="324"/>
                  <a:pt x="403" y="325"/>
                </a:cubicBezTo>
                <a:cubicBezTo>
                  <a:pt x="404" y="325"/>
                  <a:pt x="406" y="325"/>
                  <a:pt x="407" y="325"/>
                </a:cubicBezTo>
                <a:cubicBezTo>
                  <a:pt x="407" y="325"/>
                  <a:pt x="407" y="325"/>
                  <a:pt x="407" y="325"/>
                </a:cubicBezTo>
                <a:cubicBezTo>
                  <a:pt x="408" y="325"/>
                  <a:pt x="408" y="324"/>
                  <a:pt x="409" y="323"/>
                </a:cubicBezTo>
                <a:cubicBezTo>
                  <a:pt x="409" y="322"/>
                  <a:pt x="407" y="323"/>
                  <a:pt x="406" y="323"/>
                </a:cubicBezTo>
                <a:cubicBezTo>
                  <a:pt x="407" y="322"/>
                  <a:pt x="406" y="320"/>
                  <a:pt x="405" y="320"/>
                </a:cubicBezTo>
                <a:cubicBezTo>
                  <a:pt x="406" y="319"/>
                  <a:pt x="407" y="319"/>
                  <a:pt x="408" y="319"/>
                </a:cubicBezTo>
                <a:cubicBezTo>
                  <a:pt x="411" y="318"/>
                  <a:pt x="415" y="317"/>
                  <a:pt x="419" y="316"/>
                </a:cubicBezTo>
                <a:cubicBezTo>
                  <a:pt x="420" y="316"/>
                  <a:pt x="421" y="316"/>
                  <a:pt x="422" y="316"/>
                </a:cubicBezTo>
                <a:cubicBezTo>
                  <a:pt x="422" y="316"/>
                  <a:pt x="422" y="316"/>
                  <a:pt x="423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6"/>
                  <a:pt x="425" y="316"/>
                  <a:pt x="427" y="315"/>
                </a:cubicBezTo>
                <a:cubicBezTo>
                  <a:pt x="428" y="315"/>
                  <a:pt x="430" y="315"/>
                  <a:pt x="432" y="314"/>
                </a:cubicBezTo>
                <a:cubicBezTo>
                  <a:pt x="433" y="314"/>
                  <a:pt x="433" y="314"/>
                  <a:pt x="434" y="313"/>
                </a:cubicBezTo>
                <a:cubicBezTo>
                  <a:pt x="435" y="313"/>
                  <a:pt x="436" y="312"/>
                  <a:pt x="437" y="311"/>
                </a:cubicBezTo>
                <a:cubicBezTo>
                  <a:pt x="437" y="311"/>
                  <a:pt x="438" y="310"/>
                  <a:pt x="439" y="309"/>
                </a:cubicBezTo>
                <a:cubicBezTo>
                  <a:pt x="439" y="309"/>
                  <a:pt x="441" y="308"/>
                  <a:pt x="441" y="308"/>
                </a:cubicBezTo>
                <a:cubicBezTo>
                  <a:pt x="442" y="307"/>
                  <a:pt x="442" y="310"/>
                  <a:pt x="442" y="310"/>
                </a:cubicBezTo>
                <a:cubicBezTo>
                  <a:pt x="444" y="310"/>
                  <a:pt x="443" y="313"/>
                  <a:pt x="444" y="315"/>
                </a:cubicBezTo>
                <a:cubicBezTo>
                  <a:pt x="444" y="315"/>
                  <a:pt x="445" y="315"/>
                  <a:pt x="445" y="315"/>
                </a:cubicBezTo>
                <a:cubicBezTo>
                  <a:pt x="445" y="315"/>
                  <a:pt x="444" y="316"/>
                  <a:pt x="444" y="316"/>
                </a:cubicBezTo>
                <a:cubicBezTo>
                  <a:pt x="445" y="317"/>
                  <a:pt x="445" y="319"/>
                  <a:pt x="446" y="320"/>
                </a:cubicBezTo>
                <a:cubicBezTo>
                  <a:pt x="446" y="320"/>
                  <a:pt x="446" y="321"/>
                  <a:pt x="446" y="321"/>
                </a:cubicBezTo>
                <a:cubicBezTo>
                  <a:pt x="447" y="322"/>
                  <a:pt x="447" y="322"/>
                  <a:pt x="447" y="322"/>
                </a:cubicBezTo>
                <a:cubicBezTo>
                  <a:pt x="448" y="323"/>
                  <a:pt x="448" y="325"/>
                  <a:pt x="448" y="326"/>
                </a:cubicBezTo>
                <a:cubicBezTo>
                  <a:pt x="449" y="327"/>
                  <a:pt x="449" y="327"/>
                  <a:pt x="450" y="329"/>
                </a:cubicBezTo>
                <a:cubicBezTo>
                  <a:pt x="450" y="330"/>
                  <a:pt x="450" y="331"/>
                  <a:pt x="450" y="333"/>
                </a:cubicBezTo>
                <a:cubicBezTo>
                  <a:pt x="450" y="333"/>
                  <a:pt x="451" y="333"/>
                  <a:pt x="451" y="333"/>
                </a:cubicBezTo>
                <a:cubicBezTo>
                  <a:pt x="451" y="331"/>
                  <a:pt x="452" y="334"/>
                  <a:pt x="451" y="334"/>
                </a:cubicBezTo>
                <a:cubicBezTo>
                  <a:pt x="451" y="336"/>
                  <a:pt x="452" y="334"/>
                  <a:pt x="452" y="335"/>
                </a:cubicBezTo>
                <a:cubicBezTo>
                  <a:pt x="453" y="336"/>
                  <a:pt x="452" y="336"/>
                  <a:pt x="452" y="338"/>
                </a:cubicBezTo>
                <a:cubicBezTo>
                  <a:pt x="452" y="339"/>
                  <a:pt x="454" y="343"/>
                  <a:pt x="456" y="346"/>
                </a:cubicBezTo>
                <a:cubicBezTo>
                  <a:pt x="457" y="350"/>
                  <a:pt x="458" y="354"/>
                  <a:pt x="460" y="357"/>
                </a:cubicBezTo>
                <a:cubicBezTo>
                  <a:pt x="460" y="359"/>
                  <a:pt x="463" y="360"/>
                  <a:pt x="463" y="361"/>
                </a:cubicBezTo>
                <a:cubicBezTo>
                  <a:pt x="464" y="363"/>
                  <a:pt x="463" y="365"/>
                  <a:pt x="463" y="366"/>
                </a:cubicBezTo>
                <a:cubicBezTo>
                  <a:pt x="463" y="368"/>
                  <a:pt x="464" y="369"/>
                  <a:pt x="463" y="371"/>
                </a:cubicBezTo>
                <a:cubicBezTo>
                  <a:pt x="463" y="372"/>
                  <a:pt x="464" y="372"/>
                  <a:pt x="464" y="373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2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65" name="Freeform 25"/>
          <p:cNvSpPr>
            <a:spLocks noEditPoints="1"/>
          </p:cNvSpPr>
          <p:nvPr userDrawn="1"/>
        </p:nvSpPr>
        <p:spPr bwMode="auto">
          <a:xfrm flipH="1">
            <a:off x="11340455" y="117364"/>
            <a:ext cx="501051" cy="681428"/>
          </a:xfrm>
          <a:custGeom>
            <a:avLst/>
            <a:gdLst>
              <a:gd name="T0" fmla="*/ 10 w 286"/>
              <a:gd name="T1" fmla="*/ 96 h 389"/>
              <a:gd name="T2" fmla="*/ 22 w 286"/>
              <a:gd name="T3" fmla="*/ 84 h 389"/>
              <a:gd name="T4" fmla="*/ 10 w 286"/>
              <a:gd name="T5" fmla="*/ 63 h 389"/>
              <a:gd name="T6" fmla="*/ 1 w 286"/>
              <a:gd name="T7" fmla="*/ 78 h 389"/>
              <a:gd name="T8" fmla="*/ 272 w 286"/>
              <a:gd name="T9" fmla="*/ 334 h 389"/>
              <a:gd name="T10" fmla="*/ 199 w 286"/>
              <a:gd name="T11" fmla="*/ 333 h 389"/>
              <a:gd name="T12" fmla="*/ 135 w 286"/>
              <a:gd name="T13" fmla="*/ 336 h 389"/>
              <a:gd name="T14" fmla="*/ 49 w 286"/>
              <a:gd name="T15" fmla="*/ 311 h 389"/>
              <a:gd name="T16" fmla="*/ 48 w 286"/>
              <a:gd name="T17" fmla="*/ 268 h 389"/>
              <a:gd name="T18" fmla="*/ 49 w 286"/>
              <a:gd name="T19" fmla="*/ 216 h 389"/>
              <a:gd name="T20" fmla="*/ 49 w 286"/>
              <a:gd name="T21" fmla="*/ 132 h 389"/>
              <a:gd name="T22" fmla="*/ 99 w 286"/>
              <a:gd name="T23" fmla="*/ 99 h 389"/>
              <a:gd name="T24" fmla="*/ 136 w 286"/>
              <a:gd name="T25" fmla="*/ 78 h 389"/>
              <a:gd name="T26" fmla="*/ 194 w 286"/>
              <a:gd name="T27" fmla="*/ 37 h 389"/>
              <a:gd name="T28" fmla="*/ 157 w 286"/>
              <a:gd name="T29" fmla="*/ 56 h 389"/>
              <a:gd name="T30" fmla="*/ 117 w 286"/>
              <a:gd name="T31" fmla="*/ 84 h 389"/>
              <a:gd name="T32" fmla="*/ 89 w 286"/>
              <a:gd name="T33" fmla="*/ 101 h 389"/>
              <a:gd name="T34" fmla="*/ 47 w 286"/>
              <a:gd name="T35" fmla="*/ 60 h 389"/>
              <a:gd name="T36" fmla="*/ 0 w 286"/>
              <a:gd name="T37" fmla="*/ 35 h 389"/>
              <a:gd name="T38" fmla="*/ 34 w 286"/>
              <a:gd name="T39" fmla="*/ 68 h 389"/>
              <a:gd name="T40" fmla="*/ 16 w 286"/>
              <a:gd name="T41" fmla="*/ 114 h 389"/>
              <a:gd name="T42" fmla="*/ 19 w 286"/>
              <a:gd name="T43" fmla="*/ 117 h 389"/>
              <a:gd name="T44" fmla="*/ 33 w 286"/>
              <a:gd name="T45" fmla="*/ 75 h 389"/>
              <a:gd name="T46" fmla="*/ 35 w 286"/>
              <a:gd name="T47" fmla="*/ 107 h 389"/>
              <a:gd name="T48" fmla="*/ 51 w 286"/>
              <a:gd name="T49" fmla="*/ 86 h 389"/>
              <a:gd name="T50" fmla="*/ 59 w 286"/>
              <a:gd name="T51" fmla="*/ 100 h 389"/>
              <a:gd name="T52" fmla="*/ 40 w 286"/>
              <a:gd name="T53" fmla="*/ 124 h 389"/>
              <a:gd name="T54" fmla="*/ 6 w 286"/>
              <a:gd name="T55" fmla="*/ 159 h 389"/>
              <a:gd name="T56" fmla="*/ 29 w 286"/>
              <a:gd name="T57" fmla="*/ 147 h 389"/>
              <a:gd name="T58" fmla="*/ 43 w 286"/>
              <a:gd name="T59" fmla="*/ 193 h 389"/>
              <a:gd name="T60" fmla="*/ 44 w 286"/>
              <a:gd name="T61" fmla="*/ 259 h 389"/>
              <a:gd name="T62" fmla="*/ 33 w 286"/>
              <a:gd name="T63" fmla="*/ 341 h 389"/>
              <a:gd name="T64" fmla="*/ 33 w 286"/>
              <a:gd name="T65" fmla="*/ 378 h 389"/>
              <a:gd name="T66" fmla="*/ 58 w 286"/>
              <a:gd name="T67" fmla="*/ 356 h 389"/>
              <a:gd name="T68" fmla="*/ 103 w 286"/>
              <a:gd name="T69" fmla="*/ 342 h 389"/>
              <a:gd name="T70" fmla="*/ 156 w 286"/>
              <a:gd name="T71" fmla="*/ 339 h 389"/>
              <a:gd name="T72" fmla="*/ 205 w 286"/>
              <a:gd name="T73" fmla="*/ 338 h 389"/>
              <a:gd name="T74" fmla="*/ 262 w 286"/>
              <a:gd name="T75" fmla="*/ 338 h 389"/>
              <a:gd name="T76" fmla="*/ 64 w 286"/>
              <a:gd name="T77" fmla="*/ 105 h 389"/>
              <a:gd name="T78" fmla="*/ 54 w 286"/>
              <a:gd name="T79" fmla="*/ 369 h 389"/>
              <a:gd name="T80" fmla="*/ 121 w 286"/>
              <a:gd name="T81" fmla="*/ 184 h 389"/>
              <a:gd name="T82" fmla="*/ 68 w 286"/>
              <a:gd name="T83" fmla="*/ 210 h 389"/>
              <a:gd name="T84" fmla="*/ 157 w 286"/>
              <a:gd name="T85" fmla="*/ 257 h 389"/>
              <a:gd name="T86" fmla="*/ 156 w 286"/>
              <a:gd name="T87" fmla="*/ 243 h 389"/>
              <a:gd name="T88" fmla="*/ 150 w 286"/>
              <a:gd name="T89" fmla="*/ 246 h 389"/>
              <a:gd name="T90" fmla="*/ 149 w 286"/>
              <a:gd name="T91" fmla="*/ 271 h 389"/>
              <a:gd name="T92" fmla="*/ 98 w 286"/>
              <a:gd name="T93" fmla="*/ 255 h 389"/>
              <a:gd name="T94" fmla="*/ 83 w 286"/>
              <a:gd name="T95" fmla="*/ 282 h 389"/>
              <a:gd name="T96" fmla="*/ 66 w 286"/>
              <a:gd name="T97" fmla="*/ 284 h 389"/>
              <a:gd name="T98" fmla="*/ 91 w 286"/>
              <a:gd name="T99" fmla="*/ 274 h 389"/>
              <a:gd name="T100" fmla="*/ 193 w 286"/>
              <a:gd name="T101" fmla="*/ 137 h 389"/>
              <a:gd name="T102" fmla="*/ 200 w 286"/>
              <a:gd name="T103" fmla="*/ 146 h 389"/>
              <a:gd name="T104" fmla="*/ 228 w 286"/>
              <a:gd name="T105" fmla="*/ 142 h 389"/>
              <a:gd name="T106" fmla="*/ 224 w 286"/>
              <a:gd name="T107" fmla="*/ 140 h 389"/>
              <a:gd name="T108" fmla="*/ 203 w 286"/>
              <a:gd name="T109" fmla="*/ 142 h 389"/>
              <a:gd name="T110" fmla="*/ 178 w 286"/>
              <a:gd name="T111" fmla="*/ 209 h 389"/>
              <a:gd name="T112" fmla="*/ 131 w 286"/>
              <a:gd name="T113" fmla="*/ 153 h 389"/>
              <a:gd name="T114" fmla="*/ 105 w 286"/>
              <a:gd name="T115" fmla="*/ 166 h 389"/>
              <a:gd name="T116" fmla="*/ 166 w 286"/>
              <a:gd name="T117" fmla="*/ 202 h 389"/>
              <a:gd name="T118" fmla="*/ 210 w 286"/>
              <a:gd name="T119" fmla="*/ 248 h 389"/>
              <a:gd name="T120" fmla="*/ 37 w 286"/>
              <a:gd name="T121" fmla="*/ 120 h 389"/>
              <a:gd name="T122" fmla="*/ 228 w 286"/>
              <a:gd name="T123" fmla="*/ 14 h 389"/>
              <a:gd name="T124" fmla="*/ 226 w 286"/>
              <a:gd name="T125" fmla="*/ 12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6" h="389">
                <a:moveTo>
                  <a:pt x="3" y="73"/>
                </a:moveTo>
                <a:cubicBezTo>
                  <a:pt x="3" y="73"/>
                  <a:pt x="3" y="73"/>
                  <a:pt x="2" y="73"/>
                </a:cubicBezTo>
                <a:cubicBezTo>
                  <a:pt x="2" y="75"/>
                  <a:pt x="2" y="75"/>
                  <a:pt x="2" y="75"/>
                </a:cubicBezTo>
                <a:cubicBezTo>
                  <a:pt x="4" y="76"/>
                  <a:pt x="4" y="72"/>
                  <a:pt x="3" y="73"/>
                </a:cubicBezTo>
                <a:close/>
                <a:moveTo>
                  <a:pt x="1" y="134"/>
                </a:moveTo>
                <a:cubicBezTo>
                  <a:pt x="1" y="134"/>
                  <a:pt x="1" y="133"/>
                  <a:pt x="1" y="132"/>
                </a:cubicBezTo>
                <a:cubicBezTo>
                  <a:pt x="2" y="131"/>
                  <a:pt x="2" y="131"/>
                  <a:pt x="2" y="130"/>
                </a:cubicBezTo>
                <a:cubicBezTo>
                  <a:pt x="2" y="129"/>
                  <a:pt x="3" y="129"/>
                  <a:pt x="3" y="129"/>
                </a:cubicBezTo>
                <a:cubicBezTo>
                  <a:pt x="3" y="128"/>
                  <a:pt x="2" y="127"/>
                  <a:pt x="2" y="127"/>
                </a:cubicBezTo>
                <a:cubicBezTo>
                  <a:pt x="2" y="127"/>
                  <a:pt x="3" y="127"/>
                  <a:pt x="3" y="126"/>
                </a:cubicBezTo>
                <a:cubicBezTo>
                  <a:pt x="3" y="125"/>
                  <a:pt x="4" y="125"/>
                  <a:pt x="4" y="125"/>
                </a:cubicBezTo>
                <a:cubicBezTo>
                  <a:pt x="5" y="123"/>
                  <a:pt x="4" y="122"/>
                  <a:pt x="5" y="121"/>
                </a:cubicBezTo>
                <a:cubicBezTo>
                  <a:pt x="5" y="121"/>
                  <a:pt x="4" y="120"/>
                  <a:pt x="5" y="120"/>
                </a:cubicBezTo>
                <a:cubicBezTo>
                  <a:pt x="5" y="119"/>
                  <a:pt x="5" y="117"/>
                  <a:pt x="6" y="116"/>
                </a:cubicBezTo>
                <a:cubicBezTo>
                  <a:pt x="7" y="114"/>
                  <a:pt x="7" y="111"/>
                  <a:pt x="7" y="109"/>
                </a:cubicBezTo>
                <a:cubicBezTo>
                  <a:pt x="7" y="108"/>
                  <a:pt x="8" y="106"/>
                  <a:pt x="9" y="106"/>
                </a:cubicBezTo>
                <a:cubicBezTo>
                  <a:pt x="9" y="106"/>
                  <a:pt x="9" y="105"/>
                  <a:pt x="9" y="105"/>
                </a:cubicBezTo>
                <a:cubicBezTo>
                  <a:pt x="9" y="104"/>
                  <a:pt x="9" y="103"/>
                  <a:pt x="9" y="103"/>
                </a:cubicBezTo>
                <a:cubicBezTo>
                  <a:pt x="10" y="102"/>
                  <a:pt x="9" y="101"/>
                  <a:pt x="10" y="100"/>
                </a:cubicBezTo>
                <a:cubicBezTo>
                  <a:pt x="10" y="100"/>
                  <a:pt x="10" y="99"/>
                  <a:pt x="10" y="99"/>
                </a:cubicBezTo>
                <a:cubicBezTo>
                  <a:pt x="10" y="97"/>
                  <a:pt x="10" y="97"/>
                  <a:pt x="10" y="96"/>
                </a:cubicBezTo>
                <a:cubicBezTo>
                  <a:pt x="11" y="95"/>
                  <a:pt x="11" y="95"/>
                  <a:pt x="11" y="95"/>
                </a:cubicBezTo>
                <a:cubicBezTo>
                  <a:pt x="11" y="94"/>
                  <a:pt x="11" y="93"/>
                  <a:pt x="11" y="92"/>
                </a:cubicBezTo>
                <a:cubicBezTo>
                  <a:pt x="11" y="92"/>
                  <a:pt x="12" y="92"/>
                  <a:pt x="12" y="92"/>
                </a:cubicBezTo>
                <a:cubicBezTo>
                  <a:pt x="12" y="90"/>
                  <a:pt x="12" y="89"/>
                  <a:pt x="12" y="88"/>
                </a:cubicBezTo>
                <a:cubicBezTo>
                  <a:pt x="13" y="88"/>
                  <a:pt x="12" y="87"/>
                  <a:pt x="12" y="86"/>
                </a:cubicBezTo>
                <a:cubicBezTo>
                  <a:pt x="12" y="86"/>
                  <a:pt x="13" y="86"/>
                  <a:pt x="13" y="86"/>
                </a:cubicBezTo>
                <a:cubicBezTo>
                  <a:pt x="14" y="84"/>
                  <a:pt x="13" y="81"/>
                  <a:pt x="14" y="79"/>
                </a:cubicBezTo>
                <a:cubicBezTo>
                  <a:pt x="14" y="79"/>
                  <a:pt x="14" y="79"/>
                  <a:pt x="14" y="79"/>
                </a:cubicBezTo>
                <a:cubicBezTo>
                  <a:pt x="15" y="79"/>
                  <a:pt x="14" y="77"/>
                  <a:pt x="15" y="77"/>
                </a:cubicBezTo>
                <a:cubicBezTo>
                  <a:pt x="15" y="76"/>
                  <a:pt x="15" y="75"/>
                  <a:pt x="15" y="75"/>
                </a:cubicBezTo>
                <a:cubicBezTo>
                  <a:pt x="15" y="74"/>
                  <a:pt x="16" y="74"/>
                  <a:pt x="16" y="74"/>
                </a:cubicBezTo>
                <a:cubicBezTo>
                  <a:pt x="16" y="72"/>
                  <a:pt x="17" y="70"/>
                  <a:pt x="17" y="68"/>
                </a:cubicBezTo>
                <a:cubicBezTo>
                  <a:pt x="19" y="69"/>
                  <a:pt x="18" y="66"/>
                  <a:pt x="20" y="67"/>
                </a:cubicBezTo>
                <a:cubicBezTo>
                  <a:pt x="21" y="69"/>
                  <a:pt x="21" y="72"/>
                  <a:pt x="20" y="74"/>
                </a:cubicBezTo>
                <a:cubicBezTo>
                  <a:pt x="21" y="74"/>
                  <a:pt x="20" y="76"/>
                  <a:pt x="20" y="77"/>
                </a:cubicBezTo>
                <a:cubicBezTo>
                  <a:pt x="20" y="77"/>
                  <a:pt x="21" y="77"/>
                  <a:pt x="21" y="77"/>
                </a:cubicBezTo>
                <a:cubicBezTo>
                  <a:pt x="21" y="77"/>
                  <a:pt x="21" y="78"/>
                  <a:pt x="21" y="79"/>
                </a:cubicBezTo>
                <a:cubicBezTo>
                  <a:pt x="21" y="79"/>
                  <a:pt x="21" y="79"/>
                  <a:pt x="22" y="80"/>
                </a:cubicBezTo>
                <a:cubicBezTo>
                  <a:pt x="21" y="80"/>
                  <a:pt x="21" y="81"/>
                  <a:pt x="21" y="82"/>
                </a:cubicBezTo>
                <a:cubicBezTo>
                  <a:pt x="21" y="83"/>
                  <a:pt x="20" y="83"/>
                  <a:pt x="20" y="84"/>
                </a:cubicBezTo>
                <a:cubicBezTo>
                  <a:pt x="20" y="84"/>
                  <a:pt x="21" y="85"/>
                  <a:pt x="22" y="84"/>
                </a:cubicBezTo>
                <a:cubicBezTo>
                  <a:pt x="21" y="82"/>
                  <a:pt x="23" y="85"/>
                  <a:pt x="23" y="83"/>
                </a:cubicBezTo>
                <a:cubicBezTo>
                  <a:pt x="23" y="83"/>
                  <a:pt x="22" y="83"/>
                  <a:pt x="22" y="82"/>
                </a:cubicBezTo>
                <a:cubicBezTo>
                  <a:pt x="25" y="82"/>
                  <a:pt x="20" y="82"/>
                  <a:pt x="22" y="81"/>
                </a:cubicBezTo>
                <a:cubicBezTo>
                  <a:pt x="23" y="82"/>
                  <a:pt x="23" y="80"/>
                  <a:pt x="24" y="81"/>
                </a:cubicBezTo>
                <a:cubicBezTo>
                  <a:pt x="24" y="76"/>
                  <a:pt x="25" y="71"/>
                  <a:pt x="25" y="66"/>
                </a:cubicBezTo>
                <a:cubicBezTo>
                  <a:pt x="25" y="65"/>
                  <a:pt x="25" y="65"/>
                  <a:pt x="24" y="65"/>
                </a:cubicBezTo>
                <a:cubicBezTo>
                  <a:pt x="24" y="64"/>
                  <a:pt x="25" y="64"/>
                  <a:pt x="25" y="64"/>
                </a:cubicBezTo>
                <a:cubicBezTo>
                  <a:pt x="25" y="61"/>
                  <a:pt x="24" y="59"/>
                  <a:pt x="22" y="57"/>
                </a:cubicBezTo>
                <a:cubicBezTo>
                  <a:pt x="19" y="56"/>
                  <a:pt x="18" y="60"/>
                  <a:pt x="17" y="59"/>
                </a:cubicBezTo>
                <a:cubicBezTo>
                  <a:pt x="14" y="57"/>
                  <a:pt x="16" y="54"/>
                  <a:pt x="16" y="50"/>
                </a:cubicBezTo>
                <a:cubicBezTo>
                  <a:pt x="15" y="49"/>
                  <a:pt x="14" y="51"/>
                  <a:pt x="14" y="50"/>
                </a:cubicBezTo>
                <a:cubicBezTo>
                  <a:pt x="14" y="50"/>
                  <a:pt x="14" y="49"/>
                  <a:pt x="14" y="49"/>
                </a:cubicBezTo>
                <a:cubicBezTo>
                  <a:pt x="13" y="49"/>
                  <a:pt x="12" y="49"/>
                  <a:pt x="12" y="49"/>
                </a:cubicBezTo>
                <a:cubicBezTo>
                  <a:pt x="10" y="51"/>
                  <a:pt x="9" y="53"/>
                  <a:pt x="9" y="56"/>
                </a:cubicBezTo>
                <a:cubicBezTo>
                  <a:pt x="8" y="57"/>
                  <a:pt x="8" y="58"/>
                  <a:pt x="8" y="60"/>
                </a:cubicBezTo>
                <a:cubicBezTo>
                  <a:pt x="8" y="60"/>
                  <a:pt x="7" y="60"/>
                  <a:pt x="7" y="60"/>
                </a:cubicBezTo>
                <a:cubicBezTo>
                  <a:pt x="7" y="61"/>
                  <a:pt x="7" y="61"/>
                  <a:pt x="7" y="62"/>
                </a:cubicBezTo>
                <a:cubicBezTo>
                  <a:pt x="5" y="64"/>
                  <a:pt x="6" y="67"/>
                  <a:pt x="5" y="69"/>
                </a:cubicBezTo>
                <a:cubicBezTo>
                  <a:pt x="6" y="69"/>
                  <a:pt x="5" y="68"/>
                  <a:pt x="6" y="67"/>
                </a:cubicBezTo>
                <a:cubicBezTo>
                  <a:pt x="6" y="67"/>
                  <a:pt x="7" y="67"/>
                  <a:pt x="7" y="66"/>
                </a:cubicBezTo>
                <a:cubicBezTo>
                  <a:pt x="8" y="65"/>
                  <a:pt x="8" y="63"/>
                  <a:pt x="10" y="63"/>
                </a:cubicBezTo>
                <a:cubicBezTo>
                  <a:pt x="10" y="66"/>
                  <a:pt x="10" y="70"/>
                  <a:pt x="10" y="73"/>
                </a:cubicBezTo>
                <a:cubicBezTo>
                  <a:pt x="10" y="74"/>
                  <a:pt x="10" y="75"/>
                  <a:pt x="10" y="76"/>
                </a:cubicBezTo>
                <a:cubicBezTo>
                  <a:pt x="10" y="76"/>
                  <a:pt x="9" y="77"/>
                  <a:pt x="9" y="77"/>
                </a:cubicBezTo>
                <a:cubicBezTo>
                  <a:pt x="9" y="79"/>
                  <a:pt x="9" y="82"/>
                  <a:pt x="9" y="84"/>
                </a:cubicBezTo>
                <a:cubicBezTo>
                  <a:pt x="9" y="85"/>
                  <a:pt x="8" y="85"/>
                  <a:pt x="8" y="85"/>
                </a:cubicBezTo>
                <a:cubicBezTo>
                  <a:pt x="8" y="86"/>
                  <a:pt x="7" y="86"/>
                  <a:pt x="7" y="87"/>
                </a:cubicBezTo>
                <a:cubicBezTo>
                  <a:pt x="7" y="87"/>
                  <a:pt x="7" y="88"/>
                  <a:pt x="7" y="88"/>
                </a:cubicBezTo>
                <a:cubicBezTo>
                  <a:pt x="7" y="88"/>
                  <a:pt x="7" y="88"/>
                  <a:pt x="7" y="88"/>
                </a:cubicBezTo>
                <a:cubicBezTo>
                  <a:pt x="6" y="90"/>
                  <a:pt x="6" y="92"/>
                  <a:pt x="6" y="94"/>
                </a:cubicBezTo>
                <a:cubicBezTo>
                  <a:pt x="6" y="97"/>
                  <a:pt x="5" y="100"/>
                  <a:pt x="5" y="102"/>
                </a:cubicBezTo>
                <a:cubicBezTo>
                  <a:pt x="4" y="103"/>
                  <a:pt x="4" y="103"/>
                  <a:pt x="4" y="105"/>
                </a:cubicBezTo>
                <a:cubicBezTo>
                  <a:pt x="4" y="105"/>
                  <a:pt x="3" y="105"/>
                  <a:pt x="3" y="105"/>
                </a:cubicBezTo>
                <a:cubicBezTo>
                  <a:pt x="3" y="107"/>
                  <a:pt x="3" y="109"/>
                  <a:pt x="3" y="110"/>
                </a:cubicBezTo>
                <a:cubicBezTo>
                  <a:pt x="2" y="114"/>
                  <a:pt x="1" y="118"/>
                  <a:pt x="0" y="121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37"/>
                  <a:pt x="0" y="135"/>
                  <a:pt x="1" y="134"/>
                </a:cubicBezTo>
                <a:cubicBezTo>
                  <a:pt x="1" y="134"/>
                  <a:pt x="1" y="134"/>
                  <a:pt x="1" y="134"/>
                </a:cubicBezTo>
                <a:close/>
                <a:moveTo>
                  <a:pt x="1" y="78"/>
                </a:moveTo>
                <a:cubicBezTo>
                  <a:pt x="2" y="79"/>
                  <a:pt x="4" y="76"/>
                  <a:pt x="2" y="75"/>
                </a:cubicBezTo>
                <a:cubicBezTo>
                  <a:pt x="2" y="76"/>
                  <a:pt x="1" y="77"/>
                  <a:pt x="1" y="78"/>
                </a:cubicBezTo>
                <a:close/>
                <a:moveTo>
                  <a:pt x="2" y="213"/>
                </a:moveTo>
                <a:cubicBezTo>
                  <a:pt x="3" y="213"/>
                  <a:pt x="3" y="212"/>
                  <a:pt x="3" y="211"/>
                </a:cubicBezTo>
                <a:cubicBezTo>
                  <a:pt x="4" y="210"/>
                  <a:pt x="6" y="210"/>
                  <a:pt x="6" y="210"/>
                </a:cubicBezTo>
                <a:cubicBezTo>
                  <a:pt x="6" y="210"/>
                  <a:pt x="6" y="209"/>
                  <a:pt x="6" y="208"/>
                </a:cubicBezTo>
                <a:cubicBezTo>
                  <a:pt x="7" y="207"/>
                  <a:pt x="8" y="206"/>
                  <a:pt x="9" y="206"/>
                </a:cubicBezTo>
                <a:cubicBezTo>
                  <a:pt x="9" y="204"/>
                  <a:pt x="11" y="203"/>
                  <a:pt x="10" y="200"/>
                </a:cubicBezTo>
                <a:cubicBezTo>
                  <a:pt x="12" y="199"/>
                  <a:pt x="13" y="198"/>
                  <a:pt x="12" y="195"/>
                </a:cubicBezTo>
                <a:cubicBezTo>
                  <a:pt x="9" y="195"/>
                  <a:pt x="5" y="195"/>
                  <a:pt x="1" y="195"/>
                </a:cubicBezTo>
                <a:cubicBezTo>
                  <a:pt x="1" y="195"/>
                  <a:pt x="0" y="196"/>
                  <a:pt x="0" y="196"/>
                </a:cubicBezTo>
                <a:cubicBezTo>
                  <a:pt x="0" y="202"/>
                  <a:pt x="0" y="202"/>
                  <a:pt x="0" y="202"/>
                </a:cubicBezTo>
                <a:cubicBezTo>
                  <a:pt x="0" y="202"/>
                  <a:pt x="1" y="203"/>
                  <a:pt x="1" y="203"/>
                </a:cubicBezTo>
                <a:cubicBezTo>
                  <a:pt x="1" y="203"/>
                  <a:pt x="0" y="204"/>
                  <a:pt x="1" y="205"/>
                </a:cubicBezTo>
                <a:cubicBezTo>
                  <a:pt x="2" y="205"/>
                  <a:pt x="1" y="205"/>
                  <a:pt x="0" y="206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219"/>
                  <a:pt x="0" y="219"/>
                  <a:pt x="0" y="219"/>
                </a:cubicBezTo>
                <a:cubicBezTo>
                  <a:pt x="0" y="219"/>
                  <a:pt x="1" y="219"/>
                  <a:pt x="1" y="218"/>
                </a:cubicBezTo>
                <a:cubicBezTo>
                  <a:pt x="1" y="216"/>
                  <a:pt x="2" y="215"/>
                  <a:pt x="2" y="213"/>
                </a:cubicBezTo>
                <a:close/>
                <a:moveTo>
                  <a:pt x="278" y="333"/>
                </a:moveTo>
                <a:cubicBezTo>
                  <a:pt x="276" y="333"/>
                  <a:pt x="276" y="332"/>
                  <a:pt x="276" y="333"/>
                </a:cubicBezTo>
                <a:cubicBezTo>
                  <a:pt x="275" y="333"/>
                  <a:pt x="273" y="333"/>
                  <a:pt x="273" y="333"/>
                </a:cubicBezTo>
                <a:cubicBezTo>
                  <a:pt x="272" y="333"/>
                  <a:pt x="272" y="334"/>
                  <a:pt x="272" y="334"/>
                </a:cubicBezTo>
                <a:cubicBezTo>
                  <a:pt x="272" y="334"/>
                  <a:pt x="272" y="333"/>
                  <a:pt x="272" y="333"/>
                </a:cubicBezTo>
                <a:cubicBezTo>
                  <a:pt x="269" y="333"/>
                  <a:pt x="268" y="333"/>
                  <a:pt x="266" y="334"/>
                </a:cubicBezTo>
                <a:cubicBezTo>
                  <a:pt x="263" y="334"/>
                  <a:pt x="257" y="335"/>
                  <a:pt x="255" y="334"/>
                </a:cubicBezTo>
                <a:cubicBezTo>
                  <a:pt x="253" y="334"/>
                  <a:pt x="254" y="334"/>
                  <a:pt x="253" y="334"/>
                </a:cubicBezTo>
                <a:cubicBezTo>
                  <a:pt x="252" y="335"/>
                  <a:pt x="251" y="334"/>
                  <a:pt x="251" y="334"/>
                </a:cubicBezTo>
                <a:cubicBezTo>
                  <a:pt x="248" y="334"/>
                  <a:pt x="247" y="333"/>
                  <a:pt x="246" y="333"/>
                </a:cubicBezTo>
                <a:cubicBezTo>
                  <a:pt x="245" y="333"/>
                  <a:pt x="245" y="334"/>
                  <a:pt x="245" y="334"/>
                </a:cubicBezTo>
                <a:cubicBezTo>
                  <a:pt x="242" y="334"/>
                  <a:pt x="240" y="334"/>
                  <a:pt x="238" y="334"/>
                </a:cubicBezTo>
                <a:cubicBezTo>
                  <a:pt x="237" y="334"/>
                  <a:pt x="238" y="335"/>
                  <a:pt x="237" y="334"/>
                </a:cubicBezTo>
                <a:cubicBezTo>
                  <a:pt x="236" y="333"/>
                  <a:pt x="232" y="335"/>
                  <a:pt x="232" y="333"/>
                </a:cubicBezTo>
                <a:cubicBezTo>
                  <a:pt x="229" y="334"/>
                  <a:pt x="227" y="334"/>
                  <a:pt x="226" y="334"/>
                </a:cubicBezTo>
                <a:cubicBezTo>
                  <a:pt x="224" y="333"/>
                  <a:pt x="222" y="334"/>
                  <a:pt x="221" y="334"/>
                </a:cubicBezTo>
                <a:cubicBezTo>
                  <a:pt x="221" y="334"/>
                  <a:pt x="220" y="334"/>
                  <a:pt x="220" y="334"/>
                </a:cubicBezTo>
                <a:cubicBezTo>
                  <a:pt x="219" y="334"/>
                  <a:pt x="219" y="334"/>
                  <a:pt x="218" y="334"/>
                </a:cubicBezTo>
                <a:cubicBezTo>
                  <a:pt x="217" y="334"/>
                  <a:pt x="218" y="335"/>
                  <a:pt x="217" y="334"/>
                </a:cubicBezTo>
                <a:cubicBezTo>
                  <a:pt x="217" y="333"/>
                  <a:pt x="213" y="334"/>
                  <a:pt x="213" y="334"/>
                </a:cubicBezTo>
                <a:cubicBezTo>
                  <a:pt x="212" y="334"/>
                  <a:pt x="212" y="334"/>
                  <a:pt x="211" y="334"/>
                </a:cubicBezTo>
                <a:cubicBezTo>
                  <a:pt x="210" y="334"/>
                  <a:pt x="208" y="334"/>
                  <a:pt x="207" y="334"/>
                </a:cubicBezTo>
                <a:cubicBezTo>
                  <a:pt x="204" y="334"/>
                  <a:pt x="203" y="333"/>
                  <a:pt x="201" y="334"/>
                </a:cubicBezTo>
                <a:cubicBezTo>
                  <a:pt x="201" y="334"/>
                  <a:pt x="201" y="334"/>
                  <a:pt x="200" y="334"/>
                </a:cubicBezTo>
                <a:cubicBezTo>
                  <a:pt x="199" y="334"/>
                  <a:pt x="200" y="333"/>
                  <a:pt x="199" y="333"/>
                </a:cubicBezTo>
                <a:cubicBezTo>
                  <a:pt x="199" y="333"/>
                  <a:pt x="199" y="334"/>
                  <a:pt x="198" y="334"/>
                </a:cubicBezTo>
                <a:cubicBezTo>
                  <a:pt x="197" y="334"/>
                  <a:pt x="195" y="333"/>
                  <a:pt x="194" y="333"/>
                </a:cubicBezTo>
                <a:cubicBezTo>
                  <a:pt x="192" y="333"/>
                  <a:pt x="192" y="334"/>
                  <a:pt x="191" y="334"/>
                </a:cubicBezTo>
                <a:cubicBezTo>
                  <a:pt x="191" y="334"/>
                  <a:pt x="191" y="333"/>
                  <a:pt x="190" y="333"/>
                </a:cubicBezTo>
                <a:cubicBezTo>
                  <a:pt x="190" y="333"/>
                  <a:pt x="190" y="334"/>
                  <a:pt x="190" y="334"/>
                </a:cubicBezTo>
                <a:cubicBezTo>
                  <a:pt x="190" y="334"/>
                  <a:pt x="187" y="333"/>
                  <a:pt x="186" y="333"/>
                </a:cubicBezTo>
                <a:cubicBezTo>
                  <a:pt x="186" y="333"/>
                  <a:pt x="186" y="334"/>
                  <a:pt x="186" y="334"/>
                </a:cubicBezTo>
                <a:cubicBezTo>
                  <a:pt x="185" y="334"/>
                  <a:pt x="185" y="333"/>
                  <a:pt x="184" y="333"/>
                </a:cubicBezTo>
                <a:cubicBezTo>
                  <a:pt x="183" y="333"/>
                  <a:pt x="183" y="334"/>
                  <a:pt x="182" y="334"/>
                </a:cubicBezTo>
                <a:cubicBezTo>
                  <a:pt x="181" y="332"/>
                  <a:pt x="178" y="334"/>
                  <a:pt x="176" y="334"/>
                </a:cubicBezTo>
                <a:cubicBezTo>
                  <a:pt x="176" y="334"/>
                  <a:pt x="175" y="333"/>
                  <a:pt x="175" y="333"/>
                </a:cubicBezTo>
                <a:cubicBezTo>
                  <a:pt x="175" y="333"/>
                  <a:pt x="174" y="334"/>
                  <a:pt x="174" y="334"/>
                </a:cubicBezTo>
                <a:cubicBezTo>
                  <a:pt x="171" y="334"/>
                  <a:pt x="168" y="334"/>
                  <a:pt x="165" y="334"/>
                </a:cubicBezTo>
                <a:cubicBezTo>
                  <a:pt x="164" y="334"/>
                  <a:pt x="164" y="334"/>
                  <a:pt x="163" y="334"/>
                </a:cubicBezTo>
                <a:cubicBezTo>
                  <a:pt x="163" y="334"/>
                  <a:pt x="162" y="334"/>
                  <a:pt x="161" y="334"/>
                </a:cubicBezTo>
                <a:cubicBezTo>
                  <a:pt x="161" y="334"/>
                  <a:pt x="161" y="334"/>
                  <a:pt x="161" y="334"/>
                </a:cubicBezTo>
                <a:cubicBezTo>
                  <a:pt x="160" y="335"/>
                  <a:pt x="159" y="335"/>
                  <a:pt x="159" y="335"/>
                </a:cubicBezTo>
                <a:cubicBezTo>
                  <a:pt x="158" y="335"/>
                  <a:pt x="158" y="335"/>
                  <a:pt x="157" y="335"/>
                </a:cubicBezTo>
                <a:cubicBezTo>
                  <a:pt x="153" y="335"/>
                  <a:pt x="148" y="334"/>
                  <a:pt x="143" y="335"/>
                </a:cubicBezTo>
                <a:cubicBezTo>
                  <a:pt x="142" y="335"/>
                  <a:pt x="141" y="336"/>
                  <a:pt x="140" y="336"/>
                </a:cubicBezTo>
                <a:cubicBezTo>
                  <a:pt x="137" y="336"/>
                  <a:pt x="135" y="335"/>
                  <a:pt x="135" y="336"/>
                </a:cubicBezTo>
                <a:cubicBezTo>
                  <a:pt x="134" y="336"/>
                  <a:pt x="133" y="336"/>
                  <a:pt x="133" y="336"/>
                </a:cubicBezTo>
                <a:cubicBezTo>
                  <a:pt x="125" y="337"/>
                  <a:pt x="115" y="337"/>
                  <a:pt x="108" y="338"/>
                </a:cubicBezTo>
                <a:cubicBezTo>
                  <a:pt x="105" y="338"/>
                  <a:pt x="103" y="338"/>
                  <a:pt x="102" y="338"/>
                </a:cubicBezTo>
                <a:cubicBezTo>
                  <a:pt x="102" y="339"/>
                  <a:pt x="101" y="338"/>
                  <a:pt x="100" y="338"/>
                </a:cubicBezTo>
                <a:cubicBezTo>
                  <a:pt x="99" y="339"/>
                  <a:pt x="98" y="340"/>
                  <a:pt x="96" y="340"/>
                </a:cubicBezTo>
                <a:cubicBezTo>
                  <a:pt x="96" y="340"/>
                  <a:pt x="96" y="339"/>
                  <a:pt x="96" y="339"/>
                </a:cubicBezTo>
                <a:cubicBezTo>
                  <a:pt x="95" y="339"/>
                  <a:pt x="95" y="340"/>
                  <a:pt x="95" y="340"/>
                </a:cubicBezTo>
                <a:cubicBezTo>
                  <a:pt x="93" y="339"/>
                  <a:pt x="93" y="339"/>
                  <a:pt x="93" y="340"/>
                </a:cubicBezTo>
                <a:cubicBezTo>
                  <a:pt x="92" y="340"/>
                  <a:pt x="91" y="340"/>
                  <a:pt x="91" y="340"/>
                </a:cubicBezTo>
                <a:cubicBezTo>
                  <a:pt x="88" y="340"/>
                  <a:pt x="86" y="341"/>
                  <a:pt x="84" y="340"/>
                </a:cubicBezTo>
                <a:cubicBezTo>
                  <a:pt x="82" y="340"/>
                  <a:pt x="83" y="340"/>
                  <a:pt x="81" y="340"/>
                </a:cubicBezTo>
                <a:cubicBezTo>
                  <a:pt x="81" y="340"/>
                  <a:pt x="80" y="340"/>
                  <a:pt x="80" y="340"/>
                </a:cubicBezTo>
                <a:cubicBezTo>
                  <a:pt x="75" y="341"/>
                  <a:pt x="68" y="340"/>
                  <a:pt x="65" y="341"/>
                </a:cubicBezTo>
                <a:cubicBezTo>
                  <a:pt x="62" y="342"/>
                  <a:pt x="62" y="341"/>
                  <a:pt x="61" y="341"/>
                </a:cubicBezTo>
                <a:cubicBezTo>
                  <a:pt x="60" y="341"/>
                  <a:pt x="59" y="341"/>
                  <a:pt x="58" y="341"/>
                </a:cubicBezTo>
                <a:cubicBezTo>
                  <a:pt x="55" y="341"/>
                  <a:pt x="53" y="341"/>
                  <a:pt x="52" y="340"/>
                </a:cubicBezTo>
                <a:cubicBezTo>
                  <a:pt x="51" y="340"/>
                  <a:pt x="50" y="341"/>
                  <a:pt x="49" y="340"/>
                </a:cubicBezTo>
                <a:cubicBezTo>
                  <a:pt x="49" y="336"/>
                  <a:pt x="49" y="333"/>
                  <a:pt x="49" y="330"/>
                </a:cubicBezTo>
                <a:cubicBezTo>
                  <a:pt x="49" y="326"/>
                  <a:pt x="49" y="323"/>
                  <a:pt x="49" y="320"/>
                </a:cubicBezTo>
                <a:cubicBezTo>
                  <a:pt x="49" y="318"/>
                  <a:pt x="49" y="317"/>
                  <a:pt x="49" y="315"/>
                </a:cubicBezTo>
                <a:cubicBezTo>
                  <a:pt x="49" y="313"/>
                  <a:pt x="48" y="312"/>
                  <a:pt x="49" y="311"/>
                </a:cubicBezTo>
                <a:cubicBezTo>
                  <a:pt x="50" y="310"/>
                  <a:pt x="49" y="310"/>
                  <a:pt x="49" y="310"/>
                </a:cubicBezTo>
                <a:cubicBezTo>
                  <a:pt x="49" y="308"/>
                  <a:pt x="49" y="308"/>
                  <a:pt x="49" y="307"/>
                </a:cubicBezTo>
                <a:cubicBezTo>
                  <a:pt x="49" y="307"/>
                  <a:pt x="48" y="306"/>
                  <a:pt x="49" y="306"/>
                </a:cubicBezTo>
                <a:cubicBezTo>
                  <a:pt x="49" y="306"/>
                  <a:pt x="49" y="306"/>
                  <a:pt x="49" y="306"/>
                </a:cubicBezTo>
                <a:cubicBezTo>
                  <a:pt x="50" y="305"/>
                  <a:pt x="49" y="304"/>
                  <a:pt x="49" y="304"/>
                </a:cubicBezTo>
                <a:cubicBezTo>
                  <a:pt x="48" y="303"/>
                  <a:pt x="49" y="303"/>
                  <a:pt x="49" y="303"/>
                </a:cubicBezTo>
                <a:cubicBezTo>
                  <a:pt x="49" y="302"/>
                  <a:pt x="48" y="300"/>
                  <a:pt x="49" y="299"/>
                </a:cubicBezTo>
                <a:cubicBezTo>
                  <a:pt x="49" y="299"/>
                  <a:pt x="49" y="298"/>
                  <a:pt x="49" y="298"/>
                </a:cubicBezTo>
                <a:cubicBezTo>
                  <a:pt x="49" y="297"/>
                  <a:pt x="49" y="297"/>
                  <a:pt x="49" y="296"/>
                </a:cubicBezTo>
                <a:cubicBezTo>
                  <a:pt x="48" y="293"/>
                  <a:pt x="49" y="291"/>
                  <a:pt x="49" y="289"/>
                </a:cubicBezTo>
                <a:cubicBezTo>
                  <a:pt x="48" y="288"/>
                  <a:pt x="48" y="287"/>
                  <a:pt x="48" y="286"/>
                </a:cubicBezTo>
                <a:cubicBezTo>
                  <a:pt x="48" y="285"/>
                  <a:pt x="49" y="285"/>
                  <a:pt x="49" y="285"/>
                </a:cubicBezTo>
                <a:cubicBezTo>
                  <a:pt x="49" y="285"/>
                  <a:pt x="48" y="284"/>
                  <a:pt x="48" y="284"/>
                </a:cubicBezTo>
                <a:cubicBezTo>
                  <a:pt x="48" y="283"/>
                  <a:pt x="49" y="282"/>
                  <a:pt x="49" y="281"/>
                </a:cubicBezTo>
                <a:cubicBezTo>
                  <a:pt x="49" y="280"/>
                  <a:pt x="48" y="280"/>
                  <a:pt x="48" y="280"/>
                </a:cubicBezTo>
                <a:cubicBezTo>
                  <a:pt x="48" y="280"/>
                  <a:pt x="49" y="279"/>
                  <a:pt x="49" y="279"/>
                </a:cubicBezTo>
                <a:cubicBezTo>
                  <a:pt x="48" y="278"/>
                  <a:pt x="48" y="278"/>
                  <a:pt x="48" y="277"/>
                </a:cubicBezTo>
                <a:cubicBezTo>
                  <a:pt x="48" y="276"/>
                  <a:pt x="49" y="275"/>
                  <a:pt x="49" y="275"/>
                </a:cubicBezTo>
                <a:cubicBezTo>
                  <a:pt x="49" y="275"/>
                  <a:pt x="48" y="274"/>
                  <a:pt x="48" y="274"/>
                </a:cubicBezTo>
                <a:cubicBezTo>
                  <a:pt x="47" y="272"/>
                  <a:pt x="49" y="269"/>
                  <a:pt x="49" y="268"/>
                </a:cubicBezTo>
                <a:cubicBezTo>
                  <a:pt x="49" y="268"/>
                  <a:pt x="48" y="267"/>
                  <a:pt x="48" y="268"/>
                </a:cubicBezTo>
                <a:cubicBezTo>
                  <a:pt x="48" y="267"/>
                  <a:pt x="49" y="267"/>
                  <a:pt x="49" y="266"/>
                </a:cubicBezTo>
                <a:cubicBezTo>
                  <a:pt x="49" y="261"/>
                  <a:pt x="50" y="256"/>
                  <a:pt x="49" y="252"/>
                </a:cubicBezTo>
                <a:cubicBezTo>
                  <a:pt x="49" y="251"/>
                  <a:pt x="49" y="251"/>
                  <a:pt x="49" y="251"/>
                </a:cubicBezTo>
                <a:cubicBezTo>
                  <a:pt x="48" y="251"/>
                  <a:pt x="49" y="250"/>
                  <a:pt x="49" y="250"/>
                </a:cubicBezTo>
                <a:cubicBezTo>
                  <a:pt x="49" y="250"/>
                  <a:pt x="49" y="250"/>
                  <a:pt x="49" y="249"/>
                </a:cubicBezTo>
                <a:cubicBezTo>
                  <a:pt x="49" y="248"/>
                  <a:pt x="49" y="248"/>
                  <a:pt x="49" y="247"/>
                </a:cubicBezTo>
                <a:cubicBezTo>
                  <a:pt x="49" y="247"/>
                  <a:pt x="49" y="246"/>
                  <a:pt x="49" y="246"/>
                </a:cubicBezTo>
                <a:cubicBezTo>
                  <a:pt x="49" y="246"/>
                  <a:pt x="49" y="245"/>
                  <a:pt x="49" y="245"/>
                </a:cubicBezTo>
                <a:cubicBezTo>
                  <a:pt x="49" y="244"/>
                  <a:pt x="49" y="243"/>
                  <a:pt x="49" y="243"/>
                </a:cubicBezTo>
                <a:cubicBezTo>
                  <a:pt x="48" y="242"/>
                  <a:pt x="49" y="242"/>
                  <a:pt x="49" y="242"/>
                </a:cubicBezTo>
                <a:cubicBezTo>
                  <a:pt x="49" y="241"/>
                  <a:pt x="48" y="241"/>
                  <a:pt x="48" y="240"/>
                </a:cubicBezTo>
                <a:cubicBezTo>
                  <a:pt x="48" y="240"/>
                  <a:pt x="49" y="240"/>
                  <a:pt x="49" y="240"/>
                </a:cubicBezTo>
                <a:cubicBezTo>
                  <a:pt x="50" y="239"/>
                  <a:pt x="49" y="238"/>
                  <a:pt x="49" y="238"/>
                </a:cubicBezTo>
                <a:cubicBezTo>
                  <a:pt x="49" y="238"/>
                  <a:pt x="49" y="237"/>
                  <a:pt x="49" y="237"/>
                </a:cubicBezTo>
                <a:cubicBezTo>
                  <a:pt x="49" y="237"/>
                  <a:pt x="49" y="236"/>
                  <a:pt x="49" y="235"/>
                </a:cubicBezTo>
                <a:cubicBezTo>
                  <a:pt x="48" y="234"/>
                  <a:pt x="49" y="233"/>
                  <a:pt x="49" y="233"/>
                </a:cubicBezTo>
                <a:cubicBezTo>
                  <a:pt x="49" y="233"/>
                  <a:pt x="49" y="232"/>
                  <a:pt x="49" y="232"/>
                </a:cubicBezTo>
                <a:cubicBezTo>
                  <a:pt x="48" y="229"/>
                  <a:pt x="48" y="224"/>
                  <a:pt x="49" y="222"/>
                </a:cubicBezTo>
                <a:cubicBezTo>
                  <a:pt x="49" y="221"/>
                  <a:pt x="49" y="221"/>
                  <a:pt x="49" y="221"/>
                </a:cubicBezTo>
                <a:cubicBezTo>
                  <a:pt x="49" y="220"/>
                  <a:pt x="48" y="220"/>
                  <a:pt x="49" y="220"/>
                </a:cubicBezTo>
                <a:cubicBezTo>
                  <a:pt x="49" y="219"/>
                  <a:pt x="49" y="218"/>
                  <a:pt x="49" y="216"/>
                </a:cubicBezTo>
                <a:cubicBezTo>
                  <a:pt x="49" y="215"/>
                  <a:pt x="49" y="214"/>
                  <a:pt x="49" y="212"/>
                </a:cubicBezTo>
                <a:cubicBezTo>
                  <a:pt x="48" y="210"/>
                  <a:pt x="49" y="208"/>
                  <a:pt x="49" y="206"/>
                </a:cubicBezTo>
                <a:cubicBezTo>
                  <a:pt x="48" y="205"/>
                  <a:pt x="48" y="204"/>
                  <a:pt x="48" y="203"/>
                </a:cubicBezTo>
                <a:cubicBezTo>
                  <a:pt x="48" y="198"/>
                  <a:pt x="48" y="192"/>
                  <a:pt x="47" y="189"/>
                </a:cubicBezTo>
                <a:cubicBezTo>
                  <a:pt x="47" y="185"/>
                  <a:pt x="48" y="180"/>
                  <a:pt x="47" y="177"/>
                </a:cubicBezTo>
                <a:cubicBezTo>
                  <a:pt x="47" y="176"/>
                  <a:pt x="47" y="176"/>
                  <a:pt x="47" y="175"/>
                </a:cubicBezTo>
                <a:cubicBezTo>
                  <a:pt x="47" y="174"/>
                  <a:pt x="46" y="174"/>
                  <a:pt x="47" y="173"/>
                </a:cubicBezTo>
                <a:cubicBezTo>
                  <a:pt x="48" y="173"/>
                  <a:pt x="47" y="172"/>
                  <a:pt x="47" y="172"/>
                </a:cubicBezTo>
                <a:cubicBezTo>
                  <a:pt x="47" y="172"/>
                  <a:pt x="47" y="172"/>
                  <a:pt x="47" y="171"/>
                </a:cubicBezTo>
                <a:cubicBezTo>
                  <a:pt x="47" y="170"/>
                  <a:pt x="47" y="169"/>
                  <a:pt x="47" y="168"/>
                </a:cubicBezTo>
                <a:cubicBezTo>
                  <a:pt x="47" y="168"/>
                  <a:pt x="47" y="168"/>
                  <a:pt x="47" y="168"/>
                </a:cubicBezTo>
                <a:cubicBezTo>
                  <a:pt x="47" y="166"/>
                  <a:pt x="47" y="165"/>
                  <a:pt x="47" y="164"/>
                </a:cubicBezTo>
                <a:cubicBezTo>
                  <a:pt x="47" y="164"/>
                  <a:pt x="47" y="163"/>
                  <a:pt x="47" y="163"/>
                </a:cubicBezTo>
                <a:cubicBezTo>
                  <a:pt x="47" y="163"/>
                  <a:pt x="47" y="162"/>
                  <a:pt x="47" y="162"/>
                </a:cubicBezTo>
                <a:cubicBezTo>
                  <a:pt x="46" y="160"/>
                  <a:pt x="47" y="159"/>
                  <a:pt x="47" y="157"/>
                </a:cubicBezTo>
                <a:cubicBezTo>
                  <a:pt x="48" y="153"/>
                  <a:pt x="47" y="147"/>
                  <a:pt x="47" y="144"/>
                </a:cubicBezTo>
                <a:cubicBezTo>
                  <a:pt x="46" y="143"/>
                  <a:pt x="47" y="139"/>
                  <a:pt x="47" y="139"/>
                </a:cubicBezTo>
                <a:cubicBezTo>
                  <a:pt x="47" y="138"/>
                  <a:pt x="47" y="138"/>
                  <a:pt x="47" y="138"/>
                </a:cubicBezTo>
                <a:cubicBezTo>
                  <a:pt x="47" y="137"/>
                  <a:pt x="46" y="137"/>
                  <a:pt x="47" y="136"/>
                </a:cubicBezTo>
                <a:cubicBezTo>
                  <a:pt x="47" y="136"/>
                  <a:pt x="47" y="136"/>
                  <a:pt x="47" y="136"/>
                </a:cubicBezTo>
                <a:cubicBezTo>
                  <a:pt x="48" y="134"/>
                  <a:pt x="48" y="134"/>
                  <a:pt x="49" y="132"/>
                </a:cubicBezTo>
                <a:cubicBezTo>
                  <a:pt x="50" y="132"/>
                  <a:pt x="51" y="132"/>
                  <a:pt x="52" y="131"/>
                </a:cubicBezTo>
                <a:cubicBezTo>
                  <a:pt x="52" y="131"/>
                  <a:pt x="52" y="130"/>
                  <a:pt x="52" y="130"/>
                </a:cubicBezTo>
                <a:cubicBezTo>
                  <a:pt x="54" y="129"/>
                  <a:pt x="55" y="128"/>
                  <a:pt x="56" y="127"/>
                </a:cubicBezTo>
                <a:cubicBezTo>
                  <a:pt x="56" y="127"/>
                  <a:pt x="57" y="127"/>
                  <a:pt x="57" y="127"/>
                </a:cubicBezTo>
                <a:cubicBezTo>
                  <a:pt x="60" y="125"/>
                  <a:pt x="62" y="122"/>
                  <a:pt x="66" y="122"/>
                </a:cubicBezTo>
                <a:cubicBezTo>
                  <a:pt x="69" y="121"/>
                  <a:pt x="68" y="124"/>
                  <a:pt x="70" y="124"/>
                </a:cubicBezTo>
                <a:cubicBezTo>
                  <a:pt x="69" y="121"/>
                  <a:pt x="70" y="119"/>
                  <a:pt x="71" y="119"/>
                </a:cubicBezTo>
                <a:cubicBezTo>
                  <a:pt x="71" y="118"/>
                  <a:pt x="71" y="117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6"/>
                  <a:pt x="75" y="113"/>
                  <a:pt x="77" y="114"/>
                </a:cubicBezTo>
                <a:cubicBezTo>
                  <a:pt x="81" y="115"/>
                  <a:pt x="80" y="120"/>
                  <a:pt x="85" y="119"/>
                </a:cubicBezTo>
                <a:cubicBezTo>
                  <a:pt x="88" y="115"/>
                  <a:pt x="82" y="112"/>
                  <a:pt x="84" y="109"/>
                </a:cubicBezTo>
                <a:cubicBezTo>
                  <a:pt x="84" y="108"/>
                  <a:pt x="87" y="105"/>
                  <a:pt x="88" y="105"/>
                </a:cubicBezTo>
                <a:cubicBezTo>
                  <a:pt x="89" y="105"/>
                  <a:pt x="89" y="104"/>
                  <a:pt x="90" y="103"/>
                </a:cubicBezTo>
                <a:cubicBezTo>
                  <a:pt x="90" y="103"/>
                  <a:pt x="91" y="104"/>
                  <a:pt x="91" y="103"/>
                </a:cubicBezTo>
                <a:cubicBezTo>
                  <a:pt x="91" y="103"/>
                  <a:pt x="91" y="103"/>
                  <a:pt x="91" y="103"/>
                </a:cubicBezTo>
                <a:cubicBezTo>
                  <a:pt x="91" y="103"/>
                  <a:pt x="92" y="103"/>
                  <a:pt x="93" y="103"/>
                </a:cubicBezTo>
                <a:cubicBezTo>
                  <a:pt x="93" y="103"/>
                  <a:pt x="92" y="102"/>
                  <a:pt x="93" y="102"/>
                </a:cubicBezTo>
                <a:cubicBezTo>
                  <a:pt x="93" y="102"/>
                  <a:pt x="94" y="102"/>
                  <a:pt x="94" y="102"/>
                </a:cubicBezTo>
                <a:cubicBezTo>
                  <a:pt x="95" y="101"/>
                  <a:pt x="95" y="100"/>
                  <a:pt x="96" y="100"/>
                </a:cubicBezTo>
                <a:cubicBezTo>
                  <a:pt x="98" y="100"/>
                  <a:pt x="97" y="99"/>
                  <a:pt x="99" y="99"/>
                </a:cubicBezTo>
                <a:cubicBezTo>
                  <a:pt x="100" y="99"/>
                  <a:pt x="99" y="99"/>
                  <a:pt x="100" y="98"/>
                </a:cubicBezTo>
                <a:cubicBezTo>
                  <a:pt x="100" y="98"/>
                  <a:pt x="101" y="97"/>
                  <a:pt x="102" y="96"/>
                </a:cubicBezTo>
                <a:cubicBezTo>
                  <a:pt x="102" y="96"/>
                  <a:pt x="103" y="96"/>
                  <a:pt x="104" y="96"/>
                </a:cubicBezTo>
                <a:cubicBezTo>
                  <a:pt x="104" y="95"/>
                  <a:pt x="105" y="95"/>
                  <a:pt x="105" y="94"/>
                </a:cubicBezTo>
                <a:cubicBezTo>
                  <a:pt x="106" y="94"/>
                  <a:pt x="108" y="94"/>
                  <a:pt x="109" y="93"/>
                </a:cubicBezTo>
                <a:cubicBezTo>
                  <a:pt x="109" y="93"/>
                  <a:pt x="110" y="92"/>
                  <a:pt x="110" y="92"/>
                </a:cubicBezTo>
                <a:cubicBezTo>
                  <a:pt x="111" y="91"/>
                  <a:pt x="112" y="91"/>
                  <a:pt x="113" y="90"/>
                </a:cubicBezTo>
                <a:cubicBezTo>
                  <a:pt x="114" y="90"/>
                  <a:pt x="115" y="90"/>
                  <a:pt x="116" y="90"/>
                </a:cubicBezTo>
                <a:cubicBezTo>
                  <a:pt x="116" y="88"/>
                  <a:pt x="117" y="89"/>
                  <a:pt x="118" y="88"/>
                </a:cubicBezTo>
                <a:cubicBezTo>
                  <a:pt x="118" y="88"/>
                  <a:pt x="118" y="87"/>
                  <a:pt x="119" y="87"/>
                </a:cubicBezTo>
                <a:cubicBezTo>
                  <a:pt x="120" y="86"/>
                  <a:pt x="122" y="86"/>
                  <a:pt x="123" y="86"/>
                </a:cubicBezTo>
                <a:cubicBezTo>
                  <a:pt x="123" y="86"/>
                  <a:pt x="123" y="85"/>
                  <a:pt x="123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5" y="85"/>
                  <a:pt x="125" y="85"/>
                  <a:pt x="125" y="84"/>
                </a:cubicBezTo>
                <a:cubicBezTo>
                  <a:pt x="125" y="84"/>
                  <a:pt x="127" y="84"/>
                  <a:pt x="127" y="82"/>
                </a:cubicBezTo>
                <a:cubicBezTo>
                  <a:pt x="128" y="82"/>
                  <a:pt x="129" y="83"/>
                  <a:pt x="129" y="82"/>
                </a:cubicBezTo>
                <a:cubicBezTo>
                  <a:pt x="129" y="82"/>
                  <a:pt x="128" y="81"/>
                  <a:pt x="129" y="81"/>
                </a:cubicBezTo>
                <a:cubicBezTo>
                  <a:pt x="130" y="82"/>
                  <a:pt x="132" y="79"/>
                  <a:pt x="133" y="79"/>
                </a:cubicBezTo>
                <a:cubicBezTo>
                  <a:pt x="133" y="79"/>
                  <a:pt x="134" y="79"/>
                  <a:pt x="134" y="79"/>
                </a:cubicBezTo>
                <a:cubicBezTo>
                  <a:pt x="134" y="79"/>
                  <a:pt x="134" y="78"/>
                  <a:pt x="134" y="78"/>
                </a:cubicBezTo>
                <a:cubicBezTo>
                  <a:pt x="134" y="78"/>
                  <a:pt x="135" y="78"/>
                  <a:pt x="136" y="78"/>
                </a:cubicBezTo>
                <a:cubicBezTo>
                  <a:pt x="136" y="78"/>
                  <a:pt x="137" y="77"/>
                  <a:pt x="137" y="77"/>
                </a:cubicBezTo>
                <a:cubicBezTo>
                  <a:pt x="138" y="76"/>
                  <a:pt x="139" y="76"/>
                  <a:pt x="140" y="75"/>
                </a:cubicBezTo>
                <a:cubicBezTo>
                  <a:pt x="141" y="75"/>
                  <a:pt x="142" y="74"/>
                  <a:pt x="144" y="75"/>
                </a:cubicBezTo>
                <a:cubicBezTo>
                  <a:pt x="144" y="73"/>
                  <a:pt x="145" y="72"/>
                  <a:pt x="145" y="71"/>
                </a:cubicBezTo>
                <a:cubicBezTo>
                  <a:pt x="145" y="70"/>
                  <a:pt x="147" y="71"/>
                  <a:pt x="146" y="69"/>
                </a:cubicBezTo>
                <a:cubicBezTo>
                  <a:pt x="149" y="68"/>
                  <a:pt x="151" y="66"/>
                  <a:pt x="154" y="64"/>
                </a:cubicBezTo>
                <a:cubicBezTo>
                  <a:pt x="155" y="63"/>
                  <a:pt x="155" y="62"/>
                  <a:pt x="156" y="61"/>
                </a:cubicBezTo>
                <a:cubicBezTo>
                  <a:pt x="156" y="61"/>
                  <a:pt x="157" y="62"/>
                  <a:pt x="157" y="61"/>
                </a:cubicBezTo>
                <a:cubicBezTo>
                  <a:pt x="159" y="60"/>
                  <a:pt x="160" y="58"/>
                  <a:pt x="162" y="58"/>
                </a:cubicBezTo>
                <a:cubicBezTo>
                  <a:pt x="163" y="57"/>
                  <a:pt x="162" y="57"/>
                  <a:pt x="163" y="57"/>
                </a:cubicBezTo>
                <a:cubicBezTo>
                  <a:pt x="164" y="56"/>
                  <a:pt x="165" y="56"/>
                  <a:pt x="166" y="56"/>
                </a:cubicBezTo>
                <a:cubicBezTo>
                  <a:pt x="166" y="55"/>
                  <a:pt x="166" y="54"/>
                  <a:pt x="167" y="54"/>
                </a:cubicBezTo>
                <a:cubicBezTo>
                  <a:pt x="167" y="54"/>
                  <a:pt x="168" y="54"/>
                  <a:pt x="168" y="54"/>
                </a:cubicBezTo>
                <a:cubicBezTo>
                  <a:pt x="169" y="54"/>
                  <a:pt x="168" y="53"/>
                  <a:pt x="169" y="53"/>
                </a:cubicBezTo>
                <a:cubicBezTo>
                  <a:pt x="171" y="51"/>
                  <a:pt x="174" y="50"/>
                  <a:pt x="177" y="47"/>
                </a:cubicBezTo>
                <a:cubicBezTo>
                  <a:pt x="178" y="46"/>
                  <a:pt x="182" y="45"/>
                  <a:pt x="182" y="44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4" y="42"/>
                  <a:pt x="185" y="42"/>
                  <a:pt x="187" y="41"/>
                </a:cubicBezTo>
                <a:cubicBezTo>
                  <a:pt x="188" y="41"/>
                  <a:pt x="187" y="41"/>
                  <a:pt x="188" y="40"/>
                </a:cubicBezTo>
                <a:cubicBezTo>
                  <a:pt x="189" y="40"/>
                  <a:pt x="190" y="39"/>
                  <a:pt x="190" y="39"/>
                </a:cubicBezTo>
                <a:cubicBezTo>
                  <a:pt x="193" y="39"/>
                  <a:pt x="192" y="38"/>
                  <a:pt x="194" y="37"/>
                </a:cubicBezTo>
                <a:cubicBezTo>
                  <a:pt x="194" y="36"/>
                  <a:pt x="195" y="36"/>
                  <a:pt x="196" y="36"/>
                </a:cubicBezTo>
                <a:cubicBezTo>
                  <a:pt x="196" y="36"/>
                  <a:pt x="195" y="35"/>
                  <a:pt x="196" y="35"/>
                </a:cubicBezTo>
                <a:cubicBezTo>
                  <a:pt x="196" y="34"/>
                  <a:pt x="197" y="35"/>
                  <a:pt x="197" y="35"/>
                </a:cubicBezTo>
                <a:cubicBezTo>
                  <a:pt x="198" y="34"/>
                  <a:pt x="196" y="31"/>
                  <a:pt x="198" y="31"/>
                </a:cubicBezTo>
                <a:cubicBezTo>
                  <a:pt x="198" y="31"/>
                  <a:pt x="198" y="30"/>
                  <a:pt x="198" y="31"/>
                </a:cubicBezTo>
                <a:cubicBezTo>
                  <a:pt x="197" y="32"/>
                  <a:pt x="195" y="31"/>
                  <a:pt x="194" y="32"/>
                </a:cubicBezTo>
                <a:cubicBezTo>
                  <a:pt x="192" y="32"/>
                  <a:pt x="192" y="33"/>
                  <a:pt x="191" y="33"/>
                </a:cubicBezTo>
                <a:cubicBezTo>
                  <a:pt x="190" y="33"/>
                  <a:pt x="191" y="34"/>
                  <a:pt x="190" y="34"/>
                </a:cubicBezTo>
                <a:cubicBezTo>
                  <a:pt x="190" y="34"/>
                  <a:pt x="189" y="34"/>
                  <a:pt x="188" y="35"/>
                </a:cubicBezTo>
                <a:cubicBezTo>
                  <a:pt x="188" y="35"/>
                  <a:pt x="187" y="36"/>
                  <a:pt x="187" y="36"/>
                </a:cubicBezTo>
                <a:cubicBezTo>
                  <a:pt x="186" y="36"/>
                  <a:pt x="186" y="37"/>
                  <a:pt x="186" y="37"/>
                </a:cubicBezTo>
                <a:cubicBezTo>
                  <a:pt x="185" y="38"/>
                  <a:pt x="184" y="37"/>
                  <a:pt x="183" y="38"/>
                </a:cubicBezTo>
                <a:cubicBezTo>
                  <a:pt x="182" y="39"/>
                  <a:pt x="181" y="40"/>
                  <a:pt x="180" y="40"/>
                </a:cubicBezTo>
                <a:cubicBezTo>
                  <a:pt x="179" y="41"/>
                  <a:pt x="178" y="42"/>
                  <a:pt x="177" y="42"/>
                </a:cubicBezTo>
                <a:cubicBezTo>
                  <a:pt x="176" y="43"/>
                  <a:pt x="176" y="43"/>
                  <a:pt x="175" y="44"/>
                </a:cubicBezTo>
                <a:cubicBezTo>
                  <a:pt x="174" y="45"/>
                  <a:pt x="173" y="45"/>
                  <a:pt x="172" y="46"/>
                </a:cubicBezTo>
                <a:cubicBezTo>
                  <a:pt x="171" y="46"/>
                  <a:pt x="171" y="47"/>
                  <a:pt x="171" y="48"/>
                </a:cubicBezTo>
                <a:cubicBezTo>
                  <a:pt x="169" y="47"/>
                  <a:pt x="168" y="49"/>
                  <a:pt x="167" y="50"/>
                </a:cubicBezTo>
                <a:cubicBezTo>
                  <a:pt x="166" y="50"/>
                  <a:pt x="165" y="51"/>
                  <a:pt x="164" y="52"/>
                </a:cubicBezTo>
                <a:cubicBezTo>
                  <a:pt x="162" y="53"/>
                  <a:pt x="162" y="54"/>
                  <a:pt x="160" y="54"/>
                </a:cubicBezTo>
                <a:cubicBezTo>
                  <a:pt x="159" y="55"/>
                  <a:pt x="159" y="56"/>
                  <a:pt x="157" y="56"/>
                </a:cubicBezTo>
                <a:cubicBezTo>
                  <a:pt x="157" y="57"/>
                  <a:pt x="156" y="58"/>
                  <a:pt x="155" y="59"/>
                </a:cubicBezTo>
                <a:cubicBezTo>
                  <a:pt x="154" y="59"/>
                  <a:pt x="153" y="61"/>
                  <a:pt x="152" y="61"/>
                </a:cubicBezTo>
                <a:cubicBezTo>
                  <a:pt x="151" y="61"/>
                  <a:pt x="151" y="61"/>
                  <a:pt x="151" y="61"/>
                </a:cubicBezTo>
                <a:cubicBezTo>
                  <a:pt x="150" y="62"/>
                  <a:pt x="150" y="62"/>
                  <a:pt x="149" y="62"/>
                </a:cubicBezTo>
                <a:cubicBezTo>
                  <a:pt x="149" y="62"/>
                  <a:pt x="149" y="63"/>
                  <a:pt x="148" y="63"/>
                </a:cubicBezTo>
                <a:cubicBezTo>
                  <a:pt x="148" y="64"/>
                  <a:pt x="147" y="64"/>
                  <a:pt x="146" y="64"/>
                </a:cubicBezTo>
                <a:cubicBezTo>
                  <a:pt x="145" y="65"/>
                  <a:pt x="144" y="67"/>
                  <a:pt x="143" y="67"/>
                </a:cubicBezTo>
                <a:cubicBezTo>
                  <a:pt x="142" y="67"/>
                  <a:pt x="143" y="67"/>
                  <a:pt x="142" y="67"/>
                </a:cubicBezTo>
                <a:cubicBezTo>
                  <a:pt x="141" y="68"/>
                  <a:pt x="140" y="69"/>
                  <a:pt x="139" y="69"/>
                </a:cubicBezTo>
                <a:cubicBezTo>
                  <a:pt x="139" y="70"/>
                  <a:pt x="138" y="70"/>
                  <a:pt x="138" y="71"/>
                </a:cubicBezTo>
                <a:cubicBezTo>
                  <a:pt x="136" y="72"/>
                  <a:pt x="135" y="73"/>
                  <a:pt x="134" y="74"/>
                </a:cubicBezTo>
                <a:cubicBezTo>
                  <a:pt x="134" y="74"/>
                  <a:pt x="133" y="74"/>
                  <a:pt x="133" y="74"/>
                </a:cubicBezTo>
                <a:cubicBezTo>
                  <a:pt x="132" y="74"/>
                  <a:pt x="133" y="75"/>
                  <a:pt x="132" y="75"/>
                </a:cubicBezTo>
                <a:cubicBezTo>
                  <a:pt x="131" y="75"/>
                  <a:pt x="132" y="76"/>
                  <a:pt x="131" y="76"/>
                </a:cubicBezTo>
                <a:cubicBezTo>
                  <a:pt x="130" y="77"/>
                  <a:pt x="129" y="77"/>
                  <a:pt x="128" y="78"/>
                </a:cubicBezTo>
                <a:cubicBezTo>
                  <a:pt x="127" y="78"/>
                  <a:pt x="127" y="79"/>
                  <a:pt x="126" y="79"/>
                </a:cubicBezTo>
                <a:cubicBezTo>
                  <a:pt x="125" y="79"/>
                  <a:pt x="126" y="80"/>
                  <a:pt x="125" y="80"/>
                </a:cubicBezTo>
                <a:cubicBezTo>
                  <a:pt x="124" y="80"/>
                  <a:pt x="123" y="81"/>
                  <a:pt x="123" y="81"/>
                </a:cubicBezTo>
                <a:cubicBezTo>
                  <a:pt x="121" y="82"/>
                  <a:pt x="121" y="82"/>
                  <a:pt x="120" y="82"/>
                </a:cubicBezTo>
                <a:cubicBezTo>
                  <a:pt x="120" y="83"/>
                  <a:pt x="119" y="83"/>
                  <a:pt x="119" y="83"/>
                </a:cubicBezTo>
                <a:cubicBezTo>
                  <a:pt x="118" y="84"/>
                  <a:pt x="118" y="84"/>
                  <a:pt x="117" y="84"/>
                </a:cubicBezTo>
                <a:cubicBezTo>
                  <a:pt x="117" y="85"/>
                  <a:pt x="116" y="85"/>
                  <a:pt x="115" y="85"/>
                </a:cubicBezTo>
                <a:cubicBezTo>
                  <a:pt x="115" y="85"/>
                  <a:pt x="115" y="86"/>
                  <a:pt x="114" y="86"/>
                </a:cubicBezTo>
                <a:cubicBezTo>
                  <a:pt x="114" y="86"/>
                  <a:pt x="114" y="86"/>
                  <a:pt x="114" y="86"/>
                </a:cubicBezTo>
                <a:cubicBezTo>
                  <a:pt x="113" y="86"/>
                  <a:pt x="113" y="87"/>
                  <a:pt x="113" y="87"/>
                </a:cubicBezTo>
                <a:cubicBezTo>
                  <a:pt x="112" y="88"/>
                  <a:pt x="110" y="88"/>
                  <a:pt x="109" y="88"/>
                </a:cubicBezTo>
                <a:cubicBezTo>
                  <a:pt x="109" y="88"/>
                  <a:pt x="109" y="89"/>
                  <a:pt x="108" y="89"/>
                </a:cubicBezTo>
                <a:cubicBezTo>
                  <a:pt x="108" y="89"/>
                  <a:pt x="108" y="88"/>
                  <a:pt x="108" y="88"/>
                </a:cubicBezTo>
                <a:cubicBezTo>
                  <a:pt x="107" y="88"/>
                  <a:pt x="108" y="90"/>
                  <a:pt x="108" y="90"/>
                </a:cubicBezTo>
                <a:cubicBezTo>
                  <a:pt x="107" y="90"/>
                  <a:pt x="107" y="89"/>
                  <a:pt x="106" y="90"/>
                </a:cubicBezTo>
                <a:cubicBezTo>
                  <a:pt x="106" y="90"/>
                  <a:pt x="106" y="91"/>
                  <a:pt x="105" y="91"/>
                </a:cubicBezTo>
                <a:cubicBezTo>
                  <a:pt x="105" y="92"/>
                  <a:pt x="104" y="92"/>
                  <a:pt x="103" y="92"/>
                </a:cubicBezTo>
                <a:cubicBezTo>
                  <a:pt x="102" y="91"/>
                  <a:pt x="103" y="93"/>
                  <a:pt x="102" y="93"/>
                </a:cubicBezTo>
                <a:cubicBezTo>
                  <a:pt x="102" y="93"/>
                  <a:pt x="101" y="93"/>
                  <a:pt x="101" y="93"/>
                </a:cubicBezTo>
                <a:cubicBezTo>
                  <a:pt x="100" y="93"/>
                  <a:pt x="100" y="95"/>
                  <a:pt x="98" y="95"/>
                </a:cubicBezTo>
                <a:cubicBezTo>
                  <a:pt x="97" y="95"/>
                  <a:pt x="97" y="95"/>
                  <a:pt x="96" y="96"/>
                </a:cubicBezTo>
                <a:cubicBezTo>
                  <a:pt x="96" y="97"/>
                  <a:pt x="95" y="96"/>
                  <a:pt x="94" y="97"/>
                </a:cubicBezTo>
                <a:cubicBezTo>
                  <a:pt x="94" y="97"/>
                  <a:pt x="94" y="98"/>
                  <a:pt x="93" y="98"/>
                </a:cubicBezTo>
                <a:cubicBezTo>
                  <a:pt x="92" y="99"/>
                  <a:pt x="92" y="98"/>
                  <a:pt x="91" y="99"/>
                </a:cubicBezTo>
                <a:cubicBezTo>
                  <a:pt x="91" y="99"/>
                  <a:pt x="91" y="99"/>
                  <a:pt x="91" y="100"/>
                </a:cubicBezTo>
                <a:cubicBezTo>
                  <a:pt x="91" y="100"/>
                  <a:pt x="90" y="99"/>
                  <a:pt x="90" y="100"/>
                </a:cubicBezTo>
                <a:cubicBezTo>
                  <a:pt x="89" y="100"/>
                  <a:pt x="89" y="100"/>
                  <a:pt x="89" y="101"/>
                </a:cubicBezTo>
                <a:cubicBezTo>
                  <a:pt x="87" y="102"/>
                  <a:pt x="86" y="103"/>
                  <a:pt x="86" y="103"/>
                </a:cubicBezTo>
                <a:cubicBezTo>
                  <a:pt x="86" y="104"/>
                  <a:pt x="85" y="103"/>
                  <a:pt x="85" y="103"/>
                </a:cubicBezTo>
                <a:cubicBezTo>
                  <a:pt x="84" y="104"/>
                  <a:pt x="84" y="105"/>
                  <a:pt x="83" y="105"/>
                </a:cubicBezTo>
                <a:cubicBezTo>
                  <a:pt x="82" y="105"/>
                  <a:pt x="81" y="106"/>
                  <a:pt x="79" y="106"/>
                </a:cubicBezTo>
                <a:cubicBezTo>
                  <a:pt x="76" y="104"/>
                  <a:pt x="74" y="101"/>
                  <a:pt x="72" y="98"/>
                </a:cubicBezTo>
                <a:cubicBezTo>
                  <a:pt x="71" y="97"/>
                  <a:pt x="70" y="95"/>
                  <a:pt x="70" y="95"/>
                </a:cubicBezTo>
                <a:cubicBezTo>
                  <a:pt x="70" y="94"/>
                  <a:pt x="69" y="93"/>
                  <a:pt x="68" y="93"/>
                </a:cubicBezTo>
                <a:cubicBezTo>
                  <a:pt x="68" y="93"/>
                  <a:pt x="69" y="92"/>
                  <a:pt x="69" y="92"/>
                </a:cubicBezTo>
                <a:cubicBezTo>
                  <a:pt x="69" y="91"/>
                  <a:pt x="68" y="92"/>
                  <a:pt x="68" y="92"/>
                </a:cubicBezTo>
                <a:cubicBezTo>
                  <a:pt x="65" y="89"/>
                  <a:pt x="64" y="87"/>
                  <a:pt x="62" y="84"/>
                </a:cubicBezTo>
                <a:cubicBezTo>
                  <a:pt x="62" y="84"/>
                  <a:pt x="61" y="83"/>
                  <a:pt x="60" y="82"/>
                </a:cubicBezTo>
                <a:cubicBezTo>
                  <a:pt x="60" y="82"/>
                  <a:pt x="60" y="82"/>
                  <a:pt x="59" y="81"/>
                </a:cubicBezTo>
                <a:cubicBezTo>
                  <a:pt x="59" y="81"/>
                  <a:pt x="59" y="80"/>
                  <a:pt x="59" y="80"/>
                </a:cubicBezTo>
                <a:cubicBezTo>
                  <a:pt x="58" y="79"/>
                  <a:pt x="58" y="79"/>
                  <a:pt x="57" y="78"/>
                </a:cubicBezTo>
                <a:cubicBezTo>
                  <a:pt x="57" y="77"/>
                  <a:pt x="56" y="77"/>
                  <a:pt x="56" y="77"/>
                </a:cubicBezTo>
                <a:cubicBezTo>
                  <a:pt x="56" y="76"/>
                  <a:pt x="56" y="75"/>
                  <a:pt x="56" y="75"/>
                </a:cubicBezTo>
                <a:cubicBezTo>
                  <a:pt x="55" y="74"/>
                  <a:pt x="54" y="73"/>
                  <a:pt x="53" y="72"/>
                </a:cubicBezTo>
                <a:cubicBezTo>
                  <a:pt x="53" y="71"/>
                  <a:pt x="52" y="71"/>
                  <a:pt x="52" y="71"/>
                </a:cubicBezTo>
                <a:cubicBezTo>
                  <a:pt x="51" y="68"/>
                  <a:pt x="49" y="66"/>
                  <a:pt x="48" y="63"/>
                </a:cubicBezTo>
                <a:cubicBezTo>
                  <a:pt x="48" y="62"/>
                  <a:pt x="48" y="61"/>
                  <a:pt x="47" y="61"/>
                </a:cubicBezTo>
                <a:cubicBezTo>
                  <a:pt x="47" y="60"/>
                  <a:pt x="47" y="61"/>
                  <a:pt x="47" y="60"/>
                </a:cubicBezTo>
                <a:cubicBezTo>
                  <a:pt x="47" y="59"/>
                  <a:pt x="46" y="59"/>
                  <a:pt x="46" y="59"/>
                </a:cubicBezTo>
                <a:cubicBezTo>
                  <a:pt x="46" y="58"/>
                  <a:pt x="46" y="58"/>
                  <a:pt x="45" y="57"/>
                </a:cubicBezTo>
                <a:cubicBezTo>
                  <a:pt x="45" y="55"/>
                  <a:pt x="43" y="53"/>
                  <a:pt x="43" y="52"/>
                </a:cubicBezTo>
                <a:cubicBezTo>
                  <a:pt x="42" y="51"/>
                  <a:pt x="42" y="50"/>
                  <a:pt x="41" y="49"/>
                </a:cubicBezTo>
                <a:cubicBezTo>
                  <a:pt x="41" y="49"/>
                  <a:pt x="41" y="49"/>
                  <a:pt x="41" y="48"/>
                </a:cubicBezTo>
                <a:cubicBezTo>
                  <a:pt x="40" y="47"/>
                  <a:pt x="39" y="45"/>
                  <a:pt x="39" y="44"/>
                </a:cubicBezTo>
                <a:cubicBezTo>
                  <a:pt x="38" y="43"/>
                  <a:pt x="38" y="42"/>
                  <a:pt x="37" y="41"/>
                </a:cubicBezTo>
                <a:cubicBezTo>
                  <a:pt x="37" y="40"/>
                  <a:pt x="36" y="40"/>
                  <a:pt x="36" y="39"/>
                </a:cubicBezTo>
                <a:cubicBezTo>
                  <a:pt x="36" y="38"/>
                  <a:pt x="36" y="36"/>
                  <a:pt x="35" y="35"/>
                </a:cubicBezTo>
                <a:cubicBezTo>
                  <a:pt x="35" y="35"/>
                  <a:pt x="34" y="34"/>
                  <a:pt x="34" y="34"/>
                </a:cubicBezTo>
                <a:cubicBezTo>
                  <a:pt x="33" y="31"/>
                  <a:pt x="33" y="28"/>
                  <a:pt x="32" y="25"/>
                </a:cubicBezTo>
                <a:cubicBezTo>
                  <a:pt x="31" y="23"/>
                  <a:pt x="30" y="22"/>
                  <a:pt x="28" y="22"/>
                </a:cubicBezTo>
                <a:cubicBezTo>
                  <a:pt x="24" y="22"/>
                  <a:pt x="23" y="28"/>
                  <a:pt x="20" y="28"/>
                </a:cubicBezTo>
                <a:cubicBezTo>
                  <a:pt x="17" y="28"/>
                  <a:pt x="17" y="26"/>
                  <a:pt x="14" y="26"/>
                </a:cubicBezTo>
                <a:cubicBezTo>
                  <a:pt x="14" y="27"/>
                  <a:pt x="12" y="27"/>
                  <a:pt x="12" y="27"/>
                </a:cubicBezTo>
                <a:cubicBezTo>
                  <a:pt x="11" y="27"/>
                  <a:pt x="10" y="29"/>
                  <a:pt x="9" y="29"/>
                </a:cubicBezTo>
                <a:cubicBezTo>
                  <a:pt x="8" y="29"/>
                  <a:pt x="9" y="29"/>
                  <a:pt x="9" y="29"/>
                </a:cubicBezTo>
                <a:cubicBezTo>
                  <a:pt x="8" y="30"/>
                  <a:pt x="6" y="31"/>
                  <a:pt x="5" y="31"/>
                </a:cubicBezTo>
                <a:cubicBezTo>
                  <a:pt x="4" y="31"/>
                  <a:pt x="4" y="32"/>
                  <a:pt x="3" y="32"/>
                </a:cubicBezTo>
                <a:cubicBezTo>
                  <a:pt x="2" y="32"/>
                  <a:pt x="2" y="33"/>
                  <a:pt x="1" y="33"/>
                </a:cubicBezTo>
                <a:cubicBezTo>
                  <a:pt x="0" y="33"/>
                  <a:pt x="0" y="34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46"/>
                  <a:pt x="0" y="46"/>
                  <a:pt x="0" y="46"/>
                </a:cubicBezTo>
                <a:cubicBezTo>
                  <a:pt x="2" y="46"/>
                  <a:pt x="4" y="45"/>
                  <a:pt x="5" y="44"/>
                </a:cubicBezTo>
                <a:cubicBezTo>
                  <a:pt x="5" y="44"/>
                  <a:pt x="5" y="44"/>
                  <a:pt x="5" y="44"/>
                </a:cubicBezTo>
                <a:cubicBezTo>
                  <a:pt x="6" y="44"/>
                  <a:pt x="6" y="44"/>
                  <a:pt x="6" y="44"/>
                </a:cubicBezTo>
                <a:cubicBezTo>
                  <a:pt x="9" y="43"/>
                  <a:pt x="10" y="43"/>
                  <a:pt x="12" y="44"/>
                </a:cubicBezTo>
                <a:cubicBezTo>
                  <a:pt x="14" y="43"/>
                  <a:pt x="14" y="42"/>
                  <a:pt x="16" y="40"/>
                </a:cubicBezTo>
                <a:cubicBezTo>
                  <a:pt x="16" y="41"/>
                  <a:pt x="17" y="41"/>
                  <a:pt x="17" y="41"/>
                </a:cubicBezTo>
                <a:cubicBezTo>
                  <a:pt x="17" y="41"/>
                  <a:pt x="17" y="41"/>
                  <a:pt x="17" y="40"/>
                </a:cubicBezTo>
                <a:cubicBezTo>
                  <a:pt x="17" y="40"/>
                  <a:pt x="19" y="40"/>
                  <a:pt x="19" y="40"/>
                </a:cubicBezTo>
                <a:cubicBezTo>
                  <a:pt x="20" y="39"/>
                  <a:pt x="23" y="39"/>
                  <a:pt x="24" y="39"/>
                </a:cubicBezTo>
                <a:cubicBezTo>
                  <a:pt x="25" y="38"/>
                  <a:pt x="26" y="37"/>
                  <a:pt x="28" y="37"/>
                </a:cubicBezTo>
                <a:cubicBezTo>
                  <a:pt x="29" y="38"/>
                  <a:pt x="31" y="40"/>
                  <a:pt x="31" y="42"/>
                </a:cubicBezTo>
                <a:cubicBezTo>
                  <a:pt x="32" y="43"/>
                  <a:pt x="33" y="45"/>
                  <a:pt x="33" y="45"/>
                </a:cubicBezTo>
                <a:cubicBezTo>
                  <a:pt x="33" y="47"/>
                  <a:pt x="36" y="49"/>
                  <a:pt x="35" y="51"/>
                </a:cubicBezTo>
                <a:cubicBezTo>
                  <a:pt x="37" y="53"/>
                  <a:pt x="38" y="55"/>
                  <a:pt x="38" y="58"/>
                </a:cubicBezTo>
                <a:cubicBezTo>
                  <a:pt x="38" y="59"/>
                  <a:pt x="37" y="60"/>
                  <a:pt x="37" y="61"/>
                </a:cubicBezTo>
                <a:cubicBezTo>
                  <a:pt x="37" y="62"/>
                  <a:pt x="37" y="61"/>
                  <a:pt x="37" y="61"/>
                </a:cubicBezTo>
                <a:cubicBezTo>
                  <a:pt x="36" y="63"/>
                  <a:pt x="36" y="64"/>
                  <a:pt x="35" y="65"/>
                </a:cubicBezTo>
                <a:cubicBezTo>
                  <a:pt x="35" y="66"/>
                  <a:pt x="35" y="66"/>
                  <a:pt x="34" y="67"/>
                </a:cubicBezTo>
                <a:cubicBezTo>
                  <a:pt x="34" y="67"/>
                  <a:pt x="34" y="68"/>
                  <a:pt x="34" y="68"/>
                </a:cubicBezTo>
                <a:cubicBezTo>
                  <a:pt x="32" y="72"/>
                  <a:pt x="31" y="76"/>
                  <a:pt x="30" y="79"/>
                </a:cubicBezTo>
                <a:cubicBezTo>
                  <a:pt x="29" y="80"/>
                  <a:pt x="29" y="84"/>
                  <a:pt x="28" y="84"/>
                </a:cubicBezTo>
                <a:cubicBezTo>
                  <a:pt x="28" y="85"/>
                  <a:pt x="28" y="86"/>
                  <a:pt x="28" y="86"/>
                </a:cubicBezTo>
                <a:cubicBezTo>
                  <a:pt x="28" y="86"/>
                  <a:pt x="27" y="87"/>
                  <a:pt x="27" y="87"/>
                </a:cubicBezTo>
                <a:cubicBezTo>
                  <a:pt x="27" y="87"/>
                  <a:pt x="27" y="88"/>
                  <a:pt x="27" y="88"/>
                </a:cubicBezTo>
                <a:cubicBezTo>
                  <a:pt x="27" y="88"/>
                  <a:pt x="26" y="88"/>
                  <a:pt x="26" y="88"/>
                </a:cubicBezTo>
                <a:cubicBezTo>
                  <a:pt x="25" y="88"/>
                  <a:pt x="26" y="90"/>
                  <a:pt x="25" y="90"/>
                </a:cubicBezTo>
                <a:cubicBezTo>
                  <a:pt x="25" y="89"/>
                  <a:pt x="25" y="88"/>
                  <a:pt x="24" y="88"/>
                </a:cubicBezTo>
                <a:cubicBezTo>
                  <a:pt x="25" y="91"/>
                  <a:pt x="22" y="91"/>
                  <a:pt x="21" y="92"/>
                </a:cubicBezTo>
                <a:cubicBezTo>
                  <a:pt x="21" y="94"/>
                  <a:pt x="22" y="94"/>
                  <a:pt x="22" y="95"/>
                </a:cubicBezTo>
                <a:cubicBezTo>
                  <a:pt x="19" y="94"/>
                  <a:pt x="21" y="96"/>
                  <a:pt x="21" y="97"/>
                </a:cubicBezTo>
                <a:cubicBezTo>
                  <a:pt x="20" y="97"/>
                  <a:pt x="20" y="97"/>
                  <a:pt x="19" y="97"/>
                </a:cubicBezTo>
                <a:cubicBezTo>
                  <a:pt x="19" y="97"/>
                  <a:pt x="19" y="99"/>
                  <a:pt x="19" y="99"/>
                </a:cubicBezTo>
                <a:cubicBezTo>
                  <a:pt x="19" y="100"/>
                  <a:pt x="18" y="99"/>
                  <a:pt x="18" y="100"/>
                </a:cubicBezTo>
                <a:cubicBezTo>
                  <a:pt x="18" y="101"/>
                  <a:pt x="19" y="103"/>
                  <a:pt x="18" y="104"/>
                </a:cubicBezTo>
                <a:cubicBezTo>
                  <a:pt x="18" y="105"/>
                  <a:pt x="17" y="105"/>
                  <a:pt x="17" y="106"/>
                </a:cubicBezTo>
                <a:cubicBezTo>
                  <a:pt x="17" y="107"/>
                  <a:pt x="18" y="107"/>
                  <a:pt x="18" y="107"/>
                </a:cubicBezTo>
                <a:cubicBezTo>
                  <a:pt x="18" y="108"/>
                  <a:pt x="17" y="108"/>
                  <a:pt x="17" y="109"/>
                </a:cubicBezTo>
                <a:cubicBezTo>
                  <a:pt x="17" y="110"/>
                  <a:pt x="17" y="110"/>
                  <a:pt x="16" y="111"/>
                </a:cubicBezTo>
                <a:cubicBezTo>
                  <a:pt x="16" y="111"/>
                  <a:pt x="17" y="112"/>
                  <a:pt x="17" y="111"/>
                </a:cubicBezTo>
                <a:cubicBezTo>
                  <a:pt x="17" y="113"/>
                  <a:pt x="16" y="113"/>
                  <a:pt x="16" y="114"/>
                </a:cubicBezTo>
                <a:cubicBezTo>
                  <a:pt x="15" y="117"/>
                  <a:pt x="15" y="119"/>
                  <a:pt x="15" y="122"/>
                </a:cubicBezTo>
                <a:cubicBezTo>
                  <a:pt x="15" y="122"/>
                  <a:pt x="14" y="122"/>
                  <a:pt x="14" y="122"/>
                </a:cubicBezTo>
                <a:cubicBezTo>
                  <a:pt x="13" y="123"/>
                  <a:pt x="15" y="124"/>
                  <a:pt x="14" y="125"/>
                </a:cubicBezTo>
                <a:cubicBezTo>
                  <a:pt x="13" y="126"/>
                  <a:pt x="13" y="130"/>
                  <a:pt x="12" y="132"/>
                </a:cubicBezTo>
                <a:cubicBezTo>
                  <a:pt x="12" y="135"/>
                  <a:pt x="12" y="138"/>
                  <a:pt x="11" y="140"/>
                </a:cubicBezTo>
                <a:cubicBezTo>
                  <a:pt x="11" y="143"/>
                  <a:pt x="11" y="143"/>
                  <a:pt x="10" y="143"/>
                </a:cubicBezTo>
                <a:cubicBezTo>
                  <a:pt x="10" y="144"/>
                  <a:pt x="10" y="148"/>
                  <a:pt x="11" y="147"/>
                </a:cubicBezTo>
                <a:cubicBezTo>
                  <a:pt x="11" y="147"/>
                  <a:pt x="12" y="147"/>
                  <a:pt x="13" y="147"/>
                </a:cubicBezTo>
                <a:cubicBezTo>
                  <a:pt x="13" y="146"/>
                  <a:pt x="13" y="145"/>
                  <a:pt x="14" y="145"/>
                </a:cubicBezTo>
                <a:cubicBezTo>
                  <a:pt x="14" y="143"/>
                  <a:pt x="14" y="141"/>
                  <a:pt x="14" y="139"/>
                </a:cubicBezTo>
                <a:cubicBezTo>
                  <a:pt x="14" y="139"/>
                  <a:pt x="15" y="139"/>
                  <a:pt x="15" y="139"/>
                </a:cubicBezTo>
                <a:cubicBezTo>
                  <a:pt x="16" y="138"/>
                  <a:pt x="15" y="137"/>
                  <a:pt x="16" y="136"/>
                </a:cubicBezTo>
                <a:cubicBezTo>
                  <a:pt x="16" y="136"/>
                  <a:pt x="16" y="135"/>
                  <a:pt x="16" y="134"/>
                </a:cubicBezTo>
                <a:cubicBezTo>
                  <a:pt x="16" y="134"/>
                  <a:pt x="16" y="134"/>
                  <a:pt x="16" y="134"/>
                </a:cubicBezTo>
                <a:cubicBezTo>
                  <a:pt x="17" y="133"/>
                  <a:pt x="16" y="133"/>
                  <a:pt x="16" y="133"/>
                </a:cubicBezTo>
                <a:cubicBezTo>
                  <a:pt x="15" y="132"/>
                  <a:pt x="16" y="132"/>
                  <a:pt x="16" y="132"/>
                </a:cubicBezTo>
                <a:cubicBezTo>
                  <a:pt x="16" y="131"/>
                  <a:pt x="16" y="131"/>
                  <a:pt x="16" y="130"/>
                </a:cubicBezTo>
                <a:cubicBezTo>
                  <a:pt x="17" y="130"/>
                  <a:pt x="17" y="125"/>
                  <a:pt x="17" y="126"/>
                </a:cubicBezTo>
                <a:cubicBezTo>
                  <a:pt x="17" y="125"/>
                  <a:pt x="19" y="125"/>
                  <a:pt x="18" y="124"/>
                </a:cubicBezTo>
                <a:cubicBezTo>
                  <a:pt x="19" y="123"/>
                  <a:pt x="18" y="120"/>
                  <a:pt x="20" y="118"/>
                </a:cubicBezTo>
                <a:cubicBezTo>
                  <a:pt x="21" y="118"/>
                  <a:pt x="19" y="117"/>
                  <a:pt x="19" y="117"/>
                </a:cubicBezTo>
                <a:cubicBezTo>
                  <a:pt x="22" y="117"/>
                  <a:pt x="20" y="113"/>
                  <a:pt x="22" y="113"/>
                </a:cubicBezTo>
                <a:cubicBezTo>
                  <a:pt x="21" y="111"/>
                  <a:pt x="22" y="107"/>
                  <a:pt x="22" y="107"/>
                </a:cubicBezTo>
                <a:cubicBezTo>
                  <a:pt x="22" y="107"/>
                  <a:pt x="22" y="106"/>
                  <a:pt x="22" y="106"/>
                </a:cubicBezTo>
                <a:cubicBezTo>
                  <a:pt x="22" y="105"/>
                  <a:pt x="23" y="106"/>
                  <a:pt x="23" y="105"/>
                </a:cubicBezTo>
                <a:cubicBezTo>
                  <a:pt x="24" y="103"/>
                  <a:pt x="24" y="101"/>
                  <a:pt x="24" y="100"/>
                </a:cubicBezTo>
                <a:cubicBezTo>
                  <a:pt x="24" y="99"/>
                  <a:pt x="25" y="99"/>
                  <a:pt x="26" y="99"/>
                </a:cubicBezTo>
                <a:cubicBezTo>
                  <a:pt x="26" y="98"/>
                  <a:pt x="25" y="98"/>
                  <a:pt x="25" y="98"/>
                </a:cubicBezTo>
                <a:cubicBezTo>
                  <a:pt x="25" y="97"/>
                  <a:pt x="25" y="97"/>
                  <a:pt x="26" y="97"/>
                </a:cubicBezTo>
                <a:cubicBezTo>
                  <a:pt x="26" y="97"/>
                  <a:pt x="26" y="96"/>
                  <a:pt x="26" y="96"/>
                </a:cubicBezTo>
                <a:cubicBezTo>
                  <a:pt x="26" y="96"/>
                  <a:pt x="26" y="96"/>
                  <a:pt x="26" y="96"/>
                </a:cubicBezTo>
                <a:cubicBezTo>
                  <a:pt x="27" y="95"/>
                  <a:pt x="27" y="93"/>
                  <a:pt x="27" y="92"/>
                </a:cubicBezTo>
                <a:cubicBezTo>
                  <a:pt x="28" y="90"/>
                  <a:pt x="28" y="89"/>
                  <a:pt x="29" y="87"/>
                </a:cubicBezTo>
                <a:cubicBezTo>
                  <a:pt x="29" y="87"/>
                  <a:pt x="29" y="86"/>
                  <a:pt x="29" y="86"/>
                </a:cubicBezTo>
                <a:cubicBezTo>
                  <a:pt x="29" y="86"/>
                  <a:pt x="30" y="85"/>
                  <a:pt x="30" y="85"/>
                </a:cubicBezTo>
                <a:cubicBezTo>
                  <a:pt x="31" y="84"/>
                  <a:pt x="30" y="83"/>
                  <a:pt x="31" y="82"/>
                </a:cubicBezTo>
                <a:cubicBezTo>
                  <a:pt x="31" y="82"/>
                  <a:pt x="31" y="82"/>
                  <a:pt x="31" y="81"/>
                </a:cubicBezTo>
                <a:cubicBezTo>
                  <a:pt x="32" y="81"/>
                  <a:pt x="31" y="81"/>
                  <a:pt x="31" y="81"/>
                </a:cubicBezTo>
                <a:cubicBezTo>
                  <a:pt x="32" y="80"/>
                  <a:pt x="32" y="80"/>
                  <a:pt x="32" y="80"/>
                </a:cubicBezTo>
                <a:cubicBezTo>
                  <a:pt x="32" y="79"/>
                  <a:pt x="32" y="78"/>
                  <a:pt x="32" y="78"/>
                </a:cubicBezTo>
                <a:cubicBezTo>
                  <a:pt x="32" y="78"/>
                  <a:pt x="33" y="78"/>
                  <a:pt x="33" y="77"/>
                </a:cubicBezTo>
                <a:cubicBezTo>
                  <a:pt x="34" y="77"/>
                  <a:pt x="33" y="76"/>
                  <a:pt x="33" y="75"/>
                </a:cubicBezTo>
                <a:cubicBezTo>
                  <a:pt x="33" y="75"/>
                  <a:pt x="34" y="75"/>
                  <a:pt x="34" y="75"/>
                </a:cubicBezTo>
                <a:cubicBezTo>
                  <a:pt x="35" y="74"/>
                  <a:pt x="35" y="73"/>
                  <a:pt x="35" y="72"/>
                </a:cubicBezTo>
                <a:cubicBezTo>
                  <a:pt x="36" y="71"/>
                  <a:pt x="38" y="70"/>
                  <a:pt x="38" y="69"/>
                </a:cubicBezTo>
                <a:cubicBezTo>
                  <a:pt x="38" y="69"/>
                  <a:pt x="37" y="69"/>
                  <a:pt x="38" y="69"/>
                </a:cubicBezTo>
                <a:cubicBezTo>
                  <a:pt x="39" y="70"/>
                  <a:pt x="39" y="71"/>
                  <a:pt x="39" y="73"/>
                </a:cubicBezTo>
                <a:cubicBezTo>
                  <a:pt x="39" y="73"/>
                  <a:pt x="38" y="73"/>
                  <a:pt x="38" y="73"/>
                </a:cubicBezTo>
                <a:cubicBezTo>
                  <a:pt x="38" y="74"/>
                  <a:pt x="39" y="74"/>
                  <a:pt x="39" y="75"/>
                </a:cubicBezTo>
                <a:cubicBezTo>
                  <a:pt x="39" y="76"/>
                  <a:pt x="38" y="77"/>
                  <a:pt x="38" y="78"/>
                </a:cubicBezTo>
                <a:cubicBezTo>
                  <a:pt x="38" y="81"/>
                  <a:pt x="38" y="83"/>
                  <a:pt x="37" y="85"/>
                </a:cubicBezTo>
                <a:cubicBezTo>
                  <a:pt x="37" y="86"/>
                  <a:pt x="37" y="86"/>
                  <a:pt x="37" y="86"/>
                </a:cubicBezTo>
                <a:cubicBezTo>
                  <a:pt x="36" y="89"/>
                  <a:pt x="36" y="94"/>
                  <a:pt x="35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9"/>
                  <a:pt x="35" y="100"/>
                  <a:pt x="35" y="100"/>
                </a:cubicBezTo>
                <a:cubicBezTo>
                  <a:pt x="35" y="100"/>
                  <a:pt x="35" y="101"/>
                  <a:pt x="34" y="102"/>
                </a:cubicBezTo>
                <a:cubicBezTo>
                  <a:pt x="34" y="102"/>
                  <a:pt x="34" y="104"/>
                  <a:pt x="34" y="104"/>
                </a:cubicBezTo>
                <a:cubicBezTo>
                  <a:pt x="34" y="105"/>
                  <a:pt x="35" y="105"/>
                  <a:pt x="35" y="105"/>
                </a:cubicBezTo>
                <a:cubicBezTo>
                  <a:pt x="35" y="106"/>
                  <a:pt x="32" y="107"/>
                  <a:pt x="34" y="107"/>
                </a:cubicBezTo>
                <a:cubicBezTo>
                  <a:pt x="34" y="108"/>
                  <a:pt x="34" y="108"/>
                  <a:pt x="33" y="108"/>
                </a:cubicBezTo>
                <a:cubicBezTo>
                  <a:pt x="33" y="109"/>
                  <a:pt x="33" y="109"/>
                  <a:pt x="34" y="109"/>
                </a:cubicBezTo>
                <a:cubicBezTo>
                  <a:pt x="34" y="108"/>
                  <a:pt x="35" y="109"/>
                  <a:pt x="35" y="109"/>
                </a:cubicBezTo>
                <a:cubicBezTo>
                  <a:pt x="36" y="108"/>
                  <a:pt x="35" y="108"/>
                  <a:pt x="35" y="107"/>
                </a:cubicBezTo>
                <a:cubicBezTo>
                  <a:pt x="36" y="107"/>
                  <a:pt x="36" y="106"/>
                  <a:pt x="36" y="105"/>
                </a:cubicBezTo>
                <a:cubicBezTo>
                  <a:pt x="37" y="105"/>
                  <a:pt x="37" y="107"/>
                  <a:pt x="37" y="105"/>
                </a:cubicBezTo>
                <a:cubicBezTo>
                  <a:pt x="36" y="105"/>
                  <a:pt x="37" y="102"/>
                  <a:pt x="39" y="102"/>
                </a:cubicBezTo>
                <a:cubicBezTo>
                  <a:pt x="38" y="100"/>
                  <a:pt x="38" y="101"/>
                  <a:pt x="39" y="100"/>
                </a:cubicBezTo>
                <a:cubicBezTo>
                  <a:pt x="39" y="98"/>
                  <a:pt x="39" y="98"/>
                  <a:pt x="39" y="96"/>
                </a:cubicBezTo>
                <a:cubicBezTo>
                  <a:pt x="39" y="96"/>
                  <a:pt x="40" y="96"/>
                  <a:pt x="40" y="96"/>
                </a:cubicBezTo>
                <a:cubicBezTo>
                  <a:pt x="40" y="95"/>
                  <a:pt x="39" y="95"/>
                  <a:pt x="39" y="95"/>
                </a:cubicBezTo>
                <a:cubicBezTo>
                  <a:pt x="40" y="93"/>
                  <a:pt x="40" y="93"/>
                  <a:pt x="40" y="92"/>
                </a:cubicBezTo>
                <a:cubicBezTo>
                  <a:pt x="40" y="91"/>
                  <a:pt x="41" y="91"/>
                  <a:pt x="41" y="91"/>
                </a:cubicBezTo>
                <a:cubicBezTo>
                  <a:pt x="41" y="90"/>
                  <a:pt x="40" y="90"/>
                  <a:pt x="40" y="90"/>
                </a:cubicBezTo>
                <a:cubicBezTo>
                  <a:pt x="40" y="90"/>
                  <a:pt x="41" y="90"/>
                  <a:pt x="41" y="90"/>
                </a:cubicBezTo>
                <a:cubicBezTo>
                  <a:pt x="40" y="87"/>
                  <a:pt x="40" y="89"/>
                  <a:pt x="41" y="87"/>
                </a:cubicBezTo>
                <a:cubicBezTo>
                  <a:pt x="41" y="85"/>
                  <a:pt x="40" y="85"/>
                  <a:pt x="40" y="84"/>
                </a:cubicBezTo>
                <a:cubicBezTo>
                  <a:pt x="40" y="83"/>
                  <a:pt x="41" y="83"/>
                  <a:pt x="41" y="82"/>
                </a:cubicBezTo>
                <a:cubicBezTo>
                  <a:pt x="41" y="82"/>
                  <a:pt x="42" y="82"/>
                  <a:pt x="42" y="82"/>
                </a:cubicBezTo>
                <a:cubicBezTo>
                  <a:pt x="42" y="81"/>
                  <a:pt x="41" y="81"/>
                  <a:pt x="41" y="81"/>
                </a:cubicBezTo>
                <a:cubicBezTo>
                  <a:pt x="41" y="80"/>
                  <a:pt x="42" y="79"/>
                  <a:pt x="43" y="79"/>
                </a:cubicBezTo>
                <a:cubicBezTo>
                  <a:pt x="43" y="78"/>
                  <a:pt x="43" y="77"/>
                  <a:pt x="43" y="77"/>
                </a:cubicBezTo>
                <a:cubicBezTo>
                  <a:pt x="43" y="75"/>
                  <a:pt x="44" y="74"/>
                  <a:pt x="46" y="74"/>
                </a:cubicBezTo>
                <a:cubicBezTo>
                  <a:pt x="47" y="76"/>
                  <a:pt x="48" y="77"/>
                  <a:pt x="49" y="80"/>
                </a:cubicBezTo>
                <a:cubicBezTo>
                  <a:pt x="50" y="81"/>
                  <a:pt x="51" y="83"/>
                  <a:pt x="51" y="86"/>
                </a:cubicBezTo>
                <a:cubicBezTo>
                  <a:pt x="50" y="87"/>
                  <a:pt x="48" y="88"/>
                  <a:pt x="47" y="89"/>
                </a:cubicBezTo>
                <a:cubicBezTo>
                  <a:pt x="46" y="90"/>
                  <a:pt x="46" y="91"/>
                  <a:pt x="46" y="92"/>
                </a:cubicBezTo>
                <a:cubicBezTo>
                  <a:pt x="46" y="93"/>
                  <a:pt x="45" y="93"/>
                  <a:pt x="45" y="93"/>
                </a:cubicBezTo>
                <a:cubicBezTo>
                  <a:pt x="44" y="93"/>
                  <a:pt x="45" y="94"/>
                  <a:pt x="45" y="94"/>
                </a:cubicBezTo>
                <a:cubicBezTo>
                  <a:pt x="45" y="96"/>
                  <a:pt x="43" y="97"/>
                  <a:pt x="43" y="99"/>
                </a:cubicBezTo>
                <a:cubicBezTo>
                  <a:pt x="45" y="101"/>
                  <a:pt x="45" y="98"/>
                  <a:pt x="45" y="98"/>
                </a:cubicBezTo>
                <a:cubicBezTo>
                  <a:pt x="45" y="96"/>
                  <a:pt x="48" y="97"/>
                  <a:pt x="48" y="96"/>
                </a:cubicBezTo>
                <a:cubicBezTo>
                  <a:pt x="49" y="99"/>
                  <a:pt x="50" y="101"/>
                  <a:pt x="48" y="103"/>
                </a:cubicBezTo>
                <a:cubicBezTo>
                  <a:pt x="48" y="103"/>
                  <a:pt x="47" y="104"/>
                  <a:pt x="48" y="104"/>
                </a:cubicBezTo>
                <a:cubicBezTo>
                  <a:pt x="48" y="106"/>
                  <a:pt x="46" y="109"/>
                  <a:pt x="48" y="111"/>
                </a:cubicBezTo>
                <a:cubicBezTo>
                  <a:pt x="48" y="110"/>
                  <a:pt x="49" y="110"/>
                  <a:pt x="49" y="109"/>
                </a:cubicBezTo>
                <a:cubicBezTo>
                  <a:pt x="50" y="109"/>
                  <a:pt x="50" y="109"/>
                  <a:pt x="50" y="109"/>
                </a:cubicBezTo>
                <a:cubicBezTo>
                  <a:pt x="51" y="107"/>
                  <a:pt x="52" y="104"/>
                  <a:pt x="52" y="102"/>
                </a:cubicBezTo>
                <a:cubicBezTo>
                  <a:pt x="52" y="100"/>
                  <a:pt x="52" y="97"/>
                  <a:pt x="52" y="96"/>
                </a:cubicBezTo>
                <a:cubicBezTo>
                  <a:pt x="53" y="96"/>
                  <a:pt x="52" y="95"/>
                  <a:pt x="52" y="94"/>
                </a:cubicBezTo>
                <a:cubicBezTo>
                  <a:pt x="53" y="94"/>
                  <a:pt x="53" y="94"/>
                  <a:pt x="53" y="94"/>
                </a:cubicBezTo>
                <a:cubicBezTo>
                  <a:pt x="53" y="93"/>
                  <a:pt x="54" y="91"/>
                  <a:pt x="55" y="92"/>
                </a:cubicBezTo>
                <a:cubicBezTo>
                  <a:pt x="56" y="93"/>
                  <a:pt x="57" y="94"/>
                  <a:pt x="56" y="94"/>
                </a:cubicBezTo>
                <a:cubicBezTo>
                  <a:pt x="56" y="94"/>
                  <a:pt x="57" y="95"/>
                  <a:pt x="57" y="96"/>
                </a:cubicBezTo>
                <a:cubicBezTo>
                  <a:pt x="58" y="96"/>
                  <a:pt x="57" y="97"/>
                  <a:pt x="58" y="98"/>
                </a:cubicBezTo>
                <a:cubicBezTo>
                  <a:pt x="58" y="98"/>
                  <a:pt x="59" y="99"/>
                  <a:pt x="59" y="100"/>
                </a:cubicBezTo>
                <a:cubicBezTo>
                  <a:pt x="59" y="100"/>
                  <a:pt x="59" y="101"/>
                  <a:pt x="59" y="102"/>
                </a:cubicBezTo>
                <a:cubicBezTo>
                  <a:pt x="59" y="102"/>
                  <a:pt x="60" y="102"/>
                  <a:pt x="60" y="103"/>
                </a:cubicBezTo>
                <a:cubicBezTo>
                  <a:pt x="61" y="104"/>
                  <a:pt x="61" y="104"/>
                  <a:pt x="61" y="105"/>
                </a:cubicBezTo>
                <a:cubicBezTo>
                  <a:pt x="61" y="105"/>
                  <a:pt x="62" y="105"/>
                  <a:pt x="62" y="105"/>
                </a:cubicBezTo>
                <a:cubicBezTo>
                  <a:pt x="62" y="107"/>
                  <a:pt x="62" y="109"/>
                  <a:pt x="63" y="109"/>
                </a:cubicBezTo>
                <a:cubicBezTo>
                  <a:pt x="63" y="110"/>
                  <a:pt x="63" y="111"/>
                  <a:pt x="64" y="111"/>
                </a:cubicBezTo>
                <a:cubicBezTo>
                  <a:pt x="65" y="113"/>
                  <a:pt x="64" y="115"/>
                  <a:pt x="64" y="117"/>
                </a:cubicBezTo>
                <a:cubicBezTo>
                  <a:pt x="63" y="118"/>
                  <a:pt x="62" y="119"/>
                  <a:pt x="62" y="120"/>
                </a:cubicBezTo>
                <a:cubicBezTo>
                  <a:pt x="61" y="120"/>
                  <a:pt x="61" y="120"/>
                  <a:pt x="60" y="120"/>
                </a:cubicBezTo>
                <a:cubicBezTo>
                  <a:pt x="60" y="120"/>
                  <a:pt x="59" y="121"/>
                  <a:pt x="58" y="122"/>
                </a:cubicBezTo>
                <a:cubicBezTo>
                  <a:pt x="57" y="123"/>
                  <a:pt x="56" y="124"/>
                  <a:pt x="54" y="124"/>
                </a:cubicBezTo>
                <a:cubicBezTo>
                  <a:pt x="53" y="125"/>
                  <a:pt x="53" y="126"/>
                  <a:pt x="52" y="126"/>
                </a:cubicBezTo>
                <a:cubicBezTo>
                  <a:pt x="52" y="127"/>
                  <a:pt x="51" y="126"/>
                  <a:pt x="51" y="126"/>
                </a:cubicBezTo>
                <a:cubicBezTo>
                  <a:pt x="51" y="126"/>
                  <a:pt x="51" y="127"/>
                  <a:pt x="51" y="127"/>
                </a:cubicBezTo>
                <a:cubicBezTo>
                  <a:pt x="51" y="127"/>
                  <a:pt x="50" y="127"/>
                  <a:pt x="50" y="127"/>
                </a:cubicBezTo>
                <a:cubicBezTo>
                  <a:pt x="50" y="127"/>
                  <a:pt x="50" y="128"/>
                  <a:pt x="49" y="128"/>
                </a:cubicBezTo>
                <a:cubicBezTo>
                  <a:pt x="48" y="129"/>
                  <a:pt x="47" y="127"/>
                  <a:pt x="47" y="128"/>
                </a:cubicBezTo>
                <a:cubicBezTo>
                  <a:pt x="46" y="126"/>
                  <a:pt x="46" y="125"/>
                  <a:pt x="47" y="122"/>
                </a:cubicBezTo>
                <a:cubicBezTo>
                  <a:pt x="44" y="122"/>
                  <a:pt x="43" y="121"/>
                  <a:pt x="41" y="121"/>
                </a:cubicBezTo>
                <a:cubicBezTo>
                  <a:pt x="40" y="122"/>
                  <a:pt x="40" y="123"/>
                  <a:pt x="39" y="123"/>
                </a:cubicBezTo>
                <a:cubicBezTo>
                  <a:pt x="39" y="123"/>
                  <a:pt x="39" y="124"/>
                  <a:pt x="40" y="124"/>
                </a:cubicBezTo>
                <a:cubicBezTo>
                  <a:pt x="42" y="126"/>
                  <a:pt x="40" y="131"/>
                  <a:pt x="40" y="132"/>
                </a:cubicBezTo>
                <a:cubicBezTo>
                  <a:pt x="40" y="134"/>
                  <a:pt x="40" y="134"/>
                  <a:pt x="39" y="135"/>
                </a:cubicBezTo>
                <a:cubicBezTo>
                  <a:pt x="39" y="136"/>
                  <a:pt x="38" y="137"/>
                  <a:pt x="37" y="138"/>
                </a:cubicBezTo>
                <a:cubicBezTo>
                  <a:pt x="37" y="138"/>
                  <a:pt x="36" y="137"/>
                  <a:pt x="36" y="138"/>
                </a:cubicBezTo>
                <a:cubicBezTo>
                  <a:pt x="36" y="138"/>
                  <a:pt x="35" y="139"/>
                  <a:pt x="35" y="140"/>
                </a:cubicBezTo>
                <a:cubicBezTo>
                  <a:pt x="34" y="140"/>
                  <a:pt x="33" y="140"/>
                  <a:pt x="32" y="141"/>
                </a:cubicBezTo>
                <a:cubicBezTo>
                  <a:pt x="32" y="141"/>
                  <a:pt x="32" y="141"/>
                  <a:pt x="31" y="142"/>
                </a:cubicBezTo>
                <a:cubicBezTo>
                  <a:pt x="31" y="142"/>
                  <a:pt x="31" y="142"/>
                  <a:pt x="30" y="143"/>
                </a:cubicBezTo>
                <a:cubicBezTo>
                  <a:pt x="30" y="143"/>
                  <a:pt x="28" y="143"/>
                  <a:pt x="28" y="143"/>
                </a:cubicBezTo>
                <a:cubicBezTo>
                  <a:pt x="27" y="144"/>
                  <a:pt x="26" y="145"/>
                  <a:pt x="26" y="145"/>
                </a:cubicBezTo>
                <a:cubicBezTo>
                  <a:pt x="25" y="146"/>
                  <a:pt x="24" y="146"/>
                  <a:pt x="23" y="147"/>
                </a:cubicBezTo>
                <a:cubicBezTo>
                  <a:pt x="23" y="147"/>
                  <a:pt x="22" y="148"/>
                  <a:pt x="22" y="148"/>
                </a:cubicBezTo>
                <a:cubicBezTo>
                  <a:pt x="22" y="148"/>
                  <a:pt x="21" y="148"/>
                  <a:pt x="21" y="148"/>
                </a:cubicBezTo>
                <a:cubicBezTo>
                  <a:pt x="20" y="149"/>
                  <a:pt x="20" y="150"/>
                  <a:pt x="19" y="150"/>
                </a:cubicBezTo>
                <a:cubicBezTo>
                  <a:pt x="19" y="150"/>
                  <a:pt x="18" y="150"/>
                  <a:pt x="18" y="150"/>
                </a:cubicBezTo>
                <a:cubicBezTo>
                  <a:pt x="18" y="150"/>
                  <a:pt x="17" y="151"/>
                  <a:pt x="17" y="151"/>
                </a:cubicBezTo>
                <a:cubicBezTo>
                  <a:pt x="16" y="152"/>
                  <a:pt x="16" y="153"/>
                  <a:pt x="15" y="153"/>
                </a:cubicBezTo>
                <a:cubicBezTo>
                  <a:pt x="14" y="154"/>
                  <a:pt x="13" y="154"/>
                  <a:pt x="12" y="154"/>
                </a:cubicBezTo>
                <a:cubicBezTo>
                  <a:pt x="12" y="154"/>
                  <a:pt x="12" y="155"/>
                  <a:pt x="11" y="155"/>
                </a:cubicBezTo>
                <a:cubicBezTo>
                  <a:pt x="10" y="155"/>
                  <a:pt x="11" y="156"/>
                  <a:pt x="10" y="156"/>
                </a:cubicBezTo>
                <a:cubicBezTo>
                  <a:pt x="9" y="157"/>
                  <a:pt x="7" y="158"/>
                  <a:pt x="6" y="159"/>
                </a:cubicBezTo>
                <a:cubicBezTo>
                  <a:pt x="4" y="159"/>
                  <a:pt x="5" y="161"/>
                  <a:pt x="4" y="161"/>
                </a:cubicBezTo>
                <a:cubicBezTo>
                  <a:pt x="2" y="161"/>
                  <a:pt x="2" y="163"/>
                  <a:pt x="0" y="164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66"/>
                  <a:pt x="1" y="166"/>
                  <a:pt x="1" y="166"/>
                </a:cubicBezTo>
                <a:cubicBezTo>
                  <a:pt x="2" y="165"/>
                  <a:pt x="1" y="165"/>
                  <a:pt x="2" y="164"/>
                </a:cubicBezTo>
                <a:cubicBezTo>
                  <a:pt x="3" y="164"/>
                  <a:pt x="3" y="163"/>
                  <a:pt x="4" y="163"/>
                </a:cubicBezTo>
                <a:cubicBezTo>
                  <a:pt x="5" y="163"/>
                  <a:pt x="4" y="163"/>
                  <a:pt x="5" y="163"/>
                </a:cubicBezTo>
                <a:cubicBezTo>
                  <a:pt x="6" y="162"/>
                  <a:pt x="7" y="161"/>
                  <a:pt x="8" y="161"/>
                </a:cubicBezTo>
                <a:cubicBezTo>
                  <a:pt x="9" y="161"/>
                  <a:pt x="8" y="160"/>
                  <a:pt x="9" y="160"/>
                </a:cubicBezTo>
                <a:cubicBezTo>
                  <a:pt x="9" y="159"/>
                  <a:pt x="12" y="159"/>
                  <a:pt x="11" y="159"/>
                </a:cubicBezTo>
                <a:cubicBezTo>
                  <a:pt x="10" y="158"/>
                  <a:pt x="11" y="159"/>
                  <a:pt x="12" y="159"/>
                </a:cubicBezTo>
                <a:cubicBezTo>
                  <a:pt x="13" y="159"/>
                  <a:pt x="13" y="157"/>
                  <a:pt x="13" y="157"/>
                </a:cubicBezTo>
                <a:cubicBezTo>
                  <a:pt x="15" y="158"/>
                  <a:pt x="15" y="155"/>
                  <a:pt x="16" y="155"/>
                </a:cubicBezTo>
                <a:cubicBezTo>
                  <a:pt x="17" y="154"/>
                  <a:pt x="18" y="154"/>
                  <a:pt x="18" y="154"/>
                </a:cubicBezTo>
                <a:cubicBezTo>
                  <a:pt x="19" y="154"/>
                  <a:pt x="19" y="154"/>
                  <a:pt x="19" y="153"/>
                </a:cubicBezTo>
                <a:cubicBezTo>
                  <a:pt x="19" y="153"/>
                  <a:pt x="20" y="153"/>
                  <a:pt x="20" y="153"/>
                </a:cubicBezTo>
                <a:cubicBezTo>
                  <a:pt x="21" y="152"/>
                  <a:pt x="22" y="151"/>
                  <a:pt x="23" y="151"/>
                </a:cubicBezTo>
                <a:cubicBezTo>
                  <a:pt x="24" y="151"/>
                  <a:pt x="23" y="150"/>
                  <a:pt x="24" y="150"/>
                </a:cubicBezTo>
                <a:cubicBezTo>
                  <a:pt x="25" y="149"/>
                  <a:pt x="25" y="149"/>
                  <a:pt x="26" y="149"/>
                </a:cubicBezTo>
                <a:cubicBezTo>
                  <a:pt x="26" y="149"/>
                  <a:pt x="27" y="148"/>
                  <a:pt x="27" y="147"/>
                </a:cubicBezTo>
                <a:cubicBezTo>
                  <a:pt x="27" y="147"/>
                  <a:pt x="28" y="147"/>
                  <a:pt x="29" y="147"/>
                </a:cubicBezTo>
                <a:cubicBezTo>
                  <a:pt x="30" y="146"/>
                  <a:pt x="30" y="145"/>
                  <a:pt x="31" y="145"/>
                </a:cubicBezTo>
                <a:cubicBezTo>
                  <a:pt x="31" y="145"/>
                  <a:pt x="32" y="145"/>
                  <a:pt x="32" y="145"/>
                </a:cubicBezTo>
                <a:cubicBezTo>
                  <a:pt x="33" y="145"/>
                  <a:pt x="33" y="143"/>
                  <a:pt x="33" y="143"/>
                </a:cubicBezTo>
                <a:cubicBezTo>
                  <a:pt x="34" y="142"/>
                  <a:pt x="35" y="143"/>
                  <a:pt x="35" y="142"/>
                </a:cubicBezTo>
                <a:cubicBezTo>
                  <a:pt x="35" y="142"/>
                  <a:pt x="36" y="142"/>
                  <a:pt x="36" y="142"/>
                </a:cubicBezTo>
                <a:cubicBezTo>
                  <a:pt x="37" y="141"/>
                  <a:pt x="37" y="140"/>
                  <a:pt x="38" y="140"/>
                </a:cubicBezTo>
                <a:cubicBezTo>
                  <a:pt x="40" y="140"/>
                  <a:pt x="41" y="141"/>
                  <a:pt x="42" y="141"/>
                </a:cubicBezTo>
                <a:cubicBezTo>
                  <a:pt x="42" y="142"/>
                  <a:pt x="42" y="143"/>
                  <a:pt x="42" y="143"/>
                </a:cubicBezTo>
                <a:cubicBezTo>
                  <a:pt x="42" y="146"/>
                  <a:pt x="42" y="145"/>
                  <a:pt x="42" y="146"/>
                </a:cubicBezTo>
                <a:cubicBezTo>
                  <a:pt x="42" y="148"/>
                  <a:pt x="42" y="149"/>
                  <a:pt x="42" y="150"/>
                </a:cubicBezTo>
                <a:cubicBezTo>
                  <a:pt x="42" y="152"/>
                  <a:pt x="43" y="152"/>
                  <a:pt x="43" y="153"/>
                </a:cubicBezTo>
                <a:cubicBezTo>
                  <a:pt x="42" y="155"/>
                  <a:pt x="43" y="157"/>
                  <a:pt x="43" y="159"/>
                </a:cubicBezTo>
                <a:cubicBezTo>
                  <a:pt x="43" y="160"/>
                  <a:pt x="42" y="162"/>
                  <a:pt x="42" y="163"/>
                </a:cubicBezTo>
                <a:cubicBezTo>
                  <a:pt x="42" y="164"/>
                  <a:pt x="43" y="165"/>
                  <a:pt x="43" y="166"/>
                </a:cubicBezTo>
                <a:cubicBezTo>
                  <a:pt x="43" y="167"/>
                  <a:pt x="42" y="167"/>
                  <a:pt x="42" y="168"/>
                </a:cubicBezTo>
                <a:cubicBezTo>
                  <a:pt x="42" y="172"/>
                  <a:pt x="43" y="174"/>
                  <a:pt x="43" y="176"/>
                </a:cubicBezTo>
                <a:cubicBezTo>
                  <a:pt x="43" y="178"/>
                  <a:pt x="42" y="179"/>
                  <a:pt x="42" y="180"/>
                </a:cubicBezTo>
                <a:cubicBezTo>
                  <a:pt x="42" y="183"/>
                  <a:pt x="42" y="187"/>
                  <a:pt x="42" y="189"/>
                </a:cubicBezTo>
                <a:cubicBezTo>
                  <a:pt x="42" y="189"/>
                  <a:pt x="43" y="189"/>
                  <a:pt x="43" y="189"/>
                </a:cubicBezTo>
                <a:cubicBezTo>
                  <a:pt x="43" y="190"/>
                  <a:pt x="42" y="190"/>
                  <a:pt x="42" y="191"/>
                </a:cubicBezTo>
                <a:cubicBezTo>
                  <a:pt x="42" y="192"/>
                  <a:pt x="43" y="192"/>
                  <a:pt x="43" y="193"/>
                </a:cubicBezTo>
                <a:cubicBezTo>
                  <a:pt x="43" y="194"/>
                  <a:pt x="43" y="195"/>
                  <a:pt x="43" y="196"/>
                </a:cubicBezTo>
                <a:cubicBezTo>
                  <a:pt x="43" y="197"/>
                  <a:pt x="43" y="196"/>
                  <a:pt x="43" y="197"/>
                </a:cubicBezTo>
                <a:cubicBezTo>
                  <a:pt x="43" y="197"/>
                  <a:pt x="43" y="197"/>
                  <a:pt x="43" y="198"/>
                </a:cubicBezTo>
                <a:cubicBezTo>
                  <a:pt x="42" y="201"/>
                  <a:pt x="43" y="203"/>
                  <a:pt x="43" y="205"/>
                </a:cubicBezTo>
                <a:cubicBezTo>
                  <a:pt x="43" y="206"/>
                  <a:pt x="43" y="208"/>
                  <a:pt x="43" y="210"/>
                </a:cubicBezTo>
                <a:cubicBezTo>
                  <a:pt x="43" y="211"/>
                  <a:pt x="44" y="211"/>
                  <a:pt x="44" y="212"/>
                </a:cubicBezTo>
                <a:cubicBezTo>
                  <a:pt x="44" y="212"/>
                  <a:pt x="43" y="212"/>
                  <a:pt x="43" y="212"/>
                </a:cubicBezTo>
                <a:cubicBezTo>
                  <a:pt x="43" y="213"/>
                  <a:pt x="44" y="213"/>
                  <a:pt x="44" y="213"/>
                </a:cubicBezTo>
                <a:cubicBezTo>
                  <a:pt x="44" y="214"/>
                  <a:pt x="44" y="215"/>
                  <a:pt x="44" y="216"/>
                </a:cubicBezTo>
                <a:cubicBezTo>
                  <a:pt x="44" y="217"/>
                  <a:pt x="45" y="217"/>
                  <a:pt x="45" y="218"/>
                </a:cubicBezTo>
                <a:cubicBezTo>
                  <a:pt x="45" y="219"/>
                  <a:pt x="44" y="219"/>
                  <a:pt x="44" y="219"/>
                </a:cubicBezTo>
                <a:cubicBezTo>
                  <a:pt x="44" y="219"/>
                  <a:pt x="45" y="220"/>
                  <a:pt x="45" y="220"/>
                </a:cubicBezTo>
                <a:cubicBezTo>
                  <a:pt x="44" y="221"/>
                  <a:pt x="44" y="221"/>
                  <a:pt x="44" y="222"/>
                </a:cubicBezTo>
                <a:cubicBezTo>
                  <a:pt x="44" y="226"/>
                  <a:pt x="44" y="229"/>
                  <a:pt x="44" y="231"/>
                </a:cubicBezTo>
                <a:cubicBezTo>
                  <a:pt x="44" y="233"/>
                  <a:pt x="43" y="233"/>
                  <a:pt x="44" y="234"/>
                </a:cubicBezTo>
                <a:cubicBezTo>
                  <a:pt x="44" y="234"/>
                  <a:pt x="44" y="235"/>
                  <a:pt x="44" y="235"/>
                </a:cubicBezTo>
                <a:cubicBezTo>
                  <a:pt x="45" y="241"/>
                  <a:pt x="44" y="246"/>
                  <a:pt x="44" y="251"/>
                </a:cubicBezTo>
                <a:cubicBezTo>
                  <a:pt x="44" y="252"/>
                  <a:pt x="45" y="254"/>
                  <a:pt x="45" y="255"/>
                </a:cubicBezTo>
                <a:cubicBezTo>
                  <a:pt x="45" y="256"/>
                  <a:pt x="44" y="256"/>
                  <a:pt x="44" y="256"/>
                </a:cubicBezTo>
                <a:cubicBezTo>
                  <a:pt x="44" y="256"/>
                  <a:pt x="45" y="257"/>
                  <a:pt x="45" y="256"/>
                </a:cubicBezTo>
                <a:cubicBezTo>
                  <a:pt x="44" y="257"/>
                  <a:pt x="44" y="258"/>
                  <a:pt x="44" y="259"/>
                </a:cubicBezTo>
                <a:cubicBezTo>
                  <a:pt x="44" y="263"/>
                  <a:pt x="44" y="268"/>
                  <a:pt x="44" y="271"/>
                </a:cubicBezTo>
                <a:cubicBezTo>
                  <a:pt x="44" y="271"/>
                  <a:pt x="43" y="272"/>
                  <a:pt x="43" y="271"/>
                </a:cubicBezTo>
                <a:cubicBezTo>
                  <a:pt x="43" y="272"/>
                  <a:pt x="44" y="273"/>
                  <a:pt x="44" y="273"/>
                </a:cubicBezTo>
                <a:cubicBezTo>
                  <a:pt x="44" y="276"/>
                  <a:pt x="43" y="278"/>
                  <a:pt x="43" y="279"/>
                </a:cubicBezTo>
                <a:cubicBezTo>
                  <a:pt x="43" y="279"/>
                  <a:pt x="44" y="279"/>
                  <a:pt x="44" y="279"/>
                </a:cubicBezTo>
                <a:cubicBezTo>
                  <a:pt x="44" y="281"/>
                  <a:pt x="43" y="282"/>
                  <a:pt x="43" y="283"/>
                </a:cubicBezTo>
                <a:cubicBezTo>
                  <a:pt x="43" y="283"/>
                  <a:pt x="44" y="283"/>
                  <a:pt x="44" y="283"/>
                </a:cubicBezTo>
                <a:cubicBezTo>
                  <a:pt x="44" y="286"/>
                  <a:pt x="44" y="291"/>
                  <a:pt x="44" y="292"/>
                </a:cubicBezTo>
                <a:cubicBezTo>
                  <a:pt x="44" y="294"/>
                  <a:pt x="44" y="294"/>
                  <a:pt x="44" y="295"/>
                </a:cubicBezTo>
                <a:cubicBezTo>
                  <a:pt x="45" y="298"/>
                  <a:pt x="43" y="304"/>
                  <a:pt x="44" y="306"/>
                </a:cubicBezTo>
                <a:cubicBezTo>
                  <a:pt x="44" y="308"/>
                  <a:pt x="44" y="307"/>
                  <a:pt x="44" y="310"/>
                </a:cubicBezTo>
                <a:cubicBezTo>
                  <a:pt x="44" y="311"/>
                  <a:pt x="44" y="312"/>
                  <a:pt x="44" y="313"/>
                </a:cubicBezTo>
                <a:cubicBezTo>
                  <a:pt x="44" y="315"/>
                  <a:pt x="43" y="315"/>
                  <a:pt x="44" y="315"/>
                </a:cubicBezTo>
                <a:cubicBezTo>
                  <a:pt x="44" y="316"/>
                  <a:pt x="44" y="318"/>
                  <a:pt x="44" y="318"/>
                </a:cubicBezTo>
                <a:cubicBezTo>
                  <a:pt x="44" y="320"/>
                  <a:pt x="45" y="324"/>
                  <a:pt x="44" y="325"/>
                </a:cubicBezTo>
                <a:cubicBezTo>
                  <a:pt x="44" y="326"/>
                  <a:pt x="45" y="326"/>
                  <a:pt x="45" y="326"/>
                </a:cubicBezTo>
                <a:cubicBezTo>
                  <a:pt x="44" y="328"/>
                  <a:pt x="44" y="329"/>
                  <a:pt x="44" y="331"/>
                </a:cubicBezTo>
                <a:cubicBezTo>
                  <a:pt x="44" y="333"/>
                  <a:pt x="44" y="335"/>
                  <a:pt x="44" y="338"/>
                </a:cubicBezTo>
                <a:cubicBezTo>
                  <a:pt x="42" y="338"/>
                  <a:pt x="42" y="340"/>
                  <a:pt x="41" y="340"/>
                </a:cubicBezTo>
                <a:cubicBezTo>
                  <a:pt x="39" y="341"/>
                  <a:pt x="37" y="340"/>
                  <a:pt x="35" y="340"/>
                </a:cubicBezTo>
                <a:cubicBezTo>
                  <a:pt x="34" y="340"/>
                  <a:pt x="34" y="341"/>
                  <a:pt x="33" y="341"/>
                </a:cubicBezTo>
                <a:cubicBezTo>
                  <a:pt x="24" y="342"/>
                  <a:pt x="16" y="341"/>
                  <a:pt x="7" y="342"/>
                </a:cubicBezTo>
                <a:cubicBezTo>
                  <a:pt x="5" y="342"/>
                  <a:pt x="2" y="342"/>
                  <a:pt x="0" y="342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47"/>
                  <a:pt x="0" y="347"/>
                  <a:pt x="0" y="347"/>
                </a:cubicBezTo>
                <a:cubicBezTo>
                  <a:pt x="2" y="347"/>
                  <a:pt x="3" y="346"/>
                  <a:pt x="5" y="346"/>
                </a:cubicBezTo>
                <a:cubicBezTo>
                  <a:pt x="9" y="345"/>
                  <a:pt x="14" y="346"/>
                  <a:pt x="16" y="345"/>
                </a:cubicBezTo>
                <a:cubicBezTo>
                  <a:pt x="18" y="344"/>
                  <a:pt x="19" y="345"/>
                  <a:pt x="19" y="345"/>
                </a:cubicBezTo>
                <a:cubicBezTo>
                  <a:pt x="20" y="346"/>
                  <a:pt x="28" y="345"/>
                  <a:pt x="29" y="345"/>
                </a:cubicBezTo>
                <a:cubicBezTo>
                  <a:pt x="29" y="345"/>
                  <a:pt x="30" y="344"/>
                  <a:pt x="30" y="344"/>
                </a:cubicBezTo>
                <a:cubicBezTo>
                  <a:pt x="31" y="344"/>
                  <a:pt x="32" y="345"/>
                  <a:pt x="33" y="345"/>
                </a:cubicBezTo>
                <a:cubicBezTo>
                  <a:pt x="34" y="345"/>
                  <a:pt x="34" y="344"/>
                  <a:pt x="35" y="344"/>
                </a:cubicBezTo>
                <a:cubicBezTo>
                  <a:pt x="36" y="344"/>
                  <a:pt x="36" y="345"/>
                  <a:pt x="37" y="345"/>
                </a:cubicBezTo>
                <a:cubicBezTo>
                  <a:pt x="37" y="345"/>
                  <a:pt x="38" y="344"/>
                  <a:pt x="38" y="344"/>
                </a:cubicBezTo>
                <a:cubicBezTo>
                  <a:pt x="39" y="344"/>
                  <a:pt x="39" y="345"/>
                  <a:pt x="41" y="345"/>
                </a:cubicBezTo>
                <a:cubicBezTo>
                  <a:pt x="40" y="345"/>
                  <a:pt x="43" y="344"/>
                  <a:pt x="43" y="346"/>
                </a:cubicBezTo>
                <a:cubicBezTo>
                  <a:pt x="44" y="350"/>
                  <a:pt x="41" y="355"/>
                  <a:pt x="42" y="361"/>
                </a:cubicBezTo>
                <a:cubicBezTo>
                  <a:pt x="39" y="364"/>
                  <a:pt x="33" y="364"/>
                  <a:pt x="30" y="367"/>
                </a:cubicBezTo>
                <a:cubicBezTo>
                  <a:pt x="30" y="368"/>
                  <a:pt x="29" y="370"/>
                  <a:pt x="30" y="372"/>
                </a:cubicBezTo>
                <a:cubicBezTo>
                  <a:pt x="30" y="373"/>
                  <a:pt x="31" y="375"/>
                  <a:pt x="31" y="375"/>
                </a:cubicBezTo>
                <a:cubicBezTo>
                  <a:pt x="31" y="375"/>
                  <a:pt x="32" y="373"/>
                  <a:pt x="33" y="374"/>
                </a:cubicBezTo>
                <a:cubicBezTo>
                  <a:pt x="33" y="376"/>
                  <a:pt x="32" y="377"/>
                  <a:pt x="33" y="378"/>
                </a:cubicBezTo>
                <a:cubicBezTo>
                  <a:pt x="34" y="379"/>
                  <a:pt x="36" y="380"/>
                  <a:pt x="37" y="382"/>
                </a:cubicBezTo>
                <a:cubicBezTo>
                  <a:pt x="38" y="383"/>
                  <a:pt x="39" y="384"/>
                  <a:pt x="40" y="385"/>
                </a:cubicBezTo>
                <a:cubicBezTo>
                  <a:pt x="41" y="386"/>
                  <a:pt x="41" y="388"/>
                  <a:pt x="43" y="388"/>
                </a:cubicBezTo>
                <a:cubicBezTo>
                  <a:pt x="45" y="389"/>
                  <a:pt x="47" y="388"/>
                  <a:pt x="48" y="387"/>
                </a:cubicBezTo>
                <a:cubicBezTo>
                  <a:pt x="48" y="387"/>
                  <a:pt x="49" y="386"/>
                  <a:pt x="49" y="386"/>
                </a:cubicBezTo>
                <a:cubicBezTo>
                  <a:pt x="49" y="385"/>
                  <a:pt x="49" y="385"/>
                  <a:pt x="49" y="385"/>
                </a:cubicBezTo>
                <a:cubicBezTo>
                  <a:pt x="49" y="385"/>
                  <a:pt x="50" y="384"/>
                  <a:pt x="51" y="384"/>
                </a:cubicBezTo>
                <a:cubicBezTo>
                  <a:pt x="51" y="383"/>
                  <a:pt x="51" y="382"/>
                  <a:pt x="51" y="381"/>
                </a:cubicBezTo>
                <a:cubicBezTo>
                  <a:pt x="51" y="381"/>
                  <a:pt x="52" y="380"/>
                  <a:pt x="52" y="380"/>
                </a:cubicBezTo>
                <a:cubicBezTo>
                  <a:pt x="54" y="378"/>
                  <a:pt x="55" y="375"/>
                  <a:pt x="56" y="374"/>
                </a:cubicBezTo>
                <a:cubicBezTo>
                  <a:pt x="56" y="373"/>
                  <a:pt x="57" y="373"/>
                  <a:pt x="57" y="372"/>
                </a:cubicBezTo>
                <a:cubicBezTo>
                  <a:pt x="57" y="372"/>
                  <a:pt x="58" y="371"/>
                  <a:pt x="58" y="371"/>
                </a:cubicBezTo>
                <a:cubicBezTo>
                  <a:pt x="58" y="370"/>
                  <a:pt x="59" y="369"/>
                  <a:pt x="59" y="369"/>
                </a:cubicBezTo>
                <a:cubicBezTo>
                  <a:pt x="59" y="368"/>
                  <a:pt x="60" y="368"/>
                  <a:pt x="60" y="368"/>
                </a:cubicBezTo>
                <a:cubicBezTo>
                  <a:pt x="60" y="367"/>
                  <a:pt x="62" y="364"/>
                  <a:pt x="62" y="363"/>
                </a:cubicBezTo>
                <a:cubicBezTo>
                  <a:pt x="62" y="362"/>
                  <a:pt x="64" y="360"/>
                  <a:pt x="64" y="358"/>
                </a:cubicBezTo>
                <a:cubicBezTo>
                  <a:pt x="66" y="357"/>
                  <a:pt x="68" y="355"/>
                  <a:pt x="68" y="351"/>
                </a:cubicBezTo>
                <a:cubicBezTo>
                  <a:pt x="64" y="349"/>
                  <a:pt x="62" y="351"/>
                  <a:pt x="60" y="353"/>
                </a:cubicBezTo>
                <a:cubicBezTo>
                  <a:pt x="60" y="353"/>
                  <a:pt x="60" y="354"/>
                  <a:pt x="60" y="355"/>
                </a:cubicBezTo>
                <a:cubicBezTo>
                  <a:pt x="60" y="355"/>
                  <a:pt x="59" y="355"/>
                  <a:pt x="58" y="355"/>
                </a:cubicBezTo>
                <a:cubicBezTo>
                  <a:pt x="58" y="355"/>
                  <a:pt x="59" y="356"/>
                  <a:pt x="58" y="356"/>
                </a:cubicBezTo>
                <a:cubicBezTo>
                  <a:pt x="58" y="357"/>
                  <a:pt x="57" y="356"/>
                  <a:pt x="56" y="357"/>
                </a:cubicBezTo>
                <a:cubicBezTo>
                  <a:pt x="56" y="357"/>
                  <a:pt x="57" y="358"/>
                  <a:pt x="56" y="358"/>
                </a:cubicBezTo>
                <a:cubicBezTo>
                  <a:pt x="56" y="358"/>
                  <a:pt x="55" y="359"/>
                  <a:pt x="55" y="359"/>
                </a:cubicBezTo>
                <a:cubicBezTo>
                  <a:pt x="53" y="360"/>
                  <a:pt x="51" y="360"/>
                  <a:pt x="48" y="361"/>
                </a:cubicBezTo>
                <a:cubicBezTo>
                  <a:pt x="46" y="359"/>
                  <a:pt x="48" y="357"/>
                  <a:pt x="47" y="353"/>
                </a:cubicBezTo>
                <a:cubicBezTo>
                  <a:pt x="48" y="351"/>
                  <a:pt x="47" y="348"/>
                  <a:pt x="48" y="346"/>
                </a:cubicBezTo>
                <a:cubicBezTo>
                  <a:pt x="49" y="346"/>
                  <a:pt x="49" y="345"/>
                  <a:pt x="50" y="345"/>
                </a:cubicBezTo>
                <a:cubicBezTo>
                  <a:pt x="52" y="343"/>
                  <a:pt x="55" y="345"/>
                  <a:pt x="57" y="345"/>
                </a:cubicBezTo>
                <a:cubicBezTo>
                  <a:pt x="61" y="345"/>
                  <a:pt x="65" y="345"/>
                  <a:pt x="68" y="344"/>
                </a:cubicBezTo>
                <a:cubicBezTo>
                  <a:pt x="70" y="344"/>
                  <a:pt x="70" y="344"/>
                  <a:pt x="71" y="344"/>
                </a:cubicBezTo>
                <a:cubicBezTo>
                  <a:pt x="71" y="343"/>
                  <a:pt x="72" y="344"/>
                  <a:pt x="72" y="344"/>
                </a:cubicBezTo>
                <a:cubicBezTo>
                  <a:pt x="74" y="345"/>
                  <a:pt x="76" y="344"/>
                  <a:pt x="77" y="344"/>
                </a:cubicBezTo>
                <a:cubicBezTo>
                  <a:pt x="77" y="344"/>
                  <a:pt x="78" y="344"/>
                  <a:pt x="78" y="344"/>
                </a:cubicBezTo>
                <a:cubicBezTo>
                  <a:pt x="79" y="344"/>
                  <a:pt x="80" y="344"/>
                  <a:pt x="80" y="344"/>
                </a:cubicBezTo>
                <a:cubicBezTo>
                  <a:pt x="81" y="344"/>
                  <a:pt x="81" y="344"/>
                  <a:pt x="81" y="344"/>
                </a:cubicBezTo>
                <a:cubicBezTo>
                  <a:pt x="81" y="344"/>
                  <a:pt x="82" y="344"/>
                  <a:pt x="81" y="344"/>
                </a:cubicBezTo>
                <a:cubicBezTo>
                  <a:pt x="82" y="344"/>
                  <a:pt x="83" y="344"/>
                  <a:pt x="84" y="344"/>
                </a:cubicBezTo>
                <a:cubicBezTo>
                  <a:pt x="85" y="344"/>
                  <a:pt x="88" y="345"/>
                  <a:pt x="89" y="344"/>
                </a:cubicBezTo>
                <a:cubicBezTo>
                  <a:pt x="89" y="344"/>
                  <a:pt x="89" y="344"/>
                  <a:pt x="91" y="344"/>
                </a:cubicBezTo>
                <a:cubicBezTo>
                  <a:pt x="94" y="343"/>
                  <a:pt x="98" y="343"/>
                  <a:pt x="102" y="343"/>
                </a:cubicBezTo>
                <a:cubicBezTo>
                  <a:pt x="102" y="343"/>
                  <a:pt x="102" y="342"/>
                  <a:pt x="103" y="342"/>
                </a:cubicBezTo>
                <a:cubicBezTo>
                  <a:pt x="103" y="342"/>
                  <a:pt x="103" y="343"/>
                  <a:pt x="104" y="343"/>
                </a:cubicBezTo>
                <a:cubicBezTo>
                  <a:pt x="104" y="343"/>
                  <a:pt x="104" y="342"/>
                  <a:pt x="104" y="342"/>
                </a:cubicBezTo>
                <a:cubicBezTo>
                  <a:pt x="107" y="342"/>
                  <a:pt x="110" y="342"/>
                  <a:pt x="112" y="341"/>
                </a:cubicBezTo>
                <a:cubicBezTo>
                  <a:pt x="113" y="341"/>
                  <a:pt x="114" y="340"/>
                  <a:pt x="115" y="340"/>
                </a:cubicBezTo>
                <a:cubicBezTo>
                  <a:pt x="115" y="340"/>
                  <a:pt x="116" y="340"/>
                  <a:pt x="116" y="340"/>
                </a:cubicBezTo>
                <a:cubicBezTo>
                  <a:pt x="117" y="340"/>
                  <a:pt x="117" y="340"/>
                  <a:pt x="117" y="340"/>
                </a:cubicBezTo>
                <a:cubicBezTo>
                  <a:pt x="118" y="340"/>
                  <a:pt x="118" y="340"/>
                  <a:pt x="118" y="340"/>
                </a:cubicBezTo>
                <a:cubicBezTo>
                  <a:pt x="119" y="340"/>
                  <a:pt x="119" y="340"/>
                  <a:pt x="119" y="340"/>
                </a:cubicBezTo>
                <a:cubicBezTo>
                  <a:pt x="120" y="340"/>
                  <a:pt x="120" y="340"/>
                  <a:pt x="121" y="340"/>
                </a:cubicBezTo>
                <a:cubicBezTo>
                  <a:pt x="121" y="340"/>
                  <a:pt x="121" y="340"/>
                  <a:pt x="121" y="340"/>
                </a:cubicBezTo>
                <a:cubicBezTo>
                  <a:pt x="122" y="341"/>
                  <a:pt x="123" y="340"/>
                  <a:pt x="123" y="340"/>
                </a:cubicBezTo>
                <a:cubicBezTo>
                  <a:pt x="128" y="340"/>
                  <a:pt x="133" y="339"/>
                  <a:pt x="138" y="339"/>
                </a:cubicBezTo>
                <a:cubicBezTo>
                  <a:pt x="139" y="339"/>
                  <a:pt x="140" y="339"/>
                  <a:pt x="140" y="339"/>
                </a:cubicBezTo>
                <a:cubicBezTo>
                  <a:pt x="141" y="339"/>
                  <a:pt x="141" y="338"/>
                  <a:pt x="141" y="338"/>
                </a:cubicBezTo>
                <a:cubicBezTo>
                  <a:pt x="142" y="338"/>
                  <a:pt x="142" y="339"/>
                  <a:pt x="142" y="339"/>
                </a:cubicBezTo>
                <a:cubicBezTo>
                  <a:pt x="144" y="339"/>
                  <a:pt x="145" y="339"/>
                  <a:pt x="146" y="338"/>
                </a:cubicBezTo>
                <a:cubicBezTo>
                  <a:pt x="146" y="338"/>
                  <a:pt x="146" y="339"/>
                  <a:pt x="146" y="339"/>
                </a:cubicBezTo>
                <a:cubicBezTo>
                  <a:pt x="148" y="339"/>
                  <a:pt x="150" y="339"/>
                  <a:pt x="152" y="339"/>
                </a:cubicBezTo>
                <a:cubicBezTo>
                  <a:pt x="152" y="339"/>
                  <a:pt x="152" y="338"/>
                  <a:pt x="152" y="338"/>
                </a:cubicBezTo>
                <a:cubicBezTo>
                  <a:pt x="153" y="338"/>
                  <a:pt x="153" y="339"/>
                  <a:pt x="153" y="339"/>
                </a:cubicBezTo>
                <a:cubicBezTo>
                  <a:pt x="154" y="339"/>
                  <a:pt x="155" y="339"/>
                  <a:pt x="156" y="339"/>
                </a:cubicBezTo>
                <a:cubicBezTo>
                  <a:pt x="157" y="339"/>
                  <a:pt x="157" y="338"/>
                  <a:pt x="157" y="339"/>
                </a:cubicBezTo>
                <a:cubicBezTo>
                  <a:pt x="158" y="339"/>
                  <a:pt x="158" y="338"/>
                  <a:pt x="158" y="338"/>
                </a:cubicBezTo>
                <a:cubicBezTo>
                  <a:pt x="161" y="338"/>
                  <a:pt x="163" y="337"/>
                  <a:pt x="163" y="338"/>
                </a:cubicBezTo>
                <a:cubicBezTo>
                  <a:pt x="164" y="339"/>
                  <a:pt x="164" y="338"/>
                  <a:pt x="164" y="338"/>
                </a:cubicBezTo>
                <a:cubicBezTo>
                  <a:pt x="165" y="338"/>
                  <a:pt x="167" y="337"/>
                  <a:pt x="168" y="337"/>
                </a:cubicBezTo>
                <a:cubicBezTo>
                  <a:pt x="169" y="337"/>
                  <a:pt x="169" y="338"/>
                  <a:pt x="170" y="338"/>
                </a:cubicBezTo>
                <a:cubicBezTo>
                  <a:pt x="171" y="338"/>
                  <a:pt x="171" y="337"/>
                  <a:pt x="172" y="337"/>
                </a:cubicBezTo>
                <a:cubicBezTo>
                  <a:pt x="173" y="337"/>
                  <a:pt x="175" y="338"/>
                  <a:pt x="177" y="336"/>
                </a:cubicBezTo>
                <a:cubicBezTo>
                  <a:pt x="176" y="338"/>
                  <a:pt x="178" y="337"/>
                  <a:pt x="180" y="337"/>
                </a:cubicBezTo>
                <a:cubicBezTo>
                  <a:pt x="180" y="337"/>
                  <a:pt x="181" y="338"/>
                  <a:pt x="180" y="338"/>
                </a:cubicBezTo>
                <a:cubicBezTo>
                  <a:pt x="181" y="338"/>
                  <a:pt x="182" y="337"/>
                  <a:pt x="183" y="337"/>
                </a:cubicBezTo>
                <a:cubicBezTo>
                  <a:pt x="184" y="337"/>
                  <a:pt x="186" y="337"/>
                  <a:pt x="187" y="337"/>
                </a:cubicBezTo>
                <a:cubicBezTo>
                  <a:pt x="188" y="337"/>
                  <a:pt x="190" y="338"/>
                  <a:pt x="191" y="338"/>
                </a:cubicBezTo>
                <a:cubicBezTo>
                  <a:pt x="192" y="338"/>
                  <a:pt x="192" y="336"/>
                  <a:pt x="193" y="336"/>
                </a:cubicBezTo>
                <a:cubicBezTo>
                  <a:pt x="192" y="336"/>
                  <a:pt x="194" y="337"/>
                  <a:pt x="194" y="337"/>
                </a:cubicBezTo>
                <a:cubicBezTo>
                  <a:pt x="195" y="337"/>
                  <a:pt x="195" y="338"/>
                  <a:pt x="196" y="338"/>
                </a:cubicBezTo>
                <a:cubicBezTo>
                  <a:pt x="197" y="336"/>
                  <a:pt x="199" y="337"/>
                  <a:pt x="200" y="336"/>
                </a:cubicBezTo>
                <a:cubicBezTo>
                  <a:pt x="200" y="337"/>
                  <a:pt x="201" y="337"/>
                  <a:pt x="201" y="337"/>
                </a:cubicBezTo>
                <a:cubicBezTo>
                  <a:pt x="202" y="337"/>
                  <a:pt x="202" y="338"/>
                  <a:pt x="202" y="338"/>
                </a:cubicBezTo>
                <a:cubicBezTo>
                  <a:pt x="203" y="338"/>
                  <a:pt x="203" y="338"/>
                  <a:pt x="204" y="338"/>
                </a:cubicBezTo>
                <a:cubicBezTo>
                  <a:pt x="205" y="338"/>
                  <a:pt x="205" y="338"/>
                  <a:pt x="205" y="338"/>
                </a:cubicBezTo>
                <a:cubicBezTo>
                  <a:pt x="205" y="338"/>
                  <a:pt x="206" y="338"/>
                  <a:pt x="207" y="338"/>
                </a:cubicBezTo>
                <a:cubicBezTo>
                  <a:pt x="207" y="338"/>
                  <a:pt x="207" y="338"/>
                  <a:pt x="207" y="338"/>
                </a:cubicBezTo>
                <a:cubicBezTo>
                  <a:pt x="207" y="339"/>
                  <a:pt x="210" y="338"/>
                  <a:pt x="210" y="338"/>
                </a:cubicBezTo>
                <a:cubicBezTo>
                  <a:pt x="210" y="338"/>
                  <a:pt x="210" y="339"/>
                  <a:pt x="211" y="338"/>
                </a:cubicBezTo>
                <a:cubicBezTo>
                  <a:pt x="211" y="337"/>
                  <a:pt x="211" y="338"/>
                  <a:pt x="211" y="338"/>
                </a:cubicBezTo>
                <a:cubicBezTo>
                  <a:pt x="212" y="338"/>
                  <a:pt x="212" y="338"/>
                  <a:pt x="212" y="338"/>
                </a:cubicBezTo>
                <a:cubicBezTo>
                  <a:pt x="213" y="338"/>
                  <a:pt x="212" y="338"/>
                  <a:pt x="213" y="338"/>
                </a:cubicBezTo>
                <a:cubicBezTo>
                  <a:pt x="214" y="339"/>
                  <a:pt x="215" y="338"/>
                  <a:pt x="215" y="339"/>
                </a:cubicBezTo>
                <a:cubicBezTo>
                  <a:pt x="216" y="338"/>
                  <a:pt x="218" y="338"/>
                  <a:pt x="219" y="338"/>
                </a:cubicBezTo>
                <a:cubicBezTo>
                  <a:pt x="221" y="338"/>
                  <a:pt x="222" y="339"/>
                  <a:pt x="224" y="338"/>
                </a:cubicBezTo>
                <a:cubicBezTo>
                  <a:pt x="224" y="338"/>
                  <a:pt x="224" y="338"/>
                  <a:pt x="224" y="338"/>
                </a:cubicBezTo>
                <a:cubicBezTo>
                  <a:pt x="225" y="338"/>
                  <a:pt x="225" y="338"/>
                  <a:pt x="225" y="338"/>
                </a:cubicBezTo>
                <a:cubicBezTo>
                  <a:pt x="226" y="338"/>
                  <a:pt x="226" y="338"/>
                  <a:pt x="228" y="338"/>
                </a:cubicBezTo>
                <a:cubicBezTo>
                  <a:pt x="229" y="338"/>
                  <a:pt x="231" y="338"/>
                  <a:pt x="233" y="338"/>
                </a:cubicBezTo>
                <a:cubicBezTo>
                  <a:pt x="233" y="338"/>
                  <a:pt x="233" y="339"/>
                  <a:pt x="234" y="338"/>
                </a:cubicBezTo>
                <a:cubicBezTo>
                  <a:pt x="234" y="338"/>
                  <a:pt x="234" y="338"/>
                  <a:pt x="234" y="338"/>
                </a:cubicBezTo>
                <a:cubicBezTo>
                  <a:pt x="239" y="337"/>
                  <a:pt x="243" y="339"/>
                  <a:pt x="248" y="337"/>
                </a:cubicBezTo>
                <a:cubicBezTo>
                  <a:pt x="249" y="339"/>
                  <a:pt x="254" y="338"/>
                  <a:pt x="255" y="339"/>
                </a:cubicBezTo>
                <a:cubicBezTo>
                  <a:pt x="256" y="340"/>
                  <a:pt x="257" y="337"/>
                  <a:pt x="258" y="338"/>
                </a:cubicBezTo>
                <a:cubicBezTo>
                  <a:pt x="259" y="338"/>
                  <a:pt x="259" y="340"/>
                  <a:pt x="260" y="339"/>
                </a:cubicBezTo>
                <a:cubicBezTo>
                  <a:pt x="261" y="338"/>
                  <a:pt x="262" y="338"/>
                  <a:pt x="262" y="338"/>
                </a:cubicBezTo>
                <a:cubicBezTo>
                  <a:pt x="263" y="338"/>
                  <a:pt x="264" y="338"/>
                  <a:pt x="264" y="338"/>
                </a:cubicBezTo>
                <a:cubicBezTo>
                  <a:pt x="264" y="338"/>
                  <a:pt x="265" y="338"/>
                  <a:pt x="265" y="338"/>
                </a:cubicBezTo>
                <a:cubicBezTo>
                  <a:pt x="269" y="337"/>
                  <a:pt x="273" y="337"/>
                  <a:pt x="277" y="336"/>
                </a:cubicBezTo>
                <a:cubicBezTo>
                  <a:pt x="280" y="336"/>
                  <a:pt x="285" y="338"/>
                  <a:pt x="286" y="334"/>
                </a:cubicBezTo>
                <a:cubicBezTo>
                  <a:pt x="284" y="331"/>
                  <a:pt x="281" y="333"/>
                  <a:pt x="278" y="333"/>
                </a:cubicBezTo>
                <a:close/>
                <a:moveTo>
                  <a:pt x="9" y="38"/>
                </a:moveTo>
                <a:cubicBezTo>
                  <a:pt x="9" y="38"/>
                  <a:pt x="8" y="38"/>
                  <a:pt x="8" y="38"/>
                </a:cubicBezTo>
                <a:cubicBezTo>
                  <a:pt x="8" y="38"/>
                  <a:pt x="8" y="38"/>
                  <a:pt x="8" y="39"/>
                </a:cubicBezTo>
                <a:cubicBezTo>
                  <a:pt x="7" y="39"/>
                  <a:pt x="5" y="38"/>
                  <a:pt x="5" y="40"/>
                </a:cubicBezTo>
                <a:cubicBezTo>
                  <a:pt x="4" y="40"/>
                  <a:pt x="3" y="39"/>
                  <a:pt x="3" y="40"/>
                </a:cubicBezTo>
                <a:cubicBezTo>
                  <a:pt x="2" y="41"/>
                  <a:pt x="2" y="39"/>
                  <a:pt x="2" y="39"/>
                </a:cubicBezTo>
                <a:cubicBezTo>
                  <a:pt x="2" y="39"/>
                  <a:pt x="3" y="39"/>
                  <a:pt x="3" y="39"/>
                </a:cubicBezTo>
                <a:cubicBezTo>
                  <a:pt x="4" y="38"/>
                  <a:pt x="5" y="37"/>
                  <a:pt x="6" y="36"/>
                </a:cubicBezTo>
                <a:cubicBezTo>
                  <a:pt x="8" y="36"/>
                  <a:pt x="11" y="34"/>
                  <a:pt x="10" y="37"/>
                </a:cubicBezTo>
                <a:cubicBezTo>
                  <a:pt x="10" y="38"/>
                  <a:pt x="10" y="38"/>
                  <a:pt x="9" y="38"/>
                </a:cubicBezTo>
                <a:close/>
                <a:moveTo>
                  <a:pt x="23" y="34"/>
                </a:moveTo>
                <a:cubicBezTo>
                  <a:pt x="24" y="33"/>
                  <a:pt x="22" y="32"/>
                  <a:pt x="24" y="31"/>
                </a:cubicBezTo>
                <a:cubicBezTo>
                  <a:pt x="24" y="31"/>
                  <a:pt x="25" y="31"/>
                  <a:pt x="26" y="31"/>
                </a:cubicBezTo>
                <a:cubicBezTo>
                  <a:pt x="26" y="32"/>
                  <a:pt x="26" y="34"/>
                  <a:pt x="27" y="34"/>
                </a:cubicBezTo>
                <a:cubicBezTo>
                  <a:pt x="26" y="36"/>
                  <a:pt x="25" y="33"/>
                  <a:pt x="23" y="34"/>
                </a:cubicBezTo>
                <a:close/>
                <a:moveTo>
                  <a:pt x="64" y="105"/>
                </a:moveTo>
                <a:cubicBezTo>
                  <a:pt x="63" y="104"/>
                  <a:pt x="63" y="103"/>
                  <a:pt x="63" y="102"/>
                </a:cubicBezTo>
                <a:cubicBezTo>
                  <a:pt x="63" y="102"/>
                  <a:pt x="62" y="102"/>
                  <a:pt x="62" y="102"/>
                </a:cubicBezTo>
                <a:cubicBezTo>
                  <a:pt x="62" y="101"/>
                  <a:pt x="63" y="101"/>
                  <a:pt x="63" y="101"/>
                </a:cubicBezTo>
                <a:cubicBezTo>
                  <a:pt x="63" y="101"/>
                  <a:pt x="62" y="101"/>
                  <a:pt x="62" y="100"/>
                </a:cubicBezTo>
                <a:cubicBezTo>
                  <a:pt x="62" y="98"/>
                  <a:pt x="60" y="96"/>
                  <a:pt x="61" y="92"/>
                </a:cubicBezTo>
                <a:cubicBezTo>
                  <a:pt x="62" y="92"/>
                  <a:pt x="62" y="93"/>
                  <a:pt x="62" y="93"/>
                </a:cubicBezTo>
                <a:cubicBezTo>
                  <a:pt x="62" y="96"/>
                  <a:pt x="67" y="96"/>
                  <a:pt x="67" y="100"/>
                </a:cubicBezTo>
                <a:cubicBezTo>
                  <a:pt x="67" y="101"/>
                  <a:pt x="69" y="100"/>
                  <a:pt x="69" y="102"/>
                </a:cubicBezTo>
                <a:cubicBezTo>
                  <a:pt x="69" y="102"/>
                  <a:pt x="70" y="103"/>
                  <a:pt x="70" y="104"/>
                </a:cubicBezTo>
                <a:cubicBezTo>
                  <a:pt x="70" y="105"/>
                  <a:pt x="74" y="107"/>
                  <a:pt x="73" y="109"/>
                </a:cubicBezTo>
                <a:cubicBezTo>
                  <a:pt x="73" y="112"/>
                  <a:pt x="72" y="114"/>
                  <a:pt x="68" y="113"/>
                </a:cubicBezTo>
                <a:cubicBezTo>
                  <a:pt x="67" y="112"/>
                  <a:pt x="66" y="110"/>
                  <a:pt x="66" y="109"/>
                </a:cubicBezTo>
                <a:cubicBezTo>
                  <a:pt x="65" y="108"/>
                  <a:pt x="65" y="107"/>
                  <a:pt x="65" y="106"/>
                </a:cubicBezTo>
                <a:cubicBezTo>
                  <a:pt x="65" y="106"/>
                  <a:pt x="64" y="105"/>
                  <a:pt x="64" y="105"/>
                </a:cubicBezTo>
                <a:close/>
                <a:moveTo>
                  <a:pt x="41" y="376"/>
                </a:moveTo>
                <a:cubicBezTo>
                  <a:pt x="39" y="377"/>
                  <a:pt x="39" y="375"/>
                  <a:pt x="37" y="375"/>
                </a:cubicBezTo>
                <a:cubicBezTo>
                  <a:pt x="36" y="375"/>
                  <a:pt x="37" y="373"/>
                  <a:pt x="36" y="372"/>
                </a:cubicBezTo>
                <a:cubicBezTo>
                  <a:pt x="37" y="371"/>
                  <a:pt x="38" y="370"/>
                  <a:pt x="41" y="370"/>
                </a:cubicBezTo>
                <a:cubicBezTo>
                  <a:pt x="43" y="372"/>
                  <a:pt x="42" y="375"/>
                  <a:pt x="41" y="376"/>
                </a:cubicBezTo>
                <a:close/>
                <a:moveTo>
                  <a:pt x="53" y="367"/>
                </a:moveTo>
                <a:cubicBezTo>
                  <a:pt x="53" y="368"/>
                  <a:pt x="53" y="368"/>
                  <a:pt x="54" y="369"/>
                </a:cubicBezTo>
                <a:cubicBezTo>
                  <a:pt x="54" y="371"/>
                  <a:pt x="52" y="371"/>
                  <a:pt x="51" y="372"/>
                </a:cubicBezTo>
                <a:cubicBezTo>
                  <a:pt x="49" y="373"/>
                  <a:pt x="50" y="376"/>
                  <a:pt x="48" y="375"/>
                </a:cubicBezTo>
                <a:cubicBezTo>
                  <a:pt x="47" y="373"/>
                  <a:pt x="47" y="371"/>
                  <a:pt x="47" y="369"/>
                </a:cubicBezTo>
                <a:cubicBezTo>
                  <a:pt x="50" y="368"/>
                  <a:pt x="50" y="366"/>
                  <a:pt x="53" y="367"/>
                </a:cubicBezTo>
                <a:close/>
                <a:moveTo>
                  <a:pt x="146" y="279"/>
                </a:moveTo>
                <a:cubicBezTo>
                  <a:pt x="145" y="279"/>
                  <a:pt x="145" y="279"/>
                  <a:pt x="144" y="279"/>
                </a:cubicBezTo>
                <a:cubicBezTo>
                  <a:pt x="144" y="280"/>
                  <a:pt x="142" y="281"/>
                  <a:pt x="141" y="280"/>
                </a:cubicBezTo>
                <a:cubicBezTo>
                  <a:pt x="141" y="281"/>
                  <a:pt x="140" y="282"/>
                  <a:pt x="140" y="281"/>
                </a:cubicBezTo>
                <a:cubicBezTo>
                  <a:pt x="140" y="281"/>
                  <a:pt x="141" y="279"/>
                  <a:pt x="140" y="279"/>
                </a:cubicBezTo>
                <a:cubicBezTo>
                  <a:pt x="138" y="281"/>
                  <a:pt x="140" y="282"/>
                  <a:pt x="140" y="285"/>
                </a:cubicBezTo>
                <a:cubicBezTo>
                  <a:pt x="142" y="284"/>
                  <a:pt x="143" y="285"/>
                  <a:pt x="144" y="283"/>
                </a:cubicBezTo>
                <a:cubicBezTo>
                  <a:pt x="144" y="283"/>
                  <a:pt x="144" y="283"/>
                  <a:pt x="144" y="283"/>
                </a:cubicBezTo>
                <a:cubicBezTo>
                  <a:pt x="143" y="283"/>
                  <a:pt x="146" y="282"/>
                  <a:pt x="146" y="282"/>
                </a:cubicBezTo>
                <a:cubicBezTo>
                  <a:pt x="146" y="281"/>
                  <a:pt x="145" y="280"/>
                  <a:pt x="146" y="279"/>
                </a:cubicBezTo>
                <a:close/>
                <a:moveTo>
                  <a:pt x="125" y="185"/>
                </a:moveTo>
                <a:cubicBezTo>
                  <a:pt x="125" y="185"/>
                  <a:pt x="125" y="185"/>
                  <a:pt x="126" y="184"/>
                </a:cubicBezTo>
                <a:cubicBezTo>
                  <a:pt x="126" y="184"/>
                  <a:pt x="126" y="183"/>
                  <a:pt x="126" y="183"/>
                </a:cubicBezTo>
                <a:cubicBezTo>
                  <a:pt x="127" y="181"/>
                  <a:pt x="128" y="179"/>
                  <a:pt x="126" y="177"/>
                </a:cubicBezTo>
                <a:cubicBezTo>
                  <a:pt x="123" y="177"/>
                  <a:pt x="123" y="177"/>
                  <a:pt x="123" y="177"/>
                </a:cubicBezTo>
                <a:cubicBezTo>
                  <a:pt x="123" y="178"/>
                  <a:pt x="123" y="178"/>
                  <a:pt x="123" y="179"/>
                </a:cubicBezTo>
                <a:cubicBezTo>
                  <a:pt x="121" y="180"/>
                  <a:pt x="122" y="182"/>
                  <a:pt x="121" y="184"/>
                </a:cubicBezTo>
                <a:cubicBezTo>
                  <a:pt x="121" y="184"/>
                  <a:pt x="120" y="185"/>
                  <a:pt x="119" y="185"/>
                </a:cubicBezTo>
                <a:cubicBezTo>
                  <a:pt x="119" y="186"/>
                  <a:pt x="119" y="187"/>
                  <a:pt x="118" y="187"/>
                </a:cubicBezTo>
                <a:cubicBezTo>
                  <a:pt x="116" y="190"/>
                  <a:pt x="115" y="192"/>
                  <a:pt x="113" y="193"/>
                </a:cubicBezTo>
                <a:cubicBezTo>
                  <a:pt x="112" y="194"/>
                  <a:pt x="111" y="195"/>
                  <a:pt x="110" y="196"/>
                </a:cubicBezTo>
                <a:cubicBezTo>
                  <a:pt x="109" y="197"/>
                  <a:pt x="108" y="197"/>
                  <a:pt x="108" y="197"/>
                </a:cubicBezTo>
                <a:cubicBezTo>
                  <a:pt x="107" y="197"/>
                  <a:pt x="107" y="198"/>
                  <a:pt x="107" y="199"/>
                </a:cubicBezTo>
                <a:cubicBezTo>
                  <a:pt x="106" y="199"/>
                  <a:pt x="105" y="199"/>
                  <a:pt x="105" y="199"/>
                </a:cubicBezTo>
                <a:cubicBezTo>
                  <a:pt x="105" y="199"/>
                  <a:pt x="104" y="200"/>
                  <a:pt x="104" y="200"/>
                </a:cubicBezTo>
                <a:cubicBezTo>
                  <a:pt x="103" y="200"/>
                  <a:pt x="103" y="200"/>
                  <a:pt x="103" y="201"/>
                </a:cubicBezTo>
                <a:cubicBezTo>
                  <a:pt x="100" y="202"/>
                  <a:pt x="98" y="204"/>
                  <a:pt x="95" y="205"/>
                </a:cubicBezTo>
                <a:cubicBezTo>
                  <a:pt x="94" y="205"/>
                  <a:pt x="94" y="204"/>
                  <a:pt x="93" y="205"/>
                </a:cubicBezTo>
                <a:cubicBezTo>
                  <a:pt x="93" y="206"/>
                  <a:pt x="92" y="205"/>
                  <a:pt x="93" y="205"/>
                </a:cubicBezTo>
                <a:cubicBezTo>
                  <a:pt x="91" y="205"/>
                  <a:pt x="89" y="206"/>
                  <a:pt x="89" y="206"/>
                </a:cubicBezTo>
                <a:cubicBezTo>
                  <a:pt x="89" y="207"/>
                  <a:pt x="88" y="206"/>
                  <a:pt x="87" y="206"/>
                </a:cubicBezTo>
                <a:cubicBezTo>
                  <a:pt x="87" y="207"/>
                  <a:pt x="87" y="207"/>
                  <a:pt x="87" y="207"/>
                </a:cubicBezTo>
                <a:cubicBezTo>
                  <a:pt x="82" y="208"/>
                  <a:pt x="76" y="208"/>
                  <a:pt x="73" y="207"/>
                </a:cubicBezTo>
                <a:cubicBezTo>
                  <a:pt x="71" y="207"/>
                  <a:pt x="70" y="206"/>
                  <a:pt x="70" y="206"/>
                </a:cubicBezTo>
                <a:cubicBezTo>
                  <a:pt x="68" y="205"/>
                  <a:pt x="65" y="206"/>
                  <a:pt x="65" y="206"/>
                </a:cubicBezTo>
                <a:cubicBezTo>
                  <a:pt x="66" y="207"/>
                  <a:pt x="66" y="208"/>
                  <a:pt x="66" y="208"/>
                </a:cubicBezTo>
                <a:cubicBezTo>
                  <a:pt x="65" y="209"/>
                  <a:pt x="66" y="209"/>
                  <a:pt x="67" y="209"/>
                </a:cubicBezTo>
                <a:cubicBezTo>
                  <a:pt x="67" y="209"/>
                  <a:pt x="67" y="210"/>
                  <a:pt x="68" y="210"/>
                </a:cubicBezTo>
                <a:cubicBezTo>
                  <a:pt x="70" y="212"/>
                  <a:pt x="73" y="211"/>
                  <a:pt x="76" y="212"/>
                </a:cubicBezTo>
                <a:cubicBezTo>
                  <a:pt x="76" y="212"/>
                  <a:pt x="76" y="212"/>
                  <a:pt x="77" y="212"/>
                </a:cubicBezTo>
                <a:cubicBezTo>
                  <a:pt x="80" y="213"/>
                  <a:pt x="81" y="213"/>
                  <a:pt x="83" y="212"/>
                </a:cubicBezTo>
                <a:cubicBezTo>
                  <a:pt x="85" y="212"/>
                  <a:pt x="87" y="211"/>
                  <a:pt x="89" y="212"/>
                </a:cubicBezTo>
                <a:cubicBezTo>
                  <a:pt x="89" y="210"/>
                  <a:pt x="91" y="211"/>
                  <a:pt x="92" y="210"/>
                </a:cubicBezTo>
                <a:cubicBezTo>
                  <a:pt x="93" y="210"/>
                  <a:pt x="94" y="210"/>
                  <a:pt x="95" y="209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97" y="210"/>
                  <a:pt x="97" y="208"/>
                  <a:pt x="97" y="208"/>
                </a:cubicBezTo>
                <a:cubicBezTo>
                  <a:pt x="98" y="208"/>
                  <a:pt x="99" y="208"/>
                  <a:pt x="100" y="207"/>
                </a:cubicBezTo>
                <a:cubicBezTo>
                  <a:pt x="102" y="206"/>
                  <a:pt x="104" y="206"/>
                  <a:pt x="106" y="205"/>
                </a:cubicBezTo>
                <a:cubicBezTo>
                  <a:pt x="106" y="204"/>
                  <a:pt x="106" y="204"/>
                  <a:pt x="106" y="204"/>
                </a:cubicBezTo>
                <a:cubicBezTo>
                  <a:pt x="106" y="204"/>
                  <a:pt x="107" y="204"/>
                  <a:pt x="108" y="204"/>
                </a:cubicBezTo>
                <a:cubicBezTo>
                  <a:pt x="108" y="204"/>
                  <a:pt x="108" y="203"/>
                  <a:pt x="109" y="203"/>
                </a:cubicBezTo>
                <a:cubicBezTo>
                  <a:pt x="112" y="201"/>
                  <a:pt x="113" y="201"/>
                  <a:pt x="115" y="199"/>
                </a:cubicBezTo>
                <a:cubicBezTo>
                  <a:pt x="117" y="197"/>
                  <a:pt x="119" y="195"/>
                  <a:pt x="120" y="193"/>
                </a:cubicBezTo>
                <a:cubicBezTo>
                  <a:pt x="121" y="192"/>
                  <a:pt x="122" y="191"/>
                  <a:pt x="123" y="191"/>
                </a:cubicBezTo>
                <a:cubicBezTo>
                  <a:pt x="123" y="190"/>
                  <a:pt x="123" y="190"/>
                  <a:pt x="123" y="189"/>
                </a:cubicBezTo>
                <a:cubicBezTo>
                  <a:pt x="123" y="189"/>
                  <a:pt x="124" y="189"/>
                  <a:pt x="124" y="189"/>
                </a:cubicBezTo>
                <a:cubicBezTo>
                  <a:pt x="124" y="188"/>
                  <a:pt x="124" y="187"/>
                  <a:pt x="125" y="185"/>
                </a:cubicBezTo>
                <a:close/>
                <a:moveTo>
                  <a:pt x="156" y="255"/>
                </a:moveTo>
                <a:cubicBezTo>
                  <a:pt x="156" y="256"/>
                  <a:pt x="157" y="256"/>
                  <a:pt x="157" y="257"/>
                </a:cubicBezTo>
                <a:cubicBezTo>
                  <a:pt x="159" y="259"/>
                  <a:pt x="163" y="264"/>
                  <a:pt x="166" y="262"/>
                </a:cubicBezTo>
                <a:cubicBezTo>
                  <a:pt x="167" y="261"/>
                  <a:pt x="169" y="262"/>
                  <a:pt x="170" y="261"/>
                </a:cubicBezTo>
                <a:cubicBezTo>
                  <a:pt x="171" y="259"/>
                  <a:pt x="171" y="259"/>
                  <a:pt x="171" y="258"/>
                </a:cubicBezTo>
                <a:cubicBezTo>
                  <a:pt x="171" y="257"/>
                  <a:pt x="172" y="257"/>
                  <a:pt x="172" y="257"/>
                </a:cubicBezTo>
                <a:cubicBezTo>
                  <a:pt x="173" y="254"/>
                  <a:pt x="172" y="252"/>
                  <a:pt x="172" y="251"/>
                </a:cubicBezTo>
                <a:cubicBezTo>
                  <a:pt x="172" y="251"/>
                  <a:pt x="172" y="250"/>
                  <a:pt x="172" y="250"/>
                </a:cubicBezTo>
                <a:cubicBezTo>
                  <a:pt x="171" y="246"/>
                  <a:pt x="170" y="242"/>
                  <a:pt x="170" y="239"/>
                </a:cubicBezTo>
                <a:cubicBezTo>
                  <a:pt x="169" y="239"/>
                  <a:pt x="168" y="239"/>
                  <a:pt x="168" y="238"/>
                </a:cubicBezTo>
                <a:cubicBezTo>
                  <a:pt x="168" y="238"/>
                  <a:pt x="167" y="237"/>
                  <a:pt x="167" y="238"/>
                </a:cubicBezTo>
                <a:cubicBezTo>
                  <a:pt x="167" y="239"/>
                  <a:pt x="168" y="239"/>
                  <a:pt x="167" y="239"/>
                </a:cubicBezTo>
                <a:cubicBezTo>
                  <a:pt x="168" y="242"/>
                  <a:pt x="166" y="239"/>
                  <a:pt x="166" y="241"/>
                </a:cubicBezTo>
                <a:cubicBezTo>
                  <a:pt x="168" y="242"/>
                  <a:pt x="168" y="246"/>
                  <a:pt x="169" y="248"/>
                </a:cubicBezTo>
                <a:cubicBezTo>
                  <a:pt x="169" y="250"/>
                  <a:pt x="169" y="251"/>
                  <a:pt x="169" y="252"/>
                </a:cubicBezTo>
                <a:cubicBezTo>
                  <a:pt x="168" y="253"/>
                  <a:pt x="168" y="253"/>
                  <a:pt x="168" y="254"/>
                </a:cubicBezTo>
                <a:cubicBezTo>
                  <a:pt x="167" y="256"/>
                  <a:pt x="168" y="256"/>
                  <a:pt x="167" y="257"/>
                </a:cubicBezTo>
                <a:cubicBezTo>
                  <a:pt x="166" y="258"/>
                  <a:pt x="166" y="258"/>
                  <a:pt x="165" y="258"/>
                </a:cubicBezTo>
                <a:cubicBezTo>
                  <a:pt x="164" y="258"/>
                  <a:pt x="163" y="257"/>
                  <a:pt x="163" y="257"/>
                </a:cubicBezTo>
                <a:cubicBezTo>
                  <a:pt x="162" y="256"/>
                  <a:pt x="161" y="256"/>
                  <a:pt x="161" y="255"/>
                </a:cubicBezTo>
                <a:cubicBezTo>
                  <a:pt x="160" y="254"/>
                  <a:pt x="159" y="252"/>
                  <a:pt x="159" y="252"/>
                </a:cubicBezTo>
                <a:cubicBezTo>
                  <a:pt x="159" y="251"/>
                  <a:pt x="158" y="248"/>
                  <a:pt x="157" y="248"/>
                </a:cubicBezTo>
                <a:cubicBezTo>
                  <a:pt x="156" y="246"/>
                  <a:pt x="157" y="243"/>
                  <a:pt x="156" y="243"/>
                </a:cubicBezTo>
                <a:cubicBezTo>
                  <a:pt x="155" y="242"/>
                  <a:pt x="155" y="240"/>
                  <a:pt x="155" y="239"/>
                </a:cubicBezTo>
                <a:cubicBezTo>
                  <a:pt x="154" y="238"/>
                  <a:pt x="152" y="239"/>
                  <a:pt x="152" y="237"/>
                </a:cubicBezTo>
                <a:cubicBezTo>
                  <a:pt x="153" y="237"/>
                  <a:pt x="152" y="237"/>
                  <a:pt x="152" y="236"/>
                </a:cubicBezTo>
                <a:cubicBezTo>
                  <a:pt x="154" y="236"/>
                  <a:pt x="153" y="233"/>
                  <a:pt x="155" y="233"/>
                </a:cubicBezTo>
                <a:cubicBezTo>
                  <a:pt x="157" y="233"/>
                  <a:pt x="158" y="232"/>
                  <a:pt x="160" y="233"/>
                </a:cubicBezTo>
                <a:cubicBezTo>
                  <a:pt x="161" y="233"/>
                  <a:pt x="161" y="234"/>
                  <a:pt x="161" y="234"/>
                </a:cubicBezTo>
                <a:cubicBezTo>
                  <a:pt x="162" y="234"/>
                  <a:pt x="163" y="234"/>
                  <a:pt x="163" y="235"/>
                </a:cubicBezTo>
                <a:cubicBezTo>
                  <a:pt x="164" y="235"/>
                  <a:pt x="165" y="237"/>
                  <a:pt x="166" y="236"/>
                </a:cubicBezTo>
                <a:cubicBezTo>
                  <a:pt x="164" y="235"/>
                  <a:pt x="165" y="232"/>
                  <a:pt x="164" y="232"/>
                </a:cubicBezTo>
                <a:cubicBezTo>
                  <a:pt x="163" y="232"/>
                  <a:pt x="164" y="232"/>
                  <a:pt x="163" y="231"/>
                </a:cubicBezTo>
                <a:cubicBezTo>
                  <a:pt x="163" y="231"/>
                  <a:pt x="163" y="230"/>
                  <a:pt x="161" y="230"/>
                </a:cubicBezTo>
                <a:cubicBezTo>
                  <a:pt x="161" y="230"/>
                  <a:pt x="161" y="229"/>
                  <a:pt x="161" y="229"/>
                </a:cubicBezTo>
                <a:cubicBezTo>
                  <a:pt x="158" y="229"/>
                  <a:pt x="158" y="229"/>
                  <a:pt x="157" y="229"/>
                </a:cubicBezTo>
                <a:cubicBezTo>
                  <a:pt x="156" y="230"/>
                  <a:pt x="155" y="229"/>
                  <a:pt x="154" y="230"/>
                </a:cubicBezTo>
                <a:cubicBezTo>
                  <a:pt x="154" y="230"/>
                  <a:pt x="153" y="230"/>
                  <a:pt x="153" y="230"/>
                </a:cubicBezTo>
                <a:cubicBezTo>
                  <a:pt x="152" y="230"/>
                  <a:pt x="151" y="232"/>
                  <a:pt x="151" y="232"/>
                </a:cubicBezTo>
                <a:cubicBezTo>
                  <a:pt x="151" y="232"/>
                  <a:pt x="151" y="233"/>
                  <a:pt x="151" y="233"/>
                </a:cubicBezTo>
                <a:cubicBezTo>
                  <a:pt x="150" y="234"/>
                  <a:pt x="151" y="236"/>
                  <a:pt x="150" y="237"/>
                </a:cubicBezTo>
                <a:cubicBezTo>
                  <a:pt x="150" y="238"/>
                  <a:pt x="151" y="238"/>
                  <a:pt x="152" y="239"/>
                </a:cubicBezTo>
                <a:cubicBezTo>
                  <a:pt x="150" y="240"/>
                  <a:pt x="151" y="243"/>
                  <a:pt x="150" y="245"/>
                </a:cubicBezTo>
                <a:cubicBezTo>
                  <a:pt x="150" y="245"/>
                  <a:pt x="150" y="246"/>
                  <a:pt x="150" y="246"/>
                </a:cubicBezTo>
                <a:cubicBezTo>
                  <a:pt x="149" y="247"/>
                  <a:pt x="150" y="249"/>
                  <a:pt x="149" y="250"/>
                </a:cubicBezTo>
                <a:cubicBezTo>
                  <a:pt x="145" y="250"/>
                  <a:pt x="144" y="249"/>
                  <a:pt x="140" y="249"/>
                </a:cubicBezTo>
                <a:cubicBezTo>
                  <a:pt x="140" y="245"/>
                  <a:pt x="139" y="240"/>
                  <a:pt x="138" y="236"/>
                </a:cubicBezTo>
                <a:cubicBezTo>
                  <a:pt x="135" y="234"/>
                  <a:pt x="135" y="231"/>
                  <a:pt x="131" y="231"/>
                </a:cubicBezTo>
                <a:cubicBezTo>
                  <a:pt x="125" y="231"/>
                  <a:pt x="124" y="240"/>
                  <a:pt x="126" y="246"/>
                </a:cubicBezTo>
                <a:cubicBezTo>
                  <a:pt x="129" y="246"/>
                  <a:pt x="129" y="246"/>
                  <a:pt x="129" y="246"/>
                </a:cubicBezTo>
                <a:cubicBezTo>
                  <a:pt x="131" y="245"/>
                  <a:pt x="128" y="239"/>
                  <a:pt x="131" y="237"/>
                </a:cubicBezTo>
                <a:cubicBezTo>
                  <a:pt x="133" y="237"/>
                  <a:pt x="132" y="237"/>
                  <a:pt x="134" y="237"/>
                </a:cubicBezTo>
                <a:cubicBezTo>
                  <a:pt x="133" y="240"/>
                  <a:pt x="135" y="242"/>
                  <a:pt x="136" y="244"/>
                </a:cubicBezTo>
                <a:cubicBezTo>
                  <a:pt x="136" y="246"/>
                  <a:pt x="136" y="249"/>
                  <a:pt x="136" y="252"/>
                </a:cubicBezTo>
                <a:cubicBezTo>
                  <a:pt x="136" y="253"/>
                  <a:pt x="133" y="256"/>
                  <a:pt x="135" y="258"/>
                </a:cubicBezTo>
                <a:cubicBezTo>
                  <a:pt x="135" y="256"/>
                  <a:pt x="137" y="258"/>
                  <a:pt x="138" y="258"/>
                </a:cubicBezTo>
                <a:cubicBezTo>
                  <a:pt x="138" y="255"/>
                  <a:pt x="140" y="253"/>
                  <a:pt x="144" y="254"/>
                </a:cubicBezTo>
                <a:cubicBezTo>
                  <a:pt x="145" y="255"/>
                  <a:pt x="145" y="258"/>
                  <a:pt x="145" y="260"/>
                </a:cubicBezTo>
                <a:cubicBezTo>
                  <a:pt x="147" y="260"/>
                  <a:pt x="148" y="261"/>
                  <a:pt x="149" y="262"/>
                </a:cubicBezTo>
                <a:cubicBezTo>
                  <a:pt x="149" y="264"/>
                  <a:pt x="150" y="265"/>
                  <a:pt x="150" y="266"/>
                </a:cubicBezTo>
                <a:cubicBezTo>
                  <a:pt x="150" y="267"/>
                  <a:pt x="149" y="267"/>
                  <a:pt x="149" y="267"/>
                </a:cubicBezTo>
                <a:cubicBezTo>
                  <a:pt x="149" y="268"/>
                  <a:pt x="150" y="267"/>
                  <a:pt x="150" y="268"/>
                </a:cubicBezTo>
                <a:cubicBezTo>
                  <a:pt x="150" y="268"/>
                  <a:pt x="149" y="268"/>
                  <a:pt x="149" y="268"/>
                </a:cubicBezTo>
                <a:cubicBezTo>
                  <a:pt x="149" y="270"/>
                  <a:pt x="150" y="271"/>
                  <a:pt x="150" y="271"/>
                </a:cubicBezTo>
                <a:cubicBezTo>
                  <a:pt x="150" y="272"/>
                  <a:pt x="149" y="271"/>
                  <a:pt x="149" y="271"/>
                </a:cubicBezTo>
                <a:cubicBezTo>
                  <a:pt x="149" y="272"/>
                  <a:pt x="149" y="273"/>
                  <a:pt x="149" y="273"/>
                </a:cubicBezTo>
                <a:cubicBezTo>
                  <a:pt x="149" y="273"/>
                  <a:pt x="150" y="274"/>
                  <a:pt x="149" y="274"/>
                </a:cubicBezTo>
                <a:cubicBezTo>
                  <a:pt x="149" y="275"/>
                  <a:pt x="150" y="275"/>
                  <a:pt x="150" y="275"/>
                </a:cubicBezTo>
                <a:cubicBezTo>
                  <a:pt x="149" y="273"/>
                  <a:pt x="152" y="271"/>
                  <a:pt x="152" y="269"/>
                </a:cubicBezTo>
                <a:cubicBezTo>
                  <a:pt x="153" y="266"/>
                  <a:pt x="153" y="262"/>
                  <a:pt x="152" y="260"/>
                </a:cubicBezTo>
                <a:cubicBezTo>
                  <a:pt x="152" y="258"/>
                  <a:pt x="151" y="258"/>
                  <a:pt x="151" y="256"/>
                </a:cubicBezTo>
                <a:cubicBezTo>
                  <a:pt x="151" y="256"/>
                  <a:pt x="150" y="256"/>
                  <a:pt x="150" y="256"/>
                </a:cubicBezTo>
                <a:cubicBezTo>
                  <a:pt x="150" y="254"/>
                  <a:pt x="150" y="253"/>
                  <a:pt x="150" y="251"/>
                </a:cubicBezTo>
                <a:cubicBezTo>
                  <a:pt x="152" y="252"/>
                  <a:pt x="150" y="249"/>
                  <a:pt x="152" y="249"/>
                </a:cubicBezTo>
                <a:cubicBezTo>
                  <a:pt x="152" y="250"/>
                  <a:pt x="153" y="250"/>
                  <a:pt x="154" y="250"/>
                </a:cubicBezTo>
                <a:cubicBezTo>
                  <a:pt x="153" y="252"/>
                  <a:pt x="155" y="252"/>
                  <a:pt x="156" y="253"/>
                </a:cubicBezTo>
                <a:cubicBezTo>
                  <a:pt x="156" y="254"/>
                  <a:pt x="155" y="255"/>
                  <a:pt x="156" y="255"/>
                </a:cubicBezTo>
                <a:close/>
                <a:moveTo>
                  <a:pt x="104" y="236"/>
                </a:moveTo>
                <a:cubicBezTo>
                  <a:pt x="102" y="236"/>
                  <a:pt x="102" y="235"/>
                  <a:pt x="100" y="235"/>
                </a:cubicBezTo>
                <a:cubicBezTo>
                  <a:pt x="99" y="236"/>
                  <a:pt x="99" y="237"/>
                  <a:pt x="98" y="238"/>
                </a:cubicBezTo>
                <a:cubicBezTo>
                  <a:pt x="98" y="238"/>
                  <a:pt x="98" y="241"/>
                  <a:pt x="98" y="241"/>
                </a:cubicBezTo>
                <a:cubicBezTo>
                  <a:pt x="98" y="241"/>
                  <a:pt x="98" y="241"/>
                  <a:pt x="98" y="241"/>
                </a:cubicBezTo>
                <a:cubicBezTo>
                  <a:pt x="98" y="244"/>
                  <a:pt x="99" y="248"/>
                  <a:pt x="98" y="250"/>
                </a:cubicBezTo>
                <a:cubicBezTo>
                  <a:pt x="98" y="251"/>
                  <a:pt x="98" y="251"/>
                  <a:pt x="98" y="251"/>
                </a:cubicBezTo>
                <a:cubicBezTo>
                  <a:pt x="98" y="252"/>
                  <a:pt x="98" y="252"/>
                  <a:pt x="98" y="252"/>
                </a:cubicBezTo>
                <a:cubicBezTo>
                  <a:pt x="98" y="253"/>
                  <a:pt x="98" y="254"/>
                  <a:pt x="98" y="255"/>
                </a:cubicBezTo>
                <a:cubicBezTo>
                  <a:pt x="98" y="256"/>
                  <a:pt x="97" y="256"/>
                  <a:pt x="97" y="256"/>
                </a:cubicBezTo>
                <a:cubicBezTo>
                  <a:pt x="97" y="256"/>
                  <a:pt x="98" y="257"/>
                  <a:pt x="98" y="257"/>
                </a:cubicBezTo>
                <a:cubicBezTo>
                  <a:pt x="98" y="258"/>
                  <a:pt x="97" y="259"/>
                  <a:pt x="97" y="260"/>
                </a:cubicBezTo>
                <a:cubicBezTo>
                  <a:pt x="97" y="263"/>
                  <a:pt x="98" y="263"/>
                  <a:pt x="97" y="264"/>
                </a:cubicBezTo>
                <a:cubicBezTo>
                  <a:pt x="97" y="264"/>
                  <a:pt x="97" y="265"/>
                  <a:pt x="97" y="265"/>
                </a:cubicBezTo>
                <a:cubicBezTo>
                  <a:pt x="97" y="267"/>
                  <a:pt x="97" y="268"/>
                  <a:pt x="97" y="268"/>
                </a:cubicBezTo>
                <a:cubicBezTo>
                  <a:pt x="97" y="268"/>
                  <a:pt x="96" y="269"/>
                  <a:pt x="96" y="269"/>
                </a:cubicBezTo>
                <a:cubicBezTo>
                  <a:pt x="96" y="270"/>
                  <a:pt x="96" y="270"/>
                  <a:pt x="96" y="270"/>
                </a:cubicBezTo>
                <a:cubicBezTo>
                  <a:pt x="96" y="271"/>
                  <a:pt x="97" y="271"/>
                  <a:pt x="96" y="271"/>
                </a:cubicBezTo>
                <a:cubicBezTo>
                  <a:pt x="96" y="271"/>
                  <a:pt x="95" y="271"/>
                  <a:pt x="95" y="271"/>
                </a:cubicBezTo>
                <a:cubicBezTo>
                  <a:pt x="94" y="270"/>
                  <a:pt x="94" y="270"/>
                  <a:pt x="93" y="269"/>
                </a:cubicBezTo>
                <a:cubicBezTo>
                  <a:pt x="93" y="268"/>
                  <a:pt x="92" y="268"/>
                  <a:pt x="92" y="268"/>
                </a:cubicBezTo>
                <a:cubicBezTo>
                  <a:pt x="91" y="267"/>
                  <a:pt x="92" y="266"/>
                  <a:pt x="91" y="266"/>
                </a:cubicBezTo>
                <a:cubicBezTo>
                  <a:pt x="90" y="263"/>
                  <a:pt x="89" y="260"/>
                  <a:pt x="85" y="260"/>
                </a:cubicBezTo>
                <a:cubicBezTo>
                  <a:pt x="84" y="261"/>
                  <a:pt x="84" y="262"/>
                  <a:pt x="83" y="262"/>
                </a:cubicBezTo>
                <a:cubicBezTo>
                  <a:pt x="83" y="263"/>
                  <a:pt x="83" y="265"/>
                  <a:pt x="83" y="266"/>
                </a:cubicBezTo>
                <a:cubicBezTo>
                  <a:pt x="83" y="268"/>
                  <a:pt x="83" y="268"/>
                  <a:pt x="83" y="269"/>
                </a:cubicBezTo>
                <a:cubicBezTo>
                  <a:pt x="83" y="270"/>
                  <a:pt x="83" y="271"/>
                  <a:pt x="83" y="271"/>
                </a:cubicBezTo>
                <a:cubicBezTo>
                  <a:pt x="83" y="273"/>
                  <a:pt x="83" y="275"/>
                  <a:pt x="83" y="276"/>
                </a:cubicBezTo>
                <a:cubicBezTo>
                  <a:pt x="83" y="277"/>
                  <a:pt x="82" y="277"/>
                  <a:pt x="82" y="277"/>
                </a:cubicBezTo>
                <a:cubicBezTo>
                  <a:pt x="82" y="281"/>
                  <a:pt x="81" y="281"/>
                  <a:pt x="83" y="282"/>
                </a:cubicBezTo>
                <a:cubicBezTo>
                  <a:pt x="83" y="282"/>
                  <a:pt x="82" y="283"/>
                  <a:pt x="82" y="283"/>
                </a:cubicBezTo>
                <a:cubicBezTo>
                  <a:pt x="82" y="282"/>
                  <a:pt x="82" y="282"/>
                  <a:pt x="81" y="282"/>
                </a:cubicBezTo>
                <a:cubicBezTo>
                  <a:pt x="81" y="282"/>
                  <a:pt x="81" y="283"/>
                  <a:pt x="81" y="283"/>
                </a:cubicBezTo>
                <a:cubicBezTo>
                  <a:pt x="81" y="286"/>
                  <a:pt x="80" y="293"/>
                  <a:pt x="75" y="293"/>
                </a:cubicBezTo>
                <a:cubicBezTo>
                  <a:pt x="75" y="289"/>
                  <a:pt x="72" y="283"/>
                  <a:pt x="71" y="280"/>
                </a:cubicBezTo>
                <a:cubicBezTo>
                  <a:pt x="70" y="278"/>
                  <a:pt x="70" y="278"/>
                  <a:pt x="71" y="277"/>
                </a:cubicBezTo>
                <a:cubicBezTo>
                  <a:pt x="71" y="277"/>
                  <a:pt x="70" y="277"/>
                  <a:pt x="70" y="277"/>
                </a:cubicBezTo>
                <a:cubicBezTo>
                  <a:pt x="70" y="275"/>
                  <a:pt x="70" y="274"/>
                  <a:pt x="70" y="273"/>
                </a:cubicBezTo>
                <a:cubicBezTo>
                  <a:pt x="70" y="271"/>
                  <a:pt x="69" y="270"/>
                  <a:pt x="69" y="269"/>
                </a:cubicBezTo>
                <a:cubicBezTo>
                  <a:pt x="69" y="267"/>
                  <a:pt x="69" y="266"/>
                  <a:pt x="69" y="265"/>
                </a:cubicBezTo>
                <a:cubicBezTo>
                  <a:pt x="69" y="265"/>
                  <a:pt x="68" y="265"/>
                  <a:pt x="68" y="264"/>
                </a:cubicBezTo>
                <a:cubicBezTo>
                  <a:pt x="68" y="263"/>
                  <a:pt x="68" y="263"/>
                  <a:pt x="68" y="262"/>
                </a:cubicBezTo>
                <a:cubicBezTo>
                  <a:pt x="67" y="262"/>
                  <a:pt x="68" y="261"/>
                  <a:pt x="68" y="261"/>
                </a:cubicBezTo>
                <a:cubicBezTo>
                  <a:pt x="67" y="261"/>
                  <a:pt x="66" y="260"/>
                  <a:pt x="66" y="260"/>
                </a:cubicBezTo>
                <a:cubicBezTo>
                  <a:pt x="66" y="259"/>
                  <a:pt x="66" y="258"/>
                  <a:pt x="65" y="258"/>
                </a:cubicBezTo>
                <a:cubicBezTo>
                  <a:pt x="64" y="257"/>
                  <a:pt x="64" y="258"/>
                  <a:pt x="62" y="258"/>
                </a:cubicBezTo>
                <a:cubicBezTo>
                  <a:pt x="59" y="261"/>
                  <a:pt x="64" y="262"/>
                  <a:pt x="64" y="266"/>
                </a:cubicBezTo>
                <a:cubicBezTo>
                  <a:pt x="63" y="269"/>
                  <a:pt x="64" y="272"/>
                  <a:pt x="65" y="275"/>
                </a:cubicBezTo>
                <a:cubicBezTo>
                  <a:pt x="66" y="277"/>
                  <a:pt x="66" y="279"/>
                  <a:pt x="66" y="281"/>
                </a:cubicBezTo>
                <a:cubicBezTo>
                  <a:pt x="66" y="282"/>
                  <a:pt x="67" y="283"/>
                  <a:pt x="67" y="283"/>
                </a:cubicBezTo>
                <a:cubicBezTo>
                  <a:pt x="67" y="283"/>
                  <a:pt x="66" y="283"/>
                  <a:pt x="66" y="284"/>
                </a:cubicBezTo>
                <a:cubicBezTo>
                  <a:pt x="66" y="284"/>
                  <a:pt x="67" y="285"/>
                  <a:pt x="68" y="285"/>
                </a:cubicBezTo>
                <a:cubicBezTo>
                  <a:pt x="68" y="286"/>
                  <a:pt x="67" y="287"/>
                  <a:pt x="68" y="287"/>
                </a:cubicBezTo>
                <a:cubicBezTo>
                  <a:pt x="67" y="288"/>
                  <a:pt x="69" y="288"/>
                  <a:pt x="69" y="288"/>
                </a:cubicBezTo>
                <a:cubicBezTo>
                  <a:pt x="69" y="288"/>
                  <a:pt x="69" y="289"/>
                  <a:pt x="69" y="290"/>
                </a:cubicBezTo>
                <a:cubicBezTo>
                  <a:pt x="69" y="290"/>
                  <a:pt x="69" y="290"/>
                  <a:pt x="70" y="290"/>
                </a:cubicBezTo>
                <a:cubicBezTo>
                  <a:pt x="70" y="290"/>
                  <a:pt x="70" y="292"/>
                  <a:pt x="70" y="292"/>
                </a:cubicBezTo>
                <a:cubicBezTo>
                  <a:pt x="70" y="292"/>
                  <a:pt x="70" y="292"/>
                  <a:pt x="70" y="292"/>
                </a:cubicBezTo>
                <a:cubicBezTo>
                  <a:pt x="71" y="295"/>
                  <a:pt x="71" y="297"/>
                  <a:pt x="73" y="298"/>
                </a:cubicBezTo>
                <a:cubicBezTo>
                  <a:pt x="74" y="300"/>
                  <a:pt x="75" y="300"/>
                  <a:pt x="77" y="300"/>
                </a:cubicBezTo>
                <a:cubicBezTo>
                  <a:pt x="79" y="300"/>
                  <a:pt x="80" y="298"/>
                  <a:pt x="81" y="297"/>
                </a:cubicBezTo>
                <a:cubicBezTo>
                  <a:pt x="82" y="296"/>
                  <a:pt x="82" y="295"/>
                  <a:pt x="83" y="294"/>
                </a:cubicBezTo>
                <a:cubicBezTo>
                  <a:pt x="83" y="293"/>
                  <a:pt x="83" y="294"/>
                  <a:pt x="83" y="293"/>
                </a:cubicBezTo>
                <a:cubicBezTo>
                  <a:pt x="83" y="293"/>
                  <a:pt x="83" y="292"/>
                  <a:pt x="83" y="292"/>
                </a:cubicBezTo>
                <a:cubicBezTo>
                  <a:pt x="83" y="291"/>
                  <a:pt x="84" y="291"/>
                  <a:pt x="85" y="290"/>
                </a:cubicBezTo>
                <a:cubicBezTo>
                  <a:pt x="85" y="290"/>
                  <a:pt x="85" y="290"/>
                  <a:pt x="85" y="289"/>
                </a:cubicBezTo>
                <a:cubicBezTo>
                  <a:pt x="85" y="289"/>
                  <a:pt x="85" y="289"/>
                  <a:pt x="85" y="289"/>
                </a:cubicBezTo>
                <a:cubicBezTo>
                  <a:pt x="86" y="286"/>
                  <a:pt x="85" y="282"/>
                  <a:pt x="86" y="279"/>
                </a:cubicBezTo>
                <a:cubicBezTo>
                  <a:pt x="86" y="277"/>
                  <a:pt x="86" y="275"/>
                  <a:pt x="87" y="274"/>
                </a:cubicBezTo>
                <a:cubicBezTo>
                  <a:pt x="87" y="273"/>
                  <a:pt x="87" y="271"/>
                  <a:pt x="89" y="271"/>
                </a:cubicBezTo>
                <a:cubicBezTo>
                  <a:pt x="89" y="272"/>
                  <a:pt x="89" y="273"/>
                  <a:pt x="90" y="274"/>
                </a:cubicBezTo>
                <a:cubicBezTo>
                  <a:pt x="90" y="274"/>
                  <a:pt x="91" y="274"/>
                  <a:pt x="91" y="274"/>
                </a:cubicBezTo>
                <a:cubicBezTo>
                  <a:pt x="92" y="275"/>
                  <a:pt x="92" y="276"/>
                  <a:pt x="92" y="276"/>
                </a:cubicBezTo>
                <a:cubicBezTo>
                  <a:pt x="92" y="276"/>
                  <a:pt x="92" y="277"/>
                  <a:pt x="93" y="277"/>
                </a:cubicBezTo>
                <a:cubicBezTo>
                  <a:pt x="93" y="278"/>
                  <a:pt x="95" y="281"/>
                  <a:pt x="96" y="281"/>
                </a:cubicBezTo>
                <a:cubicBezTo>
                  <a:pt x="97" y="282"/>
                  <a:pt x="97" y="284"/>
                  <a:pt x="100" y="283"/>
                </a:cubicBezTo>
                <a:cubicBezTo>
                  <a:pt x="100" y="283"/>
                  <a:pt x="102" y="282"/>
                  <a:pt x="102" y="281"/>
                </a:cubicBezTo>
                <a:cubicBezTo>
                  <a:pt x="102" y="281"/>
                  <a:pt x="101" y="280"/>
                  <a:pt x="101" y="280"/>
                </a:cubicBezTo>
                <a:cubicBezTo>
                  <a:pt x="101" y="280"/>
                  <a:pt x="102" y="280"/>
                  <a:pt x="102" y="279"/>
                </a:cubicBezTo>
                <a:cubicBezTo>
                  <a:pt x="102" y="279"/>
                  <a:pt x="102" y="278"/>
                  <a:pt x="102" y="278"/>
                </a:cubicBezTo>
                <a:cubicBezTo>
                  <a:pt x="102" y="276"/>
                  <a:pt x="102" y="274"/>
                  <a:pt x="102" y="273"/>
                </a:cubicBezTo>
                <a:cubicBezTo>
                  <a:pt x="102" y="273"/>
                  <a:pt x="102" y="272"/>
                  <a:pt x="102" y="271"/>
                </a:cubicBezTo>
                <a:cubicBezTo>
                  <a:pt x="103" y="267"/>
                  <a:pt x="103" y="258"/>
                  <a:pt x="104" y="254"/>
                </a:cubicBezTo>
                <a:cubicBezTo>
                  <a:pt x="104" y="253"/>
                  <a:pt x="104" y="251"/>
                  <a:pt x="104" y="249"/>
                </a:cubicBezTo>
                <a:cubicBezTo>
                  <a:pt x="104" y="249"/>
                  <a:pt x="104" y="249"/>
                  <a:pt x="104" y="248"/>
                </a:cubicBezTo>
                <a:cubicBezTo>
                  <a:pt x="104" y="248"/>
                  <a:pt x="104" y="248"/>
                  <a:pt x="104" y="248"/>
                </a:cubicBezTo>
                <a:cubicBezTo>
                  <a:pt x="104" y="247"/>
                  <a:pt x="104" y="247"/>
                  <a:pt x="104" y="246"/>
                </a:cubicBezTo>
                <a:cubicBezTo>
                  <a:pt x="104" y="242"/>
                  <a:pt x="105" y="239"/>
                  <a:pt x="104" y="236"/>
                </a:cubicBezTo>
                <a:close/>
                <a:moveTo>
                  <a:pt x="205" y="26"/>
                </a:moveTo>
                <a:cubicBezTo>
                  <a:pt x="204" y="24"/>
                  <a:pt x="201" y="28"/>
                  <a:pt x="202" y="28"/>
                </a:cubicBezTo>
                <a:cubicBezTo>
                  <a:pt x="202" y="27"/>
                  <a:pt x="205" y="28"/>
                  <a:pt x="205" y="26"/>
                </a:cubicBezTo>
                <a:close/>
                <a:moveTo>
                  <a:pt x="194" y="136"/>
                </a:moveTo>
                <a:cubicBezTo>
                  <a:pt x="193" y="137"/>
                  <a:pt x="193" y="137"/>
                  <a:pt x="193" y="137"/>
                </a:cubicBezTo>
                <a:cubicBezTo>
                  <a:pt x="192" y="142"/>
                  <a:pt x="194" y="151"/>
                  <a:pt x="193" y="154"/>
                </a:cubicBezTo>
                <a:cubicBezTo>
                  <a:pt x="193" y="154"/>
                  <a:pt x="194" y="156"/>
                  <a:pt x="194" y="156"/>
                </a:cubicBezTo>
                <a:cubicBezTo>
                  <a:pt x="194" y="156"/>
                  <a:pt x="193" y="156"/>
                  <a:pt x="194" y="157"/>
                </a:cubicBezTo>
                <a:cubicBezTo>
                  <a:pt x="194" y="157"/>
                  <a:pt x="194" y="157"/>
                  <a:pt x="194" y="157"/>
                </a:cubicBezTo>
                <a:cubicBezTo>
                  <a:pt x="194" y="158"/>
                  <a:pt x="194" y="158"/>
                  <a:pt x="194" y="159"/>
                </a:cubicBezTo>
                <a:cubicBezTo>
                  <a:pt x="194" y="159"/>
                  <a:pt x="195" y="159"/>
                  <a:pt x="195" y="159"/>
                </a:cubicBezTo>
                <a:cubicBezTo>
                  <a:pt x="195" y="160"/>
                  <a:pt x="194" y="160"/>
                  <a:pt x="194" y="160"/>
                </a:cubicBezTo>
                <a:cubicBezTo>
                  <a:pt x="194" y="161"/>
                  <a:pt x="195" y="161"/>
                  <a:pt x="195" y="161"/>
                </a:cubicBezTo>
                <a:cubicBezTo>
                  <a:pt x="196" y="164"/>
                  <a:pt x="195" y="166"/>
                  <a:pt x="196" y="168"/>
                </a:cubicBezTo>
                <a:cubicBezTo>
                  <a:pt x="195" y="168"/>
                  <a:pt x="195" y="169"/>
                  <a:pt x="196" y="170"/>
                </a:cubicBezTo>
                <a:cubicBezTo>
                  <a:pt x="195" y="170"/>
                  <a:pt x="195" y="171"/>
                  <a:pt x="196" y="171"/>
                </a:cubicBezTo>
                <a:cubicBezTo>
                  <a:pt x="197" y="169"/>
                  <a:pt x="196" y="175"/>
                  <a:pt x="198" y="174"/>
                </a:cubicBezTo>
                <a:cubicBezTo>
                  <a:pt x="199" y="172"/>
                  <a:pt x="199" y="170"/>
                  <a:pt x="199" y="168"/>
                </a:cubicBezTo>
                <a:cubicBezTo>
                  <a:pt x="199" y="167"/>
                  <a:pt x="199" y="167"/>
                  <a:pt x="199" y="166"/>
                </a:cubicBezTo>
                <a:cubicBezTo>
                  <a:pt x="198" y="164"/>
                  <a:pt x="199" y="161"/>
                  <a:pt x="199" y="159"/>
                </a:cubicBezTo>
                <a:cubicBezTo>
                  <a:pt x="199" y="158"/>
                  <a:pt x="198" y="158"/>
                  <a:pt x="198" y="157"/>
                </a:cubicBezTo>
                <a:cubicBezTo>
                  <a:pt x="198" y="155"/>
                  <a:pt x="199" y="154"/>
                  <a:pt x="198" y="153"/>
                </a:cubicBezTo>
                <a:cubicBezTo>
                  <a:pt x="198" y="153"/>
                  <a:pt x="198" y="152"/>
                  <a:pt x="198" y="152"/>
                </a:cubicBezTo>
                <a:cubicBezTo>
                  <a:pt x="198" y="150"/>
                  <a:pt x="199" y="150"/>
                  <a:pt x="198" y="149"/>
                </a:cubicBezTo>
                <a:cubicBezTo>
                  <a:pt x="198" y="149"/>
                  <a:pt x="199" y="149"/>
                  <a:pt x="199" y="149"/>
                </a:cubicBezTo>
                <a:cubicBezTo>
                  <a:pt x="199" y="148"/>
                  <a:pt x="199" y="146"/>
                  <a:pt x="200" y="146"/>
                </a:cubicBezTo>
                <a:cubicBezTo>
                  <a:pt x="203" y="148"/>
                  <a:pt x="204" y="151"/>
                  <a:pt x="205" y="153"/>
                </a:cubicBezTo>
                <a:cubicBezTo>
                  <a:pt x="206" y="153"/>
                  <a:pt x="206" y="154"/>
                  <a:pt x="207" y="154"/>
                </a:cubicBezTo>
                <a:cubicBezTo>
                  <a:pt x="207" y="155"/>
                  <a:pt x="208" y="155"/>
                  <a:pt x="208" y="156"/>
                </a:cubicBezTo>
                <a:cubicBezTo>
                  <a:pt x="208" y="156"/>
                  <a:pt x="207" y="156"/>
                  <a:pt x="207" y="157"/>
                </a:cubicBezTo>
                <a:cubicBezTo>
                  <a:pt x="207" y="157"/>
                  <a:pt x="209" y="157"/>
                  <a:pt x="209" y="157"/>
                </a:cubicBezTo>
                <a:cubicBezTo>
                  <a:pt x="209" y="158"/>
                  <a:pt x="209" y="159"/>
                  <a:pt x="209" y="160"/>
                </a:cubicBezTo>
                <a:cubicBezTo>
                  <a:pt x="209" y="161"/>
                  <a:pt x="210" y="160"/>
                  <a:pt x="210" y="161"/>
                </a:cubicBezTo>
                <a:cubicBezTo>
                  <a:pt x="211" y="161"/>
                  <a:pt x="210" y="161"/>
                  <a:pt x="211" y="162"/>
                </a:cubicBezTo>
                <a:cubicBezTo>
                  <a:pt x="212" y="163"/>
                  <a:pt x="213" y="164"/>
                  <a:pt x="213" y="164"/>
                </a:cubicBezTo>
                <a:cubicBezTo>
                  <a:pt x="213" y="166"/>
                  <a:pt x="216" y="167"/>
                  <a:pt x="215" y="169"/>
                </a:cubicBezTo>
                <a:cubicBezTo>
                  <a:pt x="217" y="169"/>
                  <a:pt x="218" y="171"/>
                  <a:pt x="219" y="172"/>
                </a:cubicBezTo>
                <a:cubicBezTo>
                  <a:pt x="219" y="172"/>
                  <a:pt x="219" y="173"/>
                  <a:pt x="219" y="173"/>
                </a:cubicBezTo>
                <a:cubicBezTo>
                  <a:pt x="219" y="173"/>
                  <a:pt x="221" y="174"/>
                  <a:pt x="221" y="174"/>
                </a:cubicBezTo>
                <a:cubicBezTo>
                  <a:pt x="222" y="175"/>
                  <a:pt x="222" y="174"/>
                  <a:pt x="223" y="174"/>
                </a:cubicBezTo>
                <a:cubicBezTo>
                  <a:pt x="224" y="173"/>
                  <a:pt x="225" y="172"/>
                  <a:pt x="225" y="170"/>
                </a:cubicBezTo>
                <a:cubicBezTo>
                  <a:pt x="225" y="170"/>
                  <a:pt x="224" y="169"/>
                  <a:pt x="224" y="168"/>
                </a:cubicBezTo>
                <a:cubicBezTo>
                  <a:pt x="224" y="169"/>
                  <a:pt x="225" y="168"/>
                  <a:pt x="225" y="168"/>
                </a:cubicBezTo>
                <a:cubicBezTo>
                  <a:pt x="226" y="165"/>
                  <a:pt x="225" y="163"/>
                  <a:pt x="226" y="161"/>
                </a:cubicBezTo>
                <a:cubicBezTo>
                  <a:pt x="226" y="159"/>
                  <a:pt x="227" y="157"/>
                  <a:pt x="227" y="155"/>
                </a:cubicBezTo>
                <a:cubicBezTo>
                  <a:pt x="228" y="152"/>
                  <a:pt x="227" y="148"/>
                  <a:pt x="228" y="145"/>
                </a:cubicBezTo>
                <a:cubicBezTo>
                  <a:pt x="228" y="143"/>
                  <a:pt x="228" y="143"/>
                  <a:pt x="228" y="142"/>
                </a:cubicBezTo>
                <a:cubicBezTo>
                  <a:pt x="229" y="138"/>
                  <a:pt x="228" y="131"/>
                  <a:pt x="229" y="130"/>
                </a:cubicBezTo>
                <a:cubicBezTo>
                  <a:pt x="229" y="130"/>
                  <a:pt x="228" y="129"/>
                  <a:pt x="228" y="128"/>
                </a:cubicBezTo>
                <a:cubicBezTo>
                  <a:pt x="228" y="128"/>
                  <a:pt x="229" y="128"/>
                  <a:pt x="229" y="128"/>
                </a:cubicBezTo>
                <a:cubicBezTo>
                  <a:pt x="229" y="127"/>
                  <a:pt x="228" y="126"/>
                  <a:pt x="228" y="124"/>
                </a:cubicBezTo>
                <a:cubicBezTo>
                  <a:pt x="228" y="123"/>
                  <a:pt x="228" y="119"/>
                  <a:pt x="228" y="119"/>
                </a:cubicBezTo>
                <a:cubicBezTo>
                  <a:pt x="228" y="118"/>
                  <a:pt x="229" y="118"/>
                  <a:pt x="229" y="118"/>
                </a:cubicBezTo>
                <a:cubicBezTo>
                  <a:pt x="229" y="117"/>
                  <a:pt x="228" y="116"/>
                  <a:pt x="228" y="116"/>
                </a:cubicBezTo>
                <a:cubicBezTo>
                  <a:pt x="228" y="116"/>
                  <a:pt x="229" y="116"/>
                  <a:pt x="229" y="115"/>
                </a:cubicBezTo>
                <a:cubicBezTo>
                  <a:pt x="229" y="114"/>
                  <a:pt x="228" y="114"/>
                  <a:pt x="228" y="113"/>
                </a:cubicBezTo>
                <a:cubicBezTo>
                  <a:pt x="228" y="113"/>
                  <a:pt x="229" y="113"/>
                  <a:pt x="229" y="112"/>
                </a:cubicBezTo>
                <a:cubicBezTo>
                  <a:pt x="229" y="108"/>
                  <a:pt x="230" y="105"/>
                  <a:pt x="229" y="102"/>
                </a:cubicBezTo>
                <a:cubicBezTo>
                  <a:pt x="226" y="101"/>
                  <a:pt x="226" y="102"/>
                  <a:pt x="224" y="102"/>
                </a:cubicBezTo>
                <a:cubicBezTo>
                  <a:pt x="222" y="105"/>
                  <a:pt x="223" y="108"/>
                  <a:pt x="223" y="111"/>
                </a:cubicBezTo>
                <a:cubicBezTo>
                  <a:pt x="224" y="115"/>
                  <a:pt x="224" y="118"/>
                  <a:pt x="224" y="122"/>
                </a:cubicBezTo>
                <a:cubicBezTo>
                  <a:pt x="224" y="124"/>
                  <a:pt x="223" y="125"/>
                  <a:pt x="223" y="126"/>
                </a:cubicBezTo>
                <a:cubicBezTo>
                  <a:pt x="223" y="127"/>
                  <a:pt x="224" y="129"/>
                  <a:pt x="224" y="130"/>
                </a:cubicBezTo>
                <a:cubicBezTo>
                  <a:pt x="224" y="130"/>
                  <a:pt x="223" y="130"/>
                  <a:pt x="223" y="131"/>
                </a:cubicBezTo>
                <a:cubicBezTo>
                  <a:pt x="223" y="131"/>
                  <a:pt x="224" y="131"/>
                  <a:pt x="224" y="132"/>
                </a:cubicBezTo>
                <a:cubicBezTo>
                  <a:pt x="224" y="134"/>
                  <a:pt x="223" y="134"/>
                  <a:pt x="224" y="135"/>
                </a:cubicBezTo>
                <a:cubicBezTo>
                  <a:pt x="225" y="135"/>
                  <a:pt x="224" y="136"/>
                  <a:pt x="224" y="136"/>
                </a:cubicBezTo>
                <a:cubicBezTo>
                  <a:pt x="224" y="138"/>
                  <a:pt x="224" y="139"/>
                  <a:pt x="224" y="140"/>
                </a:cubicBezTo>
                <a:cubicBezTo>
                  <a:pt x="224" y="141"/>
                  <a:pt x="224" y="142"/>
                  <a:pt x="224" y="142"/>
                </a:cubicBezTo>
                <a:cubicBezTo>
                  <a:pt x="224" y="145"/>
                  <a:pt x="223" y="147"/>
                  <a:pt x="223" y="149"/>
                </a:cubicBezTo>
                <a:cubicBezTo>
                  <a:pt x="223" y="150"/>
                  <a:pt x="223" y="152"/>
                  <a:pt x="223" y="153"/>
                </a:cubicBezTo>
                <a:cubicBezTo>
                  <a:pt x="223" y="155"/>
                  <a:pt x="221" y="156"/>
                  <a:pt x="221" y="158"/>
                </a:cubicBezTo>
                <a:cubicBezTo>
                  <a:pt x="220" y="161"/>
                  <a:pt x="222" y="164"/>
                  <a:pt x="219" y="165"/>
                </a:cubicBezTo>
                <a:cubicBezTo>
                  <a:pt x="218" y="164"/>
                  <a:pt x="217" y="164"/>
                  <a:pt x="217" y="163"/>
                </a:cubicBezTo>
                <a:cubicBezTo>
                  <a:pt x="216" y="162"/>
                  <a:pt x="217" y="161"/>
                  <a:pt x="217" y="161"/>
                </a:cubicBezTo>
                <a:cubicBezTo>
                  <a:pt x="216" y="161"/>
                  <a:pt x="215" y="161"/>
                  <a:pt x="215" y="161"/>
                </a:cubicBezTo>
                <a:cubicBezTo>
                  <a:pt x="215" y="161"/>
                  <a:pt x="216" y="159"/>
                  <a:pt x="215" y="159"/>
                </a:cubicBezTo>
                <a:cubicBezTo>
                  <a:pt x="213" y="157"/>
                  <a:pt x="212" y="156"/>
                  <a:pt x="211" y="155"/>
                </a:cubicBezTo>
                <a:cubicBezTo>
                  <a:pt x="210" y="154"/>
                  <a:pt x="211" y="154"/>
                  <a:pt x="211" y="153"/>
                </a:cubicBezTo>
                <a:cubicBezTo>
                  <a:pt x="211" y="153"/>
                  <a:pt x="210" y="153"/>
                  <a:pt x="210" y="153"/>
                </a:cubicBezTo>
                <a:cubicBezTo>
                  <a:pt x="210" y="153"/>
                  <a:pt x="210" y="152"/>
                  <a:pt x="210" y="152"/>
                </a:cubicBezTo>
                <a:cubicBezTo>
                  <a:pt x="210" y="152"/>
                  <a:pt x="209" y="152"/>
                  <a:pt x="209" y="152"/>
                </a:cubicBezTo>
                <a:cubicBezTo>
                  <a:pt x="209" y="152"/>
                  <a:pt x="210" y="151"/>
                  <a:pt x="209" y="151"/>
                </a:cubicBezTo>
                <a:cubicBezTo>
                  <a:pt x="209" y="150"/>
                  <a:pt x="208" y="151"/>
                  <a:pt x="208" y="151"/>
                </a:cubicBezTo>
                <a:cubicBezTo>
                  <a:pt x="208" y="150"/>
                  <a:pt x="208" y="150"/>
                  <a:pt x="208" y="149"/>
                </a:cubicBezTo>
                <a:cubicBezTo>
                  <a:pt x="208" y="149"/>
                  <a:pt x="207" y="148"/>
                  <a:pt x="206" y="147"/>
                </a:cubicBezTo>
                <a:cubicBezTo>
                  <a:pt x="205" y="146"/>
                  <a:pt x="204" y="145"/>
                  <a:pt x="204" y="144"/>
                </a:cubicBezTo>
                <a:cubicBezTo>
                  <a:pt x="204" y="143"/>
                  <a:pt x="203" y="144"/>
                  <a:pt x="203" y="143"/>
                </a:cubicBezTo>
                <a:cubicBezTo>
                  <a:pt x="203" y="143"/>
                  <a:pt x="203" y="142"/>
                  <a:pt x="203" y="142"/>
                </a:cubicBezTo>
                <a:cubicBezTo>
                  <a:pt x="203" y="142"/>
                  <a:pt x="202" y="142"/>
                  <a:pt x="201" y="142"/>
                </a:cubicBezTo>
                <a:cubicBezTo>
                  <a:pt x="201" y="141"/>
                  <a:pt x="201" y="140"/>
                  <a:pt x="201" y="140"/>
                </a:cubicBezTo>
                <a:cubicBezTo>
                  <a:pt x="199" y="137"/>
                  <a:pt x="200" y="132"/>
                  <a:pt x="197" y="132"/>
                </a:cubicBezTo>
                <a:cubicBezTo>
                  <a:pt x="194" y="132"/>
                  <a:pt x="194" y="134"/>
                  <a:pt x="194" y="136"/>
                </a:cubicBezTo>
                <a:close/>
                <a:moveTo>
                  <a:pt x="213" y="252"/>
                </a:moveTo>
                <a:cubicBezTo>
                  <a:pt x="213" y="253"/>
                  <a:pt x="214" y="252"/>
                  <a:pt x="215" y="252"/>
                </a:cubicBezTo>
                <a:cubicBezTo>
                  <a:pt x="217" y="250"/>
                  <a:pt x="214" y="248"/>
                  <a:pt x="213" y="248"/>
                </a:cubicBezTo>
                <a:cubicBezTo>
                  <a:pt x="213" y="247"/>
                  <a:pt x="213" y="246"/>
                  <a:pt x="213" y="246"/>
                </a:cubicBezTo>
                <a:cubicBezTo>
                  <a:pt x="211" y="244"/>
                  <a:pt x="209" y="243"/>
                  <a:pt x="207" y="241"/>
                </a:cubicBezTo>
                <a:cubicBezTo>
                  <a:pt x="206" y="240"/>
                  <a:pt x="205" y="239"/>
                  <a:pt x="205" y="238"/>
                </a:cubicBezTo>
                <a:cubicBezTo>
                  <a:pt x="204" y="237"/>
                  <a:pt x="204" y="237"/>
                  <a:pt x="203" y="237"/>
                </a:cubicBezTo>
                <a:cubicBezTo>
                  <a:pt x="202" y="235"/>
                  <a:pt x="201" y="233"/>
                  <a:pt x="200" y="231"/>
                </a:cubicBezTo>
                <a:cubicBezTo>
                  <a:pt x="198" y="230"/>
                  <a:pt x="195" y="228"/>
                  <a:pt x="193" y="226"/>
                </a:cubicBezTo>
                <a:cubicBezTo>
                  <a:pt x="193" y="225"/>
                  <a:pt x="192" y="224"/>
                  <a:pt x="192" y="224"/>
                </a:cubicBezTo>
                <a:cubicBezTo>
                  <a:pt x="192" y="223"/>
                  <a:pt x="190" y="222"/>
                  <a:pt x="190" y="222"/>
                </a:cubicBezTo>
                <a:cubicBezTo>
                  <a:pt x="189" y="221"/>
                  <a:pt x="189" y="220"/>
                  <a:pt x="188" y="219"/>
                </a:cubicBezTo>
                <a:cubicBezTo>
                  <a:pt x="188" y="218"/>
                  <a:pt x="187" y="217"/>
                  <a:pt x="186" y="217"/>
                </a:cubicBezTo>
                <a:cubicBezTo>
                  <a:pt x="185" y="215"/>
                  <a:pt x="182" y="214"/>
                  <a:pt x="180" y="212"/>
                </a:cubicBezTo>
                <a:cubicBezTo>
                  <a:pt x="180" y="212"/>
                  <a:pt x="181" y="211"/>
                  <a:pt x="180" y="211"/>
                </a:cubicBezTo>
                <a:cubicBezTo>
                  <a:pt x="180" y="211"/>
                  <a:pt x="179" y="211"/>
                  <a:pt x="179" y="211"/>
                </a:cubicBezTo>
                <a:cubicBezTo>
                  <a:pt x="179" y="211"/>
                  <a:pt x="178" y="210"/>
                  <a:pt x="178" y="209"/>
                </a:cubicBezTo>
                <a:cubicBezTo>
                  <a:pt x="177" y="208"/>
                  <a:pt x="176" y="207"/>
                  <a:pt x="175" y="206"/>
                </a:cubicBezTo>
                <a:cubicBezTo>
                  <a:pt x="174" y="205"/>
                  <a:pt x="173" y="204"/>
                  <a:pt x="172" y="203"/>
                </a:cubicBezTo>
                <a:cubicBezTo>
                  <a:pt x="172" y="203"/>
                  <a:pt x="172" y="202"/>
                  <a:pt x="172" y="202"/>
                </a:cubicBezTo>
                <a:cubicBezTo>
                  <a:pt x="172" y="202"/>
                  <a:pt x="171" y="201"/>
                  <a:pt x="171" y="201"/>
                </a:cubicBezTo>
                <a:cubicBezTo>
                  <a:pt x="170" y="201"/>
                  <a:pt x="170" y="200"/>
                  <a:pt x="169" y="199"/>
                </a:cubicBezTo>
                <a:cubicBezTo>
                  <a:pt x="167" y="197"/>
                  <a:pt x="165" y="195"/>
                  <a:pt x="163" y="193"/>
                </a:cubicBezTo>
                <a:cubicBezTo>
                  <a:pt x="163" y="193"/>
                  <a:pt x="163" y="192"/>
                  <a:pt x="163" y="191"/>
                </a:cubicBezTo>
                <a:cubicBezTo>
                  <a:pt x="162" y="191"/>
                  <a:pt x="161" y="191"/>
                  <a:pt x="161" y="190"/>
                </a:cubicBezTo>
                <a:cubicBezTo>
                  <a:pt x="160" y="189"/>
                  <a:pt x="159" y="187"/>
                  <a:pt x="157" y="187"/>
                </a:cubicBezTo>
                <a:cubicBezTo>
                  <a:pt x="157" y="184"/>
                  <a:pt x="155" y="182"/>
                  <a:pt x="153" y="182"/>
                </a:cubicBezTo>
                <a:cubicBezTo>
                  <a:pt x="151" y="179"/>
                  <a:pt x="148" y="176"/>
                  <a:pt x="146" y="174"/>
                </a:cubicBezTo>
                <a:cubicBezTo>
                  <a:pt x="144" y="172"/>
                  <a:pt x="143" y="171"/>
                  <a:pt x="142" y="170"/>
                </a:cubicBezTo>
                <a:cubicBezTo>
                  <a:pt x="140" y="169"/>
                  <a:pt x="139" y="167"/>
                  <a:pt x="137" y="166"/>
                </a:cubicBezTo>
                <a:cubicBezTo>
                  <a:pt x="137" y="165"/>
                  <a:pt x="135" y="164"/>
                  <a:pt x="135" y="164"/>
                </a:cubicBezTo>
                <a:cubicBezTo>
                  <a:pt x="134" y="164"/>
                  <a:pt x="132" y="161"/>
                  <a:pt x="132" y="161"/>
                </a:cubicBezTo>
                <a:cubicBezTo>
                  <a:pt x="131" y="161"/>
                  <a:pt x="131" y="160"/>
                  <a:pt x="131" y="160"/>
                </a:cubicBezTo>
                <a:cubicBezTo>
                  <a:pt x="130" y="160"/>
                  <a:pt x="130" y="160"/>
                  <a:pt x="130" y="160"/>
                </a:cubicBezTo>
                <a:cubicBezTo>
                  <a:pt x="130" y="160"/>
                  <a:pt x="130" y="159"/>
                  <a:pt x="130" y="159"/>
                </a:cubicBezTo>
                <a:cubicBezTo>
                  <a:pt x="130" y="158"/>
                  <a:pt x="129" y="159"/>
                  <a:pt x="129" y="159"/>
                </a:cubicBezTo>
                <a:cubicBezTo>
                  <a:pt x="128" y="158"/>
                  <a:pt x="129" y="158"/>
                  <a:pt x="129" y="157"/>
                </a:cubicBezTo>
                <a:cubicBezTo>
                  <a:pt x="128" y="154"/>
                  <a:pt x="130" y="154"/>
                  <a:pt x="131" y="153"/>
                </a:cubicBezTo>
                <a:cubicBezTo>
                  <a:pt x="131" y="153"/>
                  <a:pt x="130" y="152"/>
                  <a:pt x="131" y="152"/>
                </a:cubicBezTo>
                <a:cubicBezTo>
                  <a:pt x="131" y="152"/>
                  <a:pt x="132" y="152"/>
                  <a:pt x="133" y="151"/>
                </a:cubicBezTo>
                <a:cubicBezTo>
                  <a:pt x="133" y="151"/>
                  <a:pt x="132" y="150"/>
                  <a:pt x="133" y="150"/>
                </a:cubicBezTo>
                <a:cubicBezTo>
                  <a:pt x="133" y="150"/>
                  <a:pt x="134" y="150"/>
                  <a:pt x="134" y="149"/>
                </a:cubicBezTo>
                <a:cubicBezTo>
                  <a:pt x="135" y="149"/>
                  <a:pt x="137" y="148"/>
                  <a:pt x="137" y="147"/>
                </a:cubicBezTo>
                <a:cubicBezTo>
                  <a:pt x="137" y="145"/>
                  <a:pt x="138" y="145"/>
                  <a:pt x="138" y="143"/>
                </a:cubicBezTo>
                <a:cubicBezTo>
                  <a:pt x="137" y="142"/>
                  <a:pt x="135" y="142"/>
                  <a:pt x="134" y="142"/>
                </a:cubicBezTo>
                <a:cubicBezTo>
                  <a:pt x="134" y="142"/>
                  <a:pt x="134" y="141"/>
                  <a:pt x="133" y="142"/>
                </a:cubicBezTo>
                <a:cubicBezTo>
                  <a:pt x="133" y="142"/>
                  <a:pt x="133" y="142"/>
                  <a:pt x="133" y="142"/>
                </a:cubicBezTo>
                <a:cubicBezTo>
                  <a:pt x="130" y="142"/>
                  <a:pt x="128" y="141"/>
                  <a:pt x="125" y="141"/>
                </a:cubicBezTo>
                <a:cubicBezTo>
                  <a:pt x="124" y="141"/>
                  <a:pt x="122" y="141"/>
                  <a:pt x="120" y="140"/>
                </a:cubicBezTo>
                <a:cubicBezTo>
                  <a:pt x="120" y="140"/>
                  <a:pt x="119" y="139"/>
                  <a:pt x="119" y="139"/>
                </a:cubicBezTo>
                <a:cubicBezTo>
                  <a:pt x="118" y="139"/>
                  <a:pt x="117" y="139"/>
                  <a:pt x="117" y="138"/>
                </a:cubicBezTo>
                <a:cubicBezTo>
                  <a:pt x="116" y="138"/>
                  <a:pt x="115" y="137"/>
                  <a:pt x="114" y="137"/>
                </a:cubicBezTo>
                <a:cubicBezTo>
                  <a:pt x="113" y="136"/>
                  <a:pt x="112" y="136"/>
                  <a:pt x="111" y="136"/>
                </a:cubicBezTo>
                <a:cubicBezTo>
                  <a:pt x="108" y="135"/>
                  <a:pt x="107" y="135"/>
                  <a:pt x="104" y="134"/>
                </a:cubicBezTo>
                <a:cubicBezTo>
                  <a:pt x="103" y="134"/>
                  <a:pt x="103" y="135"/>
                  <a:pt x="101" y="135"/>
                </a:cubicBezTo>
                <a:cubicBezTo>
                  <a:pt x="99" y="139"/>
                  <a:pt x="100" y="145"/>
                  <a:pt x="101" y="149"/>
                </a:cubicBezTo>
                <a:cubicBezTo>
                  <a:pt x="102" y="150"/>
                  <a:pt x="102" y="152"/>
                  <a:pt x="103" y="153"/>
                </a:cubicBezTo>
                <a:cubicBezTo>
                  <a:pt x="104" y="156"/>
                  <a:pt x="103" y="158"/>
                  <a:pt x="105" y="159"/>
                </a:cubicBezTo>
                <a:cubicBezTo>
                  <a:pt x="103" y="161"/>
                  <a:pt x="106" y="163"/>
                  <a:pt x="105" y="166"/>
                </a:cubicBezTo>
                <a:cubicBezTo>
                  <a:pt x="106" y="166"/>
                  <a:pt x="106" y="167"/>
                  <a:pt x="106" y="168"/>
                </a:cubicBezTo>
                <a:cubicBezTo>
                  <a:pt x="107" y="169"/>
                  <a:pt x="107" y="169"/>
                  <a:pt x="108" y="170"/>
                </a:cubicBezTo>
                <a:cubicBezTo>
                  <a:pt x="108" y="172"/>
                  <a:pt x="110" y="173"/>
                  <a:pt x="110" y="176"/>
                </a:cubicBezTo>
                <a:cubicBezTo>
                  <a:pt x="111" y="176"/>
                  <a:pt x="112" y="175"/>
                  <a:pt x="112" y="177"/>
                </a:cubicBezTo>
                <a:cubicBezTo>
                  <a:pt x="116" y="176"/>
                  <a:pt x="113" y="171"/>
                  <a:pt x="112" y="168"/>
                </a:cubicBezTo>
                <a:cubicBezTo>
                  <a:pt x="114" y="167"/>
                  <a:pt x="116" y="165"/>
                  <a:pt x="118" y="164"/>
                </a:cubicBezTo>
                <a:cubicBezTo>
                  <a:pt x="118" y="162"/>
                  <a:pt x="120" y="162"/>
                  <a:pt x="121" y="161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1" y="161"/>
                  <a:pt x="122" y="160"/>
                  <a:pt x="122" y="160"/>
                </a:cubicBezTo>
                <a:cubicBezTo>
                  <a:pt x="125" y="159"/>
                  <a:pt x="128" y="162"/>
                  <a:pt x="129" y="163"/>
                </a:cubicBezTo>
                <a:cubicBezTo>
                  <a:pt x="129" y="163"/>
                  <a:pt x="129" y="164"/>
                  <a:pt x="129" y="164"/>
                </a:cubicBezTo>
                <a:cubicBezTo>
                  <a:pt x="130" y="165"/>
                  <a:pt x="131" y="166"/>
                  <a:pt x="132" y="166"/>
                </a:cubicBezTo>
                <a:cubicBezTo>
                  <a:pt x="133" y="167"/>
                  <a:pt x="134" y="168"/>
                  <a:pt x="135" y="169"/>
                </a:cubicBezTo>
                <a:cubicBezTo>
                  <a:pt x="140" y="175"/>
                  <a:pt x="144" y="179"/>
                  <a:pt x="149" y="184"/>
                </a:cubicBezTo>
                <a:cubicBezTo>
                  <a:pt x="152" y="186"/>
                  <a:pt x="154" y="188"/>
                  <a:pt x="156" y="191"/>
                </a:cubicBezTo>
                <a:cubicBezTo>
                  <a:pt x="157" y="192"/>
                  <a:pt x="158" y="192"/>
                  <a:pt x="159" y="193"/>
                </a:cubicBezTo>
                <a:cubicBezTo>
                  <a:pt x="159" y="194"/>
                  <a:pt x="160" y="195"/>
                  <a:pt x="161" y="196"/>
                </a:cubicBezTo>
                <a:cubicBezTo>
                  <a:pt x="161" y="197"/>
                  <a:pt x="162" y="197"/>
                  <a:pt x="162" y="197"/>
                </a:cubicBezTo>
                <a:cubicBezTo>
                  <a:pt x="163" y="199"/>
                  <a:pt x="163" y="200"/>
                  <a:pt x="164" y="201"/>
                </a:cubicBezTo>
                <a:cubicBezTo>
                  <a:pt x="164" y="201"/>
                  <a:pt x="165" y="200"/>
                  <a:pt x="165" y="201"/>
                </a:cubicBezTo>
                <a:cubicBezTo>
                  <a:pt x="166" y="201"/>
                  <a:pt x="166" y="202"/>
                  <a:pt x="166" y="202"/>
                </a:cubicBezTo>
                <a:cubicBezTo>
                  <a:pt x="166" y="203"/>
                  <a:pt x="167" y="203"/>
                  <a:pt x="167" y="203"/>
                </a:cubicBezTo>
                <a:cubicBezTo>
                  <a:pt x="169" y="205"/>
                  <a:pt x="171" y="207"/>
                  <a:pt x="171" y="208"/>
                </a:cubicBezTo>
                <a:cubicBezTo>
                  <a:pt x="173" y="209"/>
                  <a:pt x="173" y="210"/>
                  <a:pt x="174" y="210"/>
                </a:cubicBezTo>
                <a:cubicBezTo>
                  <a:pt x="174" y="211"/>
                  <a:pt x="174" y="211"/>
                  <a:pt x="174" y="211"/>
                </a:cubicBezTo>
                <a:cubicBezTo>
                  <a:pt x="174" y="211"/>
                  <a:pt x="175" y="211"/>
                  <a:pt x="175" y="211"/>
                </a:cubicBezTo>
                <a:cubicBezTo>
                  <a:pt x="175" y="211"/>
                  <a:pt x="175" y="212"/>
                  <a:pt x="175" y="212"/>
                </a:cubicBezTo>
                <a:cubicBezTo>
                  <a:pt x="175" y="213"/>
                  <a:pt x="176" y="213"/>
                  <a:pt x="177" y="213"/>
                </a:cubicBezTo>
                <a:cubicBezTo>
                  <a:pt x="177" y="214"/>
                  <a:pt x="176" y="214"/>
                  <a:pt x="177" y="214"/>
                </a:cubicBezTo>
                <a:cubicBezTo>
                  <a:pt x="179" y="214"/>
                  <a:pt x="180" y="217"/>
                  <a:pt x="181" y="218"/>
                </a:cubicBezTo>
                <a:cubicBezTo>
                  <a:pt x="183" y="220"/>
                  <a:pt x="185" y="223"/>
                  <a:pt x="187" y="224"/>
                </a:cubicBezTo>
                <a:cubicBezTo>
                  <a:pt x="187" y="224"/>
                  <a:pt x="188" y="224"/>
                  <a:pt x="188" y="224"/>
                </a:cubicBezTo>
                <a:cubicBezTo>
                  <a:pt x="188" y="224"/>
                  <a:pt x="187" y="225"/>
                  <a:pt x="188" y="226"/>
                </a:cubicBezTo>
                <a:cubicBezTo>
                  <a:pt x="189" y="227"/>
                  <a:pt x="190" y="228"/>
                  <a:pt x="192" y="229"/>
                </a:cubicBezTo>
                <a:cubicBezTo>
                  <a:pt x="192" y="230"/>
                  <a:pt x="193" y="231"/>
                  <a:pt x="194" y="231"/>
                </a:cubicBezTo>
                <a:cubicBezTo>
                  <a:pt x="194" y="232"/>
                  <a:pt x="194" y="231"/>
                  <a:pt x="194" y="231"/>
                </a:cubicBezTo>
                <a:cubicBezTo>
                  <a:pt x="194" y="232"/>
                  <a:pt x="194" y="233"/>
                  <a:pt x="194" y="233"/>
                </a:cubicBezTo>
                <a:cubicBezTo>
                  <a:pt x="195" y="234"/>
                  <a:pt x="197" y="235"/>
                  <a:pt x="199" y="235"/>
                </a:cubicBezTo>
                <a:cubicBezTo>
                  <a:pt x="198" y="237"/>
                  <a:pt x="199" y="238"/>
                  <a:pt x="200" y="239"/>
                </a:cubicBezTo>
                <a:cubicBezTo>
                  <a:pt x="201" y="240"/>
                  <a:pt x="202" y="241"/>
                  <a:pt x="203" y="242"/>
                </a:cubicBezTo>
                <a:cubicBezTo>
                  <a:pt x="204" y="243"/>
                  <a:pt x="206" y="244"/>
                  <a:pt x="207" y="245"/>
                </a:cubicBezTo>
                <a:cubicBezTo>
                  <a:pt x="208" y="246"/>
                  <a:pt x="209" y="248"/>
                  <a:pt x="210" y="248"/>
                </a:cubicBezTo>
                <a:cubicBezTo>
                  <a:pt x="209" y="250"/>
                  <a:pt x="212" y="251"/>
                  <a:pt x="213" y="251"/>
                </a:cubicBezTo>
                <a:cubicBezTo>
                  <a:pt x="213" y="251"/>
                  <a:pt x="212" y="252"/>
                  <a:pt x="213" y="252"/>
                </a:cubicBezTo>
                <a:close/>
                <a:moveTo>
                  <a:pt x="107" y="151"/>
                </a:moveTo>
                <a:cubicBezTo>
                  <a:pt x="106" y="151"/>
                  <a:pt x="108" y="150"/>
                  <a:pt x="108" y="150"/>
                </a:cubicBezTo>
                <a:cubicBezTo>
                  <a:pt x="107" y="149"/>
                  <a:pt x="106" y="150"/>
                  <a:pt x="106" y="149"/>
                </a:cubicBezTo>
                <a:cubicBezTo>
                  <a:pt x="106" y="148"/>
                  <a:pt x="106" y="146"/>
                  <a:pt x="106" y="144"/>
                </a:cubicBezTo>
                <a:cubicBezTo>
                  <a:pt x="106" y="143"/>
                  <a:pt x="106" y="142"/>
                  <a:pt x="106" y="142"/>
                </a:cubicBezTo>
                <a:cubicBezTo>
                  <a:pt x="110" y="142"/>
                  <a:pt x="110" y="142"/>
                  <a:pt x="110" y="142"/>
                </a:cubicBezTo>
                <a:cubicBezTo>
                  <a:pt x="112" y="144"/>
                  <a:pt x="113" y="146"/>
                  <a:pt x="113" y="149"/>
                </a:cubicBezTo>
                <a:cubicBezTo>
                  <a:pt x="111" y="150"/>
                  <a:pt x="110" y="152"/>
                  <a:pt x="107" y="151"/>
                </a:cubicBezTo>
                <a:close/>
                <a:moveTo>
                  <a:pt x="32" y="123"/>
                </a:moveTo>
                <a:cubicBezTo>
                  <a:pt x="33" y="124"/>
                  <a:pt x="31" y="130"/>
                  <a:pt x="33" y="130"/>
                </a:cubicBezTo>
                <a:cubicBezTo>
                  <a:pt x="33" y="128"/>
                  <a:pt x="34" y="132"/>
                  <a:pt x="36" y="130"/>
                </a:cubicBezTo>
                <a:cubicBezTo>
                  <a:pt x="37" y="129"/>
                  <a:pt x="36" y="128"/>
                  <a:pt x="35" y="127"/>
                </a:cubicBezTo>
                <a:cubicBezTo>
                  <a:pt x="35" y="126"/>
                  <a:pt x="36" y="127"/>
                  <a:pt x="35" y="126"/>
                </a:cubicBezTo>
                <a:cubicBezTo>
                  <a:pt x="35" y="125"/>
                  <a:pt x="36" y="125"/>
                  <a:pt x="36" y="124"/>
                </a:cubicBezTo>
                <a:cubicBezTo>
                  <a:pt x="36" y="124"/>
                  <a:pt x="35" y="125"/>
                  <a:pt x="35" y="124"/>
                </a:cubicBezTo>
                <a:cubicBezTo>
                  <a:pt x="35" y="124"/>
                  <a:pt x="37" y="123"/>
                  <a:pt x="37" y="122"/>
                </a:cubicBezTo>
                <a:cubicBezTo>
                  <a:pt x="37" y="123"/>
                  <a:pt x="37" y="123"/>
                  <a:pt x="38" y="123"/>
                </a:cubicBezTo>
                <a:cubicBezTo>
                  <a:pt x="39" y="120"/>
                  <a:pt x="35" y="123"/>
                  <a:pt x="35" y="121"/>
                </a:cubicBezTo>
                <a:cubicBezTo>
                  <a:pt x="36" y="120"/>
                  <a:pt x="37" y="122"/>
                  <a:pt x="37" y="120"/>
                </a:cubicBezTo>
                <a:cubicBezTo>
                  <a:pt x="37" y="119"/>
                  <a:pt x="36" y="120"/>
                  <a:pt x="35" y="119"/>
                </a:cubicBezTo>
                <a:cubicBezTo>
                  <a:pt x="36" y="117"/>
                  <a:pt x="36" y="117"/>
                  <a:pt x="36" y="114"/>
                </a:cubicBezTo>
                <a:cubicBezTo>
                  <a:pt x="35" y="114"/>
                  <a:pt x="35" y="113"/>
                  <a:pt x="34" y="113"/>
                </a:cubicBezTo>
                <a:cubicBezTo>
                  <a:pt x="34" y="113"/>
                  <a:pt x="34" y="113"/>
                  <a:pt x="33" y="113"/>
                </a:cubicBezTo>
                <a:cubicBezTo>
                  <a:pt x="35" y="111"/>
                  <a:pt x="35" y="113"/>
                  <a:pt x="36" y="113"/>
                </a:cubicBezTo>
                <a:cubicBezTo>
                  <a:pt x="36" y="111"/>
                  <a:pt x="36" y="112"/>
                  <a:pt x="37" y="111"/>
                </a:cubicBezTo>
                <a:cubicBezTo>
                  <a:pt x="35" y="109"/>
                  <a:pt x="35" y="111"/>
                  <a:pt x="33" y="111"/>
                </a:cubicBezTo>
                <a:cubicBezTo>
                  <a:pt x="33" y="113"/>
                  <a:pt x="33" y="115"/>
                  <a:pt x="33" y="116"/>
                </a:cubicBezTo>
                <a:cubicBezTo>
                  <a:pt x="33" y="117"/>
                  <a:pt x="32" y="117"/>
                  <a:pt x="33" y="117"/>
                </a:cubicBezTo>
                <a:cubicBezTo>
                  <a:pt x="33" y="118"/>
                  <a:pt x="32" y="119"/>
                  <a:pt x="32" y="119"/>
                </a:cubicBezTo>
                <a:cubicBezTo>
                  <a:pt x="32" y="119"/>
                  <a:pt x="32" y="120"/>
                  <a:pt x="32" y="120"/>
                </a:cubicBezTo>
                <a:cubicBezTo>
                  <a:pt x="32" y="122"/>
                  <a:pt x="32" y="123"/>
                  <a:pt x="32" y="123"/>
                </a:cubicBezTo>
                <a:close/>
                <a:moveTo>
                  <a:pt x="212" y="21"/>
                </a:moveTo>
                <a:cubicBezTo>
                  <a:pt x="213" y="21"/>
                  <a:pt x="213" y="21"/>
                  <a:pt x="214" y="21"/>
                </a:cubicBezTo>
                <a:cubicBezTo>
                  <a:pt x="214" y="21"/>
                  <a:pt x="214" y="20"/>
                  <a:pt x="215" y="20"/>
                </a:cubicBezTo>
                <a:cubicBezTo>
                  <a:pt x="216" y="20"/>
                  <a:pt x="216" y="20"/>
                  <a:pt x="217" y="19"/>
                </a:cubicBezTo>
                <a:cubicBezTo>
                  <a:pt x="218" y="18"/>
                  <a:pt x="218" y="18"/>
                  <a:pt x="219" y="18"/>
                </a:cubicBezTo>
                <a:cubicBezTo>
                  <a:pt x="221" y="18"/>
                  <a:pt x="221" y="16"/>
                  <a:pt x="224" y="16"/>
                </a:cubicBezTo>
                <a:cubicBezTo>
                  <a:pt x="224" y="15"/>
                  <a:pt x="224" y="15"/>
                  <a:pt x="226" y="15"/>
                </a:cubicBezTo>
                <a:cubicBezTo>
                  <a:pt x="226" y="14"/>
                  <a:pt x="225" y="13"/>
                  <a:pt x="226" y="13"/>
                </a:cubicBezTo>
                <a:cubicBezTo>
                  <a:pt x="226" y="14"/>
                  <a:pt x="227" y="14"/>
                  <a:pt x="228" y="14"/>
                </a:cubicBezTo>
                <a:cubicBezTo>
                  <a:pt x="229" y="13"/>
                  <a:pt x="230" y="13"/>
                  <a:pt x="230" y="12"/>
                </a:cubicBezTo>
                <a:cubicBezTo>
                  <a:pt x="231" y="12"/>
                  <a:pt x="232" y="11"/>
                  <a:pt x="232" y="11"/>
                </a:cubicBezTo>
                <a:cubicBezTo>
                  <a:pt x="234" y="10"/>
                  <a:pt x="237" y="10"/>
                  <a:pt x="239" y="9"/>
                </a:cubicBezTo>
                <a:cubicBezTo>
                  <a:pt x="241" y="8"/>
                  <a:pt x="244" y="7"/>
                  <a:pt x="245" y="6"/>
                </a:cubicBezTo>
                <a:cubicBezTo>
                  <a:pt x="247" y="6"/>
                  <a:pt x="248" y="5"/>
                  <a:pt x="249" y="4"/>
                </a:cubicBezTo>
                <a:cubicBezTo>
                  <a:pt x="249" y="4"/>
                  <a:pt x="250" y="2"/>
                  <a:pt x="250" y="1"/>
                </a:cubicBezTo>
                <a:cubicBezTo>
                  <a:pt x="249" y="1"/>
                  <a:pt x="246" y="0"/>
                  <a:pt x="246" y="2"/>
                </a:cubicBezTo>
                <a:cubicBezTo>
                  <a:pt x="245" y="2"/>
                  <a:pt x="244" y="3"/>
                  <a:pt x="243" y="4"/>
                </a:cubicBezTo>
                <a:cubicBezTo>
                  <a:pt x="241" y="6"/>
                  <a:pt x="237" y="6"/>
                  <a:pt x="236" y="7"/>
                </a:cubicBezTo>
                <a:cubicBezTo>
                  <a:pt x="236" y="7"/>
                  <a:pt x="235" y="7"/>
                  <a:pt x="235" y="7"/>
                </a:cubicBezTo>
                <a:cubicBezTo>
                  <a:pt x="235" y="7"/>
                  <a:pt x="235" y="8"/>
                  <a:pt x="235" y="8"/>
                </a:cubicBezTo>
                <a:cubicBezTo>
                  <a:pt x="235" y="8"/>
                  <a:pt x="234" y="8"/>
                  <a:pt x="234" y="8"/>
                </a:cubicBezTo>
                <a:cubicBezTo>
                  <a:pt x="234" y="8"/>
                  <a:pt x="234" y="8"/>
                  <a:pt x="234" y="8"/>
                </a:cubicBezTo>
                <a:cubicBezTo>
                  <a:pt x="233" y="9"/>
                  <a:pt x="233" y="8"/>
                  <a:pt x="232" y="8"/>
                </a:cubicBezTo>
                <a:cubicBezTo>
                  <a:pt x="232" y="8"/>
                  <a:pt x="232" y="9"/>
                  <a:pt x="232" y="9"/>
                </a:cubicBezTo>
                <a:cubicBezTo>
                  <a:pt x="232" y="9"/>
                  <a:pt x="231" y="9"/>
                  <a:pt x="231" y="9"/>
                </a:cubicBezTo>
                <a:cubicBezTo>
                  <a:pt x="231" y="9"/>
                  <a:pt x="231" y="10"/>
                  <a:pt x="231" y="10"/>
                </a:cubicBezTo>
                <a:cubicBezTo>
                  <a:pt x="231" y="10"/>
                  <a:pt x="230" y="9"/>
                  <a:pt x="230" y="10"/>
                </a:cubicBezTo>
                <a:cubicBezTo>
                  <a:pt x="229" y="10"/>
                  <a:pt x="229" y="11"/>
                  <a:pt x="228" y="11"/>
                </a:cubicBezTo>
                <a:cubicBezTo>
                  <a:pt x="228" y="11"/>
                  <a:pt x="228" y="11"/>
                  <a:pt x="228" y="12"/>
                </a:cubicBezTo>
                <a:cubicBezTo>
                  <a:pt x="227" y="12"/>
                  <a:pt x="226" y="12"/>
                  <a:pt x="226" y="12"/>
                </a:cubicBezTo>
                <a:cubicBezTo>
                  <a:pt x="225" y="13"/>
                  <a:pt x="225" y="13"/>
                  <a:pt x="224" y="14"/>
                </a:cubicBezTo>
                <a:cubicBezTo>
                  <a:pt x="224" y="14"/>
                  <a:pt x="223" y="14"/>
                  <a:pt x="222" y="14"/>
                </a:cubicBezTo>
                <a:cubicBezTo>
                  <a:pt x="221" y="14"/>
                  <a:pt x="221" y="15"/>
                  <a:pt x="220" y="16"/>
                </a:cubicBezTo>
                <a:cubicBezTo>
                  <a:pt x="220" y="16"/>
                  <a:pt x="220" y="15"/>
                  <a:pt x="219" y="16"/>
                </a:cubicBezTo>
                <a:cubicBezTo>
                  <a:pt x="219" y="16"/>
                  <a:pt x="218" y="15"/>
                  <a:pt x="218" y="16"/>
                </a:cubicBezTo>
                <a:cubicBezTo>
                  <a:pt x="218" y="16"/>
                  <a:pt x="217" y="17"/>
                  <a:pt x="217" y="17"/>
                </a:cubicBezTo>
                <a:cubicBezTo>
                  <a:pt x="216" y="17"/>
                  <a:pt x="215" y="17"/>
                  <a:pt x="215" y="17"/>
                </a:cubicBezTo>
                <a:cubicBezTo>
                  <a:pt x="215" y="19"/>
                  <a:pt x="213" y="19"/>
                  <a:pt x="212" y="20"/>
                </a:cubicBezTo>
                <a:cubicBezTo>
                  <a:pt x="209" y="21"/>
                  <a:pt x="207" y="23"/>
                  <a:pt x="205" y="25"/>
                </a:cubicBezTo>
                <a:cubicBezTo>
                  <a:pt x="208" y="25"/>
                  <a:pt x="209" y="24"/>
                  <a:pt x="211" y="23"/>
                </a:cubicBezTo>
                <a:cubicBezTo>
                  <a:pt x="211" y="23"/>
                  <a:pt x="211" y="22"/>
                  <a:pt x="212" y="21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2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66" name="Freeform 8"/>
          <p:cNvSpPr>
            <a:spLocks noEditPoints="1"/>
          </p:cNvSpPr>
          <p:nvPr userDrawn="1"/>
        </p:nvSpPr>
        <p:spPr bwMode="auto">
          <a:xfrm rot="20152219" flipH="1">
            <a:off x="11073770" y="3235751"/>
            <a:ext cx="982771" cy="985402"/>
          </a:xfrm>
          <a:custGeom>
            <a:avLst/>
            <a:gdLst>
              <a:gd name="T0" fmla="*/ 390 w 473"/>
              <a:gd name="T1" fmla="*/ 421 h 475"/>
              <a:gd name="T2" fmla="*/ 371 w 473"/>
              <a:gd name="T3" fmla="*/ 353 h 475"/>
              <a:gd name="T4" fmla="*/ 347 w 473"/>
              <a:gd name="T5" fmla="*/ 471 h 475"/>
              <a:gd name="T6" fmla="*/ 254 w 473"/>
              <a:gd name="T7" fmla="*/ 396 h 475"/>
              <a:gd name="T8" fmla="*/ 311 w 473"/>
              <a:gd name="T9" fmla="*/ 327 h 475"/>
              <a:gd name="T10" fmla="*/ 398 w 473"/>
              <a:gd name="T11" fmla="*/ 376 h 475"/>
              <a:gd name="T12" fmla="*/ 386 w 473"/>
              <a:gd name="T13" fmla="*/ 319 h 475"/>
              <a:gd name="T14" fmla="*/ 471 w 473"/>
              <a:gd name="T15" fmla="*/ 282 h 475"/>
              <a:gd name="T16" fmla="*/ 394 w 473"/>
              <a:gd name="T17" fmla="*/ 198 h 475"/>
              <a:gd name="T18" fmla="*/ 352 w 473"/>
              <a:gd name="T19" fmla="*/ 77 h 475"/>
              <a:gd name="T20" fmla="*/ 260 w 473"/>
              <a:gd name="T21" fmla="*/ 2 h 475"/>
              <a:gd name="T22" fmla="*/ 270 w 473"/>
              <a:gd name="T23" fmla="*/ 5 h 475"/>
              <a:gd name="T24" fmla="*/ 319 w 473"/>
              <a:gd name="T25" fmla="*/ 108 h 475"/>
              <a:gd name="T26" fmla="*/ 298 w 473"/>
              <a:gd name="T27" fmla="*/ 184 h 475"/>
              <a:gd name="T28" fmla="*/ 191 w 473"/>
              <a:gd name="T29" fmla="*/ 123 h 475"/>
              <a:gd name="T30" fmla="*/ 219 w 473"/>
              <a:gd name="T31" fmla="*/ 46 h 475"/>
              <a:gd name="T32" fmla="*/ 215 w 473"/>
              <a:gd name="T33" fmla="*/ 47 h 475"/>
              <a:gd name="T34" fmla="*/ 162 w 473"/>
              <a:gd name="T35" fmla="*/ 97 h 475"/>
              <a:gd name="T36" fmla="*/ 77 w 473"/>
              <a:gd name="T37" fmla="*/ 138 h 475"/>
              <a:gd name="T38" fmla="*/ 32 w 473"/>
              <a:gd name="T39" fmla="*/ 215 h 475"/>
              <a:gd name="T40" fmla="*/ 48 w 473"/>
              <a:gd name="T41" fmla="*/ 294 h 475"/>
              <a:gd name="T42" fmla="*/ 144 w 473"/>
              <a:gd name="T43" fmla="*/ 348 h 475"/>
              <a:gd name="T44" fmla="*/ 209 w 473"/>
              <a:gd name="T45" fmla="*/ 463 h 475"/>
              <a:gd name="T46" fmla="*/ 289 w 473"/>
              <a:gd name="T47" fmla="*/ 445 h 475"/>
              <a:gd name="T48" fmla="*/ 452 w 473"/>
              <a:gd name="T49" fmla="*/ 317 h 475"/>
              <a:gd name="T50" fmla="*/ 344 w 473"/>
              <a:gd name="T51" fmla="*/ 99 h 475"/>
              <a:gd name="T52" fmla="*/ 339 w 473"/>
              <a:gd name="T53" fmla="*/ 118 h 475"/>
              <a:gd name="T54" fmla="*/ 220 w 473"/>
              <a:gd name="T55" fmla="*/ 375 h 475"/>
              <a:gd name="T56" fmla="*/ 226 w 473"/>
              <a:gd name="T57" fmla="*/ 324 h 475"/>
              <a:gd name="T58" fmla="*/ 342 w 473"/>
              <a:gd name="T59" fmla="*/ 321 h 475"/>
              <a:gd name="T60" fmla="*/ 324 w 473"/>
              <a:gd name="T61" fmla="*/ 262 h 475"/>
              <a:gd name="T62" fmla="*/ 368 w 473"/>
              <a:gd name="T63" fmla="*/ 196 h 475"/>
              <a:gd name="T64" fmla="*/ 467 w 473"/>
              <a:gd name="T65" fmla="*/ 257 h 475"/>
              <a:gd name="T66" fmla="*/ 374 w 473"/>
              <a:gd name="T67" fmla="*/ 317 h 475"/>
              <a:gd name="T68" fmla="*/ 295 w 473"/>
              <a:gd name="T69" fmla="*/ 187 h 475"/>
              <a:gd name="T70" fmla="*/ 252 w 473"/>
              <a:gd name="T71" fmla="*/ 186 h 475"/>
              <a:gd name="T72" fmla="*/ 291 w 473"/>
              <a:gd name="T73" fmla="*/ 323 h 475"/>
              <a:gd name="T74" fmla="*/ 161 w 473"/>
              <a:gd name="T75" fmla="*/ 312 h 475"/>
              <a:gd name="T76" fmla="*/ 180 w 473"/>
              <a:gd name="T77" fmla="*/ 189 h 475"/>
              <a:gd name="T78" fmla="*/ 99 w 473"/>
              <a:gd name="T79" fmla="*/ 198 h 475"/>
              <a:gd name="T80" fmla="*/ 149 w 473"/>
              <a:gd name="T81" fmla="*/ 264 h 475"/>
              <a:gd name="T82" fmla="*/ 218 w 473"/>
              <a:gd name="T83" fmla="*/ 147 h 475"/>
              <a:gd name="T84" fmla="*/ 213 w 473"/>
              <a:gd name="T85" fmla="*/ 182 h 475"/>
              <a:gd name="T86" fmla="*/ 152 w 473"/>
              <a:gd name="T87" fmla="*/ 106 h 475"/>
              <a:gd name="T88" fmla="*/ 136 w 473"/>
              <a:gd name="T89" fmla="*/ 110 h 475"/>
              <a:gd name="T90" fmla="*/ 86 w 473"/>
              <a:gd name="T91" fmla="*/ 186 h 475"/>
              <a:gd name="T92" fmla="*/ 119 w 473"/>
              <a:gd name="T93" fmla="*/ 109 h 475"/>
              <a:gd name="T94" fmla="*/ 172 w 473"/>
              <a:gd name="T95" fmla="*/ 153 h 475"/>
              <a:gd name="T96" fmla="*/ 70 w 473"/>
              <a:gd name="T97" fmla="*/ 202 h 475"/>
              <a:gd name="T98" fmla="*/ 72 w 473"/>
              <a:gd name="T99" fmla="*/ 297 h 475"/>
              <a:gd name="T100" fmla="*/ 47 w 473"/>
              <a:gd name="T101" fmla="*/ 210 h 475"/>
              <a:gd name="T102" fmla="*/ 150 w 473"/>
              <a:gd name="T103" fmla="*/ 305 h 475"/>
              <a:gd name="T104" fmla="*/ 166 w 473"/>
              <a:gd name="T105" fmla="*/ 429 h 475"/>
              <a:gd name="T106" fmla="*/ 148 w 473"/>
              <a:gd name="T107" fmla="*/ 349 h 475"/>
              <a:gd name="T108" fmla="*/ 211 w 473"/>
              <a:gd name="T109" fmla="*/ 370 h 475"/>
              <a:gd name="T110" fmla="*/ 188 w 473"/>
              <a:gd name="T111" fmla="*/ 271 h 475"/>
              <a:gd name="T112" fmla="*/ 265 w 473"/>
              <a:gd name="T113" fmla="*/ 245 h 475"/>
              <a:gd name="T114" fmla="*/ 228 w 473"/>
              <a:gd name="T115" fmla="*/ 223 h 475"/>
              <a:gd name="T116" fmla="*/ 230 w 473"/>
              <a:gd name="T117" fmla="*/ 279 h 475"/>
              <a:gd name="T118" fmla="*/ 233 w 473"/>
              <a:gd name="T119" fmla="*/ 262 h 475"/>
              <a:gd name="T120" fmla="*/ 238 w 473"/>
              <a:gd name="T121" fmla="*/ 250 h 475"/>
              <a:gd name="T122" fmla="*/ 202 w 473"/>
              <a:gd name="T123" fmla="*/ 270 h 475"/>
              <a:gd name="T124" fmla="*/ 221 w 473"/>
              <a:gd name="T125" fmla="*/ 289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3" h="475">
                <a:moveTo>
                  <a:pt x="460" y="247"/>
                </a:moveTo>
                <a:cubicBezTo>
                  <a:pt x="460" y="248"/>
                  <a:pt x="460" y="248"/>
                  <a:pt x="460" y="248"/>
                </a:cubicBezTo>
                <a:cubicBezTo>
                  <a:pt x="462" y="248"/>
                  <a:pt x="460" y="246"/>
                  <a:pt x="460" y="247"/>
                </a:cubicBezTo>
                <a:cubicBezTo>
                  <a:pt x="460" y="247"/>
                  <a:pt x="460" y="247"/>
                  <a:pt x="460" y="247"/>
                </a:cubicBezTo>
                <a:close/>
                <a:moveTo>
                  <a:pt x="345" y="217"/>
                </a:moveTo>
                <a:cubicBezTo>
                  <a:pt x="344" y="216"/>
                  <a:pt x="343" y="215"/>
                  <a:pt x="342" y="216"/>
                </a:cubicBezTo>
                <a:cubicBezTo>
                  <a:pt x="343" y="218"/>
                  <a:pt x="344" y="218"/>
                  <a:pt x="345" y="217"/>
                </a:cubicBezTo>
                <a:close/>
                <a:moveTo>
                  <a:pt x="226" y="45"/>
                </a:moveTo>
                <a:cubicBezTo>
                  <a:pt x="226" y="44"/>
                  <a:pt x="227" y="44"/>
                  <a:pt x="227" y="43"/>
                </a:cubicBezTo>
                <a:cubicBezTo>
                  <a:pt x="225" y="43"/>
                  <a:pt x="225" y="44"/>
                  <a:pt x="224" y="45"/>
                </a:cubicBezTo>
                <a:cubicBezTo>
                  <a:pt x="224" y="45"/>
                  <a:pt x="224" y="46"/>
                  <a:pt x="224" y="46"/>
                </a:cubicBezTo>
                <a:cubicBezTo>
                  <a:pt x="225" y="46"/>
                  <a:pt x="226" y="46"/>
                  <a:pt x="227" y="45"/>
                </a:cubicBezTo>
                <a:cubicBezTo>
                  <a:pt x="227" y="44"/>
                  <a:pt x="226" y="45"/>
                  <a:pt x="226" y="45"/>
                </a:cubicBezTo>
                <a:close/>
                <a:moveTo>
                  <a:pt x="225" y="47"/>
                </a:moveTo>
                <a:cubicBezTo>
                  <a:pt x="224" y="48"/>
                  <a:pt x="224" y="48"/>
                  <a:pt x="223" y="47"/>
                </a:cubicBezTo>
                <a:cubicBezTo>
                  <a:pt x="224" y="48"/>
                  <a:pt x="223" y="48"/>
                  <a:pt x="224" y="49"/>
                </a:cubicBezTo>
                <a:cubicBezTo>
                  <a:pt x="225" y="48"/>
                  <a:pt x="226" y="48"/>
                  <a:pt x="225" y="47"/>
                </a:cubicBezTo>
                <a:close/>
                <a:moveTo>
                  <a:pt x="222" y="53"/>
                </a:moveTo>
                <a:cubicBezTo>
                  <a:pt x="223" y="53"/>
                  <a:pt x="223" y="50"/>
                  <a:pt x="222" y="50"/>
                </a:cubicBezTo>
                <a:cubicBezTo>
                  <a:pt x="222" y="51"/>
                  <a:pt x="222" y="51"/>
                  <a:pt x="222" y="51"/>
                </a:cubicBezTo>
                <a:cubicBezTo>
                  <a:pt x="221" y="52"/>
                  <a:pt x="221" y="52"/>
                  <a:pt x="222" y="53"/>
                </a:cubicBezTo>
                <a:close/>
                <a:moveTo>
                  <a:pt x="219" y="58"/>
                </a:moveTo>
                <a:cubicBezTo>
                  <a:pt x="219" y="58"/>
                  <a:pt x="220" y="57"/>
                  <a:pt x="219" y="57"/>
                </a:cubicBezTo>
                <a:cubicBezTo>
                  <a:pt x="219" y="57"/>
                  <a:pt x="219" y="58"/>
                  <a:pt x="219" y="58"/>
                </a:cubicBezTo>
                <a:close/>
                <a:moveTo>
                  <a:pt x="151" y="110"/>
                </a:moveTo>
                <a:cubicBezTo>
                  <a:pt x="150" y="110"/>
                  <a:pt x="151" y="110"/>
                  <a:pt x="151" y="109"/>
                </a:cubicBezTo>
                <a:cubicBezTo>
                  <a:pt x="150" y="110"/>
                  <a:pt x="150" y="109"/>
                  <a:pt x="149" y="109"/>
                </a:cubicBezTo>
                <a:cubicBezTo>
                  <a:pt x="150" y="110"/>
                  <a:pt x="149" y="110"/>
                  <a:pt x="150" y="111"/>
                </a:cubicBezTo>
                <a:cubicBezTo>
                  <a:pt x="150" y="110"/>
                  <a:pt x="150" y="111"/>
                  <a:pt x="151" y="110"/>
                </a:cubicBezTo>
                <a:close/>
                <a:moveTo>
                  <a:pt x="368" y="467"/>
                </a:moveTo>
                <a:cubicBezTo>
                  <a:pt x="370" y="466"/>
                  <a:pt x="371" y="466"/>
                  <a:pt x="372" y="465"/>
                </a:cubicBezTo>
                <a:cubicBezTo>
                  <a:pt x="373" y="463"/>
                  <a:pt x="376" y="461"/>
                  <a:pt x="376" y="459"/>
                </a:cubicBezTo>
                <a:cubicBezTo>
                  <a:pt x="377" y="459"/>
                  <a:pt x="377" y="458"/>
                  <a:pt x="377" y="457"/>
                </a:cubicBezTo>
                <a:cubicBezTo>
                  <a:pt x="378" y="457"/>
                  <a:pt x="378" y="456"/>
                  <a:pt x="378" y="456"/>
                </a:cubicBezTo>
                <a:cubicBezTo>
                  <a:pt x="378" y="456"/>
                  <a:pt x="378" y="456"/>
                  <a:pt x="378" y="455"/>
                </a:cubicBezTo>
                <a:cubicBezTo>
                  <a:pt x="379" y="454"/>
                  <a:pt x="380" y="454"/>
                  <a:pt x="380" y="453"/>
                </a:cubicBezTo>
                <a:cubicBezTo>
                  <a:pt x="380" y="453"/>
                  <a:pt x="380" y="452"/>
                  <a:pt x="380" y="452"/>
                </a:cubicBezTo>
                <a:cubicBezTo>
                  <a:pt x="380" y="452"/>
                  <a:pt x="381" y="451"/>
                  <a:pt x="381" y="451"/>
                </a:cubicBezTo>
                <a:cubicBezTo>
                  <a:pt x="381" y="451"/>
                  <a:pt x="381" y="451"/>
                  <a:pt x="381" y="451"/>
                </a:cubicBezTo>
                <a:cubicBezTo>
                  <a:pt x="381" y="451"/>
                  <a:pt x="381" y="451"/>
                  <a:pt x="382" y="450"/>
                </a:cubicBezTo>
                <a:cubicBezTo>
                  <a:pt x="382" y="450"/>
                  <a:pt x="381" y="449"/>
                  <a:pt x="382" y="449"/>
                </a:cubicBezTo>
                <a:cubicBezTo>
                  <a:pt x="382" y="448"/>
                  <a:pt x="382" y="448"/>
                  <a:pt x="383" y="447"/>
                </a:cubicBezTo>
                <a:cubicBezTo>
                  <a:pt x="383" y="446"/>
                  <a:pt x="383" y="445"/>
                  <a:pt x="383" y="445"/>
                </a:cubicBezTo>
                <a:cubicBezTo>
                  <a:pt x="384" y="445"/>
                  <a:pt x="384" y="444"/>
                  <a:pt x="384" y="444"/>
                </a:cubicBezTo>
                <a:cubicBezTo>
                  <a:pt x="384" y="443"/>
                  <a:pt x="384" y="444"/>
                  <a:pt x="384" y="443"/>
                </a:cubicBezTo>
                <a:cubicBezTo>
                  <a:pt x="384" y="443"/>
                  <a:pt x="384" y="443"/>
                  <a:pt x="385" y="442"/>
                </a:cubicBezTo>
                <a:cubicBezTo>
                  <a:pt x="385" y="441"/>
                  <a:pt x="385" y="440"/>
                  <a:pt x="385" y="440"/>
                </a:cubicBezTo>
                <a:cubicBezTo>
                  <a:pt x="385" y="439"/>
                  <a:pt x="386" y="439"/>
                  <a:pt x="386" y="439"/>
                </a:cubicBezTo>
                <a:cubicBezTo>
                  <a:pt x="386" y="438"/>
                  <a:pt x="386" y="438"/>
                  <a:pt x="386" y="437"/>
                </a:cubicBezTo>
                <a:cubicBezTo>
                  <a:pt x="387" y="436"/>
                  <a:pt x="387" y="435"/>
                  <a:pt x="388" y="434"/>
                </a:cubicBezTo>
                <a:cubicBezTo>
                  <a:pt x="388" y="433"/>
                  <a:pt x="388" y="432"/>
                  <a:pt x="388" y="431"/>
                </a:cubicBezTo>
                <a:cubicBezTo>
                  <a:pt x="388" y="431"/>
                  <a:pt x="388" y="431"/>
                  <a:pt x="388" y="431"/>
                </a:cubicBezTo>
                <a:cubicBezTo>
                  <a:pt x="388" y="430"/>
                  <a:pt x="389" y="428"/>
                  <a:pt x="388" y="427"/>
                </a:cubicBezTo>
                <a:cubicBezTo>
                  <a:pt x="389" y="426"/>
                  <a:pt x="389" y="425"/>
                  <a:pt x="390" y="424"/>
                </a:cubicBezTo>
                <a:cubicBezTo>
                  <a:pt x="390" y="423"/>
                  <a:pt x="390" y="421"/>
                  <a:pt x="390" y="421"/>
                </a:cubicBezTo>
                <a:cubicBezTo>
                  <a:pt x="390" y="420"/>
                  <a:pt x="390" y="420"/>
                  <a:pt x="390" y="419"/>
                </a:cubicBezTo>
                <a:cubicBezTo>
                  <a:pt x="390" y="419"/>
                  <a:pt x="391" y="419"/>
                  <a:pt x="391" y="418"/>
                </a:cubicBezTo>
                <a:cubicBezTo>
                  <a:pt x="391" y="418"/>
                  <a:pt x="390" y="417"/>
                  <a:pt x="390" y="417"/>
                </a:cubicBezTo>
                <a:cubicBezTo>
                  <a:pt x="390" y="416"/>
                  <a:pt x="391" y="415"/>
                  <a:pt x="391" y="414"/>
                </a:cubicBezTo>
                <a:cubicBezTo>
                  <a:pt x="391" y="414"/>
                  <a:pt x="391" y="414"/>
                  <a:pt x="391" y="414"/>
                </a:cubicBezTo>
                <a:cubicBezTo>
                  <a:pt x="391" y="413"/>
                  <a:pt x="391" y="413"/>
                  <a:pt x="391" y="412"/>
                </a:cubicBezTo>
                <a:cubicBezTo>
                  <a:pt x="391" y="412"/>
                  <a:pt x="391" y="412"/>
                  <a:pt x="391" y="411"/>
                </a:cubicBezTo>
                <a:cubicBezTo>
                  <a:pt x="391" y="411"/>
                  <a:pt x="391" y="410"/>
                  <a:pt x="391" y="410"/>
                </a:cubicBezTo>
                <a:cubicBezTo>
                  <a:pt x="391" y="409"/>
                  <a:pt x="391" y="407"/>
                  <a:pt x="390" y="405"/>
                </a:cubicBezTo>
                <a:cubicBezTo>
                  <a:pt x="390" y="404"/>
                  <a:pt x="390" y="402"/>
                  <a:pt x="389" y="401"/>
                </a:cubicBezTo>
                <a:cubicBezTo>
                  <a:pt x="389" y="401"/>
                  <a:pt x="390" y="400"/>
                  <a:pt x="390" y="400"/>
                </a:cubicBezTo>
                <a:cubicBezTo>
                  <a:pt x="390" y="400"/>
                  <a:pt x="389" y="399"/>
                  <a:pt x="389" y="399"/>
                </a:cubicBezTo>
                <a:cubicBezTo>
                  <a:pt x="389" y="399"/>
                  <a:pt x="389" y="398"/>
                  <a:pt x="389" y="398"/>
                </a:cubicBezTo>
                <a:cubicBezTo>
                  <a:pt x="389" y="398"/>
                  <a:pt x="389" y="397"/>
                  <a:pt x="389" y="396"/>
                </a:cubicBezTo>
                <a:cubicBezTo>
                  <a:pt x="389" y="396"/>
                  <a:pt x="389" y="396"/>
                  <a:pt x="389" y="395"/>
                </a:cubicBezTo>
                <a:cubicBezTo>
                  <a:pt x="389" y="395"/>
                  <a:pt x="388" y="394"/>
                  <a:pt x="388" y="394"/>
                </a:cubicBezTo>
                <a:cubicBezTo>
                  <a:pt x="388" y="394"/>
                  <a:pt x="388" y="394"/>
                  <a:pt x="388" y="393"/>
                </a:cubicBezTo>
                <a:cubicBezTo>
                  <a:pt x="388" y="393"/>
                  <a:pt x="388" y="392"/>
                  <a:pt x="388" y="392"/>
                </a:cubicBezTo>
                <a:cubicBezTo>
                  <a:pt x="388" y="391"/>
                  <a:pt x="388" y="391"/>
                  <a:pt x="388" y="391"/>
                </a:cubicBezTo>
                <a:cubicBezTo>
                  <a:pt x="388" y="391"/>
                  <a:pt x="387" y="390"/>
                  <a:pt x="387" y="390"/>
                </a:cubicBezTo>
                <a:cubicBezTo>
                  <a:pt x="387" y="388"/>
                  <a:pt x="386" y="386"/>
                  <a:pt x="386" y="385"/>
                </a:cubicBezTo>
                <a:cubicBezTo>
                  <a:pt x="386" y="384"/>
                  <a:pt x="385" y="384"/>
                  <a:pt x="385" y="383"/>
                </a:cubicBezTo>
                <a:cubicBezTo>
                  <a:pt x="385" y="383"/>
                  <a:pt x="386" y="382"/>
                  <a:pt x="386" y="382"/>
                </a:cubicBezTo>
                <a:cubicBezTo>
                  <a:pt x="385" y="381"/>
                  <a:pt x="384" y="380"/>
                  <a:pt x="384" y="379"/>
                </a:cubicBezTo>
                <a:cubicBezTo>
                  <a:pt x="384" y="379"/>
                  <a:pt x="384" y="379"/>
                  <a:pt x="384" y="378"/>
                </a:cubicBezTo>
                <a:cubicBezTo>
                  <a:pt x="384" y="378"/>
                  <a:pt x="384" y="378"/>
                  <a:pt x="384" y="378"/>
                </a:cubicBezTo>
                <a:cubicBezTo>
                  <a:pt x="383" y="376"/>
                  <a:pt x="383" y="375"/>
                  <a:pt x="382" y="373"/>
                </a:cubicBezTo>
                <a:cubicBezTo>
                  <a:pt x="382" y="373"/>
                  <a:pt x="382" y="373"/>
                  <a:pt x="382" y="373"/>
                </a:cubicBezTo>
                <a:cubicBezTo>
                  <a:pt x="382" y="371"/>
                  <a:pt x="381" y="371"/>
                  <a:pt x="381" y="370"/>
                </a:cubicBezTo>
                <a:cubicBezTo>
                  <a:pt x="381" y="370"/>
                  <a:pt x="381" y="370"/>
                  <a:pt x="381" y="370"/>
                </a:cubicBezTo>
                <a:cubicBezTo>
                  <a:pt x="381" y="369"/>
                  <a:pt x="381" y="369"/>
                  <a:pt x="381" y="369"/>
                </a:cubicBezTo>
                <a:cubicBezTo>
                  <a:pt x="380" y="368"/>
                  <a:pt x="380" y="367"/>
                  <a:pt x="379" y="366"/>
                </a:cubicBezTo>
                <a:cubicBezTo>
                  <a:pt x="378" y="363"/>
                  <a:pt x="377" y="360"/>
                  <a:pt x="376" y="358"/>
                </a:cubicBezTo>
                <a:cubicBezTo>
                  <a:pt x="376" y="358"/>
                  <a:pt x="376" y="358"/>
                  <a:pt x="376" y="357"/>
                </a:cubicBezTo>
                <a:cubicBezTo>
                  <a:pt x="376" y="356"/>
                  <a:pt x="375" y="355"/>
                  <a:pt x="374" y="354"/>
                </a:cubicBezTo>
                <a:cubicBezTo>
                  <a:pt x="374" y="353"/>
                  <a:pt x="373" y="351"/>
                  <a:pt x="373" y="350"/>
                </a:cubicBezTo>
                <a:cubicBezTo>
                  <a:pt x="371" y="346"/>
                  <a:pt x="369" y="342"/>
                  <a:pt x="366" y="339"/>
                </a:cubicBezTo>
                <a:cubicBezTo>
                  <a:pt x="366" y="337"/>
                  <a:pt x="366" y="336"/>
                  <a:pt x="365" y="335"/>
                </a:cubicBezTo>
                <a:cubicBezTo>
                  <a:pt x="364" y="334"/>
                  <a:pt x="364" y="335"/>
                  <a:pt x="364" y="333"/>
                </a:cubicBezTo>
                <a:cubicBezTo>
                  <a:pt x="362" y="331"/>
                  <a:pt x="360" y="329"/>
                  <a:pt x="359" y="327"/>
                </a:cubicBezTo>
                <a:cubicBezTo>
                  <a:pt x="359" y="327"/>
                  <a:pt x="358" y="327"/>
                  <a:pt x="358" y="327"/>
                </a:cubicBezTo>
                <a:cubicBezTo>
                  <a:pt x="359" y="326"/>
                  <a:pt x="357" y="325"/>
                  <a:pt x="357" y="325"/>
                </a:cubicBezTo>
                <a:cubicBezTo>
                  <a:pt x="357" y="326"/>
                  <a:pt x="358" y="327"/>
                  <a:pt x="358" y="327"/>
                </a:cubicBezTo>
                <a:cubicBezTo>
                  <a:pt x="358" y="328"/>
                  <a:pt x="359" y="327"/>
                  <a:pt x="358" y="328"/>
                </a:cubicBezTo>
                <a:cubicBezTo>
                  <a:pt x="358" y="328"/>
                  <a:pt x="359" y="329"/>
                  <a:pt x="359" y="329"/>
                </a:cubicBezTo>
                <a:cubicBezTo>
                  <a:pt x="360" y="330"/>
                  <a:pt x="361" y="331"/>
                  <a:pt x="361" y="332"/>
                </a:cubicBezTo>
                <a:cubicBezTo>
                  <a:pt x="360" y="332"/>
                  <a:pt x="361" y="332"/>
                  <a:pt x="361" y="332"/>
                </a:cubicBezTo>
                <a:cubicBezTo>
                  <a:pt x="362" y="333"/>
                  <a:pt x="362" y="334"/>
                  <a:pt x="362" y="334"/>
                </a:cubicBezTo>
                <a:cubicBezTo>
                  <a:pt x="362" y="335"/>
                  <a:pt x="362" y="335"/>
                  <a:pt x="362" y="335"/>
                </a:cubicBezTo>
                <a:cubicBezTo>
                  <a:pt x="362" y="335"/>
                  <a:pt x="363" y="335"/>
                  <a:pt x="363" y="335"/>
                </a:cubicBezTo>
                <a:cubicBezTo>
                  <a:pt x="364" y="337"/>
                  <a:pt x="364" y="338"/>
                  <a:pt x="365" y="339"/>
                </a:cubicBezTo>
                <a:cubicBezTo>
                  <a:pt x="365" y="342"/>
                  <a:pt x="367" y="344"/>
                  <a:pt x="369" y="347"/>
                </a:cubicBezTo>
                <a:cubicBezTo>
                  <a:pt x="369" y="347"/>
                  <a:pt x="369" y="348"/>
                  <a:pt x="369" y="348"/>
                </a:cubicBezTo>
                <a:cubicBezTo>
                  <a:pt x="369" y="349"/>
                  <a:pt x="369" y="350"/>
                  <a:pt x="370" y="350"/>
                </a:cubicBezTo>
                <a:cubicBezTo>
                  <a:pt x="370" y="352"/>
                  <a:pt x="371" y="352"/>
                  <a:pt x="371" y="353"/>
                </a:cubicBezTo>
                <a:cubicBezTo>
                  <a:pt x="372" y="355"/>
                  <a:pt x="372" y="356"/>
                  <a:pt x="373" y="358"/>
                </a:cubicBezTo>
                <a:cubicBezTo>
                  <a:pt x="373" y="358"/>
                  <a:pt x="373" y="358"/>
                  <a:pt x="373" y="358"/>
                </a:cubicBezTo>
                <a:cubicBezTo>
                  <a:pt x="373" y="358"/>
                  <a:pt x="374" y="361"/>
                  <a:pt x="374" y="360"/>
                </a:cubicBezTo>
                <a:cubicBezTo>
                  <a:pt x="374" y="361"/>
                  <a:pt x="375" y="362"/>
                  <a:pt x="376" y="363"/>
                </a:cubicBezTo>
                <a:cubicBezTo>
                  <a:pt x="376" y="363"/>
                  <a:pt x="375" y="364"/>
                  <a:pt x="375" y="364"/>
                </a:cubicBezTo>
                <a:cubicBezTo>
                  <a:pt x="375" y="364"/>
                  <a:pt x="376" y="365"/>
                  <a:pt x="376" y="365"/>
                </a:cubicBezTo>
                <a:cubicBezTo>
                  <a:pt x="377" y="366"/>
                  <a:pt x="377" y="369"/>
                  <a:pt x="378" y="369"/>
                </a:cubicBezTo>
                <a:cubicBezTo>
                  <a:pt x="378" y="370"/>
                  <a:pt x="378" y="370"/>
                  <a:pt x="378" y="370"/>
                </a:cubicBezTo>
                <a:cubicBezTo>
                  <a:pt x="378" y="370"/>
                  <a:pt x="379" y="371"/>
                  <a:pt x="379" y="372"/>
                </a:cubicBezTo>
                <a:cubicBezTo>
                  <a:pt x="379" y="372"/>
                  <a:pt x="378" y="373"/>
                  <a:pt x="378" y="373"/>
                </a:cubicBezTo>
                <a:cubicBezTo>
                  <a:pt x="379" y="374"/>
                  <a:pt x="379" y="374"/>
                  <a:pt x="380" y="375"/>
                </a:cubicBezTo>
                <a:cubicBezTo>
                  <a:pt x="380" y="377"/>
                  <a:pt x="381" y="379"/>
                  <a:pt x="382" y="381"/>
                </a:cubicBezTo>
                <a:cubicBezTo>
                  <a:pt x="383" y="383"/>
                  <a:pt x="381" y="384"/>
                  <a:pt x="382" y="386"/>
                </a:cubicBezTo>
                <a:cubicBezTo>
                  <a:pt x="384" y="387"/>
                  <a:pt x="383" y="391"/>
                  <a:pt x="385" y="393"/>
                </a:cubicBezTo>
                <a:cubicBezTo>
                  <a:pt x="384" y="394"/>
                  <a:pt x="385" y="395"/>
                  <a:pt x="385" y="396"/>
                </a:cubicBezTo>
                <a:cubicBezTo>
                  <a:pt x="385" y="396"/>
                  <a:pt x="386" y="398"/>
                  <a:pt x="385" y="398"/>
                </a:cubicBezTo>
                <a:cubicBezTo>
                  <a:pt x="385" y="398"/>
                  <a:pt x="384" y="398"/>
                  <a:pt x="384" y="398"/>
                </a:cubicBezTo>
                <a:cubicBezTo>
                  <a:pt x="384" y="399"/>
                  <a:pt x="385" y="400"/>
                  <a:pt x="384" y="400"/>
                </a:cubicBezTo>
                <a:cubicBezTo>
                  <a:pt x="385" y="402"/>
                  <a:pt x="385" y="399"/>
                  <a:pt x="386" y="401"/>
                </a:cubicBezTo>
                <a:cubicBezTo>
                  <a:pt x="385" y="404"/>
                  <a:pt x="387" y="407"/>
                  <a:pt x="385" y="410"/>
                </a:cubicBezTo>
                <a:cubicBezTo>
                  <a:pt x="386" y="411"/>
                  <a:pt x="386" y="412"/>
                  <a:pt x="386" y="412"/>
                </a:cubicBezTo>
                <a:cubicBezTo>
                  <a:pt x="386" y="413"/>
                  <a:pt x="386" y="413"/>
                  <a:pt x="386" y="414"/>
                </a:cubicBezTo>
                <a:cubicBezTo>
                  <a:pt x="386" y="414"/>
                  <a:pt x="385" y="413"/>
                  <a:pt x="385" y="414"/>
                </a:cubicBezTo>
                <a:cubicBezTo>
                  <a:pt x="386" y="414"/>
                  <a:pt x="386" y="415"/>
                  <a:pt x="387" y="415"/>
                </a:cubicBezTo>
                <a:cubicBezTo>
                  <a:pt x="386" y="416"/>
                  <a:pt x="386" y="416"/>
                  <a:pt x="386" y="417"/>
                </a:cubicBezTo>
                <a:cubicBezTo>
                  <a:pt x="386" y="418"/>
                  <a:pt x="386" y="420"/>
                  <a:pt x="386" y="421"/>
                </a:cubicBezTo>
                <a:cubicBezTo>
                  <a:pt x="385" y="423"/>
                  <a:pt x="385" y="422"/>
                  <a:pt x="383" y="423"/>
                </a:cubicBezTo>
                <a:cubicBezTo>
                  <a:pt x="383" y="424"/>
                  <a:pt x="385" y="424"/>
                  <a:pt x="384" y="425"/>
                </a:cubicBezTo>
                <a:cubicBezTo>
                  <a:pt x="384" y="426"/>
                  <a:pt x="383" y="428"/>
                  <a:pt x="383" y="429"/>
                </a:cubicBezTo>
                <a:cubicBezTo>
                  <a:pt x="383" y="429"/>
                  <a:pt x="383" y="429"/>
                  <a:pt x="382" y="429"/>
                </a:cubicBezTo>
                <a:cubicBezTo>
                  <a:pt x="382" y="430"/>
                  <a:pt x="383" y="430"/>
                  <a:pt x="382" y="431"/>
                </a:cubicBezTo>
                <a:cubicBezTo>
                  <a:pt x="384" y="432"/>
                  <a:pt x="381" y="433"/>
                  <a:pt x="381" y="434"/>
                </a:cubicBezTo>
                <a:cubicBezTo>
                  <a:pt x="381" y="434"/>
                  <a:pt x="383" y="434"/>
                  <a:pt x="383" y="434"/>
                </a:cubicBezTo>
                <a:cubicBezTo>
                  <a:pt x="381" y="435"/>
                  <a:pt x="382" y="435"/>
                  <a:pt x="381" y="436"/>
                </a:cubicBezTo>
                <a:cubicBezTo>
                  <a:pt x="380" y="437"/>
                  <a:pt x="380" y="439"/>
                  <a:pt x="378" y="439"/>
                </a:cubicBezTo>
                <a:cubicBezTo>
                  <a:pt x="379" y="441"/>
                  <a:pt x="380" y="442"/>
                  <a:pt x="379" y="443"/>
                </a:cubicBezTo>
                <a:cubicBezTo>
                  <a:pt x="377" y="444"/>
                  <a:pt x="377" y="444"/>
                  <a:pt x="377" y="444"/>
                </a:cubicBezTo>
                <a:cubicBezTo>
                  <a:pt x="377" y="445"/>
                  <a:pt x="379" y="446"/>
                  <a:pt x="378" y="446"/>
                </a:cubicBezTo>
                <a:cubicBezTo>
                  <a:pt x="378" y="445"/>
                  <a:pt x="377" y="445"/>
                  <a:pt x="377" y="446"/>
                </a:cubicBezTo>
                <a:cubicBezTo>
                  <a:pt x="377" y="447"/>
                  <a:pt x="376" y="447"/>
                  <a:pt x="376" y="447"/>
                </a:cubicBezTo>
                <a:cubicBezTo>
                  <a:pt x="377" y="448"/>
                  <a:pt x="377" y="449"/>
                  <a:pt x="376" y="449"/>
                </a:cubicBezTo>
                <a:cubicBezTo>
                  <a:pt x="375" y="450"/>
                  <a:pt x="375" y="451"/>
                  <a:pt x="374" y="451"/>
                </a:cubicBezTo>
                <a:cubicBezTo>
                  <a:pt x="374" y="453"/>
                  <a:pt x="374" y="454"/>
                  <a:pt x="374" y="455"/>
                </a:cubicBezTo>
                <a:cubicBezTo>
                  <a:pt x="374" y="455"/>
                  <a:pt x="374" y="456"/>
                  <a:pt x="374" y="456"/>
                </a:cubicBezTo>
                <a:cubicBezTo>
                  <a:pt x="373" y="458"/>
                  <a:pt x="371" y="459"/>
                  <a:pt x="369" y="461"/>
                </a:cubicBezTo>
                <a:cubicBezTo>
                  <a:pt x="368" y="462"/>
                  <a:pt x="368" y="459"/>
                  <a:pt x="367" y="460"/>
                </a:cubicBezTo>
                <a:cubicBezTo>
                  <a:pt x="366" y="461"/>
                  <a:pt x="365" y="462"/>
                  <a:pt x="363" y="463"/>
                </a:cubicBezTo>
                <a:cubicBezTo>
                  <a:pt x="363" y="464"/>
                  <a:pt x="363" y="464"/>
                  <a:pt x="363" y="465"/>
                </a:cubicBezTo>
                <a:cubicBezTo>
                  <a:pt x="364" y="464"/>
                  <a:pt x="365" y="466"/>
                  <a:pt x="363" y="466"/>
                </a:cubicBezTo>
                <a:cubicBezTo>
                  <a:pt x="363" y="465"/>
                  <a:pt x="362" y="463"/>
                  <a:pt x="361" y="465"/>
                </a:cubicBezTo>
                <a:cubicBezTo>
                  <a:pt x="361" y="466"/>
                  <a:pt x="362" y="467"/>
                  <a:pt x="361" y="468"/>
                </a:cubicBezTo>
                <a:cubicBezTo>
                  <a:pt x="359" y="468"/>
                  <a:pt x="358" y="469"/>
                  <a:pt x="356" y="470"/>
                </a:cubicBezTo>
                <a:cubicBezTo>
                  <a:pt x="354" y="470"/>
                  <a:pt x="353" y="470"/>
                  <a:pt x="351" y="471"/>
                </a:cubicBezTo>
                <a:cubicBezTo>
                  <a:pt x="350" y="471"/>
                  <a:pt x="349" y="471"/>
                  <a:pt x="348" y="470"/>
                </a:cubicBezTo>
                <a:cubicBezTo>
                  <a:pt x="348" y="470"/>
                  <a:pt x="348" y="471"/>
                  <a:pt x="347" y="471"/>
                </a:cubicBezTo>
                <a:cubicBezTo>
                  <a:pt x="347" y="471"/>
                  <a:pt x="346" y="471"/>
                  <a:pt x="346" y="471"/>
                </a:cubicBezTo>
                <a:cubicBezTo>
                  <a:pt x="345" y="471"/>
                  <a:pt x="344" y="471"/>
                  <a:pt x="344" y="471"/>
                </a:cubicBezTo>
                <a:cubicBezTo>
                  <a:pt x="343" y="471"/>
                  <a:pt x="342" y="470"/>
                  <a:pt x="341" y="470"/>
                </a:cubicBezTo>
                <a:cubicBezTo>
                  <a:pt x="339" y="470"/>
                  <a:pt x="338" y="469"/>
                  <a:pt x="337" y="469"/>
                </a:cubicBezTo>
                <a:cubicBezTo>
                  <a:pt x="336" y="469"/>
                  <a:pt x="336" y="468"/>
                  <a:pt x="336" y="468"/>
                </a:cubicBezTo>
                <a:cubicBezTo>
                  <a:pt x="335" y="468"/>
                  <a:pt x="335" y="468"/>
                  <a:pt x="335" y="468"/>
                </a:cubicBezTo>
                <a:cubicBezTo>
                  <a:pt x="334" y="468"/>
                  <a:pt x="334" y="467"/>
                  <a:pt x="334" y="467"/>
                </a:cubicBezTo>
                <a:cubicBezTo>
                  <a:pt x="334" y="467"/>
                  <a:pt x="333" y="467"/>
                  <a:pt x="333" y="467"/>
                </a:cubicBezTo>
                <a:cubicBezTo>
                  <a:pt x="332" y="466"/>
                  <a:pt x="331" y="466"/>
                  <a:pt x="330" y="466"/>
                </a:cubicBezTo>
                <a:cubicBezTo>
                  <a:pt x="330" y="466"/>
                  <a:pt x="329" y="465"/>
                  <a:pt x="329" y="465"/>
                </a:cubicBezTo>
                <a:cubicBezTo>
                  <a:pt x="329" y="464"/>
                  <a:pt x="328" y="464"/>
                  <a:pt x="328" y="464"/>
                </a:cubicBezTo>
                <a:cubicBezTo>
                  <a:pt x="327" y="464"/>
                  <a:pt x="327" y="463"/>
                  <a:pt x="327" y="463"/>
                </a:cubicBezTo>
                <a:cubicBezTo>
                  <a:pt x="326" y="463"/>
                  <a:pt x="326" y="464"/>
                  <a:pt x="326" y="463"/>
                </a:cubicBezTo>
                <a:cubicBezTo>
                  <a:pt x="325" y="463"/>
                  <a:pt x="325" y="462"/>
                  <a:pt x="324" y="463"/>
                </a:cubicBezTo>
                <a:cubicBezTo>
                  <a:pt x="323" y="462"/>
                  <a:pt x="321" y="461"/>
                  <a:pt x="320" y="461"/>
                </a:cubicBezTo>
                <a:cubicBezTo>
                  <a:pt x="319" y="460"/>
                  <a:pt x="318" y="459"/>
                  <a:pt x="317" y="458"/>
                </a:cubicBezTo>
                <a:cubicBezTo>
                  <a:pt x="317" y="458"/>
                  <a:pt x="316" y="458"/>
                  <a:pt x="316" y="458"/>
                </a:cubicBezTo>
                <a:cubicBezTo>
                  <a:pt x="316" y="458"/>
                  <a:pt x="315" y="457"/>
                  <a:pt x="315" y="457"/>
                </a:cubicBezTo>
                <a:cubicBezTo>
                  <a:pt x="314" y="457"/>
                  <a:pt x="313" y="456"/>
                  <a:pt x="312" y="456"/>
                </a:cubicBezTo>
                <a:cubicBezTo>
                  <a:pt x="311" y="455"/>
                  <a:pt x="311" y="455"/>
                  <a:pt x="310" y="455"/>
                </a:cubicBezTo>
                <a:cubicBezTo>
                  <a:pt x="309" y="454"/>
                  <a:pt x="309" y="454"/>
                  <a:pt x="308" y="453"/>
                </a:cubicBezTo>
                <a:cubicBezTo>
                  <a:pt x="307" y="453"/>
                  <a:pt x="307" y="453"/>
                  <a:pt x="306" y="453"/>
                </a:cubicBezTo>
                <a:cubicBezTo>
                  <a:pt x="306" y="453"/>
                  <a:pt x="305" y="452"/>
                  <a:pt x="305" y="452"/>
                </a:cubicBezTo>
                <a:cubicBezTo>
                  <a:pt x="304" y="451"/>
                  <a:pt x="304" y="452"/>
                  <a:pt x="304" y="452"/>
                </a:cubicBezTo>
                <a:cubicBezTo>
                  <a:pt x="303" y="452"/>
                  <a:pt x="303" y="451"/>
                  <a:pt x="303" y="451"/>
                </a:cubicBezTo>
                <a:cubicBezTo>
                  <a:pt x="301" y="450"/>
                  <a:pt x="300" y="448"/>
                  <a:pt x="299" y="448"/>
                </a:cubicBezTo>
                <a:cubicBezTo>
                  <a:pt x="298" y="448"/>
                  <a:pt x="297" y="447"/>
                  <a:pt x="297" y="447"/>
                </a:cubicBezTo>
                <a:cubicBezTo>
                  <a:pt x="297" y="447"/>
                  <a:pt x="297" y="447"/>
                  <a:pt x="296" y="447"/>
                </a:cubicBezTo>
                <a:cubicBezTo>
                  <a:pt x="295" y="446"/>
                  <a:pt x="295" y="445"/>
                  <a:pt x="293" y="445"/>
                </a:cubicBezTo>
                <a:cubicBezTo>
                  <a:pt x="292" y="445"/>
                  <a:pt x="292" y="444"/>
                  <a:pt x="291" y="443"/>
                </a:cubicBezTo>
                <a:cubicBezTo>
                  <a:pt x="291" y="443"/>
                  <a:pt x="290" y="443"/>
                  <a:pt x="290" y="443"/>
                </a:cubicBezTo>
                <a:cubicBezTo>
                  <a:pt x="289" y="442"/>
                  <a:pt x="289" y="441"/>
                  <a:pt x="288" y="441"/>
                </a:cubicBezTo>
                <a:cubicBezTo>
                  <a:pt x="288" y="441"/>
                  <a:pt x="287" y="441"/>
                  <a:pt x="287" y="440"/>
                </a:cubicBezTo>
                <a:cubicBezTo>
                  <a:pt x="285" y="439"/>
                  <a:pt x="283" y="436"/>
                  <a:pt x="281" y="434"/>
                </a:cubicBezTo>
                <a:cubicBezTo>
                  <a:pt x="280" y="434"/>
                  <a:pt x="280" y="435"/>
                  <a:pt x="280" y="434"/>
                </a:cubicBezTo>
                <a:cubicBezTo>
                  <a:pt x="279" y="434"/>
                  <a:pt x="279" y="434"/>
                  <a:pt x="279" y="433"/>
                </a:cubicBezTo>
                <a:cubicBezTo>
                  <a:pt x="279" y="433"/>
                  <a:pt x="278" y="433"/>
                  <a:pt x="278" y="433"/>
                </a:cubicBezTo>
                <a:cubicBezTo>
                  <a:pt x="277" y="432"/>
                  <a:pt x="276" y="431"/>
                  <a:pt x="275" y="430"/>
                </a:cubicBezTo>
                <a:cubicBezTo>
                  <a:pt x="275" y="430"/>
                  <a:pt x="274" y="430"/>
                  <a:pt x="274" y="429"/>
                </a:cubicBezTo>
                <a:cubicBezTo>
                  <a:pt x="273" y="428"/>
                  <a:pt x="273" y="428"/>
                  <a:pt x="272" y="428"/>
                </a:cubicBezTo>
                <a:cubicBezTo>
                  <a:pt x="272" y="428"/>
                  <a:pt x="271" y="427"/>
                  <a:pt x="271" y="426"/>
                </a:cubicBezTo>
                <a:cubicBezTo>
                  <a:pt x="270" y="426"/>
                  <a:pt x="269" y="425"/>
                  <a:pt x="269" y="425"/>
                </a:cubicBezTo>
                <a:cubicBezTo>
                  <a:pt x="268" y="424"/>
                  <a:pt x="266" y="422"/>
                  <a:pt x="266" y="422"/>
                </a:cubicBezTo>
                <a:cubicBezTo>
                  <a:pt x="265" y="421"/>
                  <a:pt x="265" y="421"/>
                  <a:pt x="265" y="421"/>
                </a:cubicBezTo>
                <a:cubicBezTo>
                  <a:pt x="264" y="420"/>
                  <a:pt x="264" y="420"/>
                  <a:pt x="263" y="420"/>
                </a:cubicBezTo>
                <a:cubicBezTo>
                  <a:pt x="263" y="420"/>
                  <a:pt x="263" y="419"/>
                  <a:pt x="263" y="419"/>
                </a:cubicBezTo>
                <a:cubicBezTo>
                  <a:pt x="260" y="416"/>
                  <a:pt x="256" y="412"/>
                  <a:pt x="253" y="409"/>
                </a:cubicBezTo>
                <a:cubicBezTo>
                  <a:pt x="251" y="407"/>
                  <a:pt x="249" y="406"/>
                  <a:pt x="249" y="404"/>
                </a:cubicBezTo>
                <a:cubicBezTo>
                  <a:pt x="249" y="404"/>
                  <a:pt x="250" y="404"/>
                  <a:pt x="250" y="403"/>
                </a:cubicBezTo>
                <a:cubicBezTo>
                  <a:pt x="250" y="403"/>
                  <a:pt x="250" y="402"/>
                  <a:pt x="250" y="402"/>
                </a:cubicBezTo>
                <a:cubicBezTo>
                  <a:pt x="251" y="401"/>
                  <a:pt x="252" y="401"/>
                  <a:pt x="252" y="400"/>
                </a:cubicBezTo>
                <a:cubicBezTo>
                  <a:pt x="253" y="400"/>
                  <a:pt x="252" y="399"/>
                  <a:pt x="252" y="399"/>
                </a:cubicBezTo>
                <a:cubicBezTo>
                  <a:pt x="253" y="398"/>
                  <a:pt x="253" y="398"/>
                  <a:pt x="253" y="398"/>
                </a:cubicBezTo>
                <a:cubicBezTo>
                  <a:pt x="253" y="397"/>
                  <a:pt x="254" y="397"/>
                  <a:pt x="254" y="397"/>
                </a:cubicBezTo>
                <a:cubicBezTo>
                  <a:pt x="254" y="397"/>
                  <a:pt x="254" y="396"/>
                  <a:pt x="254" y="396"/>
                </a:cubicBezTo>
                <a:cubicBezTo>
                  <a:pt x="255" y="395"/>
                  <a:pt x="256" y="394"/>
                  <a:pt x="256" y="394"/>
                </a:cubicBezTo>
                <a:cubicBezTo>
                  <a:pt x="256" y="394"/>
                  <a:pt x="257" y="393"/>
                  <a:pt x="257" y="393"/>
                </a:cubicBezTo>
                <a:cubicBezTo>
                  <a:pt x="257" y="392"/>
                  <a:pt x="257" y="392"/>
                  <a:pt x="257" y="392"/>
                </a:cubicBezTo>
                <a:cubicBezTo>
                  <a:pt x="257" y="392"/>
                  <a:pt x="258" y="391"/>
                  <a:pt x="258" y="391"/>
                </a:cubicBezTo>
                <a:cubicBezTo>
                  <a:pt x="258" y="391"/>
                  <a:pt x="259" y="391"/>
                  <a:pt x="259" y="390"/>
                </a:cubicBezTo>
                <a:cubicBezTo>
                  <a:pt x="259" y="390"/>
                  <a:pt x="260" y="389"/>
                  <a:pt x="260" y="389"/>
                </a:cubicBezTo>
                <a:cubicBezTo>
                  <a:pt x="260" y="389"/>
                  <a:pt x="260" y="389"/>
                  <a:pt x="260" y="389"/>
                </a:cubicBezTo>
                <a:cubicBezTo>
                  <a:pt x="261" y="388"/>
                  <a:pt x="261" y="387"/>
                  <a:pt x="261" y="387"/>
                </a:cubicBezTo>
                <a:cubicBezTo>
                  <a:pt x="262" y="386"/>
                  <a:pt x="262" y="386"/>
                  <a:pt x="263" y="386"/>
                </a:cubicBezTo>
                <a:cubicBezTo>
                  <a:pt x="263" y="386"/>
                  <a:pt x="263" y="385"/>
                  <a:pt x="263" y="385"/>
                </a:cubicBezTo>
                <a:cubicBezTo>
                  <a:pt x="263" y="384"/>
                  <a:pt x="264" y="384"/>
                  <a:pt x="265" y="383"/>
                </a:cubicBezTo>
                <a:cubicBezTo>
                  <a:pt x="265" y="383"/>
                  <a:pt x="264" y="383"/>
                  <a:pt x="264" y="383"/>
                </a:cubicBezTo>
                <a:cubicBezTo>
                  <a:pt x="264" y="383"/>
                  <a:pt x="265" y="382"/>
                  <a:pt x="265" y="382"/>
                </a:cubicBezTo>
                <a:cubicBezTo>
                  <a:pt x="265" y="382"/>
                  <a:pt x="265" y="381"/>
                  <a:pt x="265" y="381"/>
                </a:cubicBezTo>
                <a:cubicBezTo>
                  <a:pt x="266" y="381"/>
                  <a:pt x="266" y="380"/>
                  <a:pt x="266" y="380"/>
                </a:cubicBezTo>
                <a:cubicBezTo>
                  <a:pt x="267" y="380"/>
                  <a:pt x="266" y="379"/>
                  <a:pt x="266" y="379"/>
                </a:cubicBezTo>
                <a:cubicBezTo>
                  <a:pt x="267" y="379"/>
                  <a:pt x="267" y="378"/>
                  <a:pt x="268" y="377"/>
                </a:cubicBezTo>
                <a:cubicBezTo>
                  <a:pt x="268" y="377"/>
                  <a:pt x="268" y="377"/>
                  <a:pt x="268" y="376"/>
                </a:cubicBezTo>
                <a:cubicBezTo>
                  <a:pt x="268" y="376"/>
                  <a:pt x="269" y="376"/>
                  <a:pt x="269" y="375"/>
                </a:cubicBezTo>
                <a:cubicBezTo>
                  <a:pt x="270" y="373"/>
                  <a:pt x="272" y="372"/>
                  <a:pt x="272" y="370"/>
                </a:cubicBezTo>
                <a:cubicBezTo>
                  <a:pt x="273" y="369"/>
                  <a:pt x="274" y="368"/>
                  <a:pt x="274" y="367"/>
                </a:cubicBezTo>
                <a:cubicBezTo>
                  <a:pt x="275" y="367"/>
                  <a:pt x="274" y="366"/>
                  <a:pt x="275" y="366"/>
                </a:cubicBezTo>
                <a:cubicBezTo>
                  <a:pt x="275" y="365"/>
                  <a:pt x="276" y="365"/>
                  <a:pt x="276" y="364"/>
                </a:cubicBezTo>
                <a:cubicBezTo>
                  <a:pt x="276" y="364"/>
                  <a:pt x="276" y="363"/>
                  <a:pt x="276" y="363"/>
                </a:cubicBezTo>
                <a:cubicBezTo>
                  <a:pt x="277" y="362"/>
                  <a:pt x="278" y="360"/>
                  <a:pt x="278" y="359"/>
                </a:cubicBezTo>
                <a:cubicBezTo>
                  <a:pt x="279" y="358"/>
                  <a:pt x="279" y="357"/>
                  <a:pt x="279" y="356"/>
                </a:cubicBezTo>
                <a:cubicBezTo>
                  <a:pt x="279" y="356"/>
                  <a:pt x="280" y="356"/>
                  <a:pt x="280" y="356"/>
                </a:cubicBezTo>
                <a:cubicBezTo>
                  <a:pt x="280" y="355"/>
                  <a:pt x="280" y="355"/>
                  <a:pt x="280" y="355"/>
                </a:cubicBezTo>
                <a:cubicBezTo>
                  <a:pt x="280" y="354"/>
                  <a:pt x="281" y="354"/>
                  <a:pt x="281" y="354"/>
                </a:cubicBezTo>
                <a:cubicBezTo>
                  <a:pt x="281" y="354"/>
                  <a:pt x="281" y="353"/>
                  <a:pt x="281" y="353"/>
                </a:cubicBezTo>
                <a:cubicBezTo>
                  <a:pt x="282" y="352"/>
                  <a:pt x="282" y="351"/>
                  <a:pt x="282" y="351"/>
                </a:cubicBezTo>
                <a:cubicBezTo>
                  <a:pt x="283" y="351"/>
                  <a:pt x="282" y="350"/>
                  <a:pt x="282" y="350"/>
                </a:cubicBezTo>
                <a:cubicBezTo>
                  <a:pt x="283" y="350"/>
                  <a:pt x="284" y="349"/>
                  <a:pt x="284" y="349"/>
                </a:cubicBezTo>
                <a:cubicBezTo>
                  <a:pt x="284" y="348"/>
                  <a:pt x="284" y="348"/>
                  <a:pt x="284" y="347"/>
                </a:cubicBezTo>
                <a:cubicBezTo>
                  <a:pt x="285" y="347"/>
                  <a:pt x="284" y="347"/>
                  <a:pt x="284" y="347"/>
                </a:cubicBezTo>
                <a:cubicBezTo>
                  <a:pt x="285" y="346"/>
                  <a:pt x="286" y="346"/>
                  <a:pt x="286" y="345"/>
                </a:cubicBezTo>
                <a:cubicBezTo>
                  <a:pt x="286" y="345"/>
                  <a:pt x="286" y="344"/>
                  <a:pt x="286" y="344"/>
                </a:cubicBezTo>
                <a:cubicBezTo>
                  <a:pt x="287" y="343"/>
                  <a:pt x="287" y="343"/>
                  <a:pt x="287" y="343"/>
                </a:cubicBezTo>
                <a:cubicBezTo>
                  <a:pt x="287" y="342"/>
                  <a:pt x="288" y="341"/>
                  <a:pt x="288" y="340"/>
                </a:cubicBezTo>
                <a:cubicBezTo>
                  <a:pt x="288" y="339"/>
                  <a:pt x="289" y="337"/>
                  <a:pt x="290" y="335"/>
                </a:cubicBezTo>
                <a:cubicBezTo>
                  <a:pt x="290" y="334"/>
                  <a:pt x="291" y="332"/>
                  <a:pt x="292" y="331"/>
                </a:cubicBezTo>
                <a:cubicBezTo>
                  <a:pt x="292" y="331"/>
                  <a:pt x="292" y="331"/>
                  <a:pt x="292" y="330"/>
                </a:cubicBezTo>
                <a:cubicBezTo>
                  <a:pt x="292" y="330"/>
                  <a:pt x="293" y="329"/>
                  <a:pt x="293" y="329"/>
                </a:cubicBezTo>
                <a:cubicBezTo>
                  <a:pt x="294" y="328"/>
                  <a:pt x="293" y="328"/>
                  <a:pt x="294" y="328"/>
                </a:cubicBezTo>
                <a:cubicBezTo>
                  <a:pt x="294" y="327"/>
                  <a:pt x="294" y="327"/>
                  <a:pt x="295" y="326"/>
                </a:cubicBezTo>
                <a:cubicBezTo>
                  <a:pt x="296" y="326"/>
                  <a:pt x="296" y="326"/>
                  <a:pt x="297" y="326"/>
                </a:cubicBezTo>
                <a:cubicBezTo>
                  <a:pt x="298" y="326"/>
                  <a:pt x="298" y="327"/>
                  <a:pt x="299" y="327"/>
                </a:cubicBezTo>
                <a:cubicBezTo>
                  <a:pt x="299" y="327"/>
                  <a:pt x="300" y="326"/>
                  <a:pt x="300" y="326"/>
                </a:cubicBezTo>
                <a:cubicBezTo>
                  <a:pt x="301" y="326"/>
                  <a:pt x="302" y="327"/>
                  <a:pt x="303" y="327"/>
                </a:cubicBezTo>
                <a:cubicBezTo>
                  <a:pt x="304" y="327"/>
                  <a:pt x="304" y="327"/>
                  <a:pt x="305" y="327"/>
                </a:cubicBezTo>
                <a:cubicBezTo>
                  <a:pt x="305" y="326"/>
                  <a:pt x="305" y="327"/>
                  <a:pt x="305" y="327"/>
                </a:cubicBezTo>
                <a:cubicBezTo>
                  <a:pt x="306" y="327"/>
                  <a:pt x="306" y="327"/>
                  <a:pt x="307" y="327"/>
                </a:cubicBezTo>
                <a:cubicBezTo>
                  <a:pt x="307" y="327"/>
                  <a:pt x="308" y="327"/>
                  <a:pt x="308" y="327"/>
                </a:cubicBezTo>
                <a:cubicBezTo>
                  <a:pt x="309" y="327"/>
                  <a:pt x="310" y="327"/>
                  <a:pt x="310" y="327"/>
                </a:cubicBezTo>
                <a:cubicBezTo>
                  <a:pt x="311" y="327"/>
                  <a:pt x="311" y="327"/>
                  <a:pt x="311" y="327"/>
                </a:cubicBezTo>
                <a:cubicBezTo>
                  <a:pt x="311" y="327"/>
                  <a:pt x="312" y="327"/>
                  <a:pt x="312" y="327"/>
                </a:cubicBezTo>
                <a:cubicBezTo>
                  <a:pt x="314" y="327"/>
                  <a:pt x="314" y="327"/>
                  <a:pt x="315" y="327"/>
                </a:cubicBezTo>
                <a:cubicBezTo>
                  <a:pt x="315" y="327"/>
                  <a:pt x="315" y="327"/>
                  <a:pt x="316" y="327"/>
                </a:cubicBezTo>
                <a:cubicBezTo>
                  <a:pt x="316" y="327"/>
                  <a:pt x="316" y="326"/>
                  <a:pt x="317" y="326"/>
                </a:cubicBezTo>
                <a:cubicBezTo>
                  <a:pt x="318" y="327"/>
                  <a:pt x="320" y="327"/>
                  <a:pt x="321" y="326"/>
                </a:cubicBezTo>
                <a:cubicBezTo>
                  <a:pt x="322" y="326"/>
                  <a:pt x="323" y="327"/>
                  <a:pt x="323" y="326"/>
                </a:cubicBezTo>
                <a:cubicBezTo>
                  <a:pt x="324" y="326"/>
                  <a:pt x="324" y="326"/>
                  <a:pt x="324" y="326"/>
                </a:cubicBezTo>
                <a:cubicBezTo>
                  <a:pt x="324" y="326"/>
                  <a:pt x="325" y="326"/>
                  <a:pt x="325" y="326"/>
                </a:cubicBezTo>
                <a:cubicBezTo>
                  <a:pt x="325" y="326"/>
                  <a:pt x="326" y="326"/>
                  <a:pt x="326" y="326"/>
                </a:cubicBezTo>
                <a:cubicBezTo>
                  <a:pt x="327" y="326"/>
                  <a:pt x="327" y="326"/>
                  <a:pt x="327" y="326"/>
                </a:cubicBezTo>
                <a:cubicBezTo>
                  <a:pt x="328" y="326"/>
                  <a:pt x="328" y="326"/>
                  <a:pt x="328" y="326"/>
                </a:cubicBezTo>
                <a:cubicBezTo>
                  <a:pt x="329" y="326"/>
                  <a:pt x="329" y="326"/>
                  <a:pt x="330" y="326"/>
                </a:cubicBezTo>
                <a:cubicBezTo>
                  <a:pt x="330" y="325"/>
                  <a:pt x="331" y="326"/>
                  <a:pt x="331" y="326"/>
                </a:cubicBezTo>
                <a:cubicBezTo>
                  <a:pt x="332" y="326"/>
                  <a:pt x="333" y="325"/>
                  <a:pt x="333" y="325"/>
                </a:cubicBezTo>
                <a:cubicBezTo>
                  <a:pt x="334" y="325"/>
                  <a:pt x="333" y="326"/>
                  <a:pt x="334" y="325"/>
                </a:cubicBezTo>
                <a:cubicBezTo>
                  <a:pt x="334" y="325"/>
                  <a:pt x="334" y="325"/>
                  <a:pt x="335" y="325"/>
                </a:cubicBezTo>
                <a:cubicBezTo>
                  <a:pt x="335" y="325"/>
                  <a:pt x="335" y="326"/>
                  <a:pt x="335" y="326"/>
                </a:cubicBezTo>
                <a:cubicBezTo>
                  <a:pt x="335" y="326"/>
                  <a:pt x="336" y="325"/>
                  <a:pt x="336" y="325"/>
                </a:cubicBezTo>
                <a:cubicBezTo>
                  <a:pt x="336" y="325"/>
                  <a:pt x="337" y="326"/>
                  <a:pt x="337" y="326"/>
                </a:cubicBezTo>
                <a:cubicBezTo>
                  <a:pt x="337" y="326"/>
                  <a:pt x="338" y="325"/>
                  <a:pt x="338" y="325"/>
                </a:cubicBezTo>
                <a:cubicBezTo>
                  <a:pt x="339" y="325"/>
                  <a:pt x="339" y="326"/>
                  <a:pt x="340" y="325"/>
                </a:cubicBezTo>
                <a:cubicBezTo>
                  <a:pt x="340" y="325"/>
                  <a:pt x="340" y="325"/>
                  <a:pt x="341" y="325"/>
                </a:cubicBezTo>
                <a:cubicBezTo>
                  <a:pt x="341" y="325"/>
                  <a:pt x="341" y="325"/>
                  <a:pt x="342" y="325"/>
                </a:cubicBezTo>
                <a:cubicBezTo>
                  <a:pt x="342" y="325"/>
                  <a:pt x="343" y="325"/>
                  <a:pt x="343" y="325"/>
                </a:cubicBezTo>
                <a:cubicBezTo>
                  <a:pt x="344" y="325"/>
                  <a:pt x="345" y="325"/>
                  <a:pt x="345" y="325"/>
                </a:cubicBezTo>
                <a:cubicBezTo>
                  <a:pt x="345" y="325"/>
                  <a:pt x="345" y="325"/>
                  <a:pt x="346" y="325"/>
                </a:cubicBezTo>
                <a:cubicBezTo>
                  <a:pt x="346" y="325"/>
                  <a:pt x="346" y="324"/>
                  <a:pt x="346" y="324"/>
                </a:cubicBezTo>
                <a:cubicBezTo>
                  <a:pt x="347" y="324"/>
                  <a:pt x="347" y="325"/>
                  <a:pt x="348" y="325"/>
                </a:cubicBezTo>
                <a:cubicBezTo>
                  <a:pt x="349" y="325"/>
                  <a:pt x="351" y="324"/>
                  <a:pt x="352" y="324"/>
                </a:cubicBezTo>
                <a:cubicBezTo>
                  <a:pt x="353" y="324"/>
                  <a:pt x="354" y="325"/>
                  <a:pt x="355" y="325"/>
                </a:cubicBezTo>
                <a:cubicBezTo>
                  <a:pt x="355" y="324"/>
                  <a:pt x="357" y="324"/>
                  <a:pt x="358" y="323"/>
                </a:cubicBezTo>
                <a:cubicBezTo>
                  <a:pt x="359" y="323"/>
                  <a:pt x="360" y="323"/>
                  <a:pt x="361" y="323"/>
                </a:cubicBezTo>
                <a:cubicBezTo>
                  <a:pt x="361" y="323"/>
                  <a:pt x="361" y="323"/>
                  <a:pt x="361" y="323"/>
                </a:cubicBezTo>
                <a:cubicBezTo>
                  <a:pt x="362" y="323"/>
                  <a:pt x="363" y="323"/>
                  <a:pt x="364" y="322"/>
                </a:cubicBezTo>
                <a:cubicBezTo>
                  <a:pt x="365" y="322"/>
                  <a:pt x="366" y="322"/>
                  <a:pt x="366" y="322"/>
                </a:cubicBezTo>
                <a:cubicBezTo>
                  <a:pt x="367" y="321"/>
                  <a:pt x="368" y="321"/>
                  <a:pt x="369" y="321"/>
                </a:cubicBezTo>
                <a:cubicBezTo>
                  <a:pt x="370" y="321"/>
                  <a:pt x="371" y="321"/>
                  <a:pt x="371" y="321"/>
                </a:cubicBezTo>
                <a:cubicBezTo>
                  <a:pt x="375" y="327"/>
                  <a:pt x="379" y="332"/>
                  <a:pt x="382" y="338"/>
                </a:cubicBezTo>
                <a:cubicBezTo>
                  <a:pt x="383" y="339"/>
                  <a:pt x="382" y="340"/>
                  <a:pt x="382" y="340"/>
                </a:cubicBezTo>
                <a:cubicBezTo>
                  <a:pt x="383" y="342"/>
                  <a:pt x="384" y="341"/>
                  <a:pt x="384" y="342"/>
                </a:cubicBezTo>
                <a:cubicBezTo>
                  <a:pt x="385" y="344"/>
                  <a:pt x="386" y="346"/>
                  <a:pt x="386" y="347"/>
                </a:cubicBezTo>
                <a:cubicBezTo>
                  <a:pt x="387" y="349"/>
                  <a:pt x="389" y="351"/>
                  <a:pt x="389" y="353"/>
                </a:cubicBezTo>
                <a:cubicBezTo>
                  <a:pt x="388" y="354"/>
                  <a:pt x="390" y="354"/>
                  <a:pt x="390" y="354"/>
                </a:cubicBezTo>
                <a:cubicBezTo>
                  <a:pt x="390" y="354"/>
                  <a:pt x="389" y="354"/>
                  <a:pt x="390" y="355"/>
                </a:cubicBezTo>
                <a:cubicBezTo>
                  <a:pt x="390" y="355"/>
                  <a:pt x="390" y="356"/>
                  <a:pt x="391" y="357"/>
                </a:cubicBezTo>
                <a:cubicBezTo>
                  <a:pt x="391" y="357"/>
                  <a:pt x="391" y="357"/>
                  <a:pt x="391" y="357"/>
                </a:cubicBezTo>
                <a:cubicBezTo>
                  <a:pt x="392" y="360"/>
                  <a:pt x="393" y="362"/>
                  <a:pt x="394" y="364"/>
                </a:cubicBezTo>
                <a:cubicBezTo>
                  <a:pt x="395" y="365"/>
                  <a:pt x="394" y="365"/>
                  <a:pt x="394" y="366"/>
                </a:cubicBezTo>
                <a:cubicBezTo>
                  <a:pt x="395" y="367"/>
                  <a:pt x="395" y="367"/>
                  <a:pt x="395" y="368"/>
                </a:cubicBezTo>
                <a:cubicBezTo>
                  <a:pt x="395" y="368"/>
                  <a:pt x="396" y="369"/>
                  <a:pt x="396" y="370"/>
                </a:cubicBezTo>
                <a:cubicBezTo>
                  <a:pt x="396" y="370"/>
                  <a:pt x="396" y="370"/>
                  <a:pt x="396" y="370"/>
                </a:cubicBezTo>
                <a:cubicBezTo>
                  <a:pt x="396" y="370"/>
                  <a:pt x="396" y="371"/>
                  <a:pt x="396" y="371"/>
                </a:cubicBezTo>
                <a:cubicBezTo>
                  <a:pt x="396" y="371"/>
                  <a:pt x="397" y="371"/>
                  <a:pt x="397" y="371"/>
                </a:cubicBezTo>
                <a:cubicBezTo>
                  <a:pt x="397" y="373"/>
                  <a:pt x="398" y="374"/>
                  <a:pt x="398" y="375"/>
                </a:cubicBezTo>
                <a:cubicBezTo>
                  <a:pt x="399" y="375"/>
                  <a:pt x="398" y="376"/>
                  <a:pt x="398" y="376"/>
                </a:cubicBezTo>
                <a:cubicBezTo>
                  <a:pt x="399" y="377"/>
                  <a:pt x="400" y="379"/>
                  <a:pt x="401" y="380"/>
                </a:cubicBezTo>
                <a:cubicBezTo>
                  <a:pt x="401" y="380"/>
                  <a:pt x="400" y="380"/>
                  <a:pt x="400" y="380"/>
                </a:cubicBezTo>
                <a:cubicBezTo>
                  <a:pt x="400" y="381"/>
                  <a:pt x="401" y="381"/>
                  <a:pt x="401" y="381"/>
                </a:cubicBezTo>
                <a:cubicBezTo>
                  <a:pt x="401" y="383"/>
                  <a:pt x="402" y="385"/>
                  <a:pt x="403" y="386"/>
                </a:cubicBezTo>
                <a:cubicBezTo>
                  <a:pt x="403" y="387"/>
                  <a:pt x="403" y="388"/>
                  <a:pt x="404" y="389"/>
                </a:cubicBezTo>
                <a:cubicBezTo>
                  <a:pt x="404" y="389"/>
                  <a:pt x="403" y="390"/>
                  <a:pt x="403" y="390"/>
                </a:cubicBezTo>
                <a:cubicBezTo>
                  <a:pt x="404" y="391"/>
                  <a:pt x="404" y="391"/>
                  <a:pt x="404" y="391"/>
                </a:cubicBezTo>
                <a:cubicBezTo>
                  <a:pt x="403" y="392"/>
                  <a:pt x="404" y="392"/>
                  <a:pt x="404" y="391"/>
                </a:cubicBezTo>
                <a:cubicBezTo>
                  <a:pt x="404" y="393"/>
                  <a:pt x="404" y="393"/>
                  <a:pt x="404" y="394"/>
                </a:cubicBezTo>
                <a:cubicBezTo>
                  <a:pt x="405" y="396"/>
                  <a:pt x="406" y="398"/>
                  <a:pt x="406" y="399"/>
                </a:cubicBezTo>
                <a:cubicBezTo>
                  <a:pt x="406" y="399"/>
                  <a:pt x="405" y="400"/>
                  <a:pt x="405" y="400"/>
                </a:cubicBezTo>
                <a:cubicBezTo>
                  <a:pt x="406" y="401"/>
                  <a:pt x="406" y="401"/>
                  <a:pt x="406" y="402"/>
                </a:cubicBezTo>
                <a:cubicBezTo>
                  <a:pt x="406" y="402"/>
                  <a:pt x="406" y="403"/>
                  <a:pt x="406" y="403"/>
                </a:cubicBezTo>
                <a:cubicBezTo>
                  <a:pt x="406" y="404"/>
                  <a:pt x="407" y="405"/>
                  <a:pt x="407" y="406"/>
                </a:cubicBezTo>
                <a:cubicBezTo>
                  <a:pt x="407" y="406"/>
                  <a:pt x="406" y="406"/>
                  <a:pt x="406" y="406"/>
                </a:cubicBezTo>
                <a:cubicBezTo>
                  <a:pt x="406" y="407"/>
                  <a:pt x="407" y="407"/>
                  <a:pt x="407" y="408"/>
                </a:cubicBezTo>
                <a:cubicBezTo>
                  <a:pt x="407" y="408"/>
                  <a:pt x="406" y="408"/>
                  <a:pt x="406" y="408"/>
                </a:cubicBezTo>
                <a:cubicBezTo>
                  <a:pt x="406" y="409"/>
                  <a:pt x="406" y="409"/>
                  <a:pt x="406" y="409"/>
                </a:cubicBezTo>
                <a:cubicBezTo>
                  <a:pt x="406" y="411"/>
                  <a:pt x="403" y="412"/>
                  <a:pt x="406" y="413"/>
                </a:cubicBezTo>
                <a:cubicBezTo>
                  <a:pt x="406" y="413"/>
                  <a:pt x="407" y="413"/>
                  <a:pt x="407" y="413"/>
                </a:cubicBezTo>
                <a:cubicBezTo>
                  <a:pt x="410" y="414"/>
                  <a:pt x="407" y="409"/>
                  <a:pt x="409" y="409"/>
                </a:cubicBezTo>
                <a:cubicBezTo>
                  <a:pt x="409" y="410"/>
                  <a:pt x="409" y="412"/>
                  <a:pt x="410" y="411"/>
                </a:cubicBezTo>
                <a:cubicBezTo>
                  <a:pt x="411" y="411"/>
                  <a:pt x="411" y="410"/>
                  <a:pt x="411" y="410"/>
                </a:cubicBezTo>
                <a:cubicBezTo>
                  <a:pt x="411" y="409"/>
                  <a:pt x="411" y="409"/>
                  <a:pt x="411" y="408"/>
                </a:cubicBezTo>
                <a:cubicBezTo>
                  <a:pt x="411" y="407"/>
                  <a:pt x="411" y="407"/>
                  <a:pt x="411" y="406"/>
                </a:cubicBezTo>
                <a:cubicBezTo>
                  <a:pt x="411" y="406"/>
                  <a:pt x="411" y="406"/>
                  <a:pt x="411" y="405"/>
                </a:cubicBezTo>
                <a:cubicBezTo>
                  <a:pt x="411" y="405"/>
                  <a:pt x="411" y="404"/>
                  <a:pt x="410" y="403"/>
                </a:cubicBezTo>
                <a:cubicBezTo>
                  <a:pt x="410" y="402"/>
                  <a:pt x="409" y="401"/>
                  <a:pt x="409" y="400"/>
                </a:cubicBezTo>
                <a:cubicBezTo>
                  <a:pt x="409" y="399"/>
                  <a:pt x="409" y="397"/>
                  <a:pt x="408" y="395"/>
                </a:cubicBezTo>
                <a:cubicBezTo>
                  <a:pt x="408" y="394"/>
                  <a:pt x="408" y="393"/>
                  <a:pt x="408" y="393"/>
                </a:cubicBezTo>
                <a:cubicBezTo>
                  <a:pt x="408" y="390"/>
                  <a:pt x="405" y="388"/>
                  <a:pt x="406" y="386"/>
                </a:cubicBezTo>
                <a:cubicBezTo>
                  <a:pt x="404" y="384"/>
                  <a:pt x="404" y="382"/>
                  <a:pt x="403" y="380"/>
                </a:cubicBezTo>
                <a:cubicBezTo>
                  <a:pt x="403" y="378"/>
                  <a:pt x="402" y="376"/>
                  <a:pt x="401" y="374"/>
                </a:cubicBezTo>
                <a:cubicBezTo>
                  <a:pt x="400" y="372"/>
                  <a:pt x="399" y="370"/>
                  <a:pt x="398" y="368"/>
                </a:cubicBezTo>
                <a:cubicBezTo>
                  <a:pt x="398" y="368"/>
                  <a:pt x="398" y="368"/>
                  <a:pt x="398" y="367"/>
                </a:cubicBezTo>
                <a:cubicBezTo>
                  <a:pt x="398" y="367"/>
                  <a:pt x="397" y="366"/>
                  <a:pt x="397" y="366"/>
                </a:cubicBezTo>
                <a:cubicBezTo>
                  <a:pt x="397" y="365"/>
                  <a:pt x="397" y="365"/>
                  <a:pt x="397" y="364"/>
                </a:cubicBezTo>
                <a:cubicBezTo>
                  <a:pt x="397" y="364"/>
                  <a:pt x="397" y="364"/>
                  <a:pt x="397" y="363"/>
                </a:cubicBezTo>
                <a:cubicBezTo>
                  <a:pt x="396" y="362"/>
                  <a:pt x="396" y="361"/>
                  <a:pt x="395" y="359"/>
                </a:cubicBezTo>
                <a:cubicBezTo>
                  <a:pt x="395" y="358"/>
                  <a:pt x="394" y="357"/>
                  <a:pt x="394" y="356"/>
                </a:cubicBezTo>
                <a:cubicBezTo>
                  <a:pt x="393" y="353"/>
                  <a:pt x="391" y="351"/>
                  <a:pt x="391" y="350"/>
                </a:cubicBezTo>
                <a:cubicBezTo>
                  <a:pt x="390" y="349"/>
                  <a:pt x="390" y="349"/>
                  <a:pt x="390" y="349"/>
                </a:cubicBezTo>
                <a:cubicBezTo>
                  <a:pt x="390" y="349"/>
                  <a:pt x="390" y="348"/>
                  <a:pt x="390" y="348"/>
                </a:cubicBezTo>
                <a:cubicBezTo>
                  <a:pt x="389" y="345"/>
                  <a:pt x="387" y="342"/>
                  <a:pt x="385" y="339"/>
                </a:cubicBezTo>
                <a:cubicBezTo>
                  <a:pt x="385" y="339"/>
                  <a:pt x="385" y="338"/>
                  <a:pt x="385" y="338"/>
                </a:cubicBezTo>
                <a:cubicBezTo>
                  <a:pt x="385" y="337"/>
                  <a:pt x="384" y="337"/>
                  <a:pt x="384" y="337"/>
                </a:cubicBezTo>
                <a:cubicBezTo>
                  <a:pt x="384" y="337"/>
                  <a:pt x="384" y="337"/>
                  <a:pt x="384" y="336"/>
                </a:cubicBezTo>
                <a:cubicBezTo>
                  <a:pt x="383" y="333"/>
                  <a:pt x="379" y="327"/>
                  <a:pt x="377" y="324"/>
                </a:cubicBezTo>
                <a:cubicBezTo>
                  <a:pt x="377" y="323"/>
                  <a:pt x="375" y="322"/>
                  <a:pt x="376" y="321"/>
                </a:cubicBezTo>
                <a:cubicBezTo>
                  <a:pt x="377" y="320"/>
                  <a:pt x="378" y="320"/>
                  <a:pt x="378" y="320"/>
                </a:cubicBezTo>
                <a:cubicBezTo>
                  <a:pt x="379" y="320"/>
                  <a:pt x="380" y="320"/>
                  <a:pt x="381" y="320"/>
                </a:cubicBezTo>
                <a:cubicBezTo>
                  <a:pt x="382" y="319"/>
                  <a:pt x="384" y="320"/>
                  <a:pt x="385" y="320"/>
                </a:cubicBezTo>
                <a:cubicBezTo>
                  <a:pt x="385" y="320"/>
                  <a:pt x="385" y="319"/>
                  <a:pt x="385" y="319"/>
                </a:cubicBezTo>
                <a:cubicBezTo>
                  <a:pt x="385" y="319"/>
                  <a:pt x="386" y="319"/>
                  <a:pt x="386" y="320"/>
                </a:cubicBezTo>
                <a:cubicBezTo>
                  <a:pt x="386" y="320"/>
                  <a:pt x="386" y="319"/>
                  <a:pt x="386" y="319"/>
                </a:cubicBezTo>
                <a:cubicBezTo>
                  <a:pt x="387" y="319"/>
                  <a:pt x="387" y="319"/>
                  <a:pt x="387" y="319"/>
                </a:cubicBezTo>
                <a:cubicBezTo>
                  <a:pt x="388" y="319"/>
                  <a:pt x="388" y="319"/>
                  <a:pt x="388" y="319"/>
                </a:cubicBezTo>
                <a:cubicBezTo>
                  <a:pt x="389" y="319"/>
                  <a:pt x="389" y="318"/>
                  <a:pt x="389" y="318"/>
                </a:cubicBezTo>
                <a:cubicBezTo>
                  <a:pt x="389" y="318"/>
                  <a:pt x="390" y="319"/>
                  <a:pt x="390" y="319"/>
                </a:cubicBezTo>
                <a:cubicBezTo>
                  <a:pt x="391" y="319"/>
                  <a:pt x="393" y="318"/>
                  <a:pt x="394" y="318"/>
                </a:cubicBezTo>
                <a:cubicBezTo>
                  <a:pt x="394" y="318"/>
                  <a:pt x="394" y="318"/>
                  <a:pt x="395" y="318"/>
                </a:cubicBezTo>
                <a:cubicBezTo>
                  <a:pt x="396" y="318"/>
                  <a:pt x="396" y="318"/>
                  <a:pt x="397" y="318"/>
                </a:cubicBezTo>
                <a:cubicBezTo>
                  <a:pt x="397" y="317"/>
                  <a:pt x="397" y="318"/>
                  <a:pt x="398" y="318"/>
                </a:cubicBezTo>
                <a:cubicBezTo>
                  <a:pt x="399" y="318"/>
                  <a:pt x="400" y="317"/>
                  <a:pt x="401" y="317"/>
                </a:cubicBezTo>
                <a:cubicBezTo>
                  <a:pt x="401" y="316"/>
                  <a:pt x="401" y="317"/>
                  <a:pt x="401" y="317"/>
                </a:cubicBezTo>
                <a:cubicBezTo>
                  <a:pt x="403" y="317"/>
                  <a:pt x="404" y="317"/>
                  <a:pt x="405" y="316"/>
                </a:cubicBezTo>
                <a:cubicBezTo>
                  <a:pt x="406" y="316"/>
                  <a:pt x="406" y="316"/>
                  <a:pt x="406" y="317"/>
                </a:cubicBezTo>
                <a:cubicBezTo>
                  <a:pt x="407" y="317"/>
                  <a:pt x="407" y="316"/>
                  <a:pt x="408" y="316"/>
                </a:cubicBezTo>
                <a:cubicBezTo>
                  <a:pt x="408" y="316"/>
                  <a:pt x="409" y="316"/>
                  <a:pt x="410" y="316"/>
                </a:cubicBezTo>
                <a:cubicBezTo>
                  <a:pt x="412" y="316"/>
                  <a:pt x="413" y="315"/>
                  <a:pt x="415" y="315"/>
                </a:cubicBezTo>
                <a:cubicBezTo>
                  <a:pt x="417" y="315"/>
                  <a:pt x="418" y="314"/>
                  <a:pt x="419" y="314"/>
                </a:cubicBezTo>
                <a:cubicBezTo>
                  <a:pt x="419" y="314"/>
                  <a:pt x="420" y="314"/>
                  <a:pt x="420" y="314"/>
                </a:cubicBezTo>
                <a:cubicBezTo>
                  <a:pt x="420" y="314"/>
                  <a:pt x="420" y="314"/>
                  <a:pt x="420" y="314"/>
                </a:cubicBezTo>
                <a:cubicBezTo>
                  <a:pt x="421" y="314"/>
                  <a:pt x="421" y="313"/>
                  <a:pt x="420" y="313"/>
                </a:cubicBezTo>
                <a:cubicBezTo>
                  <a:pt x="421" y="313"/>
                  <a:pt x="421" y="313"/>
                  <a:pt x="421" y="313"/>
                </a:cubicBezTo>
                <a:cubicBezTo>
                  <a:pt x="421" y="313"/>
                  <a:pt x="421" y="312"/>
                  <a:pt x="422" y="313"/>
                </a:cubicBezTo>
                <a:cubicBezTo>
                  <a:pt x="422" y="316"/>
                  <a:pt x="425" y="320"/>
                  <a:pt x="427" y="323"/>
                </a:cubicBezTo>
                <a:cubicBezTo>
                  <a:pt x="428" y="323"/>
                  <a:pt x="428" y="324"/>
                  <a:pt x="429" y="324"/>
                </a:cubicBezTo>
                <a:cubicBezTo>
                  <a:pt x="430" y="323"/>
                  <a:pt x="430" y="324"/>
                  <a:pt x="431" y="324"/>
                </a:cubicBezTo>
                <a:cubicBezTo>
                  <a:pt x="432" y="325"/>
                  <a:pt x="433" y="326"/>
                  <a:pt x="433" y="326"/>
                </a:cubicBezTo>
                <a:cubicBezTo>
                  <a:pt x="433" y="326"/>
                  <a:pt x="434" y="326"/>
                  <a:pt x="434" y="326"/>
                </a:cubicBezTo>
                <a:cubicBezTo>
                  <a:pt x="434" y="326"/>
                  <a:pt x="435" y="326"/>
                  <a:pt x="435" y="327"/>
                </a:cubicBezTo>
                <a:cubicBezTo>
                  <a:pt x="437" y="328"/>
                  <a:pt x="439" y="328"/>
                  <a:pt x="441" y="327"/>
                </a:cubicBezTo>
                <a:cubicBezTo>
                  <a:pt x="442" y="327"/>
                  <a:pt x="442" y="327"/>
                  <a:pt x="442" y="327"/>
                </a:cubicBezTo>
                <a:cubicBezTo>
                  <a:pt x="443" y="326"/>
                  <a:pt x="445" y="325"/>
                  <a:pt x="447" y="324"/>
                </a:cubicBezTo>
                <a:cubicBezTo>
                  <a:pt x="448" y="324"/>
                  <a:pt x="449" y="323"/>
                  <a:pt x="450" y="323"/>
                </a:cubicBezTo>
                <a:cubicBezTo>
                  <a:pt x="451" y="323"/>
                  <a:pt x="452" y="322"/>
                  <a:pt x="453" y="322"/>
                </a:cubicBezTo>
                <a:cubicBezTo>
                  <a:pt x="454" y="321"/>
                  <a:pt x="457" y="318"/>
                  <a:pt x="457" y="317"/>
                </a:cubicBezTo>
                <a:cubicBezTo>
                  <a:pt x="458" y="317"/>
                  <a:pt x="458" y="317"/>
                  <a:pt x="458" y="317"/>
                </a:cubicBezTo>
                <a:cubicBezTo>
                  <a:pt x="458" y="316"/>
                  <a:pt x="459" y="316"/>
                  <a:pt x="460" y="315"/>
                </a:cubicBezTo>
                <a:cubicBezTo>
                  <a:pt x="460" y="314"/>
                  <a:pt x="460" y="314"/>
                  <a:pt x="460" y="313"/>
                </a:cubicBezTo>
                <a:cubicBezTo>
                  <a:pt x="460" y="312"/>
                  <a:pt x="461" y="312"/>
                  <a:pt x="461" y="311"/>
                </a:cubicBezTo>
                <a:cubicBezTo>
                  <a:pt x="461" y="311"/>
                  <a:pt x="461" y="310"/>
                  <a:pt x="461" y="309"/>
                </a:cubicBezTo>
                <a:cubicBezTo>
                  <a:pt x="462" y="309"/>
                  <a:pt x="462" y="309"/>
                  <a:pt x="462" y="309"/>
                </a:cubicBezTo>
                <a:cubicBezTo>
                  <a:pt x="462" y="309"/>
                  <a:pt x="462" y="309"/>
                  <a:pt x="462" y="309"/>
                </a:cubicBezTo>
                <a:cubicBezTo>
                  <a:pt x="462" y="307"/>
                  <a:pt x="462" y="305"/>
                  <a:pt x="461" y="304"/>
                </a:cubicBezTo>
                <a:cubicBezTo>
                  <a:pt x="461" y="304"/>
                  <a:pt x="461" y="304"/>
                  <a:pt x="461" y="303"/>
                </a:cubicBezTo>
                <a:cubicBezTo>
                  <a:pt x="460" y="301"/>
                  <a:pt x="460" y="299"/>
                  <a:pt x="458" y="296"/>
                </a:cubicBezTo>
                <a:cubicBezTo>
                  <a:pt x="459" y="297"/>
                  <a:pt x="461" y="294"/>
                  <a:pt x="461" y="294"/>
                </a:cubicBezTo>
                <a:cubicBezTo>
                  <a:pt x="462" y="294"/>
                  <a:pt x="462" y="294"/>
                  <a:pt x="462" y="294"/>
                </a:cubicBezTo>
                <a:cubicBezTo>
                  <a:pt x="462" y="294"/>
                  <a:pt x="462" y="294"/>
                  <a:pt x="463" y="293"/>
                </a:cubicBezTo>
                <a:cubicBezTo>
                  <a:pt x="464" y="292"/>
                  <a:pt x="465" y="292"/>
                  <a:pt x="466" y="291"/>
                </a:cubicBezTo>
                <a:cubicBezTo>
                  <a:pt x="467" y="290"/>
                  <a:pt x="467" y="289"/>
                  <a:pt x="468" y="289"/>
                </a:cubicBezTo>
                <a:cubicBezTo>
                  <a:pt x="468" y="288"/>
                  <a:pt x="468" y="288"/>
                  <a:pt x="468" y="288"/>
                </a:cubicBezTo>
                <a:cubicBezTo>
                  <a:pt x="468" y="288"/>
                  <a:pt x="468" y="288"/>
                  <a:pt x="468" y="288"/>
                </a:cubicBezTo>
                <a:cubicBezTo>
                  <a:pt x="468" y="287"/>
                  <a:pt x="469" y="287"/>
                  <a:pt x="469" y="287"/>
                </a:cubicBezTo>
                <a:cubicBezTo>
                  <a:pt x="469" y="287"/>
                  <a:pt x="469" y="287"/>
                  <a:pt x="469" y="287"/>
                </a:cubicBezTo>
                <a:cubicBezTo>
                  <a:pt x="469" y="287"/>
                  <a:pt x="469" y="286"/>
                  <a:pt x="469" y="286"/>
                </a:cubicBezTo>
                <a:cubicBezTo>
                  <a:pt x="470" y="285"/>
                  <a:pt x="470" y="285"/>
                  <a:pt x="470" y="284"/>
                </a:cubicBezTo>
                <a:cubicBezTo>
                  <a:pt x="471" y="283"/>
                  <a:pt x="471" y="282"/>
                  <a:pt x="471" y="282"/>
                </a:cubicBezTo>
                <a:cubicBezTo>
                  <a:pt x="471" y="281"/>
                  <a:pt x="472" y="281"/>
                  <a:pt x="472" y="280"/>
                </a:cubicBezTo>
                <a:cubicBezTo>
                  <a:pt x="471" y="279"/>
                  <a:pt x="472" y="279"/>
                  <a:pt x="472" y="279"/>
                </a:cubicBezTo>
                <a:cubicBezTo>
                  <a:pt x="471" y="278"/>
                  <a:pt x="472" y="276"/>
                  <a:pt x="472" y="276"/>
                </a:cubicBezTo>
                <a:cubicBezTo>
                  <a:pt x="473" y="276"/>
                  <a:pt x="472" y="275"/>
                  <a:pt x="472" y="275"/>
                </a:cubicBezTo>
                <a:cubicBezTo>
                  <a:pt x="472" y="273"/>
                  <a:pt x="473" y="272"/>
                  <a:pt x="473" y="270"/>
                </a:cubicBezTo>
                <a:cubicBezTo>
                  <a:pt x="473" y="270"/>
                  <a:pt x="473" y="269"/>
                  <a:pt x="473" y="269"/>
                </a:cubicBezTo>
                <a:cubicBezTo>
                  <a:pt x="473" y="268"/>
                  <a:pt x="473" y="268"/>
                  <a:pt x="473" y="268"/>
                </a:cubicBezTo>
                <a:cubicBezTo>
                  <a:pt x="473" y="267"/>
                  <a:pt x="473" y="267"/>
                  <a:pt x="473" y="266"/>
                </a:cubicBezTo>
                <a:cubicBezTo>
                  <a:pt x="473" y="265"/>
                  <a:pt x="472" y="264"/>
                  <a:pt x="472" y="262"/>
                </a:cubicBezTo>
                <a:cubicBezTo>
                  <a:pt x="472" y="261"/>
                  <a:pt x="472" y="261"/>
                  <a:pt x="472" y="261"/>
                </a:cubicBezTo>
                <a:cubicBezTo>
                  <a:pt x="472" y="261"/>
                  <a:pt x="472" y="260"/>
                  <a:pt x="472" y="260"/>
                </a:cubicBezTo>
                <a:cubicBezTo>
                  <a:pt x="472" y="259"/>
                  <a:pt x="472" y="259"/>
                  <a:pt x="472" y="259"/>
                </a:cubicBezTo>
                <a:cubicBezTo>
                  <a:pt x="472" y="259"/>
                  <a:pt x="472" y="258"/>
                  <a:pt x="472" y="258"/>
                </a:cubicBezTo>
                <a:cubicBezTo>
                  <a:pt x="472" y="258"/>
                  <a:pt x="472" y="258"/>
                  <a:pt x="472" y="258"/>
                </a:cubicBezTo>
                <a:cubicBezTo>
                  <a:pt x="472" y="258"/>
                  <a:pt x="472" y="257"/>
                  <a:pt x="472" y="257"/>
                </a:cubicBezTo>
                <a:cubicBezTo>
                  <a:pt x="471" y="255"/>
                  <a:pt x="470" y="251"/>
                  <a:pt x="469" y="249"/>
                </a:cubicBezTo>
                <a:cubicBezTo>
                  <a:pt x="468" y="248"/>
                  <a:pt x="466" y="247"/>
                  <a:pt x="465" y="245"/>
                </a:cubicBezTo>
                <a:cubicBezTo>
                  <a:pt x="464" y="244"/>
                  <a:pt x="464" y="241"/>
                  <a:pt x="463" y="241"/>
                </a:cubicBezTo>
                <a:cubicBezTo>
                  <a:pt x="462" y="241"/>
                  <a:pt x="463" y="240"/>
                  <a:pt x="463" y="240"/>
                </a:cubicBezTo>
                <a:cubicBezTo>
                  <a:pt x="461" y="238"/>
                  <a:pt x="459" y="236"/>
                  <a:pt x="458" y="235"/>
                </a:cubicBezTo>
                <a:cubicBezTo>
                  <a:pt x="458" y="234"/>
                  <a:pt x="458" y="234"/>
                  <a:pt x="457" y="234"/>
                </a:cubicBezTo>
                <a:cubicBezTo>
                  <a:pt x="456" y="232"/>
                  <a:pt x="454" y="231"/>
                  <a:pt x="452" y="229"/>
                </a:cubicBezTo>
                <a:cubicBezTo>
                  <a:pt x="450" y="228"/>
                  <a:pt x="449" y="227"/>
                  <a:pt x="448" y="226"/>
                </a:cubicBezTo>
                <a:cubicBezTo>
                  <a:pt x="447" y="225"/>
                  <a:pt x="446" y="225"/>
                  <a:pt x="445" y="224"/>
                </a:cubicBezTo>
                <a:cubicBezTo>
                  <a:pt x="444" y="224"/>
                  <a:pt x="443" y="222"/>
                  <a:pt x="442" y="222"/>
                </a:cubicBezTo>
                <a:cubicBezTo>
                  <a:pt x="442" y="221"/>
                  <a:pt x="441" y="222"/>
                  <a:pt x="441" y="221"/>
                </a:cubicBezTo>
                <a:cubicBezTo>
                  <a:pt x="440" y="221"/>
                  <a:pt x="439" y="220"/>
                  <a:pt x="438" y="219"/>
                </a:cubicBezTo>
                <a:cubicBezTo>
                  <a:pt x="438" y="219"/>
                  <a:pt x="437" y="219"/>
                  <a:pt x="437" y="219"/>
                </a:cubicBezTo>
                <a:cubicBezTo>
                  <a:pt x="436" y="219"/>
                  <a:pt x="436" y="218"/>
                  <a:pt x="436" y="217"/>
                </a:cubicBezTo>
                <a:cubicBezTo>
                  <a:pt x="436" y="217"/>
                  <a:pt x="435" y="217"/>
                  <a:pt x="435" y="217"/>
                </a:cubicBezTo>
                <a:cubicBezTo>
                  <a:pt x="434" y="216"/>
                  <a:pt x="434" y="217"/>
                  <a:pt x="433" y="216"/>
                </a:cubicBezTo>
                <a:cubicBezTo>
                  <a:pt x="432" y="216"/>
                  <a:pt x="432" y="215"/>
                  <a:pt x="432" y="215"/>
                </a:cubicBezTo>
                <a:cubicBezTo>
                  <a:pt x="432" y="215"/>
                  <a:pt x="431" y="215"/>
                  <a:pt x="431" y="215"/>
                </a:cubicBezTo>
                <a:cubicBezTo>
                  <a:pt x="430" y="215"/>
                  <a:pt x="430" y="214"/>
                  <a:pt x="430" y="214"/>
                </a:cubicBezTo>
                <a:cubicBezTo>
                  <a:pt x="430" y="214"/>
                  <a:pt x="429" y="214"/>
                  <a:pt x="429" y="214"/>
                </a:cubicBezTo>
                <a:cubicBezTo>
                  <a:pt x="428" y="214"/>
                  <a:pt x="428" y="213"/>
                  <a:pt x="427" y="213"/>
                </a:cubicBezTo>
                <a:cubicBezTo>
                  <a:pt x="426" y="212"/>
                  <a:pt x="426" y="212"/>
                  <a:pt x="425" y="212"/>
                </a:cubicBezTo>
                <a:cubicBezTo>
                  <a:pt x="424" y="212"/>
                  <a:pt x="424" y="211"/>
                  <a:pt x="423" y="211"/>
                </a:cubicBezTo>
                <a:cubicBezTo>
                  <a:pt x="423" y="211"/>
                  <a:pt x="422" y="211"/>
                  <a:pt x="422" y="211"/>
                </a:cubicBezTo>
                <a:cubicBezTo>
                  <a:pt x="421" y="210"/>
                  <a:pt x="420" y="210"/>
                  <a:pt x="420" y="210"/>
                </a:cubicBezTo>
                <a:cubicBezTo>
                  <a:pt x="419" y="210"/>
                  <a:pt x="419" y="209"/>
                  <a:pt x="419" y="209"/>
                </a:cubicBezTo>
                <a:cubicBezTo>
                  <a:pt x="418" y="209"/>
                  <a:pt x="418" y="209"/>
                  <a:pt x="417" y="209"/>
                </a:cubicBezTo>
                <a:cubicBezTo>
                  <a:pt x="416" y="208"/>
                  <a:pt x="416" y="208"/>
                  <a:pt x="415" y="208"/>
                </a:cubicBezTo>
                <a:cubicBezTo>
                  <a:pt x="414" y="207"/>
                  <a:pt x="412" y="206"/>
                  <a:pt x="410" y="206"/>
                </a:cubicBezTo>
                <a:cubicBezTo>
                  <a:pt x="410" y="206"/>
                  <a:pt x="410" y="205"/>
                  <a:pt x="410" y="205"/>
                </a:cubicBezTo>
                <a:cubicBezTo>
                  <a:pt x="409" y="205"/>
                  <a:pt x="409" y="205"/>
                  <a:pt x="409" y="205"/>
                </a:cubicBezTo>
                <a:cubicBezTo>
                  <a:pt x="408" y="205"/>
                  <a:pt x="408" y="204"/>
                  <a:pt x="408" y="204"/>
                </a:cubicBezTo>
                <a:cubicBezTo>
                  <a:pt x="407" y="204"/>
                  <a:pt x="406" y="203"/>
                  <a:pt x="406" y="203"/>
                </a:cubicBezTo>
                <a:cubicBezTo>
                  <a:pt x="405" y="203"/>
                  <a:pt x="404" y="202"/>
                  <a:pt x="404" y="202"/>
                </a:cubicBezTo>
                <a:cubicBezTo>
                  <a:pt x="403" y="201"/>
                  <a:pt x="402" y="202"/>
                  <a:pt x="402" y="201"/>
                </a:cubicBezTo>
                <a:cubicBezTo>
                  <a:pt x="401" y="201"/>
                  <a:pt x="401" y="200"/>
                  <a:pt x="401" y="200"/>
                </a:cubicBezTo>
                <a:cubicBezTo>
                  <a:pt x="400" y="200"/>
                  <a:pt x="400" y="200"/>
                  <a:pt x="400" y="200"/>
                </a:cubicBezTo>
                <a:cubicBezTo>
                  <a:pt x="399" y="200"/>
                  <a:pt x="399" y="200"/>
                  <a:pt x="398" y="200"/>
                </a:cubicBezTo>
                <a:cubicBezTo>
                  <a:pt x="398" y="200"/>
                  <a:pt x="398" y="199"/>
                  <a:pt x="398" y="199"/>
                </a:cubicBezTo>
                <a:cubicBezTo>
                  <a:pt x="397" y="198"/>
                  <a:pt x="395" y="199"/>
                  <a:pt x="394" y="198"/>
                </a:cubicBezTo>
                <a:cubicBezTo>
                  <a:pt x="393" y="198"/>
                  <a:pt x="391" y="198"/>
                  <a:pt x="390" y="198"/>
                </a:cubicBezTo>
                <a:cubicBezTo>
                  <a:pt x="389" y="197"/>
                  <a:pt x="389" y="197"/>
                  <a:pt x="388" y="197"/>
                </a:cubicBezTo>
                <a:cubicBezTo>
                  <a:pt x="388" y="197"/>
                  <a:pt x="387" y="197"/>
                  <a:pt x="387" y="197"/>
                </a:cubicBezTo>
                <a:cubicBezTo>
                  <a:pt x="386" y="196"/>
                  <a:pt x="384" y="196"/>
                  <a:pt x="383" y="196"/>
                </a:cubicBezTo>
                <a:cubicBezTo>
                  <a:pt x="382" y="195"/>
                  <a:pt x="381" y="195"/>
                  <a:pt x="380" y="195"/>
                </a:cubicBezTo>
                <a:cubicBezTo>
                  <a:pt x="378" y="194"/>
                  <a:pt x="377" y="194"/>
                  <a:pt x="376" y="194"/>
                </a:cubicBezTo>
                <a:cubicBezTo>
                  <a:pt x="373" y="193"/>
                  <a:pt x="371" y="193"/>
                  <a:pt x="368" y="193"/>
                </a:cubicBezTo>
                <a:cubicBezTo>
                  <a:pt x="368" y="193"/>
                  <a:pt x="367" y="192"/>
                  <a:pt x="367" y="192"/>
                </a:cubicBezTo>
                <a:cubicBezTo>
                  <a:pt x="367" y="192"/>
                  <a:pt x="366" y="192"/>
                  <a:pt x="366" y="192"/>
                </a:cubicBezTo>
                <a:cubicBezTo>
                  <a:pt x="365" y="192"/>
                  <a:pt x="365" y="192"/>
                  <a:pt x="364" y="192"/>
                </a:cubicBezTo>
                <a:cubicBezTo>
                  <a:pt x="364" y="192"/>
                  <a:pt x="363" y="192"/>
                  <a:pt x="363" y="191"/>
                </a:cubicBezTo>
                <a:cubicBezTo>
                  <a:pt x="362" y="191"/>
                  <a:pt x="362" y="192"/>
                  <a:pt x="361" y="192"/>
                </a:cubicBezTo>
                <a:cubicBezTo>
                  <a:pt x="361" y="192"/>
                  <a:pt x="360" y="191"/>
                  <a:pt x="360" y="191"/>
                </a:cubicBezTo>
                <a:cubicBezTo>
                  <a:pt x="359" y="191"/>
                  <a:pt x="359" y="192"/>
                  <a:pt x="358" y="192"/>
                </a:cubicBezTo>
                <a:cubicBezTo>
                  <a:pt x="358" y="191"/>
                  <a:pt x="357" y="191"/>
                  <a:pt x="357" y="191"/>
                </a:cubicBezTo>
                <a:cubicBezTo>
                  <a:pt x="356" y="191"/>
                  <a:pt x="354" y="190"/>
                  <a:pt x="353" y="190"/>
                </a:cubicBezTo>
                <a:cubicBezTo>
                  <a:pt x="353" y="190"/>
                  <a:pt x="352" y="190"/>
                  <a:pt x="352" y="190"/>
                </a:cubicBezTo>
                <a:cubicBezTo>
                  <a:pt x="350" y="190"/>
                  <a:pt x="348" y="189"/>
                  <a:pt x="346" y="190"/>
                </a:cubicBezTo>
                <a:cubicBezTo>
                  <a:pt x="343" y="188"/>
                  <a:pt x="340" y="189"/>
                  <a:pt x="338" y="187"/>
                </a:cubicBezTo>
                <a:cubicBezTo>
                  <a:pt x="338" y="185"/>
                  <a:pt x="339" y="183"/>
                  <a:pt x="339" y="181"/>
                </a:cubicBezTo>
                <a:cubicBezTo>
                  <a:pt x="339" y="181"/>
                  <a:pt x="339" y="180"/>
                  <a:pt x="339" y="179"/>
                </a:cubicBezTo>
                <a:cubicBezTo>
                  <a:pt x="339" y="178"/>
                  <a:pt x="339" y="177"/>
                  <a:pt x="339" y="176"/>
                </a:cubicBezTo>
                <a:cubicBezTo>
                  <a:pt x="339" y="174"/>
                  <a:pt x="340" y="173"/>
                  <a:pt x="340" y="171"/>
                </a:cubicBezTo>
                <a:cubicBezTo>
                  <a:pt x="341" y="168"/>
                  <a:pt x="341" y="165"/>
                  <a:pt x="342" y="163"/>
                </a:cubicBezTo>
                <a:cubicBezTo>
                  <a:pt x="342" y="162"/>
                  <a:pt x="342" y="162"/>
                  <a:pt x="341" y="161"/>
                </a:cubicBezTo>
                <a:cubicBezTo>
                  <a:pt x="341" y="161"/>
                  <a:pt x="342" y="160"/>
                  <a:pt x="342" y="160"/>
                </a:cubicBezTo>
                <a:cubicBezTo>
                  <a:pt x="342" y="159"/>
                  <a:pt x="342" y="157"/>
                  <a:pt x="342" y="155"/>
                </a:cubicBezTo>
                <a:cubicBezTo>
                  <a:pt x="342" y="154"/>
                  <a:pt x="343" y="153"/>
                  <a:pt x="343" y="153"/>
                </a:cubicBezTo>
                <a:cubicBezTo>
                  <a:pt x="343" y="152"/>
                  <a:pt x="343" y="151"/>
                  <a:pt x="343" y="150"/>
                </a:cubicBezTo>
                <a:cubicBezTo>
                  <a:pt x="343" y="148"/>
                  <a:pt x="344" y="146"/>
                  <a:pt x="344" y="145"/>
                </a:cubicBezTo>
                <a:cubicBezTo>
                  <a:pt x="345" y="143"/>
                  <a:pt x="345" y="141"/>
                  <a:pt x="344" y="139"/>
                </a:cubicBezTo>
                <a:cubicBezTo>
                  <a:pt x="345" y="138"/>
                  <a:pt x="345" y="136"/>
                  <a:pt x="346" y="134"/>
                </a:cubicBezTo>
                <a:cubicBezTo>
                  <a:pt x="346" y="133"/>
                  <a:pt x="346" y="133"/>
                  <a:pt x="346" y="132"/>
                </a:cubicBezTo>
                <a:cubicBezTo>
                  <a:pt x="346" y="131"/>
                  <a:pt x="347" y="131"/>
                  <a:pt x="347" y="131"/>
                </a:cubicBezTo>
                <a:cubicBezTo>
                  <a:pt x="347" y="130"/>
                  <a:pt x="346" y="130"/>
                  <a:pt x="346" y="129"/>
                </a:cubicBezTo>
                <a:cubicBezTo>
                  <a:pt x="346" y="128"/>
                  <a:pt x="347" y="127"/>
                  <a:pt x="347" y="127"/>
                </a:cubicBezTo>
                <a:cubicBezTo>
                  <a:pt x="347" y="126"/>
                  <a:pt x="347" y="125"/>
                  <a:pt x="347" y="124"/>
                </a:cubicBezTo>
                <a:cubicBezTo>
                  <a:pt x="347" y="124"/>
                  <a:pt x="347" y="123"/>
                  <a:pt x="347" y="123"/>
                </a:cubicBezTo>
                <a:cubicBezTo>
                  <a:pt x="347" y="122"/>
                  <a:pt x="347" y="122"/>
                  <a:pt x="347" y="121"/>
                </a:cubicBezTo>
                <a:cubicBezTo>
                  <a:pt x="347" y="121"/>
                  <a:pt x="347" y="120"/>
                  <a:pt x="348" y="119"/>
                </a:cubicBezTo>
                <a:cubicBezTo>
                  <a:pt x="349" y="118"/>
                  <a:pt x="350" y="116"/>
                  <a:pt x="351" y="115"/>
                </a:cubicBezTo>
                <a:cubicBezTo>
                  <a:pt x="351" y="115"/>
                  <a:pt x="351" y="115"/>
                  <a:pt x="352" y="114"/>
                </a:cubicBezTo>
                <a:cubicBezTo>
                  <a:pt x="352" y="114"/>
                  <a:pt x="352" y="113"/>
                  <a:pt x="352" y="113"/>
                </a:cubicBezTo>
                <a:cubicBezTo>
                  <a:pt x="352" y="112"/>
                  <a:pt x="352" y="111"/>
                  <a:pt x="353" y="110"/>
                </a:cubicBezTo>
                <a:cubicBezTo>
                  <a:pt x="353" y="109"/>
                  <a:pt x="352" y="107"/>
                  <a:pt x="352" y="106"/>
                </a:cubicBezTo>
                <a:cubicBezTo>
                  <a:pt x="353" y="104"/>
                  <a:pt x="353" y="102"/>
                  <a:pt x="355" y="100"/>
                </a:cubicBezTo>
                <a:cubicBezTo>
                  <a:pt x="355" y="99"/>
                  <a:pt x="355" y="97"/>
                  <a:pt x="356" y="96"/>
                </a:cubicBezTo>
                <a:cubicBezTo>
                  <a:pt x="356" y="95"/>
                  <a:pt x="356" y="94"/>
                  <a:pt x="356" y="94"/>
                </a:cubicBezTo>
                <a:cubicBezTo>
                  <a:pt x="356" y="93"/>
                  <a:pt x="356" y="93"/>
                  <a:pt x="356" y="92"/>
                </a:cubicBezTo>
                <a:cubicBezTo>
                  <a:pt x="356" y="92"/>
                  <a:pt x="356" y="91"/>
                  <a:pt x="356" y="91"/>
                </a:cubicBezTo>
                <a:cubicBezTo>
                  <a:pt x="356" y="91"/>
                  <a:pt x="356" y="90"/>
                  <a:pt x="356" y="90"/>
                </a:cubicBezTo>
                <a:cubicBezTo>
                  <a:pt x="356" y="90"/>
                  <a:pt x="356" y="89"/>
                  <a:pt x="356" y="89"/>
                </a:cubicBezTo>
                <a:cubicBezTo>
                  <a:pt x="356" y="88"/>
                  <a:pt x="356" y="86"/>
                  <a:pt x="356" y="86"/>
                </a:cubicBezTo>
                <a:cubicBezTo>
                  <a:pt x="356" y="86"/>
                  <a:pt x="356" y="85"/>
                  <a:pt x="356" y="85"/>
                </a:cubicBezTo>
                <a:cubicBezTo>
                  <a:pt x="355" y="83"/>
                  <a:pt x="355" y="80"/>
                  <a:pt x="352" y="77"/>
                </a:cubicBezTo>
                <a:cubicBezTo>
                  <a:pt x="352" y="77"/>
                  <a:pt x="351" y="77"/>
                  <a:pt x="351" y="77"/>
                </a:cubicBezTo>
                <a:cubicBezTo>
                  <a:pt x="351" y="77"/>
                  <a:pt x="351" y="76"/>
                  <a:pt x="350" y="76"/>
                </a:cubicBezTo>
                <a:cubicBezTo>
                  <a:pt x="350" y="76"/>
                  <a:pt x="350" y="76"/>
                  <a:pt x="349" y="76"/>
                </a:cubicBezTo>
                <a:cubicBezTo>
                  <a:pt x="349" y="76"/>
                  <a:pt x="349" y="76"/>
                  <a:pt x="348" y="75"/>
                </a:cubicBezTo>
                <a:cubicBezTo>
                  <a:pt x="348" y="75"/>
                  <a:pt x="347" y="76"/>
                  <a:pt x="347" y="76"/>
                </a:cubicBezTo>
                <a:cubicBezTo>
                  <a:pt x="347" y="76"/>
                  <a:pt x="347" y="75"/>
                  <a:pt x="347" y="75"/>
                </a:cubicBezTo>
                <a:cubicBezTo>
                  <a:pt x="346" y="75"/>
                  <a:pt x="345" y="76"/>
                  <a:pt x="345" y="76"/>
                </a:cubicBezTo>
                <a:cubicBezTo>
                  <a:pt x="344" y="76"/>
                  <a:pt x="344" y="76"/>
                  <a:pt x="343" y="76"/>
                </a:cubicBezTo>
                <a:cubicBezTo>
                  <a:pt x="342" y="76"/>
                  <a:pt x="342" y="76"/>
                  <a:pt x="341" y="76"/>
                </a:cubicBezTo>
                <a:cubicBezTo>
                  <a:pt x="340" y="74"/>
                  <a:pt x="340" y="72"/>
                  <a:pt x="339" y="70"/>
                </a:cubicBezTo>
                <a:cubicBezTo>
                  <a:pt x="338" y="68"/>
                  <a:pt x="336" y="66"/>
                  <a:pt x="335" y="64"/>
                </a:cubicBezTo>
                <a:cubicBezTo>
                  <a:pt x="335" y="63"/>
                  <a:pt x="335" y="63"/>
                  <a:pt x="335" y="62"/>
                </a:cubicBezTo>
                <a:cubicBezTo>
                  <a:pt x="335" y="61"/>
                  <a:pt x="334" y="60"/>
                  <a:pt x="334" y="60"/>
                </a:cubicBezTo>
                <a:cubicBezTo>
                  <a:pt x="333" y="56"/>
                  <a:pt x="332" y="53"/>
                  <a:pt x="331" y="50"/>
                </a:cubicBezTo>
                <a:cubicBezTo>
                  <a:pt x="331" y="49"/>
                  <a:pt x="330" y="47"/>
                  <a:pt x="330" y="47"/>
                </a:cubicBezTo>
                <a:cubicBezTo>
                  <a:pt x="330" y="46"/>
                  <a:pt x="330" y="46"/>
                  <a:pt x="330" y="46"/>
                </a:cubicBezTo>
                <a:cubicBezTo>
                  <a:pt x="330" y="45"/>
                  <a:pt x="330" y="45"/>
                  <a:pt x="329" y="44"/>
                </a:cubicBezTo>
                <a:cubicBezTo>
                  <a:pt x="329" y="43"/>
                  <a:pt x="329" y="43"/>
                  <a:pt x="329" y="42"/>
                </a:cubicBezTo>
                <a:cubicBezTo>
                  <a:pt x="328" y="41"/>
                  <a:pt x="326" y="38"/>
                  <a:pt x="327" y="37"/>
                </a:cubicBezTo>
                <a:cubicBezTo>
                  <a:pt x="327" y="37"/>
                  <a:pt x="326" y="37"/>
                  <a:pt x="325" y="36"/>
                </a:cubicBezTo>
                <a:cubicBezTo>
                  <a:pt x="325" y="35"/>
                  <a:pt x="325" y="35"/>
                  <a:pt x="324" y="34"/>
                </a:cubicBezTo>
                <a:cubicBezTo>
                  <a:pt x="324" y="34"/>
                  <a:pt x="324" y="33"/>
                  <a:pt x="325" y="33"/>
                </a:cubicBezTo>
                <a:cubicBezTo>
                  <a:pt x="324" y="33"/>
                  <a:pt x="324" y="33"/>
                  <a:pt x="324" y="33"/>
                </a:cubicBezTo>
                <a:cubicBezTo>
                  <a:pt x="323" y="32"/>
                  <a:pt x="324" y="32"/>
                  <a:pt x="323" y="31"/>
                </a:cubicBezTo>
                <a:cubicBezTo>
                  <a:pt x="323" y="31"/>
                  <a:pt x="323" y="31"/>
                  <a:pt x="322" y="30"/>
                </a:cubicBezTo>
                <a:cubicBezTo>
                  <a:pt x="321" y="29"/>
                  <a:pt x="320" y="27"/>
                  <a:pt x="319" y="27"/>
                </a:cubicBezTo>
                <a:cubicBezTo>
                  <a:pt x="319" y="27"/>
                  <a:pt x="319" y="27"/>
                  <a:pt x="319" y="27"/>
                </a:cubicBezTo>
                <a:cubicBezTo>
                  <a:pt x="317" y="25"/>
                  <a:pt x="317" y="24"/>
                  <a:pt x="316" y="23"/>
                </a:cubicBezTo>
                <a:cubicBezTo>
                  <a:pt x="315" y="22"/>
                  <a:pt x="314" y="22"/>
                  <a:pt x="313" y="21"/>
                </a:cubicBezTo>
                <a:cubicBezTo>
                  <a:pt x="312" y="19"/>
                  <a:pt x="311" y="18"/>
                  <a:pt x="309" y="17"/>
                </a:cubicBezTo>
                <a:cubicBezTo>
                  <a:pt x="308" y="16"/>
                  <a:pt x="306" y="14"/>
                  <a:pt x="305" y="13"/>
                </a:cubicBezTo>
                <a:cubicBezTo>
                  <a:pt x="304" y="13"/>
                  <a:pt x="302" y="12"/>
                  <a:pt x="302" y="12"/>
                </a:cubicBezTo>
                <a:cubicBezTo>
                  <a:pt x="301" y="11"/>
                  <a:pt x="301" y="11"/>
                  <a:pt x="300" y="10"/>
                </a:cubicBezTo>
                <a:cubicBezTo>
                  <a:pt x="300" y="10"/>
                  <a:pt x="299" y="10"/>
                  <a:pt x="299" y="10"/>
                </a:cubicBezTo>
                <a:cubicBezTo>
                  <a:pt x="299" y="10"/>
                  <a:pt x="298" y="9"/>
                  <a:pt x="298" y="9"/>
                </a:cubicBezTo>
                <a:cubicBezTo>
                  <a:pt x="296" y="8"/>
                  <a:pt x="294" y="8"/>
                  <a:pt x="294" y="6"/>
                </a:cubicBezTo>
                <a:cubicBezTo>
                  <a:pt x="293" y="7"/>
                  <a:pt x="292" y="6"/>
                  <a:pt x="292" y="5"/>
                </a:cubicBezTo>
                <a:cubicBezTo>
                  <a:pt x="291" y="5"/>
                  <a:pt x="291" y="5"/>
                  <a:pt x="291" y="4"/>
                </a:cubicBezTo>
                <a:cubicBezTo>
                  <a:pt x="290" y="4"/>
                  <a:pt x="289" y="4"/>
                  <a:pt x="288" y="4"/>
                </a:cubicBezTo>
                <a:cubicBezTo>
                  <a:pt x="288" y="4"/>
                  <a:pt x="287" y="4"/>
                  <a:pt x="287" y="3"/>
                </a:cubicBezTo>
                <a:cubicBezTo>
                  <a:pt x="287" y="3"/>
                  <a:pt x="287" y="3"/>
                  <a:pt x="287" y="3"/>
                </a:cubicBezTo>
                <a:cubicBezTo>
                  <a:pt x="287" y="3"/>
                  <a:pt x="286" y="3"/>
                  <a:pt x="286" y="3"/>
                </a:cubicBezTo>
                <a:cubicBezTo>
                  <a:pt x="285" y="3"/>
                  <a:pt x="285" y="2"/>
                  <a:pt x="285" y="2"/>
                </a:cubicBezTo>
                <a:cubicBezTo>
                  <a:pt x="284" y="2"/>
                  <a:pt x="284" y="2"/>
                  <a:pt x="284" y="2"/>
                </a:cubicBezTo>
                <a:cubicBezTo>
                  <a:pt x="283" y="1"/>
                  <a:pt x="282" y="1"/>
                  <a:pt x="280" y="1"/>
                </a:cubicBezTo>
                <a:cubicBezTo>
                  <a:pt x="279" y="1"/>
                  <a:pt x="278" y="0"/>
                  <a:pt x="277" y="0"/>
                </a:cubicBezTo>
                <a:cubicBezTo>
                  <a:pt x="276" y="0"/>
                  <a:pt x="275" y="0"/>
                  <a:pt x="274" y="0"/>
                </a:cubicBezTo>
                <a:cubicBezTo>
                  <a:pt x="274" y="0"/>
                  <a:pt x="273" y="0"/>
                  <a:pt x="273" y="0"/>
                </a:cubicBezTo>
                <a:cubicBezTo>
                  <a:pt x="273" y="0"/>
                  <a:pt x="272" y="0"/>
                  <a:pt x="272" y="0"/>
                </a:cubicBezTo>
                <a:cubicBezTo>
                  <a:pt x="272" y="0"/>
                  <a:pt x="271" y="0"/>
                  <a:pt x="271" y="0"/>
                </a:cubicBezTo>
                <a:cubicBezTo>
                  <a:pt x="270" y="0"/>
                  <a:pt x="270" y="0"/>
                  <a:pt x="269" y="0"/>
                </a:cubicBezTo>
                <a:cubicBezTo>
                  <a:pt x="268" y="0"/>
                  <a:pt x="267" y="0"/>
                  <a:pt x="267" y="0"/>
                </a:cubicBezTo>
                <a:cubicBezTo>
                  <a:pt x="266" y="0"/>
                  <a:pt x="265" y="0"/>
                  <a:pt x="265" y="1"/>
                </a:cubicBezTo>
                <a:cubicBezTo>
                  <a:pt x="264" y="1"/>
                  <a:pt x="264" y="0"/>
                  <a:pt x="264" y="0"/>
                </a:cubicBezTo>
                <a:cubicBezTo>
                  <a:pt x="263" y="1"/>
                  <a:pt x="262" y="2"/>
                  <a:pt x="260" y="2"/>
                </a:cubicBezTo>
                <a:cubicBezTo>
                  <a:pt x="260" y="2"/>
                  <a:pt x="260" y="2"/>
                  <a:pt x="260" y="2"/>
                </a:cubicBezTo>
                <a:cubicBezTo>
                  <a:pt x="259" y="2"/>
                  <a:pt x="259" y="3"/>
                  <a:pt x="259" y="3"/>
                </a:cubicBezTo>
                <a:cubicBezTo>
                  <a:pt x="258" y="3"/>
                  <a:pt x="257" y="3"/>
                  <a:pt x="256" y="4"/>
                </a:cubicBezTo>
                <a:cubicBezTo>
                  <a:pt x="256" y="4"/>
                  <a:pt x="256" y="4"/>
                  <a:pt x="256" y="4"/>
                </a:cubicBezTo>
                <a:cubicBezTo>
                  <a:pt x="256" y="5"/>
                  <a:pt x="255" y="4"/>
                  <a:pt x="256" y="4"/>
                </a:cubicBezTo>
                <a:cubicBezTo>
                  <a:pt x="255" y="5"/>
                  <a:pt x="255" y="5"/>
                  <a:pt x="254" y="6"/>
                </a:cubicBezTo>
                <a:cubicBezTo>
                  <a:pt x="253" y="7"/>
                  <a:pt x="251" y="9"/>
                  <a:pt x="251" y="9"/>
                </a:cubicBezTo>
                <a:cubicBezTo>
                  <a:pt x="249" y="11"/>
                  <a:pt x="246" y="13"/>
                  <a:pt x="246" y="14"/>
                </a:cubicBezTo>
                <a:cubicBezTo>
                  <a:pt x="245" y="14"/>
                  <a:pt x="245" y="14"/>
                  <a:pt x="245" y="15"/>
                </a:cubicBezTo>
                <a:cubicBezTo>
                  <a:pt x="245" y="15"/>
                  <a:pt x="245" y="16"/>
                  <a:pt x="245" y="16"/>
                </a:cubicBezTo>
                <a:cubicBezTo>
                  <a:pt x="244" y="16"/>
                  <a:pt x="244" y="16"/>
                  <a:pt x="244" y="16"/>
                </a:cubicBezTo>
                <a:cubicBezTo>
                  <a:pt x="244" y="17"/>
                  <a:pt x="244" y="17"/>
                  <a:pt x="244" y="17"/>
                </a:cubicBezTo>
                <a:cubicBezTo>
                  <a:pt x="243" y="18"/>
                  <a:pt x="241" y="19"/>
                  <a:pt x="240" y="20"/>
                </a:cubicBezTo>
                <a:cubicBezTo>
                  <a:pt x="240" y="20"/>
                  <a:pt x="240" y="21"/>
                  <a:pt x="240" y="21"/>
                </a:cubicBezTo>
                <a:cubicBezTo>
                  <a:pt x="240" y="21"/>
                  <a:pt x="239" y="22"/>
                  <a:pt x="239" y="22"/>
                </a:cubicBezTo>
                <a:cubicBezTo>
                  <a:pt x="239" y="23"/>
                  <a:pt x="238" y="24"/>
                  <a:pt x="237" y="24"/>
                </a:cubicBezTo>
                <a:cubicBezTo>
                  <a:pt x="237" y="25"/>
                  <a:pt x="236" y="26"/>
                  <a:pt x="235" y="27"/>
                </a:cubicBezTo>
                <a:cubicBezTo>
                  <a:pt x="235" y="27"/>
                  <a:pt x="235" y="28"/>
                  <a:pt x="235" y="28"/>
                </a:cubicBezTo>
                <a:cubicBezTo>
                  <a:pt x="234" y="29"/>
                  <a:pt x="234" y="29"/>
                  <a:pt x="233" y="29"/>
                </a:cubicBezTo>
                <a:cubicBezTo>
                  <a:pt x="233" y="30"/>
                  <a:pt x="233" y="30"/>
                  <a:pt x="233" y="31"/>
                </a:cubicBezTo>
                <a:cubicBezTo>
                  <a:pt x="233" y="31"/>
                  <a:pt x="232" y="31"/>
                  <a:pt x="232" y="32"/>
                </a:cubicBezTo>
                <a:cubicBezTo>
                  <a:pt x="232" y="32"/>
                  <a:pt x="232" y="32"/>
                  <a:pt x="232" y="32"/>
                </a:cubicBezTo>
                <a:cubicBezTo>
                  <a:pt x="232" y="33"/>
                  <a:pt x="231" y="33"/>
                  <a:pt x="231" y="33"/>
                </a:cubicBezTo>
                <a:cubicBezTo>
                  <a:pt x="231" y="33"/>
                  <a:pt x="231" y="34"/>
                  <a:pt x="231" y="34"/>
                </a:cubicBezTo>
                <a:cubicBezTo>
                  <a:pt x="231" y="35"/>
                  <a:pt x="230" y="35"/>
                  <a:pt x="230" y="35"/>
                </a:cubicBezTo>
                <a:cubicBezTo>
                  <a:pt x="230" y="36"/>
                  <a:pt x="230" y="36"/>
                  <a:pt x="230" y="37"/>
                </a:cubicBezTo>
                <a:cubicBezTo>
                  <a:pt x="229" y="37"/>
                  <a:pt x="228" y="38"/>
                  <a:pt x="228" y="38"/>
                </a:cubicBezTo>
                <a:cubicBezTo>
                  <a:pt x="227" y="39"/>
                  <a:pt x="228" y="39"/>
                  <a:pt x="228" y="39"/>
                </a:cubicBezTo>
                <a:cubicBezTo>
                  <a:pt x="227" y="40"/>
                  <a:pt x="227" y="40"/>
                  <a:pt x="226" y="41"/>
                </a:cubicBezTo>
                <a:cubicBezTo>
                  <a:pt x="226" y="42"/>
                  <a:pt x="227" y="41"/>
                  <a:pt x="227" y="42"/>
                </a:cubicBezTo>
                <a:cubicBezTo>
                  <a:pt x="228" y="43"/>
                  <a:pt x="228" y="42"/>
                  <a:pt x="229" y="42"/>
                </a:cubicBezTo>
                <a:cubicBezTo>
                  <a:pt x="229" y="41"/>
                  <a:pt x="230" y="40"/>
                  <a:pt x="230" y="40"/>
                </a:cubicBezTo>
                <a:cubicBezTo>
                  <a:pt x="230" y="39"/>
                  <a:pt x="231" y="39"/>
                  <a:pt x="231" y="39"/>
                </a:cubicBezTo>
                <a:cubicBezTo>
                  <a:pt x="232" y="38"/>
                  <a:pt x="232" y="37"/>
                  <a:pt x="232" y="36"/>
                </a:cubicBezTo>
                <a:cubicBezTo>
                  <a:pt x="232" y="37"/>
                  <a:pt x="233" y="35"/>
                  <a:pt x="233" y="35"/>
                </a:cubicBezTo>
                <a:cubicBezTo>
                  <a:pt x="233" y="35"/>
                  <a:pt x="234" y="34"/>
                  <a:pt x="234" y="34"/>
                </a:cubicBezTo>
                <a:cubicBezTo>
                  <a:pt x="234" y="34"/>
                  <a:pt x="234" y="33"/>
                  <a:pt x="235" y="33"/>
                </a:cubicBezTo>
                <a:cubicBezTo>
                  <a:pt x="235" y="31"/>
                  <a:pt x="236" y="29"/>
                  <a:pt x="239" y="28"/>
                </a:cubicBezTo>
                <a:cubicBezTo>
                  <a:pt x="239" y="25"/>
                  <a:pt x="241" y="24"/>
                  <a:pt x="243" y="22"/>
                </a:cubicBezTo>
                <a:cubicBezTo>
                  <a:pt x="243" y="22"/>
                  <a:pt x="243" y="22"/>
                  <a:pt x="243" y="22"/>
                </a:cubicBezTo>
                <a:cubicBezTo>
                  <a:pt x="243" y="22"/>
                  <a:pt x="243" y="22"/>
                  <a:pt x="243" y="22"/>
                </a:cubicBezTo>
                <a:cubicBezTo>
                  <a:pt x="244" y="21"/>
                  <a:pt x="244" y="21"/>
                  <a:pt x="244" y="20"/>
                </a:cubicBezTo>
                <a:cubicBezTo>
                  <a:pt x="245" y="19"/>
                  <a:pt x="247" y="18"/>
                  <a:pt x="247" y="16"/>
                </a:cubicBezTo>
                <a:cubicBezTo>
                  <a:pt x="248" y="17"/>
                  <a:pt x="249" y="16"/>
                  <a:pt x="249" y="15"/>
                </a:cubicBezTo>
                <a:cubicBezTo>
                  <a:pt x="250" y="15"/>
                  <a:pt x="251" y="14"/>
                  <a:pt x="251" y="14"/>
                </a:cubicBezTo>
                <a:cubicBezTo>
                  <a:pt x="251" y="14"/>
                  <a:pt x="251" y="13"/>
                  <a:pt x="252" y="12"/>
                </a:cubicBezTo>
                <a:cubicBezTo>
                  <a:pt x="254" y="12"/>
                  <a:pt x="256" y="9"/>
                  <a:pt x="257" y="8"/>
                </a:cubicBezTo>
                <a:cubicBezTo>
                  <a:pt x="257" y="9"/>
                  <a:pt x="259" y="7"/>
                  <a:pt x="259" y="7"/>
                </a:cubicBezTo>
                <a:cubicBezTo>
                  <a:pt x="261" y="7"/>
                  <a:pt x="261" y="6"/>
                  <a:pt x="262" y="5"/>
                </a:cubicBezTo>
                <a:cubicBezTo>
                  <a:pt x="262" y="6"/>
                  <a:pt x="262" y="8"/>
                  <a:pt x="263" y="7"/>
                </a:cubicBezTo>
                <a:cubicBezTo>
                  <a:pt x="263" y="6"/>
                  <a:pt x="264" y="6"/>
                  <a:pt x="265" y="5"/>
                </a:cubicBezTo>
                <a:cubicBezTo>
                  <a:pt x="265" y="5"/>
                  <a:pt x="265" y="5"/>
                  <a:pt x="265" y="5"/>
                </a:cubicBezTo>
                <a:cubicBezTo>
                  <a:pt x="266" y="4"/>
                  <a:pt x="267" y="5"/>
                  <a:pt x="268" y="4"/>
                </a:cubicBezTo>
                <a:cubicBezTo>
                  <a:pt x="268" y="4"/>
                  <a:pt x="268" y="4"/>
                  <a:pt x="269" y="4"/>
                </a:cubicBezTo>
                <a:cubicBezTo>
                  <a:pt x="269" y="4"/>
                  <a:pt x="269" y="5"/>
                  <a:pt x="270" y="5"/>
                </a:cubicBezTo>
                <a:cubicBezTo>
                  <a:pt x="270" y="5"/>
                  <a:pt x="270" y="5"/>
                  <a:pt x="271" y="5"/>
                </a:cubicBezTo>
                <a:cubicBezTo>
                  <a:pt x="272" y="6"/>
                  <a:pt x="272" y="7"/>
                  <a:pt x="272" y="7"/>
                </a:cubicBezTo>
                <a:cubicBezTo>
                  <a:pt x="274" y="6"/>
                  <a:pt x="276" y="5"/>
                  <a:pt x="278" y="4"/>
                </a:cubicBezTo>
                <a:cubicBezTo>
                  <a:pt x="279" y="5"/>
                  <a:pt x="280" y="5"/>
                  <a:pt x="281" y="5"/>
                </a:cubicBezTo>
                <a:cubicBezTo>
                  <a:pt x="281" y="6"/>
                  <a:pt x="281" y="5"/>
                  <a:pt x="281" y="5"/>
                </a:cubicBezTo>
                <a:cubicBezTo>
                  <a:pt x="282" y="6"/>
                  <a:pt x="282" y="6"/>
                  <a:pt x="283" y="7"/>
                </a:cubicBezTo>
                <a:cubicBezTo>
                  <a:pt x="283" y="7"/>
                  <a:pt x="285" y="7"/>
                  <a:pt x="285" y="8"/>
                </a:cubicBezTo>
                <a:cubicBezTo>
                  <a:pt x="286" y="8"/>
                  <a:pt x="288" y="7"/>
                  <a:pt x="289" y="8"/>
                </a:cubicBezTo>
                <a:cubicBezTo>
                  <a:pt x="290" y="9"/>
                  <a:pt x="290" y="8"/>
                  <a:pt x="291" y="9"/>
                </a:cubicBezTo>
                <a:cubicBezTo>
                  <a:pt x="291" y="10"/>
                  <a:pt x="291" y="11"/>
                  <a:pt x="292" y="11"/>
                </a:cubicBezTo>
                <a:cubicBezTo>
                  <a:pt x="295" y="11"/>
                  <a:pt x="297" y="13"/>
                  <a:pt x="299" y="15"/>
                </a:cubicBezTo>
                <a:cubicBezTo>
                  <a:pt x="300" y="15"/>
                  <a:pt x="300" y="16"/>
                  <a:pt x="300" y="16"/>
                </a:cubicBezTo>
                <a:cubicBezTo>
                  <a:pt x="300" y="16"/>
                  <a:pt x="301" y="16"/>
                  <a:pt x="301" y="16"/>
                </a:cubicBezTo>
                <a:cubicBezTo>
                  <a:pt x="302" y="17"/>
                  <a:pt x="302" y="18"/>
                  <a:pt x="303" y="18"/>
                </a:cubicBezTo>
                <a:cubicBezTo>
                  <a:pt x="304" y="18"/>
                  <a:pt x="305" y="19"/>
                  <a:pt x="306" y="19"/>
                </a:cubicBezTo>
                <a:cubicBezTo>
                  <a:pt x="307" y="21"/>
                  <a:pt x="307" y="21"/>
                  <a:pt x="307" y="21"/>
                </a:cubicBezTo>
                <a:cubicBezTo>
                  <a:pt x="308" y="21"/>
                  <a:pt x="308" y="20"/>
                  <a:pt x="309" y="21"/>
                </a:cubicBezTo>
                <a:cubicBezTo>
                  <a:pt x="310" y="23"/>
                  <a:pt x="312" y="25"/>
                  <a:pt x="313" y="26"/>
                </a:cubicBezTo>
                <a:cubicBezTo>
                  <a:pt x="314" y="26"/>
                  <a:pt x="314" y="26"/>
                  <a:pt x="314" y="26"/>
                </a:cubicBezTo>
                <a:cubicBezTo>
                  <a:pt x="315" y="28"/>
                  <a:pt x="317" y="31"/>
                  <a:pt x="319" y="31"/>
                </a:cubicBezTo>
                <a:cubicBezTo>
                  <a:pt x="320" y="32"/>
                  <a:pt x="319" y="33"/>
                  <a:pt x="320" y="33"/>
                </a:cubicBezTo>
                <a:cubicBezTo>
                  <a:pt x="320" y="34"/>
                  <a:pt x="321" y="34"/>
                  <a:pt x="321" y="35"/>
                </a:cubicBezTo>
                <a:cubicBezTo>
                  <a:pt x="322" y="38"/>
                  <a:pt x="325" y="43"/>
                  <a:pt x="326" y="45"/>
                </a:cubicBezTo>
                <a:cubicBezTo>
                  <a:pt x="327" y="47"/>
                  <a:pt x="327" y="48"/>
                  <a:pt x="328" y="50"/>
                </a:cubicBezTo>
                <a:cubicBezTo>
                  <a:pt x="328" y="50"/>
                  <a:pt x="327" y="50"/>
                  <a:pt x="327" y="50"/>
                </a:cubicBezTo>
                <a:cubicBezTo>
                  <a:pt x="328" y="51"/>
                  <a:pt x="328" y="51"/>
                  <a:pt x="328" y="52"/>
                </a:cubicBezTo>
                <a:cubicBezTo>
                  <a:pt x="328" y="53"/>
                  <a:pt x="329" y="55"/>
                  <a:pt x="330" y="56"/>
                </a:cubicBezTo>
                <a:cubicBezTo>
                  <a:pt x="330" y="56"/>
                  <a:pt x="330" y="56"/>
                  <a:pt x="330" y="56"/>
                </a:cubicBezTo>
                <a:cubicBezTo>
                  <a:pt x="330" y="57"/>
                  <a:pt x="330" y="57"/>
                  <a:pt x="330" y="57"/>
                </a:cubicBezTo>
                <a:cubicBezTo>
                  <a:pt x="330" y="59"/>
                  <a:pt x="331" y="60"/>
                  <a:pt x="332" y="62"/>
                </a:cubicBezTo>
                <a:cubicBezTo>
                  <a:pt x="332" y="63"/>
                  <a:pt x="333" y="65"/>
                  <a:pt x="333" y="66"/>
                </a:cubicBezTo>
                <a:cubicBezTo>
                  <a:pt x="334" y="66"/>
                  <a:pt x="334" y="66"/>
                  <a:pt x="335" y="67"/>
                </a:cubicBezTo>
                <a:cubicBezTo>
                  <a:pt x="336" y="69"/>
                  <a:pt x="336" y="71"/>
                  <a:pt x="336" y="72"/>
                </a:cubicBezTo>
                <a:cubicBezTo>
                  <a:pt x="337" y="73"/>
                  <a:pt x="337" y="74"/>
                  <a:pt x="337" y="74"/>
                </a:cubicBezTo>
                <a:cubicBezTo>
                  <a:pt x="337" y="74"/>
                  <a:pt x="337" y="73"/>
                  <a:pt x="337" y="74"/>
                </a:cubicBezTo>
                <a:cubicBezTo>
                  <a:pt x="337" y="74"/>
                  <a:pt x="337" y="75"/>
                  <a:pt x="337" y="75"/>
                </a:cubicBezTo>
                <a:cubicBezTo>
                  <a:pt x="337" y="76"/>
                  <a:pt x="338" y="77"/>
                  <a:pt x="337" y="78"/>
                </a:cubicBezTo>
                <a:cubicBezTo>
                  <a:pt x="334" y="81"/>
                  <a:pt x="329" y="84"/>
                  <a:pt x="326" y="87"/>
                </a:cubicBezTo>
                <a:cubicBezTo>
                  <a:pt x="326" y="87"/>
                  <a:pt x="325" y="88"/>
                  <a:pt x="324" y="88"/>
                </a:cubicBezTo>
                <a:cubicBezTo>
                  <a:pt x="324" y="88"/>
                  <a:pt x="325" y="89"/>
                  <a:pt x="325" y="89"/>
                </a:cubicBezTo>
                <a:cubicBezTo>
                  <a:pt x="325" y="89"/>
                  <a:pt x="324" y="89"/>
                  <a:pt x="324" y="89"/>
                </a:cubicBezTo>
                <a:cubicBezTo>
                  <a:pt x="324" y="89"/>
                  <a:pt x="324" y="89"/>
                  <a:pt x="324" y="89"/>
                </a:cubicBezTo>
                <a:cubicBezTo>
                  <a:pt x="324" y="90"/>
                  <a:pt x="324" y="90"/>
                  <a:pt x="323" y="90"/>
                </a:cubicBezTo>
                <a:cubicBezTo>
                  <a:pt x="323" y="90"/>
                  <a:pt x="324" y="90"/>
                  <a:pt x="324" y="90"/>
                </a:cubicBezTo>
                <a:cubicBezTo>
                  <a:pt x="324" y="90"/>
                  <a:pt x="323" y="92"/>
                  <a:pt x="323" y="92"/>
                </a:cubicBezTo>
                <a:cubicBezTo>
                  <a:pt x="322" y="93"/>
                  <a:pt x="322" y="93"/>
                  <a:pt x="322" y="94"/>
                </a:cubicBezTo>
                <a:cubicBezTo>
                  <a:pt x="322" y="94"/>
                  <a:pt x="321" y="94"/>
                  <a:pt x="321" y="94"/>
                </a:cubicBezTo>
                <a:cubicBezTo>
                  <a:pt x="321" y="94"/>
                  <a:pt x="321" y="95"/>
                  <a:pt x="321" y="95"/>
                </a:cubicBezTo>
                <a:cubicBezTo>
                  <a:pt x="321" y="95"/>
                  <a:pt x="321" y="96"/>
                  <a:pt x="321" y="96"/>
                </a:cubicBezTo>
                <a:cubicBezTo>
                  <a:pt x="320" y="96"/>
                  <a:pt x="320" y="98"/>
                  <a:pt x="320" y="98"/>
                </a:cubicBezTo>
                <a:cubicBezTo>
                  <a:pt x="320" y="99"/>
                  <a:pt x="320" y="100"/>
                  <a:pt x="319" y="101"/>
                </a:cubicBezTo>
                <a:cubicBezTo>
                  <a:pt x="319" y="103"/>
                  <a:pt x="318" y="104"/>
                  <a:pt x="318" y="105"/>
                </a:cubicBezTo>
                <a:cubicBezTo>
                  <a:pt x="318" y="105"/>
                  <a:pt x="319" y="106"/>
                  <a:pt x="319" y="106"/>
                </a:cubicBezTo>
                <a:cubicBezTo>
                  <a:pt x="319" y="106"/>
                  <a:pt x="319" y="107"/>
                  <a:pt x="319" y="107"/>
                </a:cubicBezTo>
                <a:cubicBezTo>
                  <a:pt x="319" y="107"/>
                  <a:pt x="319" y="108"/>
                  <a:pt x="319" y="108"/>
                </a:cubicBezTo>
                <a:cubicBezTo>
                  <a:pt x="319" y="109"/>
                  <a:pt x="319" y="110"/>
                  <a:pt x="319" y="110"/>
                </a:cubicBezTo>
                <a:cubicBezTo>
                  <a:pt x="319" y="111"/>
                  <a:pt x="319" y="111"/>
                  <a:pt x="319" y="111"/>
                </a:cubicBezTo>
                <a:cubicBezTo>
                  <a:pt x="319" y="113"/>
                  <a:pt x="320" y="114"/>
                  <a:pt x="321" y="116"/>
                </a:cubicBezTo>
                <a:cubicBezTo>
                  <a:pt x="323" y="119"/>
                  <a:pt x="324" y="121"/>
                  <a:pt x="325" y="122"/>
                </a:cubicBezTo>
                <a:cubicBezTo>
                  <a:pt x="326" y="123"/>
                  <a:pt x="326" y="123"/>
                  <a:pt x="326" y="123"/>
                </a:cubicBezTo>
                <a:cubicBezTo>
                  <a:pt x="327" y="123"/>
                  <a:pt x="327" y="124"/>
                  <a:pt x="328" y="125"/>
                </a:cubicBezTo>
                <a:cubicBezTo>
                  <a:pt x="329" y="125"/>
                  <a:pt x="330" y="125"/>
                  <a:pt x="330" y="126"/>
                </a:cubicBezTo>
                <a:cubicBezTo>
                  <a:pt x="331" y="126"/>
                  <a:pt x="331" y="126"/>
                  <a:pt x="331" y="126"/>
                </a:cubicBezTo>
                <a:cubicBezTo>
                  <a:pt x="331" y="126"/>
                  <a:pt x="332" y="127"/>
                  <a:pt x="332" y="127"/>
                </a:cubicBezTo>
                <a:cubicBezTo>
                  <a:pt x="332" y="127"/>
                  <a:pt x="333" y="126"/>
                  <a:pt x="334" y="126"/>
                </a:cubicBezTo>
                <a:cubicBezTo>
                  <a:pt x="334" y="127"/>
                  <a:pt x="335" y="127"/>
                  <a:pt x="335" y="127"/>
                </a:cubicBezTo>
                <a:cubicBezTo>
                  <a:pt x="335" y="127"/>
                  <a:pt x="336" y="127"/>
                  <a:pt x="336" y="127"/>
                </a:cubicBezTo>
                <a:cubicBezTo>
                  <a:pt x="338" y="127"/>
                  <a:pt x="339" y="127"/>
                  <a:pt x="340" y="126"/>
                </a:cubicBezTo>
                <a:cubicBezTo>
                  <a:pt x="341" y="126"/>
                  <a:pt x="342" y="124"/>
                  <a:pt x="343" y="125"/>
                </a:cubicBezTo>
                <a:cubicBezTo>
                  <a:pt x="343" y="127"/>
                  <a:pt x="343" y="129"/>
                  <a:pt x="343" y="130"/>
                </a:cubicBezTo>
                <a:cubicBezTo>
                  <a:pt x="343" y="131"/>
                  <a:pt x="343" y="131"/>
                  <a:pt x="343" y="131"/>
                </a:cubicBezTo>
                <a:cubicBezTo>
                  <a:pt x="343" y="131"/>
                  <a:pt x="342" y="131"/>
                  <a:pt x="342" y="131"/>
                </a:cubicBezTo>
                <a:cubicBezTo>
                  <a:pt x="342" y="131"/>
                  <a:pt x="343" y="132"/>
                  <a:pt x="343" y="132"/>
                </a:cubicBezTo>
                <a:cubicBezTo>
                  <a:pt x="343" y="132"/>
                  <a:pt x="342" y="133"/>
                  <a:pt x="342" y="133"/>
                </a:cubicBezTo>
                <a:cubicBezTo>
                  <a:pt x="342" y="133"/>
                  <a:pt x="342" y="134"/>
                  <a:pt x="342" y="135"/>
                </a:cubicBezTo>
                <a:cubicBezTo>
                  <a:pt x="342" y="136"/>
                  <a:pt x="342" y="137"/>
                  <a:pt x="341" y="138"/>
                </a:cubicBezTo>
                <a:cubicBezTo>
                  <a:pt x="341" y="140"/>
                  <a:pt x="340" y="143"/>
                  <a:pt x="340" y="146"/>
                </a:cubicBezTo>
                <a:cubicBezTo>
                  <a:pt x="340" y="148"/>
                  <a:pt x="339" y="149"/>
                  <a:pt x="339" y="151"/>
                </a:cubicBezTo>
                <a:cubicBezTo>
                  <a:pt x="339" y="151"/>
                  <a:pt x="339" y="151"/>
                  <a:pt x="338" y="152"/>
                </a:cubicBezTo>
                <a:cubicBezTo>
                  <a:pt x="338" y="152"/>
                  <a:pt x="339" y="152"/>
                  <a:pt x="339" y="152"/>
                </a:cubicBezTo>
                <a:cubicBezTo>
                  <a:pt x="339" y="154"/>
                  <a:pt x="338" y="155"/>
                  <a:pt x="338" y="156"/>
                </a:cubicBezTo>
                <a:cubicBezTo>
                  <a:pt x="338" y="156"/>
                  <a:pt x="339" y="156"/>
                  <a:pt x="339" y="156"/>
                </a:cubicBezTo>
                <a:cubicBezTo>
                  <a:pt x="339" y="156"/>
                  <a:pt x="338" y="157"/>
                  <a:pt x="338" y="157"/>
                </a:cubicBezTo>
                <a:cubicBezTo>
                  <a:pt x="338" y="158"/>
                  <a:pt x="338" y="158"/>
                  <a:pt x="338" y="159"/>
                </a:cubicBezTo>
                <a:cubicBezTo>
                  <a:pt x="338" y="160"/>
                  <a:pt x="338" y="162"/>
                  <a:pt x="338" y="162"/>
                </a:cubicBezTo>
                <a:cubicBezTo>
                  <a:pt x="338" y="163"/>
                  <a:pt x="337" y="163"/>
                  <a:pt x="337" y="163"/>
                </a:cubicBezTo>
                <a:cubicBezTo>
                  <a:pt x="337" y="163"/>
                  <a:pt x="338" y="164"/>
                  <a:pt x="338" y="164"/>
                </a:cubicBezTo>
                <a:cubicBezTo>
                  <a:pt x="338" y="165"/>
                  <a:pt x="337" y="166"/>
                  <a:pt x="337" y="167"/>
                </a:cubicBezTo>
                <a:cubicBezTo>
                  <a:pt x="337" y="170"/>
                  <a:pt x="336" y="172"/>
                  <a:pt x="336" y="174"/>
                </a:cubicBezTo>
                <a:cubicBezTo>
                  <a:pt x="336" y="174"/>
                  <a:pt x="336" y="174"/>
                  <a:pt x="336" y="175"/>
                </a:cubicBezTo>
                <a:cubicBezTo>
                  <a:pt x="336" y="175"/>
                  <a:pt x="335" y="175"/>
                  <a:pt x="335" y="175"/>
                </a:cubicBezTo>
                <a:cubicBezTo>
                  <a:pt x="335" y="176"/>
                  <a:pt x="335" y="178"/>
                  <a:pt x="335" y="178"/>
                </a:cubicBezTo>
                <a:cubicBezTo>
                  <a:pt x="335" y="179"/>
                  <a:pt x="335" y="179"/>
                  <a:pt x="335" y="180"/>
                </a:cubicBezTo>
                <a:cubicBezTo>
                  <a:pt x="335" y="180"/>
                  <a:pt x="335" y="181"/>
                  <a:pt x="335" y="181"/>
                </a:cubicBezTo>
                <a:cubicBezTo>
                  <a:pt x="335" y="181"/>
                  <a:pt x="335" y="182"/>
                  <a:pt x="335" y="182"/>
                </a:cubicBezTo>
                <a:cubicBezTo>
                  <a:pt x="335" y="184"/>
                  <a:pt x="335" y="186"/>
                  <a:pt x="334" y="188"/>
                </a:cubicBezTo>
                <a:cubicBezTo>
                  <a:pt x="331" y="188"/>
                  <a:pt x="328" y="186"/>
                  <a:pt x="325" y="187"/>
                </a:cubicBezTo>
                <a:cubicBezTo>
                  <a:pt x="324" y="187"/>
                  <a:pt x="323" y="186"/>
                  <a:pt x="322" y="186"/>
                </a:cubicBezTo>
                <a:cubicBezTo>
                  <a:pt x="322" y="186"/>
                  <a:pt x="321" y="186"/>
                  <a:pt x="321" y="186"/>
                </a:cubicBezTo>
                <a:cubicBezTo>
                  <a:pt x="321" y="186"/>
                  <a:pt x="321" y="186"/>
                  <a:pt x="320" y="186"/>
                </a:cubicBezTo>
                <a:cubicBezTo>
                  <a:pt x="320" y="186"/>
                  <a:pt x="319" y="185"/>
                  <a:pt x="318" y="185"/>
                </a:cubicBezTo>
                <a:cubicBezTo>
                  <a:pt x="318" y="185"/>
                  <a:pt x="318" y="186"/>
                  <a:pt x="318" y="186"/>
                </a:cubicBezTo>
                <a:cubicBezTo>
                  <a:pt x="318" y="186"/>
                  <a:pt x="317" y="185"/>
                  <a:pt x="317" y="185"/>
                </a:cubicBezTo>
                <a:cubicBezTo>
                  <a:pt x="315" y="185"/>
                  <a:pt x="313" y="185"/>
                  <a:pt x="311" y="185"/>
                </a:cubicBezTo>
                <a:cubicBezTo>
                  <a:pt x="311" y="184"/>
                  <a:pt x="309" y="185"/>
                  <a:pt x="309" y="185"/>
                </a:cubicBezTo>
                <a:cubicBezTo>
                  <a:pt x="308" y="185"/>
                  <a:pt x="307" y="184"/>
                  <a:pt x="306" y="184"/>
                </a:cubicBezTo>
                <a:cubicBezTo>
                  <a:pt x="305" y="184"/>
                  <a:pt x="305" y="184"/>
                  <a:pt x="304" y="184"/>
                </a:cubicBezTo>
                <a:cubicBezTo>
                  <a:pt x="303" y="184"/>
                  <a:pt x="303" y="184"/>
                  <a:pt x="302" y="184"/>
                </a:cubicBezTo>
                <a:cubicBezTo>
                  <a:pt x="302" y="184"/>
                  <a:pt x="301" y="185"/>
                  <a:pt x="300" y="185"/>
                </a:cubicBezTo>
                <a:cubicBezTo>
                  <a:pt x="300" y="185"/>
                  <a:pt x="299" y="184"/>
                  <a:pt x="298" y="184"/>
                </a:cubicBezTo>
                <a:cubicBezTo>
                  <a:pt x="298" y="184"/>
                  <a:pt x="297" y="184"/>
                  <a:pt x="296" y="184"/>
                </a:cubicBezTo>
                <a:cubicBezTo>
                  <a:pt x="296" y="184"/>
                  <a:pt x="295" y="183"/>
                  <a:pt x="295" y="183"/>
                </a:cubicBezTo>
                <a:cubicBezTo>
                  <a:pt x="295" y="183"/>
                  <a:pt x="294" y="184"/>
                  <a:pt x="294" y="184"/>
                </a:cubicBezTo>
                <a:cubicBezTo>
                  <a:pt x="293" y="183"/>
                  <a:pt x="292" y="183"/>
                  <a:pt x="291" y="183"/>
                </a:cubicBezTo>
                <a:cubicBezTo>
                  <a:pt x="289" y="183"/>
                  <a:pt x="286" y="183"/>
                  <a:pt x="284" y="183"/>
                </a:cubicBezTo>
                <a:cubicBezTo>
                  <a:pt x="284" y="182"/>
                  <a:pt x="283" y="182"/>
                  <a:pt x="282" y="182"/>
                </a:cubicBezTo>
                <a:cubicBezTo>
                  <a:pt x="282" y="182"/>
                  <a:pt x="281" y="182"/>
                  <a:pt x="281" y="182"/>
                </a:cubicBezTo>
                <a:cubicBezTo>
                  <a:pt x="280" y="182"/>
                  <a:pt x="280" y="182"/>
                  <a:pt x="280" y="182"/>
                </a:cubicBezTo>
                <a:cubicBezTo>
                  <a:pt x="279" y="182"/>
                  <a:pt x="279" y="182"/>
                  <a:pt x="279" y="182"/>
                </a:cubicBezTo>
                <a:cubicBezTo>
                  <a:pt x="278" y="182"/>
                  <a:pt x="278" y="182"/>
                  <a:pt x="277" y="182"/>
                </a:cubicBezTo>
                <a:cubicBezTo>
                  <a:pt x="276" y="182"/>
                  <a:pt x="275" y="182"/>
                  <a:pt x="274" y="182"/>
                </a:cubicBezTo>
                <a:cubicBezTo>
                  <a:pt x="273" y="182"/>
                  <a:pt x="273" y="182"/>
                  <a:pt x="272" y="182"/>
                </a:cubicBezTo>
                <a:cubicBezTo>
                  <a:pt x="272" y="182"/>
                  <a:pt x="271" y="182"/>
                  <a:pt x="270" y="182"/>
                </a:cubicBezTo>
                <a:cubicBezTo>
                  <a:pt x="270" y="182"/>
                  <a:pt x="269" y="182"/>
                  <a:pt x="269" y="182"/>
                </a:cubicBezTo>
                <a:cubicBezTo>
                  <a:pt x="269" y="182"/>
                  <a:pt x="268" y="182"/>
                  <a:pt x="268" y="182"/>
                </a:cubicBezTo>
                <a:cubicBezTo>
                  <a:pt x="267" y="182"/>
                  <a:pt x="267" y="182"/>
                  <a:pt x="267" y="182"/>
                </a:cubicBezTo>
                <a:cubicBezTo>
                  <a:pt x="266" y="182"/>
                  <a:pt x="266" y="182"/>
                  <a:pt x="265" y="182"/>
                </a:cubicBezTo>
                <a:cubicBezTo>
                  <a:pt x="265" y="182"/>
                  <a:pt x="265" y="182"/>
                  <a:pt x="264" y="182"/>
                </a:cubicBezTo>
                <a:cubicBezTo>
                  <a:pt x="263" y="182"/>
                  <a:pt x="263" y="182"/>
                  <a:pt x="263" y="182"/>
                </a:cubicBezTo>
                <a:cubicBezTo>
                  <a:pt x="262" y="182"/>
                  <a:pt x="260" y="181"/>
                  <a:pt x="259" y="180"/>
                </a:cubicBezTo>
                <a:cubicBezTo>
                  <a:pt x="259" y="180"/>
                  <a:pt x="259" y="179"/>
                  <a:pt x="258" y="178"/>
                </a:cubicBezTo>
                <a:cubicBezTo>
                  <a:pt x="258" y="178"/>
                  <a:pt x="258" y="178"/>
                  <a:pt x="258" y="178"/>
                </a:cubicBezTo>
                <a:cubicBezTo>
                  <a:pt x="257" y="177"/>
                  <a:pt x="256" y="176"/>
                  <a:pt x="255" y="176"/>
                </a:cubicBezTo>
                <a:cubicBezTo>
                  <a:pt x="254" y="174"/>
                  <a:pt x="253" y="173"/>
                  <a:pt x="252" y="172"/>
                </a:cubicBezTo>
                <a:cubicBezTo>
                  <a:pt x="251" y="171"/>
                  <a:pt x="250" y="170"/>
                  <a:pt x="250" y="169"/>
                </a:cubicBezTo>
                <a:cubicBezTo>
                  <a:pt x="249" y="169"/>
                  <a:pt x="249" y="169"/>
                  <a:pt x="249" y="169"/>
                </a:cubicBezTo>
                <a:cubicBezTo>
                  <a:pt x="246" y="167"/>
                  <a:pt x="245" y="165"/>
                  <a:pt x="242" y="163"/>
                </a:cubicBezTo>
                <a:cubicBezTo>
                  <a:pt x="242" y="163"/>
                  <a:pt x="242" y="163"/>
                  <a:pt x="242" y="162"/>
                </a:cubicBezTo>
                <a:cubicBezTo>
                  <a:pt x="241" y="162"/>
                  <a:pt x="241" y="162"/>
                  <a:pt x="241" y="161"/>
                </a:cubicBezTo>
                <a:cubicBezTo>
                  <a:pt x="240" y="161"/>
                  <a:pt x="238" y="159"/>
                  <a:pt x="237" y="159"/>
                </a:cubicBezTo>
                <a:cubicBezTo>
                  <a:pt x="237" y="159"/>
                  <a:pt x="237" y="159"/>
                  <a:pt x="237" y="158"/>
                </a:cubicBezTo>
                <a:cubicBezTo>
                  <a:pt x="236" y="157"/>
                  <a:pt x="233" y="155"/>
                  <a:pt x="232" y="155"/>
                </a:cubicBezTo>
                <a:cubicBezTo>
                  <a:pt x="231" y="153"/>
                  <a:pt x="230" y="152"/>
                  <a:pt x="228" y="151"/>
                </a:cubicBezTo>
                <a:cubicBezTo>
                  <a:pt x="228" y="151"/>
                  <a:pt x="228" y="151"/>
                  <a:pt x="228" y="151"/>
                </a:cubicBezTo>
                <a:cubicBezTo>
                  <a:pt x="228" y="151"/>
                  <a:pt x="228" y="150"/>
                  <a:pt x="228" y="150"/>
                </a:cubicBezTo>
                <a:cubicBezTo>
                  <a:pt x="227" y="150"/>
                  <a:pt x="226" y="149"/>
                  <a:pt x="226" y="149"/>
                </a:cubicBezTo>
                <a:cubicBezTo>
                  <a:pt x="225" y="148"/>
                  <a:pt x="224" y="148"/>
                  <a:pt x="224" y="147"/>
                </a:cubicBezTo>
                <a:cubicBezTo>
                  <a:pt x="222" y="146"/>
                  <a:pt x="221" y="145"/>
                  <a:pt x="219" y="143"/>
                </a:cubicBezTo>
                <a:cubicBezTo>
                  <a:pt x="219" y="143"/>
                  <a:pt x="219" y="143"/>
                  <a:pt x="218" y="143"/>
                </a:cubicBezTo>
                <a:cubicBezTo>
                  <a:pt x="218" y="143"/>
                  <a:pt x="218" y="143"/>
                  <a:pt x="217" y="142"/>
                </a:cubicBezTo>
                <a:cubicBezTo>
                  <a:pt x="216" y="142"/>
                  <a:pt x="216" y="141"/>
                  <a:pt x="215" y="141"/>
                </a:cubicBezTo>
                <a:cubicBezTo>
                  <a:pt x="215" y="141"/>
                  <a:pt x="215" y="141"/>
                  <a:pt x="214" y="140"/>
                </a:cubicBezTo>
                <a:cubicBezTo>
                  <a:pt x="214" y="140"/>
                  <a:pt x="214" y="140"/>
                  <a:pt x="214" y="140"/>
                </a:cubicBezTo>
                <a:cubicBezTo>
                  <a:pt x="212" y="139"/>
                  <a:pt x="211" y="138"/>
                  <a:pt x="210" y="138"/>
                </a:cubicBezTo>
                <a:cubicBezTo>
                  <a:pt x="210" y="138"/>
                  <a:pt x="209" y="136"/>
                  <a:pt x="209" y="136"/>
                </a:cubicBezTo>
                <a:cubicBezTo>
                  <a:pt x="209" y="136"/>
                  <a:pt x="208" y="136"/>
                  <a:pt x="208" y="136"/>
                </a:cubicBezTo>
                <a:cubicBezTo>
                  <a:pt x="207" y="136"/>
                  <a:pt x="207" y="135"/>
                  <a:pt x="206" y="135"/>
                </a:cubicBezTo>
                <a:cubicBezTo>
                  <a:pt x="205" y="134"/>
                  <a:pt x="205" y="133"/>
                  <a:pt x="204" y="133"/>
                </a:cubicBezTo>
                <a:cubicBezTo>
                  <a:pt x="203" y="131"/>
                  <a:pt x="200" y="130"/>
                  <a:pt x="200" y="130"/>
                </a:cubicBezTo>
                <a:cubicBezTo>
                  <a:pt x="199" y="129"/>
                  <a:pt x="199" y="130"/>
                  <a:pt x="199" y="130"/>
                </a:cubicBezTo>
                <a:cubicBezTo>
                  <a:pt x="199" y="129"/>
                  <a:pt x="199" y="129"/>
                  <a:pt x="198" y="128"/>
                </a:cubicBezTo>
                <a:cubicBezTo>
                  <a:pt x="198" y="128"/>
                  <a:pt x="198" y="129"/>
                  <a:pt x="197" y="128"/>
                </a:cubicBezTo>
                <a:cubicBezTo>
                  <a:pt x="198" y="128"/>
                  <a:pt x="197" y="127"/>
                  <a:pt x="196" y="127"/>
                </a:cubicBezTo>
                <a:cubicBezTo>
                  <a:pt x="196" y="126"/>
                  <a:pt x="194" y="125"/>
                  <a:pt x="194" y="125"/>
                </a:cubicBezTo>
                <a:cubicBezTo>
                  <a:pt x="193" y="124"/>
                  <a:pt x="191" y="123"/>
                  <a:pt x="191" y="123"/>
                </a:cubicBezTo>
                <a:cubicBezTo>
                  <a:pt x="190" y="122"/>
                  <a:pt x="189" y="122"/>
                  <a:pt x="188" y="121"/>
                </a:cubicBezTo>
                <a:cubicBezTo>
                  <a:pt x="188" y="121"/>
                  <a:pt x="187" y="120"/>
                  <a:pt x="186" y="120"/>
                </a:cubicBezTo>
                <a:cubicBezTo>
                  <a:pt x="186" y="117"/>
                  <a:pt x="188" y="115"/>
                  <a:pt x="188" y="112"/>
                </a:cubicBezTo>
                <a:cubicBezTo>
                  <a:pt x="188" y="112"/>
                  <a:pt x="188" y="112"/>
                  <a:pt x="188" y="111"/>
                </a:cubicBezTo>
                <a:cubicBezTo>
                  <a:pt x="189" y="111"/>
                  <a:pt x="189" y="110"/>
                  <a:pt x="189" y="110"/>
                </a:cubicBezTo>
                <a:cubicBezTo>
                  <a:pt x="189" y="110"/>
                  <a:pt x="189" y="110"/>
                  <a:pt x="189" y="110"/>
                </a:cubicBezTo>
                <a:cubicBezTo>
                  <a:pt x="190" y="109"/>
                  <a:pt x="190" y="107"/>
                  <a:pt x="190" y="107"/>
                </a:cubicBezTo>
                <a:cubicBezTo>
                  <a:pt x="190" y="107"/>
                  <a:pt x="190" y="106"/>
                  <a:pt x="190" y="106"/>
                </a:cubicBezTo>
                <a:cubicBezTo>
                  <a:pt x="190" y="105"/>
                  <a:pt x="191" y="105"/>
                  <a:pt x="191" y="105"/>
                </a:cubicBezTo>
                <a:cubicBezTo>
                  <a:pt x="191" y="104"/>
                  <a:pt x="191" y="104"/>
                  <a:pt x="191" y="103"/>
                </a:cubicBezTo>
                <a:cubicBezTo>
                  <a:pt x="192" y="103"/>
                  <a:pt x="192" y="102"/>
                  <a:pt x="192" y="101"/>
                </a:cubicBezTo>
                <a:cubicBezTo>
                  <a:pt x="192" y="101"/>
                  <a:pt x="192" y="100"/>
                  <a:pt x="192" y="100"/>
                </a:cubicBezTo>
                <a:cubicBezTo>
                  <a:pt x="193" y="100"/>
                  <a:pt x="193" y="99"/>
                  <a:pt x="193" y="99"/>
                </a:cubicBezTo>
                <a:cubicBezTo>
                  <a:pt x="193" y="99"/>
                  <a:pt x="193" y="98"/>
                  <a:pt x="193" y="98"/>
                </a:cubicBezTo>
                <a:cubicBezTo>
                  <a:pt x="193" y="97"/>
                  <a:pt x="194" y="97"/>
                  <a:pt x="194" y="97"/>
                </a:cubicBezTo>
                <a:cubicBezTo>
                  <a:pt x="194" y="96"/>
                  <a:pt x="194" y="96"/>
                  <a:pt x="194" y="96"/>
                </a:cubicBezTo>
                <a:cubicBezTo>
                  <a:pt x="195" y="95"/>
                  <a:pt x="195" y="95"/>
                  <a:pt x="195" y="94"/>
                </a:cubicBezTo>
                <a:cubicBezTo>
                  <a:pt x="195" y="94"/>
                  <a:pt x="195" y="94"/>
                  <a:pt x="195" y="93"/>
                </a:cubicBezTo>
                <a:cubicBezTo>
                  <a:pt x="195" y="93"/>
                  <a:pt x="196" y="93"/>
                  <a:pt x="196" y="92"/>
                </a:cubicBezTo>
                <a:cubicBezTo>
                  <a:pt x="196" y="92"/>
                  <a:pt x="196" y="92"/>
                  <a:pt x="196" y="92"/>
                </a:cubicBezTo>
                <a:cubicBezTo>
                  <a:pt x="196" y="92"/>
                  <a:pt x="197" y="91"/>
                  <a:pt x="197" y="91"/>
                </a:cubicBezTo>
                <a:cubicBezTo>
                  <a:pt x="197" y="90"/>
                  <a:pt x="197" y="90"/>
                  <a:pt x="197" y="89"/>
                </a:cubicBezTo>
                <a:cubicBezTo>
                  <a:pt x="198" y="89"/>
                  <a:pt x="198" y="88"/>
                  <a:pt x="198" y="88"/>
                </a:cubicBezTo>
                <a:cubicBezTo>
                  <a:pt x="199" y="87"/>
                  <a:pt x="199" y="86"/>
                  <a:pt x="199" y="86"/>
                </a:cubicBezTo>
                <a:cubicBezTo>
                  <a:pt x="200" y="85"/>
                  <a:pt x="199" y="85"/>
                  <a:pt x="199" y="85"/>
                </a:cubicBezTo>
                <a:cubicBezTo>
                  <a:pt x="199" y="84"/>
                  <a:pt x="200" y="84"/>
                  <a:pt x="200" y="84"/>
                </a:cubicBezTo>
                <a:cubicBezTo>
                  <a:pt x="200" y="84"/>
                  <a:pt x="200" y="84"/>
                  <a:pt x="200" y="84"/>
                </a:cubicBezTo>
                <a:cubicBezTo>
                  <a:pt x="200" y="83"/>
                  <a:pt x="201" y="83"/>
                  <a:pt x="201" y="82"/>
                </a:cubicBezTo>
                <a:cubicBezTo>
                  <a:pt x="201" y="82"/>
                  <a:pt x="201" y="81"/>
                  <a:pt x="201" y="81"/>
                </a:cubicBezTo>
                <a:cubicBezTo>
                  <a:pt x="201" y="81"/>
                  <a:pt x="202" y="81"/>
                  <a:pt x="202" y="81"/>
                </a:cubicBezTo>
                <a:cubicBezTo>
                  <a:pt x="202" y="81"/>
                  <a:pt x="202" y="80"/>
                  <a:pt x="202" y="80"/>
                </a:cubicBezTo>
                <a:cubicBezTo>
                  <a:pt x="202" y="79"/>
                  <a:pt x="203" y="79"/>
                  <a:pt x="203" y="78"/>
                </a:cubicBezTo>
                <a:cubicBezTo>
                  <a:pt x="203" y="77"/>
                  <a:pt x="203" y="77"/>
                  <a:pt x="203" y="77"/>
                </a:cubicBezTo>
                <a:cubicBezTo>
                  <a:pt x="204" y="75"/>
                  <a:pt x="205" y="73"/>
                  <a:pt x="205" y="72"/>
                </a:cubicBezTo>
                <a:cubicBezTo>
                  <a:pt x="205" y="72"/>
                  <a:pt x="206" y="71"/>
                  <a:pt x="206" y="71"/>
                </a:cubicBezTo>
                <a:cubicBezTo>
                  <a:pt x="207" y="70"/>
                  <a:pt x="207" y="70"/>
                  <a:pt x="207" y="69"/>
                </a:cubicBezTo>
                <a:cubicBezTo>
                  <a:pt x="208" y="69"/>
                  <a:pt x="208" y="68"/>
                  <a:pt x="208" y="68"/>
                </a:cubicBezTo>
                <a:cubicBezTo>
                  <a:pt x="208" y="67"/>
                  <a:pt x="209" y="67"/>
                  <a:pt x="209" y="67"/>
                </a:cubicBezTo>
                <a:cubicBezTo>
                  <a:pt x="209" y="67"/>
                  <a:pt x="209" y="66"/>
                  <a:pt x="209" y="66"/>
                </a:cubicBezTo>
                <a:cubicBezTo>
                  <a:pt x="209" y="65"/>
                  <a:pt x="209" y="65"/>
                  <a:pt x="210" y="64"/>
                </a:cubicBezTo>
                <a:cubicBezTo>
                  <a:pt x="210" y="64"/>
                  <a:pt x="210" y="64"/>
                  <a:pt x="210" y="63"/>
                </a:cubicBezTo>
                <a:cubicBezTo>
                  <a:pt x="210" y="63"/>
                  <a:pt x="211" y="63"/>
                  <a:pt x="211" y="63"/>
                </a:cubicBezTo>
                <a:cubicBezTo>
                  <a:pt x="211" y="63"/>
                  <a:pt x="211" y="62"/>
                  <a:pt x="211" y="62"/>
                </a:cubicBezTo>
                <a:cubicBezTo>
                  <a:pt x="211" y="61"/>
                  <a:pt x="212" y="60"/>
                  <a:pt x="212" y="59"/>
                </a:cubicBezTo>
                <a:cubicBezTo>
                  <a:pt x="212" y="59"/>
                  <a:pt x="212" y="59"/>
                  <a:pt x="212" y="58"/>
                </a:cubicBezTo>
                <a:cubicBezTo>
                  <a:pt x="212" y="58"/>
                  <a:pt x="213" y="58"/>
                  <a:pt x="214" y="57"/>
                </a:cubicBezTo>
                <a:cubicBezTo>
                  <a:pt x="214" y="57"/>
                  <a:pt x="214" y="56"/>
                  <a:pt x="214" y="56"/>
                </a:cubicBezTo>
                <a:cubicBezTo>
                  <a:pt x="214" y="55"/>
                  <a:pt x="215" y="55"/>
                  <a:pt x="215" y="54"/>
                </a:cubicBezTo>
                <a:cubicBezTo>
                  <a:pt x="215" y="54"/>
                  <a:pt x="215" y="53"/>
                  <a:pt x="215" y="53"/>
                </a:cubicBezTo>
                <a:cubicBezTo>
                  <a:pt x="216" y="52"/>
                  <a:pt x="217" y="51"/>
                  <a:pt x="217" y="50"/>
                </a:cubicBezTo>
                <a:cubicBezTo>
                  <a:pt x="217" y="50"/>
                  <a:pt x="218" y="49"/>
                  <a:pt x="218" y="49"/>
                </a:cubicBezTo>
                <a:cubicBezTo>
                  <a:pt x="218" y="49"/>
                  <a:pt x="218" y="49"/>
                  <a:pt x="218" y="49"/>
                </a:cubicBezTo>
                <a:cubicBezTo>
                  <a:pt x="219" y="49"/>
                  <a:pt x="219" y="48"/>
                  <a:pt x="219" y="47"/>
                </a:cubicBezTo>
                <a:cubicBezTo>
                  <a:pt x="219" y="47"/>
                  <a:pt x="219" y="47"/>
                  <a:pt x="220" y="46"/>
                </a:cubicBezTo>
                <a:cubicBezTo>
                  <a:pt x="220" y="46"/>
                  <a:pt x="219" y="46"/>
                  <a:pt x="219" y="46"/>
                </a:cubicBezTo>
                <a:cubicBezTo>
                  <a:pt x="219" y="46"/>
                  <a:pt x="220" y="46"/>
                  <a:pt x="220" y="45"/>
                </a:cubicBezTo>
                <a:cubicBezTo>
                  <a:pt x="220" y="45"/>
                  <a:pt x="220" y="44"/>
                  <a:pt x="220" y="44"/>
                </a:cubicBezTo>
                <a:cubicBezTo>
                  <a:pt x="221" y="43"/>
                  <a:pt x="222" y="43"/>
                  <a:pt x="222" y="42"/>
                </a:cubicBezTo>
                <a:cubicBezTo>
                  <a:pt x="223" y="41"/>
                  <a:pt x="223" y="40"/>
                  <a:pt x="223" y="40"/>
                </a:cubicBezTo>
                <a:cubicBezTo>
                  <a:pt x="224" y="39"/>
                  <a:pt x="224" y="38"/>
                  <a:pt x="224" y="37"/>
                </a:cubicBezTo>
                <a:cubicBezTo>
                  <a:pt x="224" y="37"/>
                  <a:pt x="225" y="37"/>
                  <a:pt x="225" y="37"/>
                </a:cubicBezTo>
                <a:cubicBezTo>
                  <a:pt x="226" y="36"/>
                  <a:pt x="226" y="35"/>
                  <a:pt x="227" y="34"/>
                </a:cubicBezTo>
                <a:cubicBezTo>
                  <a:pt x="227" y="34"/>
                  <a:pt x="227" y="34"/>
                  <a:pt x="227" y="33"/>
                </a:cubicBezTo>
                <a:cubicBezTo>
                  <a:pt x="227" y="33"/>
                  <a:pt x="228" y="33"/>
                  <a:pt x="228" y="33"/>
                </a:cubicBezTo>
                <a:cubicBezTo>
                  <a:pt x="228" y="32"/>
                  <a:pt x="228" y="32"/>
                  <a:pt x="228" y="31"/>
                </a:cubicBezTo>
                <a:cubicBezTo>
                  <a:pt x="229" y="30"/>
                  <a:pt x="230" y="30"/>
                  <a:pt x="230" y="29"/>
                </a:cubicBezTo>
                <a:cubicBezTo>
                  <a:pt x="231" y="28"/>
                  <a:pt x="231" y="28"/>
                  <a:pt x="232" y="27"/>
                </a:cubicBezTo>
                <a:cubicBezTo>
                  <a:pt x="232" y="27"/>
                  <a:pt x="232" y="26"/>
                  <a:pt x="233" y="26"/>
                </a:cubicBezTo>
                <a:cubicBezTo>
                  <a:pt x="233" y="26"/>
                  <a:pt x="233" y="25"/>
                  <a:pt x="233" y="25"/>
                </a:cubicBezTo>
                <a:cubicBezTo>
                  <a:pt x="233" y="25"/>
                  <a:pt x="233" y="24"/>
                  <a:pt x="233" y="24"/>
                </a:cubicBezTo>
                <a:cubicBezTo>
                  <a:pt x="234" y="24"/>
                  <a:pt x="233" y="24"/>
                  <a:pt x="233" y="24"/>
                </a:cubicBezTo>
                <a:cubicBezTo>
                  <a:pt x="234" y="23"/>
                  <a:pt x="235" y="23"/>
                  <a:pt x="235" y="22"/>
                </a:cubicBezTo>
                <a:cubicBezTo>
                  <a:pt x="235" y="22"/>
                  <a:pt x="235" y="21"/>
                  <a:pt x="236" y="21"/>
                </a:cubicBezTo>
                <a:cubicBezTo>
                  <a:pt x="236" y="21"/>
                  <a:pt x="236" y="20"/>
                  <a:pt x="236" y="20"/>
                </a:cubicBezTo>
                <a:cubicBezTo>
                  <a:pt x="236" y="20"/>
                  <a:pt x="236" y="20"/>
                  <a:pt x="236" y="20"/>
                </a:cubicBezTo>
                <a:cubicBezTo>
                  <a:pt x="237" y="19"/>
                  <a:pt x="237" y="19"/>
                  <a:pt x="238" y="18"/>
                </a:cubicBezTo>
                <a:cubicBezTo>
                  <a:pt x="239" y="17"/>
                  <a:pt x="240" y="16"/>
                  <a:pt x="240" y="15"/>
                </a:cubicBezTo>
                <a:cubicBezTo>
                  <a:pt x="241" y="14"/>
                  <a:pt x="242" y="13"/>
                  <a:pt x="243" y="12"/>
                </a:cubicBezTo>
                <a:cubicBezTo>
                  <a:pt x="244" y="11"/>
                  <a:pt x="245" y="9"/>
                  <a:pt x="247" y="8"/>
                </a:cubicBezTo>
                <a:cubicBezTo>
                  <a:pt x="248" y="7"/>
                  <a:pt x="245" y="6"/>
                  <a:pt x="247" y="6"/>
                </a:cubicBezTo>
                <a:cubicBezTo>
                  <a:pt x="247" y="6"/>
                  <a:pt x="248" y="6"/>
                  <a:pt x="248" y="6"/>
                </a:cubicBezTo>
                <a:cubicBezTo>
                  <a:pt x="249" y="6"/>
                  <a:pt x="249" y="6"/>
                  <a:pt x="249" y="6"/>
                </a:cubicBezTo>
                <a:cubicBezTo>
                  <a:pt x="250" y="6"/>
                  <a:pt x="250" y="6"/>
                  <a:pt x="251" y="6"/>
                </a:cubicBezTo>
                <a:cubicBezTo>
                  <a:pt x="252" y="6"/>
                  <a:pt x="252" y="5"/>
                  <a:pt x="253" y="5"/>
                </a:cubicBezTo>
                <a:cubicBezTo>
                  <a:pt x="253" y="4"/>
                  <a:pt x="254" y="5"/>
                  <a:pt x="254" y="4"/>
                </a:cubicBezTo>
                <a:cubicBezTo>
                  <a:pt x="253" y="2"/>
                  <a:pt x="254" y="1"/>
                  <a:pt x="252" y="1"/>
                </a:cubicBezTo>
                <a:cubicBezTo>
                  <a:pt x="251" y="1"/>
                  <a:pt x="251" y="1"/>
                  <a:pt x="250" y="1"/>
                </a:cubicBezTo>
                <a:cubicBezTo>
                  <a:pt x="249" y="1"/>
                  <a:pt x="249" y="2"/>
                  <a:pt x="248" y="2"/>
                </a:cubicBezTo>
                <a:cubicBezTo>
                  <a:pt x="248" y="3"/>
                  <a:pt x="247" y="3"/>
                  <a:pt x="246" y="4"/>
                </a:cubicBezTo>
                <a:cubicBezTo>
                  <a:pt x="246" y="4"/>
                  <a:pt x="246" y="5"/>
                  <a:pt x="245" y="6"/>
                </a:cubicBezTo>
                <a:cubicBezTo>
                  <a:pt x="244" y="7"/>
                  <a:pt x="243" y="7"/>
                  <a:pt x="243" y="8"/>
                </a:cubicBezTo>
                <a:cubicBezTo>
                  <a:pt x="243" y="8"/>
                  <a:pt x="242" y="8"/>
                  <a:pt x="242" y="8"/>
                </a:cubicBezTo>
                <a:cubicBezTo>
                  <a:pt x="241" y="10"/>
                  <a:pt x="240" y="10"/>
                  <a:pt x="239" y="11"/>
                </a:cubicBezTo>
                <a:cubicBezTo>
                  <a:pt x="238" y="12"/>
                  <a:pt x="237" y="13"/>
                  <a:pt x="237" y="13"/>
                </a:cubicBezTo>
                <a:cubicBezTo>
                  <a:pt x="237" y="13"/>
                  <a:pt x="237" y="14"/>
                  <a:pt x="237" y="15"/>
                </a:cubicBezTo>
                <a:cubicBezTo>
                  <a:pt x="236" y="16"/>
                  <a:pt x="234" y="17"/>
                  <a:pt x="234" y="17"/>
                </a:cubicBezTo>
                <a:cubicBezTo>
                  <a:pt x="234" y="18"/>
                  <a:pt x="235" y="18"/>
                  <a:pt x="234" y="18"/>
                </a:cubicBezTo>
                <a:cubicBezTo>
                  <a:pt x="232" y="20"/>
                  <a:pt x="231" y="24"/>
                  <a:pt x="229" y="25"/>
                </a:cubicBezTo>
                <a:cubicBezTo>
                  <a:pt x="229" y="26"/>
                  <a:pt x="228" y="27"/>
                  <a:pt x="228" y="28"/>
                </a:cubicBezTo>
                <a:cubicBezTo>
                  <a:pt x="228" y="28"/>
                  <a:pt x="228" y="28"/>
                  <a:pt x="227" y="28"/>
                </a:cubicBezTo>
                <a:cubicBezTo>
                  <a:pt x="227" y="30"/>
                  <a:pt x="225" y="31"/>
                  <a:pt x="225" y="32"/>
                </a:cubicBezTo>
                <a:cubicBezTo>
                  <a:pt x="224" y="33"/>
                  <a:pt x="223" y="34"/>
                  <a:pt x="223" y="34"/>
                </a:cubicBezTo>
                <a:cubicBezTo>
                  <a:pt x="223" y="35"/>
                  <a:pt x="223" y="35"/>
                  <a:pt x="223" y="36"/>
                </a:cubicBezTo>
                <a:cubicBezTo>
                  <a:pt x="222" y="36"/>
                  <a:pt x="222" y="36"/>
                  <a:pt x="222" y="36"/>
                </a:cubicBezTo>
                <a:cubicBezTo>
                  <a:pt x="222" y="36"/>
                  <a:pt x="222" y="37"/>
                  <a:pt x="222" y="37"/>
                </a:cubicBezTo>
                <a:cubicBezTo>
                  <a:pt x="222" y="38"/>
                  <a:pt x="221" y="38"/>
                  <a:pt x="221" y="39"/>
                </a:cubicBezTo>
                <a:cubicBezTo>
                  <a:pt x="221" y="39"/>
                  <a:pt x="221" y="39"/>
                  <a:pt x="220" y="39"/>
                </a:cubicBezTo>
                <a:cubicBezTo>
                  <a:pt x="220" y="40"/>
                  <a:pt x="220" y="40"/>
                  <a:pt x="220" y="40"/>
                </a:cubicBezTo>
                <a:cubicBezTo>
                  <a:pt x="219" y="41"/>
                  <a:pt x="219" y="42"/>
                  <a:pt x="217" y="43"/>
                </a:cubicBezTo>
                <a:cubicBezTo>
                  <a:pt x="217" y="45"/>
                  <a:pt x="216" y="46"/>
                  <a:pt x="215" y="47"/>
                </a:cubicBezTo>
                <a:cubicBezTo>
                  <a:pt x="215" y="48"/>
                  <a:pt x="214" y="50"/>
                  <a:pt x="214" y="50"/>
                </a:cubicBezTo>
                <a:cubicBezTo>
                  <a:pt x="213" y="51"/>
                  <a:pt x="213" y="51"/>
                  <a:pt x="213" y="51"/>
                </a:cubicBezTo>
                <a:cubicBezTo>
                  <a:pt x="212" y="52"/>
                  <a:pt x="212" y="52"/>
                  <a:pt x="212" y="53"/>
                </a:cubicBezTo>
                <a:cubicBezTo>
                  <a:pt x="211" y="54"/>
                  <a:pt x="211" y="55"/>
                  <a:pt x="211" y="55"/>
                </a:cubicBezTo>
                <a:cubicBezTo>
                  <a:pt x="210" y="56"/>
                  <a:pt x="210" y="57"/>
                  <a:pt x="210" y="58"/>
                </a:cubicBezTo>
                <a:cubicBezTo>
                  <a:pt x="209" y="59"/>
                  <a:pt x="209" y="59"/>
                  <a:pt x="209" y="60"/>
                </a:cubicBezTo>
                <a:cubicBezTo>
                  <a:pt x="208" y="60"/>
                  <a:pt x="209" y="60"/>
                  <a:pt x="208" y="60"/>
                </a:cubicBezTo>
                <a:cubicBezTo>
                  <a:pt x="207" y="62"/>
                  <a:pt x="207" y="62"/>
                  <a:pt x="206" y="64"/>
                </a:cubicBezTo>
                <a:cubicBezTo>
                  <a:pt x="206" y="64"/>
                  <a:pt x="206" y="65"/>
                  <a:pt x="206" y="65"/>
                </a:cubicBezTo>
                <a:cubicBezTo>
                  <a:pt x="206" y="65"/>
                  <a:pt x="205" y="66"/>
                  <a:pt x="205" y="66"/>
                </a:cubicBezTo>
                <a:cubicBezTo>
                  <a:pt x="205" y="66"/>
                  <a:pt x="205" y="67"/>
                  <a:pt x="205" y="67"/>
                </a:cubicBezTo>
                <a:cubicBezTo>
                  <a:pt x="205" y="68"/>
                  <a:pt x="204" y="68"/>
                  <a:pt x="204" y="68"/>
                </a:cubicBezTo>
                <a:cubicBezTo>
                  <a:pt x="204" y="69"/>
                  <a:pt x="204" y="69"/>
                  <a:pt x="204" y="70"/>
                </a:cubicBezTo>
                <a:cubicBezTo>
                  <a:pt x="203" y="70"/>
                  <a:pt x="203" y="71"/>
                  <a:pt x="203" y="72"/>
                </a:cubicBezTo>
                <a:cubicBezTo>
                  <a:pt x="202" y="72"/>
                  <a:pt x="202" y="72"/>
                  <a:pt x="202" y="73"/>
                </a:cubicBezTo>
                <a:cubicBezTo>
                  <a:pt x="202" y="74"/>
                  <a:pt x="202" y="74"/>
                  <a:pt x="202" y="74"/>
                </a:cubicBezTo>
                <a:cubicBezTo>
                  <a:pt x="201" y="75"/>
                  <a:pt x="201" y="75"/>
                  <a:pt x="201" y="76"/>
                </a:cubicBezTo>
                <a:cubicBezTo>
                  <a:pt x="200" y="76"/>
                  <a:pt x="200" y="76"/>
                  <a:pt x="200" y="77"/>
                </a:cubicBezTo>
                <a:cubicBezTo>
                  <a:pt x="200" y="77"/>
                  <a:pt x="200" y="78"/>
                  <a:pt x="199" y="78"/>
                </a:cubicBezTo>
                <a:cubicBezTo>
                  <a:pt x="199" y="79"/>
                  <a:pt x="199" y="79"/>
                  <a:pt x="198" y="79"/>
                </a:cubicBezTo>
                <a:cubicBezTo>
                  <a:pt x="198" y="80"/>
                  <a:pt x="198" y="80"/>
                  <a:pt x="198" y="80"/>
                </a:cubicBezTo>
                <a:cubicBezTo>
                  <a:pt x="198" y="81"/>
                  <a:pt x="198" y="81"/>
                  <a:pt x="198" y="82"/>
                </a:cubicBezTo>
                <a:cubicBezTo>
                  <a:pt x="198" y="82"/>
                  <a:pt x="197" y="82"/>
                  <a:pt x="197" y="83"/>
                </a:cubicBezTo>
                <a:cubicBezTo>
                  <a:pt x="196" y="85"/>
                  <a:pt x="195" y="88"/>
                  <a:pt x="194" y="90"/>
                </a:cubicBezTo>
                <a:cubicBezTo>
                  <a:pt x="194" y="91"/>
                  <a:pt x="193" y="91"/>
                  <a:pt x="193" y="92"/>
                </a:cubicBezTo>
                <a:cubicBezTo>
                  <a:pt x="192" y="93"/>
                  <a:pt x="192" y="95"/>
                  <a:pt x="191" y="96"/>
                </a:cubicBezTo>
                <a:cubicBezTo>
                  <a:pt x="190" y="96"/>
                  <a:pt x="191" y="97"/>
                  <a:pt x="190" y="98"/>
                </a:cubicBezTo>
                <a:cubicBezTo>
                  <a:pt x="190" y="98"/>
                  <a:pt x="190" y="98"/>
                  <a:pt x="190" y="98"/>
                </a:cubicBezTo>
                <a:cubicBezTo>
                  <a:pt x="190" y="99"/>
                  <a:pt x="189" y="99"/>
                  <a:pt x="189" y="100"/>
                </a:cubicBezTo>
                <a:cubicBezTo>
                  <a:pt x="189" y="100"/>
                  <a:pt x="189" y="101"/>
                  <a:pt x="189" y="101"/>
                </a:cubicBezTo>
                <a:cubicBezTo>
                  <a:pt x="188" y="102"/>
                  <a:pt x="188" y="103"/>
                  <a:pt x="188" y="104"/>
                </a:cubicBezTo>
                <a:cubicBezTo>
                  <a:pt x="188" y="104"/>
                  <a:pt x="187" y="104"/>
                  <a:pt x="187" y="105"/>
                </a:cubicBezTo>
                <a:cubicBezTo>
                  <a:pt x="187" y="105"/>
                  <a:pt x="187" y="106"/>
                  <a:pt x="187" y="106"/>
                </a:cubicBezTo>
                <a:cubicBezTo>
                  <a:pt x="187" y="106"/>
                  <a:pt x="187" y="107"/>
                  <a:pt x="186" y="107"/>
                </a:cubicBezTo>
                <a:cubicBezTo>
                  <a:pt x="186" y="107"/>
                  <a:pt x="187" y="108"/>
                  <a:pt x="187" y="108"/>
                </a:cubicBezTo>
                <a:cubicBezTo>
                  <a:pt x="186" y="108"/>
                  <a:pt x="186" y="109"/>
                  <a:pt x="185" y="109"/>
                </a:cubicBezTo>
                <a:cubicBezTo>
                  <a:pt x="185" y="110"/>
                  <a:pt x="185" y="110"/>
                  <a:pt x="185" y="111"/>
                </a:cubicBezTo>
                <a:cubicBezTo>
                  <a:pt x="185" y="112"/>
                  <a:pt x="184" y="114"/>
                  <a:pt x="184" y="114"/>
                </a:cubicBezTo>
                <a:cubicBezTo>
                  <a:pt x="184" y="115"/>
                  <a:pt x="184" y="115"/>
                  <a:pt x="184" y="116"/>
                </a:cubicBezTo>
                <a:cubicBezTo>
                  <a:pt x="183" y="116"/>
                  <a:pt x="182" y="117"/>
                  <a:pt x="182" y="117"/>
                </a:cubicBezTo>
                <a:cubicBezTo>
                  <a:pt x="181" y="116"/>
                  <a:pt x="180" y="116"/>
                  <a:pt x="180" y="116"/>
                </a:cubicBezTo>
                <a:cubicBezTo>
                  <a:pt x="180" y="116"/>
                  <a:pt x="180" y="115"/>
                  <a:pt x="179" y="115"/>
                </a:cubicBezTo>
                <a:cubicBezTo>
                  <a:pt x="179" y="115"/>
                  <a:pt x="178" y="115"/>
                  <a:pt x="178" y="115"/>
                </a:cubicBezTo>
                <a:cubicBezTo>
                  <a:pt x="177" y="114"/>
                  <a:pt x="177" y="114"/>
                  <a:pt x="177" y="114"/>
                </a:cubicBezTo>
                <a:cubicBezTo>
                  <a:pt x="176" y="113"/>
                  <a:pt x="176" y="114"/>
                  <a:pt x="176" y="113"/>
                </a:cubicBezTo>
                <a:cubicBezTo>
                  <a:pt x="174" y="112"/>
                  <a:pt x="173" y="111"/>
                  <a:pt x="171" y="109"/>
                </a:cubicBezTo>
                <a:cubicBezTo>
                  <a:pt x="171" y="109"/>
                  <a:pt x="171" y="110"/>
                  <a:pt x="171" y="109"/>
                </a:cubicBezTo>
                <a:cubicBezTo>
                  <a:pt x="170" y="109"/>
                  <a:pt x="169" y="108"/>
                  <a:pt x="168" y="108"/>
                </a:cubicBezTo>
                <a:cubicBezTo>
                  <a:pt x="167" y="107"/>
                  <a:pt x="166" y="106"/>
                  <a:pt x="166" y="106"/>
                </a:cubicBezTo>
                <a:cubicBezTo>
                  <a:pt x="164" y="105"/>
                  <a:pt x="163" y="105"/>
                  <a:pt x="163" y="104"/>
                </a:cubicBezTo>
                <a:cubicBezTo>
                  <a:pt x="162" y="103"/>
                  <a:pt x="163" y="103"/>
                  <a:pt x="162" y="103"/>
                </a:cubicBezTo>
                <a:cubicBezTo>
                  <a:pt x="162" y="102"/>
                  <a:pt x="162" y="102"/>
                  <a:pt x="162" y="101"/>
                </a:cubicBezTo>
                <a:cubicBezTo>
                  <a:pt x="162" y="101"/>
                  <a:pt x="162" y="100"/>
                  <a:pt x="162" y="100"/>
                </a:cubicBezTo>
                <a:cubicBezTo>
                  <a:pt x="162" y="99"/>
                  <a:pt x="162" y="99"/>
                  <a:pt x="162" y="98"/>
                </a:cubicBezTo>
                <a:cubicBezTo>
                  <a:pt x="161" y="98"/>
                  <a:pt x="162" y="97"/>
                  <a:pt x="162" y="97"/>
                </a:cubicBezTo>
                <a:cubicBezTo>
                  <a:pt x="161" y="95"/>
                  <a:pt x="160" y="94"/>
                  <a:pt x="159" y="93"/>
                </a:cubicBezTo>
                <a:cubicBezTo>
                  <a:pt x="159" y="93"/>
                  <a:pt x="159" y="92"/>
                  <a:pt x="158" y="92"/>
                </a:cubicBezTo>
                <a:cubicBezTo>
                  <a:pt x="158" y="91"/>
                  <a:pt x="157" y="92"/>
                  <a:pt x="157" y="91"/>
                </a:cubicBezTo>
                <a:cubicBezTo>
                  <a:pt x="157" y="91"/>
                  <a:pt x="157" y="91"/>
                  <a:pt x="156" y="91"/>
                </a:cubicBezTo>
                <a:cubicBezTo>
                  <a:pt x="156" y="90"/>
                  <a:pt x="155" y="89"/>
                  <a:pt x="155" y="89"/>
                </a:cubicBezTo>
                <a:cubicBezTo>
                  <a:pt x="154" y="89"/>
                  <a:pt x="154" y="89"/>
                  <a:pt x="153" y="88"/>
                </a:cubicBezTo>
                <a:cubicBezTo>
                  <a:pt x="153" y="88"/>
                  <a:pt x="152" y="88"/>
                  <a:pt x="152" y="88"/>
                </a:cubicBezTo>
                <a:cubicBezTo>
                  <a:pt x="152" y="88"/>
                  <a:pt x="152" y="88"/>
                  <a:pt x="152" y="88"/>
                </a:cubicBezTo>
                <a:cubicBezTo>
                  <a:pt x="151" y="88"/>
                  <a:pt x="151" y="87"/>
                  <a:pt x="150" y="87"/>
                </a:cubicBezTo>
                <a:cubicBezTo>
                  <a:pt x="150" y="86"/>
                  <a:pt x="149" y="87"/>
                  <a:pt x="149" y="87"/>
                </a:cubicBezTo>
                <a:cubicBezTo>
                  <a:pt x="148" y="86"/>
                  <a:pt x="148" y="86"/>
                  <a:pt x="148" y="86"/>
                </a:cubicBezTo>
                <a:cubicBezTo>
                  <a:pt x="147" y="86"/>
                  <a:pt x="147" y="86"/>
                  <a:pt x="147" y="86"/>
                </a:cubicBezTo>
                <a:cubicBezTo>
                  <a:pt x="146" y="85"/>
                  <a:pt x="146" y="85"/>
                  <a:pt x="145" y="85"/>
                </a:cubicBezTo>
                <a:cubicBezTo>
                  <a:pt x="145" y="85"/>
                  <a:pt x="144" y="84"/>
                  <a:pt x="144" y="84"/>
                </a:cubicBezTo>
                <a:cubicBezTo>
                  <a:pt x="144" y="84"/>
                  <a:pt x="143" y="84"/>
                  <a:pt x="143" y="84"/>
                </a:cubicBezTo>
                <a:cubicBezTo>
                  <a:pt x="142" y="84"/>
                  <a:pt x="141" y="83"/>
                  <a:pt x="139" y="84"/>
                </a:cubicBezTo>
                <a:cubicBezTo>
                  <a:pt x="138" y="82"/>
                  <a:pt x="136" y="82"/>
                  <a:pt x="133" y="82"/>
                </a:cubicBezTo>
                <a:cubicBezTo>
                  <a:pt x="132" y="82"/>
                  <a:pt x="132" y="82"/>
                  <a:pt x="131" y="83"/>
                </a:cubicBezTo>
                <a:cubicBezTo>
                  <a:pt x="131" y="83"/>
                  <a:pt x="131" y="82"/>
                  <a:pt x="131" y="82"/>
                </a:cubicBezTo>
                <a:cubicBezTo>
                  <a:pt x="130" y="82"/>
                  <a:pt x="130" y="82"/>
                  <a:pt x="130" y="83"/>
                </a:cubicBezTo>
                <a:cubicBezTo>
                  <a:pt x="129" y="83"/>
                  <a:pt x="128" y="82"/>
                  <a:pt x="128" y="83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26" y="83"/>
                  <a:pt x="125" y="84"/>
                  <a:pt x="124" y="84"/>
                </a:cubicBezTo>
                <a:cubicBezTo>
                  <a:pt x="122" y="85"/>
                  <a:pt x="121" y="85"/>
                  <a:pt x="121" y="85"/>
                </a:cubicBezTo>
                <a:cubicBezTo>
                  <a:pt x="121" y="86"/>
                  <a:pt x="120" y="85"/>
                  <a:pt x="121" y="85"/>
                </a:cubicBezTo>
                <a:cubicBezTo>
                  <a:pt x="119" y="86"/>
                  <a:pt x="120" y="87"/>
                  <a:pt x="119" y="87"/>
                </a:cubicBezTo>
                <a:cubicBezTo>
                  <a:pt x="118" y="87"/>
                  <a:pt x="118" y="87"/>
                  <a:pt x="117" y="88"/>
                </a:cubicBezTo>
                <a:cubicBezTo>
                  <a:pt x="116" y="89"/>
                  <a:pt x="116" y="89"/>
                  <a:pt x="115" y="90"/>
                </a:cubicBezTo>
                <a:cubicBezTo>
                  <a:pt x="115" y="90"/>
                  <a:pt x="115" y="91"/>
                  <a:pt x="114" y="91"/>
                </a:cubicBezTo>
                <a:cubicBezTo>
                  <a:pt x="114" y="91"/>
                  <a:pt x="114" y="91"/>
                  <a:pt x="114" y="92"/>
                </a:cubicBezTo>
                <a:cubicBezTo>
                  <a:pt x="114" y="92"/>
                  <a:pt x="113" y="92"/>
                  <a:pt x="113" y="93"/>
                </a:cubicBezTo>
                <a:cubicBezTo>
                  <a:pt x="113" y="93"/>
                  <a:pt x="113" y="94"/>
                  <a:pt x="113" y="94"/>
                </a:cubicBezTo>
                <a:cubicBezTo>
                  <a:pt x="113" y="95"/>
                  <a:pt x="113" y="95"/>
                  <a:pt x="112" y="96"/>
                </a:cubicBezTo>
                <a:cubicBezTo>
                  <a:pt x="109" y="95"/>
                  <a:pt x="107" y="96"/>
                  <a:pt x="104" y="97"/>
                </a:cubicBezTo>
                <a:cubicBezTo>
                  <a:pt x="104" y="97"/>
                  <a:pt x="104" y="97"/>
                  <a:pt x="104" y="97"/>
                </a:cubicBezTo>
                <a:cubicBezTo>
                  <a:pt x="102" y="97"/>
                  <a:pt x="101" y="98"/>
                  <a:pt x="99" y="99"/>
                </a:cubicBezTo>
                <a:cubicBezTo>
                  <a:pt x="96" y="100"/>
                  <a:pt x="94" y="101"/>
                  <a:pt x="92" y="103"/>
                </a:cubicBezTo>
                <a:cubicBezTo>
                  <a:pt x="91" y="104"/>
                  <a:pt x="91" y="105"/>
                  <a:pt x="90" y="105"/>
                </a:cubicBezTo>
                <a:cubicBezTo>
                  <a:pt x="90" y="104"/>
                  <a:pt x="90" y="105"/>
                  <a:pt x="90" y="105"/>
                </a:cubicBezTo>
                <a:cubicBezTo>
                  <a:pt x="89" y="106"/>
                  <a:pt x="89" y="106"/>
                  <a:pt x="88" y="106"/>
                </a:cubicBezTo>
                <a:cubicBezTo>
                  <a:pt x="88" y="107"/>
                  <a:pt x="87" y="108"/>
                  <a:pt x="87" y="108"/>
                </a:cubicBezTo>
                <a:cubicBezTo>
                  <a:pt x="87" y="108"/>
                  <a:pt x="87" y="108"/>
                  <a:pt x="87" y="108"/>
                </a:cubicBezTo>
                <a:cubicBezTo>
                  <a:pt x="86" y="109"/>
                  <a:pt x="87" y="109"/>
                  <a:pt x="86" y="109"/>
                </a:cubicBezTo>
                <a:cubicBezTo>
                  <a:pt x="86" y="110"/>
                  <a:pt x="85" y="111"/>
                  <a:pt x="84" y="112"/>
                </a:cubicBezTo>
                <a:cubicBezTo>
                  <a:pt x="83" y="113"/>
                  <a:pt x="82" y="114"/>
                  <a:pt x="82" y="114"/>
                </a:cubicBezTo>
                <a:cubicBezTo>
                  <a:pt x="81" y="115"/>
                  <a:pt x="81" y="116"/>
                  <a:pt x="81" y="117"/>
                </a:cubicBezTo>
                <a:cubicBezTo>
                  <a:pt x="81" y="117"/>
                  <a:pt x="80" y="117"/>
                  <a:pt x="80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0" y="118"/>
                  <a:pt x="80" y="118"/>
                  <a:pt x="80" y="118"/>
                </a:cubicBezTo>
                <a:cubicBezTo>
                  <a:pt x="79" y="119"/>
                  <a:pt x="80" y="120"/>
                  <a:pt x="79" y="120"/>
                </a:cubicBezTo>
                <a:cubicBezTo>
                  <a:pt x="79" y="121"/>
                  <a:pt x="79" y="121"/>
                  <a:pt x="79" y="121"/>
                </a:cubicBezTo>
                <a:cubicBezTo>
                  <a:pt x="78" y="122"/>
                  <a:pt x="78" y="123"/>
                  <a:pt x="78" y="124"/>
                </a:cubicBezTo>
                <a:cubicBezTo>
                  <a:pt x="77" y="127"/>
                  <a:pt x="77" y="129"/>
                  <a:pt x="77" y="132"/>
                </a:cubicBezTo>
                <a:cubicBezTo>
                  <a:pt x="77" y="134"/>
                  <a:pt x="77" y="136"/>
                  <a:pt x="76" y="137"/>
                </a:cubicBezTo>
                <a:cubicBezTo>
                  <a:pt x="76" y="137"/>
                  <a:pt x="77" y="138"/>
                  <a:pt x="77" y="138"/>
                </a:cubicBezTo>
                <a:cubicBezTo>
                  <a:pt x="77" y="138"/>
                  <a:pt x="77" y="139"/>
                  <a:pt x="77" y="139"/>
                </a:cubicBezTo>
                <a:cubicBezTo>
                  <a:pt x="77" y="140"/>
                  <a:pt x="77" y="141"/>
                  <a:pt x="77" y="141"/>
                </a:cubicBezTo>
                <a:cubicBezTo>
                  <a:pt x="77" y="142"/>
                  <a:pt x="77" y="142"/>
                  <a:pt x="77" y="142"/>
                </a:cubicBezTo>
                <a:cubicBezTo>
                  <a:pt x="76" y="143"/>
                  <a:pt x="77" y="143"/>
                  <a:pt x="77" y="144"/>
                </a:cubicBezTo>
                <a:cubicBezTo>
                  <a:pt x="77" y="144"/>
                  <a:pt x="77" y="145"/>
                  <a:pt x="77" y="145"/>
                </a:cubicBezTo>
                <a:cubicBezTo>
                  <a:pt x="77" y="145"/>
                  <a:pt x="77" y="146"/>
                  <a:pt x="77" y="146"/>
                </a:cubicBezTo>
                <a:cubicBezTo>
                  <a:pt x="77" y="147"/>
                  <a:pt x="77" y="148"/>
                  <a:pt x="77" y="149"/>
                </a:cubicBezTo>
                <a:cubicBezTo>
                  <a:pt x="77" y="149"/>
                  <a:pt x="77" y="150"/>
                  <a:pt x="77" y="150"/>
                </a:cubicBezTo>
                <a:cubicBezTo>
                  <a:pt x="77" y="151"/>
                  <a:pt x="78" y="151"/>
                  <a:pt x="78" y="151"/>
                </a:cubicBezTo>
                <a:cubicBezTo>
                  <a:pt x="78" y="152"/>
                  <a:pt x="78" y="153"/>
                  <a:pt x="78" y="154"/>
                </a:cubicBezTo>
                <a:cubicBezTo>
                  <a:pt x="78" y="157"/>
                  <a:pt x="78" y="159"/>
                  <a:pt x="78" y="161"/>
                </a:cubicBezTo>
                <a:cubicBezTo>
                  <a:pt x="78" y="161"/>
                  <a:pt x="78" y="162"/>
                  <a:pt x="78" y="162"/>
                </a:cubicBezTo>
                <a:cubicBezTo>
                  <a:pt x="78" y="163"/>
                  <a:pt x="78" y="163"/>
                  <a:pt x="78" y="164"/>
                </a:cubicBezTo>
                <a:cubicBezTo>
                  <a:pt x="78" y="164"/>
                  <a:pt x="79" y="164"/>
                  <a:pt x="79" y="165"/>
                </a:cubicBezTo>
                <a:cubicBezTo>
                  <a:pt x="79" y="165"/>
                  <a:pt x="78" y="166"/>
                  <a:pt x="78" y="166"/>
                </a:cubicBezTo>
                <a:cubicBezTo>
                  <a:pt x="79" y="168"/>
                  <a:pt x="79" y="170"/>
                  <a:pt x="80" y="171"/>
                </a:cubicBezTo>
                <a:cubicBezTo>
                  <a:pt x="80" y="171"/>
                  <a:pt x="79" y="172"/>
                  <a:pt x="79" y="172"/>
                </a:cubicBezTo>
                <a:cubicBezTo>
                  <a:pt x="79" y="172"/>
                  <a:pt x="80" y="173"/>
                  <a:pt x="80" y="173"/>
                </a:cubicBezTo>
                <a:cubicBezTo>
                  <a:pt x="80" y="173"/>
                  <a:pt x="80" y="174"/>
                  <a:pt x="80" y="174"/>
                </a:cubicBezTo>
                <a:cubicBezTo>
                  <a:pt x="80" y="174"/>
                  <a:pt x="80" y="175"/>
                  <a:pt x="80" y="175"/>
                </a:cubicBezTo>
                <a:cubicBezTo>
                  <a:pt x="80" y="176"/>
                  <a:pt x="81" y="177"/>
                  <a:pt x="81" y="178"/>
                </a:cubicBezTo>
                <a:cubicBezTo>
                  <a:pt x="81" y="178"/>
                  <a:pt x="81" y="179"/>
                  <a:pt x="81" y="179"/>
                </a:cubicBezTo>
                <a:cubicBezTo>
                  <a:pt x="81" y="180"/>
                  <a:pt x="82" y="181"/>
                  <a:pt x="81" y="182"/>
                </a:cubicBezTo>
                <a:cubicBezTo>
                  <a:pt x="81" y="182"/>
                  <a:pt x="82" y="182"/>
                  <a:pt x="82" y="182"/>
                </a:cubicBezTo>
                <a:cubicBezTo>
                  <a:pt x="82" y="184"/>
                  <a:pt x="83" y="185"/>
                  <a:pt x="83" y="187"/>
                </a:cubicBezTo>
                <a:cubicBezTo>
                  <a:pt x="84" y="188"/>
                  <a:pt x="84" y="190"/>
                  <a:pt x="85" y="192"/>
                </a:cubicBezTo>
                <a:cubicBezTo>
                  <a:pt x="85" y="193"/>
                  <a:pt x="86" y="194"/>
                  <a:pt x="86" y="195"/>
                </a:cubicBezTo>
                <a:cubicBezTo>
                  <a:pt x="86" y="195"/>
                  <a:pt x="86" y="196"/>
                  <a:pt x="86" y="196"/>
                </a:cubicBezTo>
                <a:cubicBezTo>
                  <a:pt x="86" y="196"/>
                  <a:pt x="87" y="197"/>
                  <a:pt x="86" y="197"/>
                </a:cubicBezTo>
                <a:cubicBezTo>
                  <a:pt x="85" y="197"/>
                  <a:pt x="85" y="197"/>
                  <a:pt x="84" y="198"/>
                </a:cubicBezTo>
                <a:cubicBezTo>
                  <a:pt x="82" y="198"/>
                  <a:pt x="82" y="198"/>
                  <a:pt x="82" y="198"/>
                </a:cubicBezTo>
                <a:cubicBezTo>
                  <a:pt x="80" y="198"/>
                  <a:pt x="79" y="198"/>
                  <a:pt x="78" y="199"/>
                </a:cubicBezTo>
                <a:cubicBezTo>
                  <a:pt x="77" y="199"/>
                  <a:pt x="75" y="199"/>
                  <a:pt x="74" y="199"/>
                </a:cubicBezTo>
                <a:cubicBezTo>
                  <a:pt x="73" y="199"/>
                  <a:pt x="74" y="200"/>
                  <a:pt x="73" y="200"/>
                </a:cubicBezTo>
                <a:cubicBezTo>
                  <a:pt x="72" y="200"/>
                  <a:pt x="72" y="200"/>
                  <a:pt x="71" y="200"/>
                </a:cubicBezTo>
                <a:cubicBezTo>
                  <a:pt x="70" y="200"/>
                  <a:pt x="69" y="201"/>
                  <a:pt x="68" y="201"/>
                </a:cubicBezTo>
                <a:cubicBezTo>
                  <a:pt x="68" y="201"/>
                  <a:pt x="67" y="201"/>
                  <a:pt x="68" y="201"/>
                </a:cubicBezTo>
                <a:cubicBezTo>
                  <a:pt x="67" y="201"/>
                  <a:pt x="67" y="201"/>
                  <a:pt x="67" y="201"/>
                </a:cubicBezTo>
                <a:cubicBezTo>
                  <a:pt x="67" y="202"/>
                  <a:pt x="67" y="201"/>
                  <a:pt x="66" y="201"/>
                </a:cubicBezTo>
                <a:cubicBezTo>
                  <a:pt x="65" y="201"/>
                  <a:pt x="65" y="203"/>
                  <a:pt x="64" y="203"/>
                </a:cubicBezTo>
                <a:cubicBezTo>
                  <a:pt x="63" y="202"/>
                  <a:pt x="64" y="201"/>
                  <a:pt x="63" y="202"/>
                </a:cubicBezTo>
                <a:cubicBezTo>
                  <a:pt x="62" y="203"/>
                  <a:pt x="60" y="203"/>
                  <a:pt x="59" y="203"/>
                </a:cubicBezTo>
                <a:cubicBezTo>
                  <a:pt x="59" y="203"/>
                  <a:pt x="58" y="203"/>
                  <a:pt x="58" y="204"/>
                </a:cubicBezTo>
                <a:cubicBezTo>
                  <a:pt x="58" y="204"/>
                  <a:pt x="58" y="204"/>
                  <a:pt x="58" y="204"/>
                </a:cubicBezTo>
                <a:cubicBezTo>
                  <a:pt x="57" y="204"/>
                  <a:pt x="57" y="204"/>
                  <a:pt x="57" y="204"/>
                </a:cubicBezTo>
                <a:cubicBezTo>
                  <a:pt x="56" y="204"/>
                  <a:pt x="56" y="205"/>
                  <a:pt x="55" y="205"/>
                </a:cubicBezTo>
                <a:cubicBezTo>
                  <a:pt x="55" y="205"/>
                  <a:pt x="54" y="204"/>
                  <a:pt x="54" y="205"/>
                </a:cubicBezTo>
                <a:cubicBezTo>
                  <a:pt x="53" y="205"/>
                  <a:pt x="53" y="206"/>
                  <a:pt x="53" y="206"/>
                </a:cubicBezTo>
                <a:cubicBezTo>
                  <a:pt x="50" y="206"/>
                  <a:pt x="47" y="207"/>
                  <a:pt x="45" y="208"/>
                </a:cubicBezTo>
                <a:cubicBezTo>
                  <a:pt x="45" y="208"/>
                  <a:pt x="44" y="209"/>
                  <a:pt x="44" y="209"/>
                </a:cubicBezTo>
                <a:cubicBezTo>
                  <a:pt x="43" y="210"/>
                  <a:pt x="41" y="210"/>
                  <a:pt x="40" y="210"/>
                </a:cubicBezTo>
                <a:cubicBezTo>
                  <a:pt x="39" y="211"/>
                  <a:pt x="37" y="212"/>
                  <a:pt x="36" y="212"/>
                </a:cubicBezTo>
                <a:cubicBezTo>
                  <a:pt x="36" y="212"/>
                  <a:pt x="36" y="213"/>
                  <a:pt x="35" y="213"/>
                </a:cubicBezTo>
                <a:cubicBezTo>
                  <a:pt x="35" y="213"/>
                  <a:pt x="35" y="213"/>
                  <a:pt x="35" y="213"/>
                </a:cubicBezTo>
                <a:cubicBezTo>
                  <a:pt x="35" y="213"/>
                  <a:pt x="32" y="215"/>
                  <a:pt x="32" y="215"/>
                </a:cubicBezTo>
                <a:cubicBezTo>
                  <a:pt x="30" y="216"/>
                  <a:pt x="30" y="216"/>
                  <a:pt x="29" y="217"/>
                </a:cubicBezTo>
                <a:cubicBezTo>
                  <a:pt x="28" y="218"/>
                  <a:pt x="27" y="218"/>
                  <a:pt x="26" y="219"/>
                </a:cubicBezTo>
                <a:cubicBezTo>
                  <a:pt x="25" y="219"/>
                  <a:pt x="25" y="220"/>
                  <a:pt x="24" y="221"/>
                </a:cubicBezTo>
                <a:cubicBezTo>
                  <a:pt x="23" y="221"/>
                  <a:pt x="22" y="221"/>
                  <a:pt x="21" y="222"/>
                </a:cubicBezTo>
                <a:cubicBezTo>
                  <a:pt x="21" y="222"/>
                  <a:pt x="21" y="222"/>
                  <a:pt x="21" y="223"/>
                </a:cubicBezTo>
                <a:cubicBezTo>
                  <a:pt x="21" y="223"/>
                  <a:pt x="21" y="223"/>
                  <a:pt x="21" y="223"/>
                </a:cubicBezTo>
                <a:cubicBezTo>
                  <a:pt x="19" y="224"/>
                  <a:pt x="19" y="225"/>
                  <a:pt x="17" y="226"/>
                </a:cubicBezTo>
                <a:cubicBezTo>
                  <a:pt x="17" y="227"/>
                  <a:pt x="16" y="228"/>
                  <a:pt x="14" y="230"/>
                </a:cubicBezTo>
                <a:cubicBezTo>
                  <a:pt x="13" y="231"/>
                  <a:pt x="13" y="232"/>
                  <a:pt x="12" y="232"/>
                </a:cubicBezTo>
                <a:cubicBezTo>
                  <a:pt x="12" y="233"/>
                  <a:pt x="11" y="232"/>
                  <a:pt x="11" y="233"/>
                </a:cubicBezTo>
                <a:cubicBezTo>
                  <a:pt x="11" y="233"/>
                  <a:pt x="11" y="233"/>
                  <a:pt x="11" y="233"/>
                </a:cubicBezTo>
                <a:cubicBezTo>
                  <a:pt x="9" y="235"/>
                  <a:pt x="7" y="237"/>
                  <a:pt x="6" y="239"/>
                </a:cubicBezTo>
                <a:cubicBezTo>
                  <a:pt x="6" y="239"/>
                  <a:pt x="6" y="239"/>
                  <a:pt x="6" y="240"/>
                </a:cubicBezTo>
                <a:cubicBezTo>
                  <a:pt x="6" y="240"/>
                  <a:pt x="5" y="240"/>
                  <a:pt x="5" y="240"/>
                </a:cubicBezTo>
                <a:cubicBezTo>
                  <a:pt x="4" y="241"/>
                  <a:pt x="4" y="242"/>
                  <a:pt x="4" y="243"/>
                </a:cubicBezTo>
                <a:cubicBezTo>
                  <a:pt x="4" y="243"/>
                  <a:pt x="3" y="243"/>
                  <a:pt x="3" y="244"/>
                </a:cubicBezTo>
                <a:cubicBezTo>
                  <a:pt x="3" y="244"/>
                  <a:pt x="3" y="246"/>
                  <a:pt x="2" y="246"/>
                </a:cubicBezTo>
                <a:cubicBezTo>
                  <a:pt x="2" y="247"/>
                  <a:pt x="2" y="248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0" y="251"/>
                  <a:pt x="0" y="251"/>
                </a:cubicBezTo>
                <a:cubicBezTo>
                  <a:pt x="0" y="252"/>
                  <a:pt x="0" y="254"/>
                  <a:pt x="0" y="255"/>
                </a:cubicBezTo>
                <a:cubicBezTo>
                  <a:pt x="0" y="256"/>
                  <a:pt x="0" y="257"/>
                  <a:pt x="0" y="258"/>
                </a:cubicBezTo>
                <a:cubicBezTo>
                  <a:pt x="0" y="258"/>
                  <a:pt x="0" y="259"/>
                  <a:pt x="0" y="259"/>
                </a:cubicBezTo>
                <a:cubicBezTo>
                  <a:pt x="0" y="260"/>
                  <a:pt x="0" y="260"/>
                  <a:pt x="0" y="261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63"/>
                  <a:pt x="1" y="264"/>
                  <a:pt x="1" y="265"/>
                </a:cubicBezTo>
                <a:cubicBezTo>
                  <a:pt x="1" y="266"/>
                  <a:pt x="1" y="267"/>
                  <a:pt x="2" y="268"/>
                </a:cubicBezTo>
                <a:cubicBezTo>
                  <a:pt x="2" y="268"/>
                  <a:pt x="2" y="268"/>
                  <a:pt x="2" y="269"/>
                </a:cubicBezTo>
                <a:cubicBezTo>
                  <a:pt x="3" y="270"/>
                  <a:pt x="3" y="270"/>
                  <a:pt x="3" y="270"/>
                </a:cubicBezTo>
                <a:cubicBezTo>
                  <a:pt x="3" y="270"/>
                  <a:pt x="3" y="271"/>
                  <a:pt x="4" y="271"/>
                </a:cubicBezTo>
                <a:cubicBezTo>
                  <a:pt x="4" y="271"/>
                  <a:pt x="4" y="271"/>
                  <a:pt x="5" y="272"/>
                </a:cubicBezTo>
                <a:cubicBezTo>
                  <a:pt x="5" y="272"/>
                  <a:pt x="5" y="272"/>
                  <a:pt x="5" y="272"/>
                </a:cubicBezTo>
                <a:cubicBezTo>
                  <a:pt x="5" y="273"/>
                  <a:pt x="6" y="273"/>
                  <a:pt x="6" y="273"/>
                </a:cubicBezTo>
                <a:cubicBezTo>
                  <a:pt x="7" y="274"/>
                  <a:pt x="8" y="275"/>
                  <a:pt x="9" y="276"/>
                </a:cubicBezTo>
                <a:cubicBezTo>
                  <a:pt x="9" y="276"/>
                  <a:pt x="9" y="276"/>
                  <a:pt x="9" y="276"/>
                </a:cubicBezTo>
                <a:cubicBezTo>
                  <a:pt x="9" y="276"/>
                  <a:pt x="9" y="276"/>
                  <a:pt x="10" y="277"/>
                </a:cubicBezTo>
                <a:cubicBezTo>
                  <a:pt x="10" y="277"/>
                  <a:pt x="10" y="277"/>
                  <a:pt x="10" y="277"/>
                </a:cubicBezTo>
                <a:cubicBezTo>
                  <a:pt x="11" y="277"/>
                  <a:pt x="11" y="278"/>
                  <a:pt x="12" y="278"/>
                </a:cubicBezTo>
                <a:cubicBezTo>
                  <a:pt x="13" y="279"/>
                  <a:pt x="14" y="280"/>
                  <a:pt x="15" y="281"/>
                </a:cubicBezTo>
                <a:cubicBezTo>
                  <a:pt x="16" y="281"/>
                  <a:pt x="18" y="282"/>
                  <a:pt x="19" y="283"/>
                </a:cubicBezTo>
                <a:cubicBezTo>
                  <a:pt x="19" y="283"/>
                  <a:pt x="20" y="283"/>
                  <a:pt x="20" y="283"/>
                </a:cubicBezTo>
                <a:cubicBezTo>
                  <a:pt x="21" y="284"/>
                  <a:pt x="21" y="283"/>
                  <a:pt x="22" y="284"/>
                </a:cubicBezTo>
                <a:cubicBezTo>
                  <a:pt x="23" y="284"/>
                  <a:pt x="23" y="285"/>
                  <a:pt x="23" y="285"/>
                </a:cubicBezTo>
                <a:cubicBezTo>
                  <a:pt x="24" y="285"/>
                  <a:pt x="25" y="285"/>
                  <a:pt x="25" y="285"/>
                </a:cubicBezTo>
                <a:cubicBezTo>
                  <a:pt x="28" y="287"/>
                  <a:pt x="30" y="288"/>
                  <a:pt x="32" y="289"/>
                </a:cubicBezTo>
                <a:cubicBezTo>
                  <a:pt x="32" y="289"/>
                  <a:pt x="33" y="289"/>
                  <a:pt x="34" y="289"/>
                </a:cubicBezTo>
                <a:cubicBezTo>
                  <a:pt x="34" y="289"/>
                  <a:pt x="35" y="290"/>
                  <a:pt x="35" y="290"/>
                </a:cubicBezTo>
                <a:cubicBezTo>
                  <a:pt x="36" y="290"/>
                  <a:pt x="37" y="290"/>
                  <a:pt x="37" y="290"/>
                </a:cubicBezTo>
                <a:cubicBezTo>
                  <a:pt x="38" y="290"/>
                  <a:pt x="38" y="291"/>
                  <a:pt x="39" y="291"/>
                </a:cubicBezTo>
                <a:cubicBezTo>
                  <a:pt x="39" y="291"/>
                  <a:pt x="39" y="291"/>
                  <a:pt x="39" y="291"/>
                </a:cubicBezTo>
                <a:cubicBezTo>
                  <a:pt x="40" y="292"/>
                  <a:pt x="40" y="292"/>
                  <a:pt x="40" y="292"/>
                </a:cubicBezTo>
                <a:cubicBezTo>
                  <a:pt x="42" y="292"/>
                  <a:pt x="43" y="292"/>
                  <a:pt x="44" y="292"/>
                </a:cubicBezTo>
                <a:cubicBezTo>
                  <a:pt x="45" y="293"/>
                  <a:pt x="45" y="293"/>
                  <a:pt x="46" y="293"/>
                </a:cubicBezTo>
                <a:cubicBezTo>
                  <a:pt x="46" y="294"/>
                  <a:pt x="47" y="294"/>
                  <a:pt x="48" y="294"/>
                </a:cubicBezTo>
                <a:cubicBezTo>
                  <a:pt x="48" y="294"/>
                  <a:pt x="49" y="294"/>
                  <a:pt x="49" y="294"/>
                </a:cubicBezTo>
                <a:cubicBezTo>
                  <a:pt x="50" y="294"/>
                  <a:pt x="50" y="295"/>
                  <a:pt x="50" y="295"/>
                </a:cubicBezTo>
                <a:cubicBezTo>
                  <a:pt x="50" y="295"/>
                  <a:pt x="51" y="295"/>
                  <a:pt x="51" y="295"/>
                </a:cubicBezTo>
                <a:cubicBezTo>
                  <a:pt x="51" y="295"/>
                  <a:pt x="52" y="296"/>
                  <a:pt x="52" y="296"/>
                </a:cubicBezTo>
                <a:cubicBezTo>
                  <a:pt x="52" y="296"/>
                  <a:pt x="53" y="295"/>
                  <a:pt x="53" y="295"/>
                </a:cubicBezTo>
                <a:cubicBezTo>
                  <a:pt x="54" y="296"/>
                  <a:pt x="55" y="296"/>
                  <a:pt x="57" y="297"/>
                </a:cubicBezTo>
                <a:cubicBezTo>
                  <a:pt x="59" y="297"/>
                  <a:pt x="62" y="297"/>
                  <a:pt x="64" y="299"/>
                </a:cubicBezTo>
                <a:cubicBezTo>
                  <a:pt x="66" y="299"/>
                  <a:pt x="67" y="300"/>
                  <a:pt x="69" y="300"/>
                </a:cubicBezTo>
                <a:cubicBezTo>
                  <a:pt x="72" y="301"/>
                  <a:pt x="75" y="301"/>
                  <a:pt x="77" y="301"/>
                </a:cubicBezTo>
                <a:cubicBezTo>
                  <a:pt x="78" y="301"/>
                  <a:pt x="79" y="301"/>
                  <a:pt x="80" y="302"/>
                </a:cubicBezTo>
                <a:cubicBezTo>
                  <a:pt x="82" y="302"/>
                  <a:pt x="84" y="302"/>
                  <a:pt x="86" y="303"/>
                </a:cubicBezTo>
                <a:cubicBezTo>
                  <a:pt x="87" y="303"/>
                  <a:pt x="89" y="303"/>
                  <a:pt x="91" y="304"/>
                </a:cubicBezTo>
                <a:cubicBezTo>
                  <a:pt x="94" y="304"/>
                  <a:pt x="97" y="305"/>
                  <a:pt x="99" y="305"/>
                </a:cubicBezTo>
                <a:cubicBezTo>
                  <a:pt x="99" y="305"/>
                  <a:pt x="100" y="305"/>
                  <a:pt x="100" y="305"/>
                </a:cubicBezTo>
                <a:cubicBezTo>
                  <a:pt x="100" y="305"/>
                  <a:pt x="100" y="306"/>
                  <a:pt x="101" y="306"/>
                </a:cubicBezTo>
                <a:cubicBezTo>
                  <a:pt x="102" y="306"/>
                  <a:pt x="103" y="306"/>
                  <a:pt x="104" y="306"/>
                </a:cubicBezTo>
                <a:cubicBezTo>
                  <a:pt x="104" y="306"/>
                  <a:pt x="105" y="306"/>
                  <a:pt x="105" y="306"/>
                </a:cubicBezTo>
                <a:cubicBezTo>
                  <a:pt x="105" y="306"/>
                  <a:pt x="105" y="307"/>
                  <a:pt x="106" y="307"/>
                </a:cubicBezTo>
                <a:cubicBezTo>
                  <a:pt x="106" y="307"/>
                  <a:pt x="106" y="306"/>
                  <a:pt x="106" y="306"/>
                </a:cubicBezTo>
                <a:cubicBezTo>
                  <a:pt x="107" y="306"/>
                  <a:pt x="107" y="307"/>
                  <a:pt x="108" y="307"/>
                </a:cubicBezTo>
                <a:cubicBezTo>
                  <a:pt x="111" y="306"/>
                  <a:pt x="114" y="308"/>
                  <a:pt x="117" y="307"/>
                </a:cubicBezTo>
                <a:cubicBezTo>
                  <a:pt x="118" y="308"/>
                  <a:pt x="122" y="309"/>
                  <a:pt x="123" y="308"/>
                </a:cubicBezTo>
                <a:cubicBezTo>
                  <a:pt x="124" y="308"/>
                  <a:pt x="123" y="308"/>
                  <a:pt x="124" y="309"/>
                </a:cubicBezTo>
                <a:cubicBezTo>
                  <a:pt x="125" y="309"/>
                  <a:pt x="125" y="309"/>
                  <a:pt x="126" y="309"/>
                </a:cubicBezTo>
                <a:cubicBezTo>
                  <a:pt x="127" y="309"/>
                  <a:pt x="127" y="309"/>
                  <a:pt x="128" y="309"/>
                </a:cubicBezTo>
                <a:cubicBezTo>
                  <a:pt x="128" y="309"/>
                  <a:pt x="128" y="310"/>
                  <a:pt x="129" y="310"/>
                </a:cubicBezTo>
                <a:cubicBezTo>
                  <a:pt x="129" y="310"/>
                  <a:pt x="130" y="311"/>
                  <a:pt x="131" y="311"/>
                </a:cubicBezTo>
                <a:cubicBezTo>
                  <a:pt x="132" y="311"/>
                  <a:pt x="132" y="310"/>
                  <a:pt x="133" y="310"/>
                </a:cubicBezTo>
                <a:cubicBezTo>
                  <a:pt x="133" y="310"/>
                  <a:pt x="134" y="311"/>
                  <a:pt x="134" y="311"/>
                </a:cubicBezTo>
                <a:cubicBezTo>
                  <a:pt x="135" y="311"/>
                  <a:pt x="136" y="311"/>
                  <a:pt x="137" y="312"/>
                </a:cubicBezTo>
                <a:cubicBezTo>
                  <a:pt x="137" y="312"/>
                  <a:pt x="139" y="312"/>
                  <a:pt x="140" y="312"/>
                </a:cubicBezTo>
                <a:cubicBezTo>
                  <a:pt x="140" y="312"/>
                  <a:pt x="140" y="313"/>
                  <a:pt x="141" y="313"/>
                </a:cubicBezTo>
                <a:cubicBezTo>
                  <a:pt x="141" y="313"/>
                  <a:pt x="142" y="312"/>
                  <a:pt x="142" y="312"/>
                </a:cubicBezTo>
                <a:cubicBezTo>
                  <a:pt x="143" y="313"/>
                  <a:pt x="144" y="313"/>
                  <a:pt x="145" y="314"/>
                </a:cubicBezTo>
                <a:cubicBezTo>
                  <a:pt x="144" y="315"/>
                  <a:pt x="145" y="316"/>
                  <a:pt x="144" y="317"/>
                </a:cubicBezTo>
                <a:cubicBezTo>
                  <a:pt x="144" y="318"/>
                  <a:pt x="145" y="318"/>
                  <a:pt x="145" y="319"/>
                </a:cubicBezTo>
                <a:cubicBezTo>
                  <a:pt x="145" y="319"/>
                  <a:pt x="144" y="320"/>
                  <a:pt x="144" y="320"/>
                </a:cubicBezTo>
                <a:cubicBezTo>
                  <a:pt x="144" y="321"/>
                  <a:pt x="144" y="321"/>
                  <a:pt x="144" y="322"/>
                </a:cubicBezTo>
                <a:cubicBezTo>
                  <a:pt x="144" y="322"/>
                  <a:pt x="145" y="323"/>
                  <a:pt x="144" y="323"/>
                </a:cubicBezTo>
                <a:cubicBezTo>
                  <a:pt x="144" y="323"/>
                  <a:pt x="144" y="324"/>
                  <a:pt x="144" y="324"/>
                </a:cubicBezTo>
                <a:cubicBezTo>
                  <a:pt x="144" y="325"/>
                  <a:pt x="144" y="325"/>
                  <a:pt x="144" y="326"/>
                </a:cubicBezTo>
                <a:cubicBezTo>
                  <a:pt x="144" y="326"/>
                  <a:pt x="144" y="326"/>
                  <a:pt x="144" y="326"/>
                </a:cubicBezTo>
                <a:cubicBezTo>
                  <a:pt x="144" y="327"/>
                  <a:pt x="144" y="328"/>
                  <a:pt x="144" y="329"/>
                </a:cubicBezTo>
                <a:cubicBezTo>
                  <a:pt x="144" y="330"/>
                  <a:pt x="144" y="330"/>
                  <a:pt x="144" y="331"/>
                </a:cubicBezTo>
                <a:cubicBezTo>
                  <a:pt x="144" y="332"/>
                  <a:pt x="144" y="332"/>
                  <a:pt x="144" y="332"/>
                </a:cubicBezTo>
                <a:cubicBezTo>
                  <a:pt x="143" y="333"/>
                  <a:pt x="144" y="333"/>
                  <a:pt x="143" y="334"/>
                </a:cubicBezTo>
                <a:cubicBezTo>
                  <a:pt x="143" y="334"/>
                  <a:pt x="144" y="334"/>
                  <a:pt x="144" y="335"/>
                </a:cubicBezTo>
                <a:cubicBezTo>
                  <a:pt x="144" y="335"/>
                  <a:pt x="144" y="335"/>
                  <a:pt x="144" y="336"/>
                </a:cubicBezTo>
                <a:cubicBezTo>
                  <a:pt x="144" y="336"/>
                  <a:pt x="144" y="337"/>
                  <a:pt x="144" y="337"/>
                </a:cubicBezTo>
                <a:cubicBezTo>
                  <a:pt x="144" y="338"/>
                  <a:pt x="144" y="338"/>
                  <a:pt x="144" y="339"/>
                </a:cubicBezTo>
                <a:cubicBezTo>
                  <a:pt x="144" y="340"/>
                  <a:pt x="144" y="340"/>
                  <a:pt x="144" y="341"/>
                </a:cubicBezTo>
                <a:cubicBezTo>
                  <a:pt x="144" y="341"/>
                  <a:pt x="144" y="341"/>
                  <a:pt x="144" y="341"/>
                </a:cubicBezTo>
                <a:cubicBezTo>
                  <a:pt x="144" y="342"/>
                  <a:pt x="144" y="343"/>
                  <a:pt x="144" y="343"/>
                </a:cubicBezTo>
                <a:cubicBezTo>
                  <a:pt x="144" y="344"/>
                  <a:pt x="144" y="344"/>
                  <a:pt x="144" y="345"/>
                </a:cubicBezTo>
                <a:cubicBezTo>
                  <a:pt x="144" y="346"/>
                  <a:pt x="144" y="347"/>
                  <a:pt x="144" y="348"/>
                </a:cubicBezTo>
                <a:cubicBezTo>
                  <a:pt x="144" y="348"/>
                  <a:pt x="144" y="348"/>
                  <a:pt x="144" y="349"/>
                </a:cubicBezTo>
                <a:cubicBezTo>
                  <a:pt x="144" y="349"/>
                  <a:pt x="145" y="350"/>
                  <a:pt x="145" y="351"/>
                </a:cubicBezTo>
                <a:cubicBezTo>
                  <a:pt x="145" y="351"/>
                  <a:pt x="144" y="352"/>
                  <a:pt x="144" y="352"/>
                </a:cubicBezTo>
                <a:cubicBezTo>
                  <a:pt x="144" y="352"/>
                  <a:pt x="145" y="353"/>
                  <a:pt x="145" y="353"/>
                </a:cubicBezTo>
                <a:cubicBezTo>
                  <a:pt x="145" y="354"/>
                  <a:pt x="144" y="354"/>
                  <a:pt x="144" y="355"/>
                </a:cubicBezTo>
                <a:cubicBezTo>
                  <a:pt x="144" y="355"/>
                  <a:pt x="145" y="355"/>
                  <a:pt x="145" y="355"/>
                </a:cubicBezTo>
                <a:cubicBezTo>
                  <a:pt x="145" y="355"/>
                  <a:pt x="144" y="356"/>
                  <a:pt x="144" y="356"/>
                </a:cubicBezTo>
                <a:cubicBezTo>
                  <a:pt x="145" y="357"/>
                  <a:pt x="145" y="358"/>
                  <a:pt x="146" y="359"/>
                </a:cubicBezTo>
                <a:cubicBezTo>
                  <a:pt x="146" y="359"/>
                  <a:pt x="145" y="360"/>
                  <a:pt x="145" y="360"/>
                </a:cubicBezTo>
                <a:cubicBezTo>
                  <a:pt x="145" y="360"/>
                  <a:pt x="146" y="361"/>
                  <a:pt x="146" y="361"/>
                </a:cubicBezTo>
                <a:cubicBezTo>
                  <a:pt x="146" y="362"/>
                  <a:pt x="146" y="363"/>
                  <a:pt x="146" y="364"/>
                </a:cubicBezTo>
                <a:cubicBezTo>
                  <a:pt x="146" y="364"/>
                  <a:pt x="146" y="365"/>
                  <a:pt x="146" y="365"/>
                </a:cubicBezTo>
                <a:cubicBezTo>
                  <a:pt x="146" y="365"/>
                  <a:pt x="146" y="366"/>
                  <a:pt x="146" y="366"/>
                </a:cubicBezTo>
                <a:cubicBezTo>
                  <a:pt x="146" y="366"/>
                  <a:pt x="146" y="366"/>
                  <a:pt x="146" y="366"/>
                </a:cubicBezTo>
                <a:cubicBezTo>
                  <a:pt x="146" y="368"/>
                  <a:pt x="147" y="370"/>
                  <a:pt x="147" y="372"/>
                </a:cubicBezTo>
                <a:cubicBezTo>
                  <a:pt x="147" y="372"/>
                  <a:pt x="147" y="373"/>
                  <a:pt x="147" y="373"/>
                </a:cubicBezTo>
                <a:cubicBezTo>
                  <a:pt x="147" y="374"/>
                  <a:pt x="148" y="374"/>
                  <a:pt x="148" y="375"/>
                </a:cubicBezTo>
                <a:cubicBezTo>
                  <a:pt x="148" y="375"/>
                  <a:pt x="148" y="376"/>
                  <a:pt x="148" y="376"/>
                </a:cubicBezTo>
                <a:cubicBezTo>
                  <a:pt x="148" y="378"/>
                  <a:pt x="149" y="380"/>
                  <a:pt x="149" y="382"/>
                </a:cubicBezTo>
                <a:cubicBezTo>
                  <a:pt x="149" y="383"/>
                  <a:pt x="149" y="383"/>
                  <a:pt x="149" y="383"/>
                </a:cubicBezTo>
                <a:cubicBezTo>
                  <a:pt x="150" y="384"/>
                  <a:pt x="150" y="384"/>
                  <a:pt x="150" y="384"/>
                </a:cubicBezTo>
                <a:cubicBezTo>
                  <a:pt x="150" y="386"/>
                  <a:pt x="151" y="387"/>
                  <a:pt x="151" y="388"/>
                </a:cubicBezTo>
                <a:cubicBezTo>
                  <a:pt x="151" y="388"/>
                  <a:pt x="151" y="390"/>
                  <a:pt x="151" y="390"/>
                </a:cubicBezTo>
                <a:cubicBezTo>
                  <a:pt x="151" y="390"/>
                  <a:pt x="151" y="391"/>
                  <a:pt x="151" y="391"/>
                </a:cubicBezTo>
                <a:cubicBezTo>
                  <a:pt x="152" y="393"/>
                  <a:pt x="152" y="394"/>
                  <a:pt x="153" y="396"/>
                </a:cubicBezTo>
                <a:cubicBezTo>
                  <a:pt x="153" y="397"/>
                  <a:pt x="154" y="398"/>
                  <a:pt x="154" y="399"/>
                </a:cubicBezTo>
                <a:cubicBezTo>
                  <a:pt x="154" y="399"/>
                  <a:pt x="154" y="400"/>
                  <a:pt x="154" y="400"/>
                </a:cubicBezTo>
                <a:cubicBezTo>
                  <a:pt x="154" y="400"/>
                  <a:pt x="154" y="401"/>
                  <a:pt x="154" y="401"/>
                </a:cubicBezTo>
                <a:cubicBezTo>
                  <a:pt x="154" y="402"/>
                  <a:pt x="155" y="403"/>
                  <a:pt x="155" y="404"/>
                </a:cubicBezTo>
                <a:cubicBezTo>
                  <a:pt x="155" y="404"/>
                  <a:pt x="155" y="404"/>
                  <a:pt x="155" y="405"/>
                </a:cubicBezTo>
                <a:cubicBezTo>
                  <a:pt x="155" y="405"/>
                  <a:pt x="156" y="405"/>
                  <a:pt x="156" y="405"/>
                </a:cubicBezTo>
                <a:cubicBezTo>
                  <a:pt x="157" y="409"/>
                  <a:pt x="157" y="412"/>
                  <a:pt x="158" y="415"/>
                </a:cubicBezTo>
                <a:cubicBezTo>
                  <a:pt x="158" y="416"/>
                  <a:pt x="159" y="416"/>
                  <a:pt x="159" y="417"/>
                </a:cubicBezTo>
                <a:cubicBezTo>
                  <a:pt x="159" y="417"/>
                  <a:pt x="159" y="418"/>
                  <a:pt x="159" y="418"/>
                </a:cubicBezTo>
                <a:cubicBezTo>
                  <a:pt x="159" y="419"/>
                  <a:pt x="160" y="420"/>
                  <a:pt x="160" y="421"/>
                </a:cubicBezTo>
                <a:cubicBezTo>
                  <a:pt x="160" y="421"/>
                  <a:pt x="160" y="421"/>
                  <a:pt x="160" y="422"/>
                </a:cubicBezTo>
                <a:cubicBezTo>
                  <a:pt x="161" y="423"/>
                  <a:pt x="161" y="424"/>
                  <a:pt x="161" y="426"/>
                </a:cubicBezTo>
                <a:cubicBezTo>
                  <a:pt x="162" y="427"/>
                  <a:pt x="162" y="428"/>
                  <a:pt x="163" y="429"/>
                </a:cubicBezTo>
                <a:cubicBezTo>
                  <a:pt x="163" y="431"/>
                  <a:pt x="163" y="431"/>
                  <a:pt x="164" y="433"/>
                </a:cubicBezTo>
                <a:cubicBezTo>
                  <a:pt x="164" y="434"/>
                  <a:pt x="165" y="436"/>
                  <a:pt x="165" y="437"/>
                </a:cubicBezTo>
                <a:cubicBezTo>
                  <a:pt x="166" y="439"/>
                  <a:pt x="167" y="441"/>
                  <a:pt x="167" y="443"/>
                </a:cubicBezTo>
                <a:cubicBezTo>
                  <a:pt x="169" y="445"/>
                  <a:pt x="170" y="447"/>
                  <a:pt x="171" y="449"/>
                </a:cubicBezTo>
                <a:cubicBezTo>
                  <a:pt x="171" y="449"/>
                  <a:pt x="171" y="449"/>
                  <a:pt x="171" y="450"/>
                </a:cubicBezTo>
                <a:cubicBezTo>
                  <a:pt x="171" y="450"/>
                  <a:pt x="171" y="450"/>
                  <a:pt x="171" y="450"/>
                </a:cubicBezTo>
                <a:cubicBezTo>
                  <a:pt x="174" y="455"/>
                  <a:pt x="178" y="463"/>
                  <a:pt x="181" y="466"/>
                </a:cubicBezTo>
                <a:cubicBezTo>
                  <a:pt x="182" y="467"/>
                  <a:pt x="183" y="467"/>
                  <a:pt x="184" y="468"/>
                </a:cubicBezTo>
                <a:cubicBezTo>
                  <a:pt x="184" y="469"/>
                  <a:pt x="185" y="468"/>
                  <a:pt x="185" y="468"/>
                </a:cubicBezTo>
                <a:cubicBezTo>
                  <a:pt x="185" y="469"/>
                  <a:pt x="185" y="469"/>
                  <a:pt x="186" y="470"/>
                </a:cubicBezTo>
                <a:cubicBezTo>
                  <a:pt x="186" y="470"/>
                  <a:pt x="186" y="469"/>
                  <a:pt x="187" y="469"/>
                </a:cubicBezTo>
                <a:cubicBezTo>
                  <a:pt x="187" y="470"/>
                  <a:pt x="187" y="470"/>
                  <a:pt x="188" y="470"/>
                </a:cubicBezTo>
                <a:cubicBezTo>
                  <a:pt x="190" y="471"/>
                  <a:pt x="191" y="471"/>
                  <a:pt x="193" y="471"/>
                </a:cubicBezTo>
                <a:cubicBezTo>
                  <a:pt x="193" y="471"/>
                  <a:pt x="194" y="471"/>
                  <a:pt x="194" y="471"/>
                </a:cubicBezTo>
                <a:cubicBezTo>
                  <a:pt x="195" y="471"/>
                  <a:pt x="195" y="471"/>
                  <a:pt x="195" y="471"/>
                </a:cubicBezTo>
                <a:cubicBezTo>
                  <a:pt x="200" y="469"/>
                  <a:pt x="205" y="467"/>
                  <a:pt x="208" y="464"/>
                </a:cubicBezTo>
                <a:cubicBezTo>
                  <a:pt x="209" y="464"/>
                  <a:pt x="208" y="463"/>
                  <a:pt x="209" y="463"/>
                </a:cubicBezTo>
                <a:cubicBezTo>
                  <a:pt x="209" y="463"/>
                  <a:pt x="209" y="463"/>
                  <a:pt x="209" y="463"/>
                </a:cubicBezTo>
                <a:cubicBezTo>
                  <a:pt x="209" y="462"/>
                  <a:pt x="210" y="462"/>
                  <a:pt x="210" y="462"/>
                </a:cubicBezTo>
                <a:cubicBezTo>
                  <a:pt x="211" y="461"/>
                  <a:pt x="210" y="461"/>
                  <a:pt x="211" y="461"/>
                </a:cubicBezTo>
                <a:cubicBezTo>
                  <a:pt x="212" y="460"/>
                  <a:pt x="213" y="458"/>
                  <a:pt x="214" y="457"/>
                </a:cubicBezTo>
                <a:cubicBezTo>
                  <a:pt x="214" y="456"/>
                  <a:pt x="215" y="456"/>
                  <a:pt x="216" y="455"/>
                </a:cubicBezTo>
                <a:cubicBezTo>
                  <a:pt x="216" y="454"/>
                  <a:pt x="216" y="454"/>
                  <a:pt x="216" y="454"/>
                </a:cubicBezTo>
                <a:cubicBezTo>
                  <a:pt x="216" y="453"/>
                  <a:pt x="218" y="453"/>
                  <a:pt x="218" y="452"/>
                </a:cubicBezTo>
                <a:cubicBezTo>
                  <a:pt x="218" y="452"/>
                  <a:pt x="218" y="451"/>
                  <a:pt x="218" y="451"/>
                </a:cubicBezTo>
                <a:cubicBezTo>
                  <a:pt x="218" y="451"/>
                  <a:pt x="219" y="450"/>
                  <a:pt x="219" y="450"/>
                </a:cubicBezTo>
                <a:cubicBezTo>
                  <a:pt x="219" y="449"/>
                  <a:pt x="220" y="449"/>
                  <a:pt x="220" y="448"/>
                </a:cubicBezTo>
                <a:cubicBezTo>
                  <a:pt x="221" y="447"/>
                  <a:pt x="222" y="446"/>
                  <a:pt x="222" y="445"/>
                </a:cubicBezTo>
                <a:cubicBezTo>
                  <a:pt x="223" y="444"/>
                  <a:pt x="224" y="443"/>
                  <a:pt x="224" y="442"/>
                </a:cubicBezTo>
                <a:cubicBezTo>
                  <a:pt x="224" y="441"/>
                  <a:pt x="225" y="441"/>
                  <a:pt x="225" y="441"/>
                </a:cubicBezTo>
                <a:cubicBezTo>
                  <a:pt x="225" y="440"/>
                  <a:pt x="225" y="440"/>
                  <a:pt x="225" y="440"/>
                </a:cubicBezTo>
                <a:cubicBezTo>
                  <a:pt x="226" y="439"/>
                  <a:pt x="227" y="438"/>
                  <a:pt x="227" y="438"/>
                </a:cubicBezTo>
                <a:cubicBezTo>
                  <a:pt x="227" y="438"/>
                  <a:pt x="227" y="437"/>
                  <a:pt x="227" y="437"/>
                </a:cubicBezTo>
                <a:cubicBezTo>
                  <a:pt x="228" y="437"/>
                  <a:pt x="228" y="436"/>
                  <a:pt x="228" y="436"/>
                </a:cubicBezTo>
                <a:cubicBezTo>
                  <a:pt x="229" y="435"/>
                  <a:pt x="228" y="435"/>
                  <a:pt x="229" y="435"/>
                </a:cubicBezTo>
                <a:cubicBezTo>
                  <a:pt x="229" y="434"/>
                  <a:pt x="230" y="433"/>
                  <a:pt x="231" y="432"/>
                </a:cubicBezTo>
                <a:cubicBezTo>
                  <a:pt x="231" y="432"/>
                  <a:pt x="231" y="431"/>
                  <a:pt x="231" y="431"/>
                </a:cubicBezTo>
                <a:cubicBezTo>
                  <a:pt x="232" y="430"/>
                  <a:pt x="233" y="427"/>
                  <a:pt x="234" y="427"/>
                </a:cubicBezTo>
                <a:cubicBezTo>
                  <a:pt x="234" y="426"/>
                  <a:pt x="234" y="426"/>
                  <a:pt x="234" y="426"/>
                </a:cubicBezTo>
                <a:cubicBezTo>
                  <a:pt x="235" y="425"/>
                  <a:pt x="235" y="425"/>
                  <a:pt x="236" y="424"/>
                </a:cubicBezTo>
                <a:cubicBezTo>
                  <a:pt x="236" y="424"/>
                  <a:pt x="236" y="424"/>
                  <a:pt x="236" y="424"/>
                </a:cubicBezTo>
                <a:cubicBezTo>
                  <a:pt x="236" y="423"/>
                  <a:pt x="237" y="422"/>
                  <a:pt x="237" y="422"/>
                </a:cubicBezTo>
                <a:cubicBezTo>
                  <a:pt x="238" y="421"/>
                  <a:pt x="237" y="421"/>
                  <a:pt x="238" y="420"/>
                </a:cubicBezTo>
                <a:cubicBezTo>
                  <a:pt x="239" y="419"/>
                  <a:pt x="240" y="417"/>
                  <a:pt x="240" y="417"/>
                </a:cubicBezTo>
                <a:cubicBezTo>
                  <a:pt x="240" y="416"/>
                  <a:pt x="241" y="416"/>
                  <a:pt x="241" y="416"/>
                </a:cubicBezTo>
                <a:cubicBezTo>
                  <a:pt x="241" y="416"/>
                  <a:pt x="241" y="416"/>
                  <a:pt x="241" y="416"/>
                </a:cubicBezTo>
                <a:cubicBezTo>
                  <a:pt x="241" y="416"/>
                  <a:pt x="241" y="415"/>
                  <a:pt x="241" y="415"/>
                </a:cubicBezTo>
                <a:cubicBezTo>
                  <a:pt x="241" y="415"/>
                  <a:pt x="241" y="415"/>
                  <a:pt x="241" y="415"/>
                </a:cubicBezTo>
                <a:cubicBezTo>
                  <a:pt x="241" y="415"/>
                  <a:pt x="242" y="415"/>
                  <a:pt x="242" y="414"/>
                </a:cubicBezTo>
                <a:cubicBezTo>
                  <a:pt x="242" y="414"/>
                  <a:pt x="242" y="414"/>
                  <a:pt x="242" y="414"/>
                </a:cubicBezTo>
                <a:cubicBezTo>
                  <a:pt x="242" y="413"/>
                  <a:pt x="244" y="412"/>
                  <a:pt x="244" y="412"/>
                </a:cubicBezTo>
                <a:cubicBezTo>
                  <a:pt x="244" y="411"/>
                  <a:pt x="244" y="411"/>
                  <a:pt x="245" y="410"/>
                </a:cubicBezTo>
                <a:cubicBezTo>
                  <a:pt x="245" y="409"/>
                  <a:pt x="245" y="408"/>
                  <a:pt x="247" y="408"/>
                </a:cubicBezTo>
                <a:cubicBezTo>
                  <a:pt x="249" y="409"/>
                  <a:pt x="251" y="411"/>
                  <a:pt x="252" y="413"/>
                </a:cubicBezTo>
                <a:cubicBezTo>
                  <a:pt x="253" y="414"/>
                  <a:pt x="254" y="415"/>
                  <a:pt x="255" y="416"/>
                </a:cubicBezTo>
                <a:cubicBezTo>
                  <a:pt x="256" y="417"/>
                  <a:pt x="257" y="419"/>
                  <a:pt x="258" y="419"/>
                </a:cubicBezTo>
                <a:cubicBezTo>
                  <a:pt x="259" y="419"/>
                  <a:pt x="259" y="420"/>
                  <a:pt x="259" y="420"/>
                </a:cubicBezTo>
                <a:cubicBezTo>
                  <a:pt x="260" y="420"/>
                  <a:pt x="260" y="420"/>
                  <a:pt x="261" y="421"/>
                </a:cubicBezTo>
                <a:cubicBezTo>
                  <a:pt x="262" y="422"/>
                  <a:pt x="261" y="422"/>
                  <a:pt x="262" y="422"/>
                </a:cubicBezTo>
                <a:cubicBezTo>
                  <a:pt x="264" y="423"/>
                  <a:pt x="265" y="425"/>
                  <a:pt x="267" y="426"/>
                </a:cubicBezTo>
                <a:cubicBezTo>
                  <a:pt x="267" y="428"/>
                  <a:pt x="270" y="429"/>
                  <a:pt x="271" y="430"/>
                </a:cubicBezTo>
                <a:cubicBezTo>
                  <a:pt x="271" y="430"/>
                  <a:pt x="272" y="431"/>
                  <a:pt x="272" y="431"/>
                </a:cubicBezTo>
                <a:cubicBezTo>
                  <a:pt x="273" y="431"/>
                  <a:pt x="273" y="430"/>
                  <a:pt x="273" y="431"/>
                </a:cubicBezTo>
                <a:cubicBezTo>
                  <a:pt x="272" y="431"/>
                  <a:pt x="274" y="433"/>
                  <a:pt x="274" y="433"/>
                </a:cubicBezTo>
                <a:cubicBezTo>
                  <a:pt x="276" y="434"/>
                  <a:pt x="277" y="435"/>
                  <a:pt x="278" y="436"/>
                </a:cubicBezTo>
                <a:cubicBezTo>
                  <a:pt x="279" y="437"/>
                  <a:pt x="280" y="439"/>
                  <a:pt x="281" y="440"/>
                </a:cubicBezTo>
                <a:cubicBezTo>
                  <a:pt x="282" y="440"/>
                  <a:pt x="282" y="440"/>
                  <a:pt x="282" y="440"/>
                </a:cubicBezTo>
                <a:cubicBezTo>
                  <a:pt x="283" y="440"/>
                  <a:pt x="283" y="441"/>
                  <a:pt x="283" y="441"/>
                </a:cubicBezTo>
                <a:cubicBezTo>
                  <a:pt x="284" y="441"/>
                  <a:pt x="284" y="441"/>
                  <a:pt x="285" y="442"/>
                </a:cubicBezTo>
                <a:cubicBezTo>
                  <a:pt x="285" y="442"/>
                  <a:pt x="285" y="443"/>
                  <a:pt x="286" y="443"/>
                </a:cubicBezTo>
                <a:cubicBezTo>
                  <a:pt x="286" y="443"/>
                  <a:pt x="287" y="444"/>
                  <a:pt x="287" y="444"/>
                </a:cubicBezTo>
                <a:cubicBezTo>
                  <a:pt x="288" y="445"/>
                  <a:pt x="289" y="444"/>
                  <a:pt x="289" y="445"/>
                </a:cubicBezTo>
                <a:cubicBezTo>
                  <a:pt x="289" y="446"/>
                  <a:pt x="290" y="446"/>
                  <a:pt x="291" y="446"/>
                </a:cubicBezTo>
                <a:cubicBezTo>
                  <a:pt x="291" y="447"/>
                  <a:pt x="291" y="446"/>
                  <a:pt x="292" y="446"/>
                </a:cubicBezTo>
                <a:cubicBezTo>
                  <a:pt x="293" y="447"/>
                  <a:pt x="294" y="448"/>
                  <a:pt x="295" y="449"/>
                </a:cubicBezTo>
                <a:cubicBezTo>
                  <a:pt x="296" y="449"/>
                  <a:pt x="297" y="450"/>
                  <a:pt x="298" y="451"/>
                </a:cubicBezTo>
                <a:cubicBezTo>
                  <a:pt x="298" y="451"/>
                  <a:pt x="299" y="451"/>
                  <a:pt x="299" y="451"/>
                </a:cubicBezTo>
                <a:cubicBezTo>
                  <a:pt x="299" y="452"/>
                  <a:pt x="299" y="451"/>
                  <a:pt x="299" y="452"/>
                </a:cubicBezTo>
                <a:cubicBezTo>
                  <a:pt x="300" y="452"/>
                  <a:pt x="301" y="453"/>
                  <a:pt x="302" y="453"/>
                </a:cubicBezTo>
                <a:cubicBezTo>
                  <a:pt x="302" y="454"/>
                  <a:pt x="303" y="454"/>
                  <a:pt x="303" y="454"/>
                </a:cubicBezTo>
                <a:cubicBezTo>
                  <a:pt x="304" y="454"/>
                  <a:pt x="305" y="455"/>
                  <a:pt x="305" y="455"/>
                </a:cubicBezTo>
                <a:cubicBezTo>
                  <a:pt x="305" y="456"/>
                  <a:pt x="306" y="456"/>
                  <a:pt x="307" y="456"/>
                </a:cubicBezTo>
                <a:cubicBezTo>
                  <a:pt x="307" y="457"/>
                  <a:pt x="307" y="456"/>
                  <a:pt x="307" y="456"/>
                </a:cubicBezTo>
                <a:cubicBezTo>
                  <a:pt x="308" y="457"/>
                  <a:pt x="310" y="457"/>
                  <a:pt x="311" y="458"/>
                </a:cubicBezTo>
                <a:cubicBezTo>
                  <a:pt x="311" y="458"/>
                  <a:pt x="311" y="458"/>
                  <a:pt x="311" y="458"/>
                </a:cubicBezTo>
                <a:cubicBezTo>
                  <a:pt x="312" y="458"/>
                  <a:pt x="313" y="460"/>
                  <a:pt x="314" y="460"/>
                </a:cubicBezTo>
                <a:cubicBezTo>
                  <a:pt x="314" y="460"/>
                  <a:pt x="315" y="460"/>
                  <a:pt x="315" y="460"/>
                </a:cubicBezTo>
                <a:cubicBezTo>
                  <a:pt x="315" y="460"/>
                  <a:pt x="315" y="461"/>
                  <a:pt x="315" y="461"/>
                </a:cubicBezTo>
                <a:cubicBezTo>
                  <a:pt x="316" y="461"/>
                  <a:pt x="317" y="461"/>
                  <a:pt x="317" y="461"/>
                </a:cubicBezTo>
                <a:cubicBezTo>
                  <a:pt x="317" y="461"/>
                  <a:pt x="317" y="462"/>
                  <a:pt x="318" y="462"/>
                </a:cubicBezTo>
                <a:cubicBezTo>
                  <a:pt x="318" y="462"/>
                  <a:pt x="319" y="462"/>
                  <a:pt x="319" y="462"/>
                </a:cubicBezTo>
                <a:cubicBezTo>
                  <a:pt x="319" y="463"/>
                  <a:pt x="319" y="462"/>
                  <a:pt x="320" y="462"/>
                </a:cubicBezTo>
                <a:cubicBezTo>
                  <a:pt x="320" y="463"/>
                  <a:pt x="321" y="464"/>
                  <a:pt x="322" y="464"/>
                </a:cubicBezTo>
                <a:cubicBezTo>
                  <a:pt x="322" y="464"/>
                  <a:pt x="323" y="464"/>
                  <a:pt x="323" y="464"/>
                </a:cubicBezTo>
                <a:cubicBezTo>
                  <a:pt x="323" y="464"/>
                  <a:pt x="323" y="465"/>
                  <a:pt x="324" y="465"/>
                </a:cubicBezTo>
                <a:cubicBezTo>
                  <a:pt x="324" y="466"/>
                  <a:pt x="325" y="466"/>
                  <a:pt x="325" y="466"/>
                </a:cubicBezTo>
                <a:cubicBezTo>
                  <a:pt x="326" y="466"/>
                  <a:pt x="326" y="466"/>
                  <a:pt x="327" y="467"/>
                </a:cubicBezTo>
                <a:cubicBezTo>
                  <a:pt x="327" y="467"/>
                  <a:pt x="327" y="467"/>
                  <a:pt x="327" y="467"/>
                </a:cubicBezTo>
                <a:cubicBezTo>
                  <a:pt x="328" y="467"/>
                  <a:pt x="328" y="468"/>
                  <a:pt x="329" y="468"/>
                </a:cubicBezTo>
                <a:cubicBezTo>
                  <a:pt x="329" y="468"/>
                  <a:pt x="330" y="468"/>
                  <a:pt x="330" y="468"/>
                </a:cubicBezTo>
                <a:cubicBezTo>
                  <a:pt x="330" y="469"/>
                  <a:pt x="330" y="468"/>
                  <a:pt x="331" y="468"/>
                </a:cubicBezTo>
                <a:cubicBezTo>
                  <a:pt x="331" y="469"/>
                  <a:pt x="332" y="470"/>
                  <a:pt x="332" y="470"/>
                </a:cubicBezTo>
                <a:cubicBezTo>
                  <a:pt x="332" y="470"/>
                  <a:pt x="333" y="470"/>
                  <a:pt x="333" y="470"/>
                </a:cubicBezTo>
                <a:cubicBezTo>
                  <a:pt x="333" y="470"/>
                  <a:pt x="334" y="470"/>
                  <a:pt x="334" y="470"/>
                </a:cubicBezTo>
                <a:cubicBezTo>
                  <a:pt x="335" y="471"/>
                  <a:pt x="336" y="472"/>
                  <a:pt x="337" y="472"/>
                </a:cubicBezTo>
                <a:cubicBezTo>
                  <a:pt x="338" y="472"/>
                  <a:pt x="339" y="472"/>
                  <a:pt x="339" y="473"/>
                </a:cubicBezTo>
                <a:cubicBezTo>
                  <a:pt x="340" y="473"/>
                  <a:pt x="340" y="473"/>
                  <a:pt x="341" y="474"/>
                </a:cubicBezTo>
                <a:cubicBezTo>
                  <a:pt x="342" y="474"/>
                  <a:pt x="344" y="474"/>
                  <a:pt x="345" y="474"/>
                </a:cubicBezTo>
                <a:cubicBezTo>
                  <a:pt x="345" y="474"/>
                  <a:pt x="346" y="475"/>
                  <a:pt x="346" y="475"/>
                </a:cubicBezTo>
                <a:cubicBezTo>
                  <a:pt x="346" y="475"/>
                  <a:pt x="347" y="474"/>
                  <a:pt x="347" y="474"/>
                </a:cubicBezTo>
                <a:cubicBezTo>
                  <a:pt x="348" y="474"/>
                  <a:pt x="349" y="475"/>
                  <a:pt x="350" y="475"/>
                </a:cubicBezTo>
                <a:cubicBezTo>
                  <a:pt x="350" y="475"/>
                  <a:pt x="351" y="474"/>
                  <a:pt x="352" y="474"/>
                </a:cubicBezTo>
                <a:cubicBezTo>
                  <a:pt x="353" y="474"/>
                  <a:pt x="353" y="475"/>
                  <a:pt x="354" y="475"/>
                </a:cubicBezTo>
                <a:cubicBezTo>
                  <a:pt x="354" y="475"/>
                  <a:pt x="355" y="474"/>
                  <a:pt x="355" y="474"/>
                </a:cubicBezTo>
                <a:cubicBezTo>
                  <a:pt x="357" y="474"/>
                  <a:pt x="360" y="473"/>
                  <a:pt x="361" y="472"/>
                </a:cubicBezTo>
                <a:cubicBezTo>
                  <a:pt x="364" y="471"/>
                  <a:pt x="367" y="469"/>
                  <a:pt x="368" y="467"/>
                </a:cubicBezTo>
                <a:close/>
                <a:moveTo>
                  <a:pt x="436" y="324"/>
                </a:moveTo>
                <a:cubicBezTo>
                  <a:pt x="436" y="324"/>
                  <a:pt x="435" y="324"/>
                  <a:pt x="434" y="323"/>
                </a:cubicBezTo>
                <a:cubicBezTo>
                  <a:pt x="436" y="323"/>
                  <a:pt x="437" y="323"/>
                  <a:pt x="437" y="324"/>
                </a:cubicBezTo>
                <a:cubicBezTo>
                  <a:pt x="437" y="325"/>
                  <a:pt x="437" y="324"/>
                  <a:pt x="436" y="324"/>
                </a:cubicBezTo>
                <a:close/>
                <a:moveTo>
                  <a:pt x="458" y="306"/>
                </a:moveTo>
                <a:cubicBezTo>
                  <a:pt x="458" y="307"/>
                  <a:pt x="457" y="307"/>
                  <a:pt x="458" y="308"/>
                </a:cubicBezTo>
                <a:cubicBezTo>
                  <a:pt x="457" y="309"/>
                  <a:pt x="457" y="311"/>
                  <a:pt x="456" y="312"/>
                </a:cubicBezTo>
                <a:cubicBezTo>
                  <a:pt x="456" y="313"/>
                  <a:pt x="455" y="313"/>
                  <a:pt x="454" y="314"/>
                </a:cubicBezTo>
                <a:cubicBezTo>
                  <a:pt x="454" y="314"/>
                  <a:pt x="454" y="314"/>
                  <a:pt x="454" y="315"/>
                </a:cubicBezTo>
                <a:cubicBezTo>
                  <a:pt x="454" y="315"/>
                  <a:pt x="453" y="315"/>
                  <a:pt x="453" y="315"/>
                </a:cubicBezTo>
                <a:cubicBezTo>
                  <a:pt x="453" y="316"/>
                  <a:pt x="452" y="317"/>
                  <a:pt x="452" y="317"/>
                </a:cubicBezTo>
                <a:cubicBezTo>
                  <a:pt x="451" y="318"/>
                  <a:pt x="449" y="320"/>
                  <a:pt x="447" y="320"/>
                </a:cubicBezTo>
                <a:cubicBezTo>
                  <a:pt x="447" y="321"/>
                  <a:pt x="446" y="320"/>
                  <a:pt x="446" y="321"/>
                </a:cubicBezTo>
                <a:cubicBezTo>
                  <a:pt x="445" y="321"/>
                  <a:pt x="445" y="322"/>
                  <a:pt x="444" y="322"/>
                </a:cubicBezTo>
                <a:cubicBezTo>
                  <a:pt x="444" y="322"/>
                  <a:pt x="444" y="321"/>
                  <a:pt x="444" y="322"/>
                </a:cubicBezTo>
                <a:cubicBezTo>
                  <a:pt x="443" y="322"/>
                  <a:pt x="442" y="321"/>
                  <a:pt x="441" y="321"/>
                </a:cubicBezTo>
                <a:cubicBezTo>
                  <a:pt x="440" y="321"/>
                  <a:pt x="440" y="321"/>
                  <a:pt x="440" y="321"/>
                </a:cubicBezTo>
                <a:cubicBezTo>
                  <a:pt x="441" y="320"/>
                  <a:pt x="442" y="319"/>
                  <a:pt x="443" y="319"/>
                </a:cubicBezTo>
                <a:cubicBezTo>
                  <a:pt x="443" y="318"/>
                  <a:pt x="445" y="318"/>
                  <a:pt x="444" y="317"/>
                </a:cubicBezTo>
                <a:cubicBezTo>
                  <a:pt x="446" y="316"/>
                  <a:pt x="447" y="315"/>
                  <a:pt x="449" y="313"/>
                </a:cubicBezTo>
                <a:cubicBezTo>
                  <a:pt x="450" y="312"/>
                  <a:pt x="451" y="313"/>
                  <a:pt x="452" y="313"/>
                </a:cubicBezTo>
                <a:cubicBezTo>
                  <a:pt x="454" y="311"/>
                  <a:pt x="454" y="309"/>
                  <a:pt x="456" y="307"/>
                </a:cubicBezTo>
                <a:cubicBezTo>
                  <a:pt x="456" y="306"/>
                  <a:pt x="457" y="306"/>
                  <a:pt x="458" y="306"/>
                </a:cubicBezTo>
                <a:close/>
                <a:moveTo>
                  <a:pt x="433" y="316"/>
                </a:moveTo>
                <a:cubicBezTo>
                  <a:pt x="434" y="316"/>
                  <a:pt x="434" y="316"/>
                  <a:pt x="435" y="316"/>
                </a:cubicBezTo>
                <a:cubicBezTo>
                  <a:pt x="435" y="316"/>
                  <a:pt x="436" y="316"/>
                  <a:pt x="436" y="316"/>
                </a:cubicBezTo>
                <a:cubicBezTo>
                  <a:pt x="437" y="316"/>
                  <a:pt x="437" y="315"/>
                  <a:pt x="438" y="315"/>
                </a:cubicBezTo>
                <a:cubicBezTo>
                  <a:pt x="439" y="315"/>
                  <a:pt x="438" y="315"/>
                  <a:pt x="439" y="314"/>
                </a:cubicBezTo>
                <a:cubicBezTo>
                  <a:pt x="439" y="314"/>
                  <a:pt x="440" y="314"/>
                  <a:pt x="440" y="314"/>
                </a:cubicBezTo>
                <a:cubicBezTo>
                  <a:pt x="440" y="314"/>
                  <a:pt x="441" y="313"/>
                  <a:pt x="441" y="313"/>
                </a:cubicBezTo>
                <a:cubicBezTo>
                  <a:pt x="442" y="312"/>
                  <a:pt x="442" y="312"/>
                  <a:pt x="442" y="312"/>
                </a:cubicBezTo>
                <a:cubicBezTo>
                  <a:pt x="443" y="311"/>
                  <a:pt x="444" y="311"/>
                  <a:pt x="445" y="311"/>
                </a:cubicBezTo>
                <a:cubicBezTo>
                  <a:pt x="445" y="311"/>
                  <a:pt x="445" y="310"/>
                  <a:pt x="445" y="310"/>
                </a:cubicBezTo>
                <a:cubicBezTo>
                  <a:pt x="446" y="310"/>
                  <a:pt x="447" y="310"/>
                  <a:pt x="448" y="309"/>
                </a:cubicBezTo>
                <a:cubicBezTo>
                  <a:pt x="448" y="309"/>
                  <a:pt x="449" y="308"/>
                  <a:pt x="448" y="308"/>
                </a:cubicBezTo>
                <a:cubicBezTo>
                  <a:pt x="449" y="307"/>
                  <a:pt x="450" y="308"/>
                  <a:pt x="449" y="307"/>
                </a:cubicBezTo>
                <a:cubicBezTo>
                  <a:pt x="451" y="306"/>
                  <a:pt x="450" y="308"/>
                  <a:pt x="450" y="308"/>
                </a:cubicBezTo>
                <a:cubicBezTo>
                  <a:pt x="450" y="309"/>
                  <a:pt x="449" y="310"/>
                  <a:pt x="448" y="311"/>
                </a:cubicBezTo>
                <a:cubicBezTo>
                  <a:pt x="448" y="312"/>
                  <a:pt x="447" y="313"/>
                  <a:pt x="446" y="313"/>
                </a:cubicBezTo>
                <a:cubicBezTo>
                  <a:pt x="446" y="314"/>
                  <a:pt x="445" y="314"/>
                  <a:pt x="444" y="315"/>
                </a:cubicBezTo>
                <a:cubicBezTo>
                  <a:pt x="444" y="315"/>
                  <a:pt x="444" y="316"/>
                  <a:pt x="443" y="316"/>
                </a:cubicBezTo>
                <a:cubicBezTo>
                  <a:pt x="443" y="316"/>
                  <a:pt x="443" y="316"/>
                  <a:pt x="442" y="316"/>
                </a:cubicBezTo>
                <a:cubicBezTo>
                  <a:pt x="442" y="316"/>
                  <a:pt x="442" y="316"/>
                  <a:pt x="441" y="317"/>
                </a:cubicBezTo>
                <a:cubicBezTo>
                  <a:pt x="440" y="317"/>
                  <a:pt x="438" y="318"/>
                  <a:pt x="436" y="319"/>
                </a:cubicBezTo>
                <a:cubicBezTo>
                  <a:pt x="436" y="319"/>
                  <a:pt x="435" y="319"/>
                  <a:pt x="434" y="319"/>
                </a:cubicBezTo>
                <a:cubicBezTo>
                  <a:pt x="434" y="319"/>
                  <a:pt x="434" y="318"/>
                  <a:pt x="434" y="319"/>
                </a:cubicBezTo>
                <a:cubicBezTo>
                  <a:pt x="433" y="319"/>
                  <a:pt x="433" y="318"/>
                  <a:pt x="433" y="318"/>
                </a:cubicBezTo>
                <a:cubicBezTo>
                  <a:pt x="432" y="318"/>
                  <a:pt x="430" y="317"/>
                  <a:pt x="430" y="316"/>
                </a:cubicBezTo>
                <a:cubicBezTo>
                  <a:pt x="431" y="315"/>
                  <a:pt x="432" y="316"/>
                  <a:pt x="433" y="316"/>
                </a:cubicBezTo>
                <a:close/>
                <a:moveTo>
                  <a:pt x="341" y="111"/>
                </a:moveTo>
                <a:cubicBezTo>
                  <a:pt x="342" y="111"/>
                  <a:pt x="342" y="112"/>
                  <a:pt x="342" y="111"/>
                </a:cubicBezTo>
                <a:cubicBezTo>
                  <a:pt x="342" y="112"/>
                  <a:pt x="342" y="113"/>
                  <a:pt x="341" y="114"/>
                </a:cubicBezTo>
                <a:cubicBezTo>
                  <a:pt x="340" y="113"/>
                  <a:pt x="339" y="113"/>
                  <a:pt x="339" y="112"/>
                </a:cubicBezTo>
                <a:cubicBezTo>
                  <a:pt x="340" y="112"/>
                  <a:pt x="340" y="111"/>
                  <a:pt x="341" y="111"/>
                </a:cubicBezTo>
                <a:close/>
                <a:moveTo>
                  <a:pt x="339" y="111"/>
                </a:moveTo>
                <a:cubicBezTo>
                  <a:pt x="338" y="111"/>
                  <a:pt x="338" y="110"/>
                  <a:pt x="337" y="110"/>
                </a:cubicBezTo>
                <a:cubicBezTo>
                  <a:pt x="336" y="110"/>
                  <a:pt x="336" y="109"/>
                  <a:pt x="336" y="108"/>
                </a:cubicBezTo>
                <a:cubicBezTo>
                  <a:pt x="337" y="107"/>
                  <a:pt x="337" y="111"/>
                  <a:pt x="339" y="109"/>
                </a:cubicBezTo>
                <a:cubicBezTo>
                  <a:pt x="339" y="110"/>
                  <a:pt x="339" y="110"/>
                  <a:pt x="339" y="110"/>
                </a:cubicBezTo>
                <a:cubicBezTo>
                  <a:pt x="339" y="110"/>
                  <a:pt x="339" y="111"/>
                  <a:pt x="339" y="111"/>
                </a:cubicBezTo>
                <a:close/>
                <a:moveTo>
                  <a:pt x="335" y="105"/>
                </a:moveTo>
                <a:cubicBezTo>
                  <a:pt x="338" y="104"/>
                  <a:pt x="340" y="104"/>
                  <a:pt x="342" y="107"/>
                </a:cubicBezTo>
                <a:cubicBezTo>
                  <a:pt x="341" y="111"/>
                  <a:pt x="336" y="107"/>
                  <a:pt x="335" y="105"/>
                </a:cubicBezTo>
                <a:close/>
                <a:moveTo>
                  <a:pt x="348" y="100"/>
                </a:moveTo>
                <a:cubicBezTo>
                  <a:pt x="347" y="100"/>
                  <a:pt x="347" y="101"/>
                  <a:pt x="348" y="101"/>
                </a:cubicBezTo>
                <a:cubicBezTo>
                  <a:pt x="346" y="102"/>
                  <a:pt x="345" y="101"/>
                  <a:pt x="344" y="99"/>
                </a:cubicBezTo>
                <a:cubicBezTo>
                  <a:pt x="345" y="98"/>
                  <a:pt x="347" y="98"/>
                  <a:pt x="348" y="100"/>
                </a:cubicBezTo>
                <a:close/>
                <a:moveTo>
                  <a:pt x="328" y="90"/>
                </a:moveTo>
                <a:cubicBezTo>
                  <a:pt x="328" y="90"/>
                  <a:pt x="328" y="91"/>
                  <a:pt x="327" y="91"/>
                </a:cubicBezTo>
                <a:cubicBezTo>
                  <a:pt x="326" y="90"/>
                  <a:pt x="327" y="89"/>
                  <a:pt x="328" y="90"/>
                </a:cubicBezTo>
                <a:close/>
                <a:moveTo>
                  <a:pt x="335" y="86"/>
                </a:moveTo>
                <a:cubicBezTo>
                  <a:pt x="335" y="86"/>
                  <a:pt x="335" y="85"/>
                  <a:pt x="334" y="86"/>
                </a:cubicBezTo>
                <a:cubicBezTo>
                  <a:pt x="334" y="86"/>
                  <a:pt x="334" y="86"/>
                  <a:pt x="333" y="86"/>
                </a:cubicBezTo>
                <a:cubicBezTo>
                  <a:pt x="331" y="84"/>
                  <a:pt x="335" y="85"/>
                  <a:pt x="336" y="83"/>
                </a:cubicBezTo>
                <a:cubicBezTo>
                  <a:pt x="336" y="83"/>
                  <a:pt x="335" y="82"/>
                  <a:pt x="335" y="82"/>
                </a:cubicBezTo>
                <a:cubicBezTo>
                  <a:pt x="336" y="82"/>
                  <a:pt x="337" y="82"/>
                  <a:pt x="338" y="82"/>
                </a:cubicBezTo>
                <a:cubicBezTo>
                  <a:pt x="338" y="82"/>
                  <a:pt x="339" y="83"/>
                  <a:pt x="339" y="84"/>
                </a:cubicBezTo>
                <a:cubicBezTo>
                  <a:pt x="337" y="85"/>
                  <a:pt x="336" y="85"/>
                  <a:pt x="335" y="86"/>
                </a:cubicBezTo>
                <a:close/>
                <a:moveTo>
                  <a:pt x="341" y="80"/>
                </a:moveTo>
                <a:cubicBezTo>
                  <a:pt x="342" y="79"/>
                  <a:pt x="343" y="81"/>
                  <a:pt x="343" y="80"/>
                </a:cubicBezTo>
                <a:cubicBezTo>
                  <a:pt x="344" y="79"/>
                  <a:pt x="346" y="80"/>
                  <a:pt x="345" y="78"/>
                </a:cubicBezTo>
                <a:cubicBezTo>
                  <a:pt x="345" y="78"/>
                  <a:pt x="346" y="79"/>
                  <a:pt x="346" y="79"/>
                </a:cubicBezTo>
                <a:cubicBezTo>
                  <a:pt x="347" y="80"/>
                  <a:pt x="350" y="80"/>
                  <a:pt x="351" y="83"/>
                </a:cubicBezTo>
                <a:cubicBezTo>
                  <a:pt x="352" y="83"/>
                  <a:pt x="352" y="84"/>
                  <a:pt x="352" y="85"/>
                </a:cubicBezTo>
                <a:cubicBezTo>
                  <a:pt x="352" y="86"/>
                  <a:pt x="353" y="87"/>
                  <a:pt x="353" y="88"/>
                </a:cubicBezTo>
                <a:cubicBezTo>
                  <a:pt x="353" y="88"/>
                  <a:pt x="353" y="89"/>
                  <a:pt x="353" y="89"/>
                </a:cubicBezTo>
                <a:cubicBezTo>
                  <a:pt x="353" y="90"/>
                  <a:pt x="353" y="90"/>
                  <a:pt x="353" y="91"/>
                </a:cubicBezTo>
                <a:cubicBezTo>
                  <a:pt x="352" y="91"/>
                  <a:pt x="352" y="91"/>
                  <a:pt x="352" y="90"/>
                </a:cubicBezTo>
                <a:cubicBezTo>
                  <a:pt x="351" y="89"/>
                  <a:pt x="351" y="88"/>
                  <a:pt x="349" y="87"/>
                </a:cubicBezTo>
                <a:cubicBezTo>
                  <a:pt x="349" y="87"/>
                  <a:pt x="349" y="87"/>
                  <a:pt x="348" y="86"/>
                </a:cubicBezTo>
                <a:cubicBezTo>
                  <a:pt x="346" y="85"/>
                  <a:pt x="344" y="85"/>
                  <a:pt x="343" y="84"/>
                </a:cubicBezTo>
                <a:cubicBezTo>
                  <a:pt x="342" y="83"/>
                  <a:pt x="342" y="82"/>
                  <a:pt x="341" y="80"/>
                </a:cubicBezTo>
                <a:close/>
                <a:moveTo>
                  <a:pt x="341" y="98"/>
                </a:moveTo>
                <a:cubicBezTo>
                  <a:pt x="339" y="99"/>
                  <a:pt x="338" y="99"/>
                  <a:pt x="336" y="99"/>
                </a:cubicBezTo>
                <a:cubicBezTo>
                  <a:pt x="335" y="100"/>
                  <a:pt x="334" y="100"/>
                  <a:pt x="333" y="100"/>
                </a:cubicBezTo>
                <a:cubicBezTo>
                  <a:pt x="332" y="98"/>
                  <a:pt x="334" y="98"/>
                  <a:pt x="333" y="97"/>
                </a:cubicBezTo>
                <a:cubicBezTo>
                  <a:pt x="336" y="96"/>
                  <a:pt x="339" y="96"/>
                  <a:pt x="341" y="98"/>
                </a:cubicBezTo>
                <a:close/>
                <a:moveTo>
                  <a:pt x="330" y="92"/>
                </a:moveTo>
                <a:cubicBezTo>
                  <a:pt x="332" y="91"/>
                  <a:pt x="332" y="91"/>
                  <a:pt x="332" y="91"/>
                </a:cubicBezTo>
                <a:cubicBezTo>
                  <a:pt x="332" y="93"/>
                  <a:pt x="330" y="93"/>
                  <a:pt x="330" y="95"/>
                </a:cubicBezTo>
                <a:cubicBezTo>
                  <a:pt x="328" y="96"/>
                  <a:pt x="329" y="97"/>
                  <a:pt x="328" y="98"/>
                </a:cubicBezTo>
                <a:cubicBezTo>
                  <a:pt x="327" y="96"/>
                  <a:pt x="328" y="95"/>
                  <a:pt x="330" y="93"/>
                </a:cubicBezTo>
                <a:cubicBezTo>
                  <a:pt x="330" y="93"/>
                  <a:pt x="330" y="93"/>
                  <a:pt x="330" y="92"/>
                </a:cubicBezTo>
                <a:close/>
                <a:moveTo>
                  <a:pt x="337" y="124"/>
                </a:moveTo>
                <a:cubicBezTo>
                  <a:pt x="337" y="124"/>
                  <a:pt x="336" y="124"/>
                  <a:pt x="336" y="124"/>
                </a:cubicBezTo>
                <a:cubicBezTo>
                  <a:pt x="335" y="124"/>
                  <a:pt x="334" y="124"/>
                  <a:pt x="332" y="123"/>
                </a:cubicBezTo>
                <a:cubicBezTo>
                  <a:pt x="332" y="123"/>
                  <a:pt x="332" y="123"/>
                  <a:pt x="331" y="123"/>
                </a:cubicBezTo>
                <a:cubicBezTo>
                  <a:pt x="331" y="123"/>
                  <a:pt x="331" y="123"/>
                  <a:pt x="330" y="123"/>
                </a:cubicBezTo>
                <a:cubicBezTo>
                  <a:pt x="330" y="122"/>
                  <a:pt x="329" y="122"/>
                  <a:pt x="329" y="122"/>
                </a:cubicBezTo>
                <a:cubicBezTo>
                  <a:pt x="329" y="122"/>
                  <a:pt x="329" y="121"/>
                  <a:pt x="328" y="121"/>
                </a:cubicBezTo>
                <a:cubicBezTo>
                  <a:pt x="327" y="119"/>
                  <a:pt x="323" y="114"/>
                  <a:pt x="322" y="111"/>
                </a:cubicBezTo>
                <a:cubicBezTo>
                  <a:pt x="322" y="111"/>
                  <a:pt x="322" y="111"/>
                  <a:pt x="322" y="111"/>
                </a:cubicBezTo>
                <a:cubicBezTo>
                  <a:pt x="322" y="110"/>
                  <a:pt x="322" y="109"/>
                  <a:pt x="322" y="107"/>
                </a:cubicBezTo>
                <a:cubicBezTo>
                  <a:pt x="322" y="107"/>
                  <a:pt x="322" y="107"/>
                  <a:pt x="322" y="107"/>
                </a:cubicBezTo>
                <a:cubicBezTo>
                  <a:pt x="321" y="106"/>
                  <a:pt x="322" y="101"/>
                  <a:pt x="323" y="100"/>
                </a:cubicBezTo>
                <a:cubicBezTo>
                  <a:pt x="323" y="99"/>
                  <a:pt x="323" y="99"/>
                  <a:pt x="323" y="98"/>
                </a:cubicBezTo>
                <a:cubicBezTo>
                  <a:pt x="326" y="103"/>
                  <a:pt x="327" y="110"/>
                  <a:pt x="330" y="113"/>
                </a:cubicBezTo>
                <a:cubicBezTo>
                  <a:pt x="332" y="115"/>
                  <a:pt x="333" y="114"/>
                  <a:pt x="334" y="115"/>
                </a:cubicBezTo>
                <a:cubicBezTo>
                  <a:pt x="335" y="116"/>
                  <a:pt x="335" y="116"/>
                  <a:pt x="336" y="116"/>
                </a:cubicBezTo>
                <a:cubicBezTo>
                  <a:pt x="336" y="116"/>
                  <a:pt x="336" y="117"/>
                  <a:pt x="336" y="118"/>
                </a:cubicBezTo>
                <a:cubicBezTo>
                  <a:pt x="337" y="118"/>
                  <a:pt x="338" y="117"/>
                  <a:pt x="339" y="118"/>
                </a:cubicBezTo>
                <a:cubicBezTo>
                  <a:pt x="340" y="119"/>
                  <a:pt x="340" y="119"/>
                  <a:pt x="341" y="119"/>
                </a:cubicBezTo>
                <a:cubicBezTo>
                  <a:pt x="342" y="120"/>
                  <a:pt x="342" y="120"/>
                  <a:pt x="342" y="120"/>
                </a:cubicBezTo>
                <a:cubicBezTo>
                  <a:pt x="340" y="121"/>
                  <a:pt x="339" y="123"/>
                  <a:pt x="337" y="124"/>
                </a:cubicBezTo>
                <a:close/>
                <a:moveTo>
                  <a:pt x="286" y="333"/>
                </a:moveTo>
                <a:cubicBezTo>
                  <a:pt x="286" y="333"/>
                  <a:pt x="286" y="334"/>
                  <a:pt x="285" y="335"/>
                </a:cubicBezTo>
                <a:cubicBezTo>
                  <a:pt x="285" y="335"/>
                  <a:pt x="285" y="335"/>
                  <a:pt x="285" y="336"/>
                </a:cubicBezTo>
                <a:cubicBezTo>
                  <a:pt x="285" y="336"/>
                  <a:pt x="285" y="337"/>
                  <a:pt x="285" y="337"/>
                </a:cubicBezTo>
                <a:cubicBezTo>
                  <a:pt x="284" y="337"/>
                  <a:pt x="284" y="338"/>
                  <a:pt x="284" y="339"/>
                </a:cubicBezTo>
                <a:cubicBezTo>
                  <a:pt x="284" y="339"/>
                  <a:pt x="283" y="339"/>
                  <a:pt x="283" y="339"/>
                </a:cubicBezTo>
                <a:cubicBezTo>
                  <a:pt x="283" y="339"/>
                  <a:pt x="284" y="340"/>
                  <a:pt x="284" y="340"/>
                </a:cubicBezTo>
                <a:cubicBezTo>
                  <a:pt x="284" y="340"/>
                  <a:pt x="283" y="340"/>
                  <a:pt x="283" y="340"/>
                </a:cubicBezTo>
                <a:cubicBezTo>
                  <a:pt x="283" y="341"/>
                  <a:pt x="283" y="342"/>
                  <a:pt x="282" y="342"/>
                </a:cubicBezTo>
                <a:cubicBezTo>
                  <a:pt x="282" y="342"/>
                  <a:pt x="282" y="344"/>
                  <a:pt x="281" y="344"/>
                </a:cubicBezTo>
                <a:cubicBezTo>
                  <a:pt x="281" y="345"/>
                  <a:pt x="281" y="346"/>
                  <a:pt x="281" y="346"/>
                </a:cubicBezTo>
                <a:cubicBezTo>
                  <a:pt x="280" y="347"/>
                  <a:pt x="279" y="348"/>
                  <a:pt x="278" y="350"/>
                </a:cubicBezTo>
                <a:cubicBezTo>
                  <a:pt x="278" y="350"/>
                  <a:pt x="278" y="351"/>
                  <a:pt x="277" y="351"/>
                </a:cubicBezTo>
                <a:cubicBezTo>
                  <a:pt x="277" y="352"/>
                  <a:pt x="277" y="352"/>
                  <a:pt x="277" y="353"/>
                </a:cubicBezTo>
                <a:cubicBezTo>
                  <a:pt x="277" y="353"/>
                  <a:pt x="276" y="353"/>
                  <a:pt x="276" y="353"/>
                </a:cubicBezTo>
                <a:cubicBezTo>
                  <a:pt x="276" y="353"/>
                  <a:pt x="276" y="354"/>
                  <a:pt x="276" y="354"/>
                </a:cubicBezTo>
                <a:cubicBezTo>
                  <a:pt x="276" y="354"/>
                  <a:pt x="276" y="354"/>
                  <a:pt x="276" y="354"/>
                </a:cubicBezTo>
                <a:cubicBezTo>
                  <a:pt x="276" y="354"/>
                  <a:pt x="276" y="354"/>
                  <a:pt x="276" y="354"/>
                </a:cubicBezTo>
                <a:cubicBezTo>
                  <a:pt x="276" y="355"/>
                  <a:pt x="275" y="355"/>
                  <a:pt x="275" y="355"/>
                </a:cubicBezTo>
                <a:cubicBezTo>
                  <a:pt x="275" y="355"/>
                  <a:pt x="275" y="355"/>
                  <a:pt x="275" y="355"/>
                </a:cubicBezTo>
                <a:cubicBezTo>
                  <a:pt x="275" y="356"/>
                  <a:pt x="275" y="356"/>
                  <a:pt x="275" y="356"/>
                </a:cubicBezTo>
                <a:cubicBezTo>
                  <a:pt x="275" y="356"/>
                  <a:pt x="275" y="356"/>
                  <a:pt x="275" y="356"/>
                </a:cubicBezTo>
                <a:cubicBezTo>
                  <a:pt x="275" y="356"/>
                  <a:pt x="274" y="357"/>
                  <a:pt x="274" y="357"/>
                </a:cubicBezTo>
                <a:cubicBezTo>
                  <a:pt x="274" y="358"/>
                  <a:pt x="273" y="361"/>
                  <a:pt x="272" y="363"/>
                </a:cubicBezTo>
                <a:cubicBezTo>
                  <a:pt x="271" y="363"/>
                  <a:pt x="272" y="363"/>
                  <a:pt x="271" y="363"/>
                </a:cubicBezTo>
                <a:cubicBezTo>
                  <a:pt x="270" y="364"/>
                  <a:pt x="271" y="365"/>
                  <a:pt x="270" y="366"/>
                </a:cubicBezTo>
                <a:cubicBezTo>
                  <a:pt x="270" y="366"/>
                  <a:pt x="269" y="366"/>
                  <a:pt x="269" y="366"/>
                </a:cubicBezTo>
                <a:cubicBezTo>
                  <a:pt x="269" y="366"/>
                  <a:pt x="270" y="367"/>
                  <a:pt x="270" y="367"/>
                </a:cubicBezTo>
                <a:cubicBezTo>
                  <a:pt x="269" y="367"/>
                  <a:pt x="268" y="368"/>
                  <a:pt x="268" y="368"/>
                </a:cubicBezTo>
                <a:cubicBezTo>
                  <a:pt x="268" y="369"/>
                  <a:pt x="268" y="369"/>
                  <a:pt x="268" y="369"/>
                </a:cubicBezTo>
                <a:cubicBezTo>
                  <a:pt x="268" y="370"/>
                  <a:pt x="267" y="370"/>
                  <a:pt x="267" y="370"/>
                </a:cubicBezTo>
                <a:cubicBezTo>
                  <a:pt x="267" y="370"/>
                  <a:pt x="268" y="370"/>
                  <a:pt x="268" y="370"/>
                </a:cubicBezTo>
                <a:cubicBezTo>
                  <a:pt x="267" y="371"/>
                  <a:pt x="266" y="371"/>
                  <a:pt x="266" y="372"/>
                </a:cubicBezTo>
                <a:cubicBezTo>
                  <a:pt x="266" y="372"/>
                  <a:pt x="266" y="373"/>
                  <a:pt x="266" y="373"/>
                </a:cubicBezTo>
                <a:cubicBezTo>
                  <a:pt x="266" y="373"/>
                  <a:pt x="265" y="373"/>
                  <a:pt x="265" y="374"/>
                </a:cubicBezTo>
                <a:cubicBezTo>
                  <a:pt x="265" y="374"/>
                  <a:pt x="265" y="374"/>
                  <a:pt x="265" y="374"/>
                </a:cubicBezTo>
                <a:cubicBezTo>
                  <a:pt x="265" y="374"/>
                  <a:pt x="264" y="374"/>
                  <a:pt x="264" y="375"/>
                </a:cubicBezTo>
                <a:cubicBezTo>
                  <a:pt x="264" y="375"/>
                  <a:pt x="264" y="376"/>
                  <a:pt x="263" y="378"/>
                </a:cubicBezTo>
                <a:cubicBezTo>
                  <a:pt x="263" y="378"/>
                  <a:pt x="262" y="378"/>
                  <a:pt x="262" y="378"/>
                </a:cubicBezTo>
                <a:cubicBezTo>
                  <a:pt x="262" y="378"/>
                  <a:pt x="263" y="378"/>
                  <a:pt x="263" y="378"/>
                </a:cubicBezTo>
                <a:cubicBezTo>
                  <a:pt x="262" y="379"/>
                  <a:pt x="262" y="379"/>
                  <a:pt x="262" y="379"/>
                </a:cubicBezTo>
                <a:cubicBezTo>
                  <a:pt x="262" y="380"/>
                  <a:pt x="260" y="382"/>
                  <a:pt x="260" y="383"/>
                </a:cubicBezTo>
                <a:cubicBezTo>
                  <a:pt x="259" y="384"/>
                  <a:pt x="258" y="385"/>
                  <a:pt x="258" y="387"/>
                </a:cubicBezTo>
                <a:cubicBezTo>
                  <a:pt x="254" y="389"/>
                  <a:pt x="253" y="392"/>
                  <a:pt x="251" y="394"/>
                </a:cubicBezTo>
                <a:cubicBezTo>
                  <a:pt x="251" y="394"/>
                  <a:pt x="251" y="395"/>
                  <a:pt x="251" y="395"/>
                </a:cubicBezTo>
                <a:cubicBezTo>
                  <a:pt x="250" y="395"/>
                  <a:pt x="250" y="396"/>
                  <a:pt x="250" y="396"/>
                </a:cubicBezTo>
                <a:cubicBezTo>
                  <a:pt x="250" y="396"/>
                  <a:pt x="248" y="398"/>
                  <a:pt x="248" y="398"/>
                </a:cubicBezTo>
                <a:cubicBezTo>
                  <a:pt x="248" y="398"/>
                  <a:pt x="248" y="399"/>
                  <a:pt x="248" y="399"/>
                </a:cubicBezTo>
                <a:cubicBezTo>
                  <a:pt x="248" y="399"/>
                  <a:pt x="247" y="399"/>
                  <a:pt x="247" y="400"/>
                </a:cubicBezTo>
                <a:cubicBezTo>
                  <a:pt x="247" y="400"/>
                  <a:pt x="247" y="401"/>
                  <a:pt x="245" y="402"/>
                </a:cubicBezTo>
                <a:cubicBezTo>
                  <a:pt x="239" y="394"/>
                  <a:pt x="232" y="387"/>
                  <a:pt x="225" y="380"/>
                </a:cubicBezTo>
                <a:cubicBezTo>
                  <a:pt x="223" y="378"/>
                  <a:pt x="222" y="377"/>
                  <a:pt x="220" y="375"/>
                </a:cubicBezTo>
                <a:cubicBezTo>
                  <a:pt x="219" y="374"/>
                  <a:pt x="218" y="372"/>
                  <a:pt x="216" y="371"/>
                </a:cubicBezTo>
                <a:cubicBezTo>
                  <a:pt x="216" y="371"/>
                  <a:pt x="216" y="370"/>
                  <a:pt x="216" y="370"/>
                </a:cubicBezTo>
                <a:cubicBezTo>
                  <a:pt x="215" y="370"/>
                  <a:pt x="215" y="370"/>
                  <a:pt x="215" y="369"/>
                </a:cubicBezTo>
                <a:cubicBezTo>
                  <a:pt x="213" y="368"/>
                  <a:pt x="212" y="366"/>
                  <a:pt x="210" y="364"/>
                </a:cubicBezTo>
                <a:cubicBezTo>
                  <a:pt x="210" y="364"/>
                  <a:pt x="209" y="363"/>
                  <a:pt x="208" y="362"/>
                </a:cubicBezTo>
                <a:cubicBezTo>
                  <a:pt x="207" y="362"/>
                  <a:pt x="207" y="361"/>
                  <a:pt x="206" y="360"/>
                </a:cubicBezTo>
                <a:cubicBezTo>
                  <a:pt x="206" y="360"/>
                  <a:pt x="206" y="360"/>
                  <a:pt x="206" y="360"/>
                </a:cubicBezTo>
                <a:cubicBezTo>
                  <a:pt x="206" y="360"/>
                  <a:pt x="205" y="359"/>
                  <a:pt x="205" y="359"/>
                </a:cubicBezTo>
                <a:cubicBezTo>
                  <a:pt x="204" y="359"/>
                  <a:pt x="201" y="355"/>
                  <a:pt x="199" y="354"/>
                </a:cubicBezTo>
                <a:cubicBezTo>
                  <a:pt x="199" y="354"/>
                  <a:pt x="199" y="354"/>
                  <a:pt x="199" y="353"/>
                </a:cubicBezTo>
                <a:cubicBezTo>
                  <a:pt x="198" y="352"/>
                  <a:pt x="197" y="351"/>
                  <a:pt x="196" y="350"/>
                </a:cubicBezTo>
                <a:cubicBezTo>
                  <a:pt x="196" y="350"/>
                  <a:pt x="196" y="350"/>
                  <a:pt x="195" y="350"/>
                </a:cubicBezTo>
                <a:cubicBezTo>
                  <a:pt x="195" y="349"/>
                  <a:pt x="195" y="349"/>
                  <a:pt x="194" y="348"/>
                </a:cubicBezTo>
                <a:cubicBezTo>
                  <a:pt x="194" y="348"/>
                  <a:pt x="194" y="348"/>
                  <a:pt x="194" y="348"/>
                </a:cubicBezTo>
                <a:cubicBezTo>
                  <a:pt x="193" y="347"/>
                  <a:pt x="192" y="346"/>
                  <a:pt x="191" y="345"/>
                </a:cubicBezTo>
                <a:cubicBezTo>
                  <a:pt x="190" y="344"/>
                  <a:pt x="190" y="344"/>
                  <a:pt x="189" y="343"/>
                </a:cubicBezTo>
                <a:cubicBezTo>
                  <a:pt x="187" y="342"/>
                  <a:pt x="185" y="339"/>
                  <a:pt x="183" y="337"/>
                </a:cubicBezTo>
                <a:cubicBezTo>
                  <a:pt x="183" y="337"/>
                  <a:pt x="183" y="337"/>
                  <a:pt x="183" y="337"/>
                </a:cubicBezTo>
                <a:cubicBezTo>
                  <a:pt x="182" y="336"/>
                  <a:pt x="180" y="334"/>
                  <a:pt x="179" y="332"/>
                </a:cubicBezTo>
                <a:cubicBezTo>
                  <a:pt x="178" y="332"/>
                  <a:pt x="178" y="333"/>
                  <a:pt x="178" y="332"/>
                </a:cubicBezTo>
                <a:cubicBezTo>
                  <a:pt x="178" y="332"/>
                  <a:pt x="177" y="330"/>
                  <a:pt x="176" y="329"/>
                </a:cubicBezTo>
                <a:cubicBezTo>
                  <a:pt x="175" y="329"/>
                  <a:pt x="174" y="328"/>
                  <a:pt x="173" y="327"/>
                </a:cubicBezTo>
                <a:cubicBezTo>
                  <a:pt x="172" y="326"/>
                  <a:pt x="172" y="325"/>
                  <a:pt x="171" y="324"/>
                </a:cubicBezTo>
                <a:cubicBezTo>
                  <a:pt x="170" y="323"/>
                  <a:pt x="170" y="323"/>
                  <a:pt x="169" y="322"/>
                </a:cubicBezTo>
                <a:cubicBezTo>
                  <a:pt x="169" y="322"/>
                  <a:pt x="169" y="321"/>
                  <a:pt x="168" y="321"/>
                </a:cubicBezTo>
                <a:cubicBezTo>
                  <a:pt x="167" y="320"/>
                  <a:pt x="167" y="321"/>
                  <a:pt x="167" y="319"/>
                </a:cubicBezTo>
                <a:cubicBezTo>
                  <a:pt x="167" y="319"/>
                  <a:pt x="167" y="319"/>
                  <a:pt x="167" y="318"/>
                </a:cubicBezTo>
                <a:cubicBezTo>
                  <a:pt x="169" y="317"/>
                  <a:pt x="170" y="319"/>
                  <a:pt x="171" y="319"/>
                </a:cubicBezTo>
                <a:cubicBezTo>
                  <a:pt x="173" y="318"/>
                  <a:pt x="175" y="318"/>
                  <a:pt x="176" y="319"/>
                </a:cubicBezTo>
                <a:cubicBezTo>
                  <a:pt x="177" y="318"/>
                  <a:pt x="177" y="319"/>
                  <a:pt x="177" y="319"/>
                </a:cubicBezTo>
                <a:cubicBezTo>
                  <a:pt x="178" y="320"/>
                  <a:pt x="178" y="319"/>
                  <a:pt x="179" y="319"/>
                </a:cubicBezTo>
                <a:cubicBezTo>
                  <a:pt x="179" y="319"/>
                  <a:pt x="180" y="320"/>
                  <a:pt x="181" y="320"/>
                </a:cubicBezTo>
                <a:cubicBezTo>
                  <a:pt x="181" y="319"/>
                  <a:pt x="182" y="320"/>
                  <a:pt x="183" y="320"/>
                </a:cubicBezTo>
                <a:cubicBezTo>
                  <a:pt x="184" y="320"/>
                  <a:pt x="184" y="320"/>
                  <a:pt x="184" y="320"/>
                </a:cubicBezTo>
                <a:cubicBezTo>
                  <a:pt x="185" y="320"/>
                  <a:pt x="185" y="320"/>
                  <a:pt x="185" y="320"/>
                </a:cubicBezTo>
                <a:cubicBezTo>
                  <a:pt x="186" y="320"/>
                  <a:pt x="187" y="320"/>
                  <a:pt x="188" y="320"/>
                </a:cubicBezTo>
                <a:cubicBezTo>
                  <a:pt x="188" y="320"/>
                  <a:pt x="189" y="320"/>
                  <a:pt x="189" y="320"/>
                </a:cubicBezTo>
                <a:cubicBezTo>
                  <a:pt x="190" y="320"/>
                  <a:pt x="191" y="321"/>
                  <a:pt x="192" y="321"/>
                </a:cubicBezTo>
                <a:cubicBezTo>
                  <a:pt x="192" y="321"/>
                  <a:pt x="193" y="320"/>
                  <a:pt x="194" y="321"/>
                </a:cubicBezTo>
                <a:cubicBezTo>
                  <a:pt x="194" y="321"/>
                  <a:pt x="195" y="321"/>
                  <a:pt x="195" y="321"/>
                </a:cubicBezTo>
                <a:cubicBezTo>
                  <a:pt x="196" y="320"/>
                  <a:pt x="197" y="321"/>
                  <a:pt x="199" y="321"/>
                </a:cubicBezTo>
                <a:cubicBezTo>
                  <a:pt x="199" y="321"/>
                  <a:pt x="199" y="322"/>
                  <a:pt x="199" y="321"/>
                </a:cubicBezTo>
                <a:cubicBezTo>
                  <a:pt x="200" y="321"/>
                  <a:pt x="201" y="322"/>
                  <a:pt x="202" y="322"/>
                </a:cubicBezTo>
                <a:cubicBezTo>
                  <a:pt x="202" y="321"/>
                  <a:pt x="203" y="322"/>
                  <a:pt x="204" y="322"/>
                </a:cubicBezTo>
                <a:cubicBezTo>
                  <a:pt x="205" y="322"/>
                  <a:pt x="206" y="322"/>
                  <a:pt x="206" y="323"/>
                </a:cubicBezTo>
                <a:cubicBezTo>
                  <a:pt x="208" y="322"/>
                  <a:pt x="208" y="323"/>
                  <a:pt x="209" y="322"/>
                </a:cubicBezTo>
                <a:cubicBezTo>
                  <a:pt x="210" y="323"/>
                  <a:pt x="211" y="323"/>
                  <a:pt x="213" y="323"/>
                </a:cubicBezTo>
                <a:cubicBezTo>
                  <a:pt x="213" y="323"/>
                  <a:pt x="213" y="323"/>
                  <a:pt x="213" y="323"/>
                </a:cubicBezTo>
                <a:cubicBezTo>
                  <a:pt x="214" y="322"/>
                  <a:pt x="215" y="323"/>
                  <a:pt x="215" y="323"/>
                </a:cubicBezTo>
                <a:cubicBezTo>
                  <a:pt x="216" y="323"/>
                  <a:pt x="217" y="323"/>
                  <a:pt x="218" y="323"/>
                </a:cubicBezTo>
                <a:cubicBezTo>
                  <a:pt x="219" y="323"/>
                  <a:pt x="219" y="323"/>
                  <a:pt x="220" y="323"/>
                </a:cubicBezTo>
                <a:cubicBezTo>
                  <a:pt x="221" y="323"/>
                  <a:pt x="221" y="324"/>
                  <a:pt x="222" y="324"/>
                </a:cubicBezTo>
                <a:cubicBezTo>
                  <a:pt x="222" y="324"/>
                  <a:pt x="223" y="323"/>
                  <a:pt x="223" y="323"/>
                </a:cubicBezTo>
                <a:cubicBezTo>
                  <a:pt x="223" y="323"/>
                  <a:pt x="223" y="323"/>
                  <a:pt x="224" y="323"/>
                </a:cubicBezTo>
                <a:cubicBezTo>
                  <a:pt x="225" y="323"/>
                  <a:pt x="225" y="324"/>
                  <a:pt x="226" y="324"/>
                </a:cubicBezTo>
                <a:cubicBezTo>
                  <a:pt x="226" y="324"/>
                  <a:pt x="227" y="323"/>
                  <a:pt x="227" y="323"/>
                </a:cubicBezTo>
                <a:cubicBezTo>
                  <a:pt x="228" y="323"/>
                  <a:pt x="228" y="324"/>
                  <a:pt x="228" y="324"/>
                </a:cubicBezTo>
                <a:cubicBezTo>
                  <a:pt x="229" y="324"/>
                  <a:pt x="230" y="324"/>
                  <a:pt x="230" y="324"/>
                </a:cubicBezTo>
                <a:cubicBezTo>
                  <a:pt x="231" y="324"/>
                  <a:pt x="232" y="324"/>
                  <a:pt x="232" y="324"/>
                </a:cubicBezTo>
                <a:cubicBezTo>
                  <a:pt x="233" y="324"/>
                  <a:pt x="233" y="324"/>
                  <a:pt x="234" y="325"/>
                </a:cubicBezTo>
                <a:cubicBezTo>
                  <a:pt x="235" y="325"/>
                  <a:pt x="235" y="324"/>
                  <a:pt x="235" y="324"/>
                </a:cubicBezTo>
                <a:cubicBezTo>
                  <a:pt x="236" y="324"/>
                  <a:pt x="236" y="325"/>
                  <a:pt x="236" y="325"/>
                </a:cubicBezTo>
                <a:cubicBezTo>
                  <a:pt x="236" y="325"/>
                  <a:pt x="237" y="324"/>
                  <a:pt x="237" y="324"/>
                </a:cubicBezTo>
                <a:cubicBezTo>
                  <a:pt x="238" y="325"/>
                  <a:pt x="240" y="324"/>
                  <a:pt x="242" y="325"/>
                </a:cubicBezTo>
                <a:cubicBezTo>
                  <a:pt x="243" y="324"/>
                  <a:pt x="244" y="325"/>
                  <a:pt x="245" y="325"/>
                </a:cubicBezTo>
                <a:cubicBezTo>
                  <a:pt x="246" y="325"/>
                  <a:pt x="247" y="325"/>
                  <a:pt x="247" y="325"/>
                </a:cubicBezTo>
                <a:cubicBezTo>
                  <a:pt x="248" y="325"/>
                  <a:pt x="249" y="325"/>
                  <a:pt x="250" y="326"/>
                </a:cubicBezTo>
                <a:cubicBezTo>
                  <a:pt x="250" y="326"/>
                  <a:pt x="251" y="325"/>
                  <a:pt x="251" y="325"/>
                </a:cubicBezTo>
                <a:cubicBezTo>
                  <a:pt x="252" y="325"/>
                  <a:pt x="252" y="326"/>
                  <a:pt x="252" y="326"/>
                </a:cubicBezTo>
                <a:cubicBezTo>
                  <a:pt x="253" y="326"/>
                  <a:pt x="253" y="325"/>
                  <a:pt x="254" y="325"/>
                </a:cubicBezTo>
                <a:cubicBezTo>
                  <a:pt x="254" y="325"/>
                  <a:pt x="254" y="326"/>
                  <a:pt x="255" y="326"/>
                </a:cubicBezTo>
                <a:cubicBezTo>
                  <a:pt x="255" y="326"/>
                  <a:pt x="256" y="326"/>
                  <a:pt x="256" y="326"/>
                </a:cubicBezTo>
                <a:cubicBezTo>
                  <a:pt x="257" y="326"/>
                  <a:pt x="257" y="326"/>
                  <a:pt x="258" y="326"/>
                </a:cubicBezTo>
                <a:cubicBezTo>
                  <a:pt x="258" y="326"/>
                  <a:pt x="259" y="326"/>
                  <a:pt x="260" y="326"/>
                </a:cubicBezTo>
                <a:cubicBezTo>
                  <a:pt x="261" y="326"/>
                  <a:pt x="262" y="325"/>
                  <a:pt x="262" y="326"/>
                </a:cubicBezTo>
                <a:cubicBezTo>
                  <a:pt x="264" y="325"/>
                  <a:pt x="267" y="326"/>
                  <a:pt x="269" y="326"/>
                </a:cubicBezTo>
                <a:cubicBezTo>
                  <a:pt x="269" y="326"/>
                  <a:pt x="270" y="326"/>
                  <a:pt x="270" y="326"/>
                </a:cubicBezTo>
                <a:cubicBezTo>
                  <a:pt x="270" y="326"/>
                  <a:pt x="270" y="326"/>
                  <a:pt x="271" y="326"/>
                </a:cubicBezTo>
                <a:cubicBezTo>
                  <a:pt x="271" y="326"/>
                  <a:pt x="271" y="326"/>
                  <a:pt x="271" y="326"/>
                </a:cubicBezTo>
                <a:cubicBezTo>
                  <a:pt x="272" y="326"/>
                  <a:pt x="272" y="326"/>
                  <a:pt x="273" y="326"/>
                </a:cubicBezTo>
                <a:cubicBezTo>
                  <a:pt x="274" y="326"/>
                  <a:pt x="274" y="326"/>
                  <a:pt x="274" y="326"/>
                </a:cubicBezTo>
                <a:cubicBezTo>
                  <a:pt x="274" y="326"/>
                  <a:pt x="275" y="326"/>
                  <a:pt x="276" y="326"/>
                </a:cubicBezTo>
                <a:cubicBezTo>
                  <a:pt x="276" y="326"/>
                  <a:pt x="277" y="326"/>
                  <a:pt x="278" y="326"/>
                </a:cubicBezTo>
                <a:cubicBezTo>
                  <a:pt x="278" y="326"/>
                  <a:pt x="280" y="327"/>
                  <a:pt x="281" y="326"/>
                </a:cubicBezTo>
                <a:cubicBezTo>
                  <a:pt x="282" y="326"/>
                  <a:pt x="283" y="326"/>
                  <a:pt x="285" y="326"/>
                </a:cubicBezTo>
                <a:cubicBezTo>
                  <a:pt x="285" y="326"/>
                  <a:pt x="285" y="326"/>
                  <a:pt x="286" y="326"/>
                </a:cubicBezTo>
                <a:cubicBezTo>
                  <a:pt x="286" y="326"/>
                  <a:pt x="287" y="327"/>
                  <a:pt x="288" y="327"/>
                </a:cubicBezTo>
                <a:cubicBezTo>
                  <a:pt x="288" y="327"/>
                  <a:pt x="289" y="326"/>
                  <a:pt x="289" y="327"/>
                </a:cubicBezTo>
                <a:cubicBezTo>
                  <a:pt x="290" y="327"/>
                  <a:pt x="289" y="327"/>
                  <a:pt x="289" y="327"/>
                </a:cubicBezTo>
                <a:cubicBezTo>
                  <a:pt x="288" y="328"/>
                  <a:pt x="288" y="330"/>
                  <a:pt x="287" y="331"/>
                </a:cubicBezTo>
                <a:cubicBezTo>
                  <a:pt x="287" y="331"/>
                  <a:pt x="287" y="332"/>
                  <a:pt x="286" y="333"/>
                </a:cubicBezTo>
                <a:close/>
                <a:moveTo>
                  <a:pt x="196" y="352"/>
                </a:moveTo>
                <a:cubicBezTo>
                  <a:pt x="195" y="353"/>
                  <a:pt x="194" y="352"/>
                  <a:pt x="194" y="351"/>
                </a:cubicBezTo>
                <a:cubicBezTo>
                  <a:pt x="195" y="351"/>
                  <a:pt x="195" y="351"/>
                  <a:pt x="196" y="352"/>
                </a:cubicBezTo>
                <a:close/>
                <a:moveTo>
                  <a:pt x="367" y="318"/>
                </a:moveTo>
                <a:cubicBezTo>
                  <a:pt x="366" y="318"/>
                  <a:pt x="366" y="318"/>
                  <a:pt x="366" y="318"/>
                </a:cubicBezTo>
                <a:cubicBezTo>
                  <a:pt x="365" y="318"/>
                  <a:pt x="365" y="318"/>
                  <a:pt x="365" y="318"/>
                </a:cubicBezTo>
                <a:cubicBezTo>
                  <a:pt x="365" y="318"/>
                  <a:pt x="365" y="318"/>
                  <a:pt x="365" y="318"/>
                </a:cubicBezTo>
                <a:cubicBezTo>
                  <a:pt x="363" y="318"/>
                  <a:pt x="362" y="319"/>
                  <a:pt x="361" y="319"/>
                </a:cubicBezTo>
                <a:cubicBezTo>
                  <a:pt x="360" y="319"/>
                  <a:pt x="361" y="318"/>
                  <a:pt x="360" y="319"/>
                </a:cubicBezTo>
                <a:cubicBezTo>
                  <a:pt x="359" y="319"/>
                  <a:pt x="359" y="318"/>
                  <a:pt x="358" y="319"/>
                </a:cubicBezTo>
                <a:cubicBezTo>
                  <a:pt x="357" y="319"/>
                  <a:pt x="357" y="319"/>
                  <a:pt x="356" y="319"/>
                </a:cubicBezTo>
                <a:cubicBezTo>
                  <a:pt x="355" y="320"/>
                  <a:pt x="355" y="320"/>
                  <a:pt x="354" y="320"/>
                </a:cubicBezTo>
                <a:cubicBezTo>
                  <a:pt x="353" y="320"/>
                  <a:pt x="352" y="319"/>
                  <a:pt x="352" y="319"/>
                </a:cubicBezTo>
                <a:cubicBezTo>
                  <a:pt x="352" y="320"/>
                  <a:pt x="352" y="321"/>
                  <a:pt x="351" y="321"/>
                </a:cubicBezTo>
                <a:cubicBezTo>
                  <a:pt x="350" y="320"/>
                  <a:pt x="350" y="321"/>
                  <a:pt x="349" y="321"/>
                </a:cubicBezTo>
                <a:cubicBezTo>
                  <a:pt x="349" y="321"/>
                  <a:pt x="348" y="321"/>
                  <a:pt x="348" y="321"/>
                </a:cubicBezTo>
                <a:cubicBezTo>
                  <a:pt x="347" y="321"/>
                  <a:pt x="346" y="321"/>
                  <a:pt x="345" y="321"/>
                </a:cubicBezTo>
                <a:cubicBezTo>
                  <a:pt x="344" y="321"/>
                  <a:pt x="345" y="321"/>
                  <a:pt x="344" y="321"/>
                </a:cubicBezTo>
                <a:cubicBezTo>
                  <a:pt x="344" y="321"/>
                  <a:pt x="343" y="321"/>
                  <a:pt x="342" y="321"/>
                </a:cubicBezTo>
                <a:cubicBezTo>
                  <a:pt x="342" y="321"/>
                  <a:pt x="342" y="321"/>
                  <a:pt x="342" y="321"/>
                </a:cubicBezTo>
                <a:cubicBezTo>
                  <a:pt x="341" y="321"/>
                  <a:pt x="341" y="321"/>
                  <a:pt x="341" y="321"/>
                </a:cubicBezTo>
                <a:cubicBezTo>
                  <a:pt x="340" y="321"/>
                  <a:pt x="340" y="322"/>
                  <a:pt x="339" y="322"/>
                </a:cubicBezTo>
                <a:cubicBezTo>
                  <a:pt x="338" y="322"/>
                  <a:pt x="338" y="321"/>
                  <a:pt x="338" y="321"/>
                </a:cubicBezTo>
                <a:cubicBezTo>
                  <a:pt x="337" y="321"/>
                  <a:pt x="337" y="322"/>
                  <a:pt x="337" y="322"/>
                </a:cubicBezTo>
                <a:cubicBezTo>
                  <a:pt x="337" y="322"/>
                  <a:pt x="336" y="321"/>
                  <a:pt x="336" y="322"/>
                </a:cubicBezTo>
                <a:cubicBezTo>
                  <a:pt x="335" y="322"/>
                  <a:pt x="335" y="322"/>
                  <a:pt x="334" y="322"/>
                </a:cubicBezTo>
                <a:cubicBezTo>
                  <a:pt x="334" y="322"/>
                  <a:pt x="333" y="322"/>
                  <a:pt x="333" y="322"/>
                </a:cubicBezTo>
                <a:cubicBezTo>
                  <a:pt x="332" y="322"/>
                  <a:pt x="332" y="322"/>
                  <a:pt x="331" y="322"/>
                </a:cubicBezTo>
                <a:cubicBezTo>
                  <a:pt x="330" y="322"/>
                  <a:pt x="330" y="322"/>
                  <a:pt x="330" y="322"/>
                </a:cubicBezTo>
                <a:cubicBezTo>
                  <a:pt x="329" y="322"/>
                  <a:pt x="327" y="322"/>
                  <a:pt x="327" y="323"/>
                </a:cubicBezTo>
                <a:cubicBezTo>
                  <a:pt x="327" y="323"/>
                  <a:pt x="326" y="322"/>
                  <a:pt x="326" y="322"/>
                </a:cubicBezTo>
                <a:cubicBezTo>
                  <a:pt x="325" y="322"/>
                  <a:pt x="325" y="322"/>
                  <a:pt x="324" y="322"/>
                </a:cubicBezTo>
                <a:cubicBezTo>
                  <a:pt x="322" y="323"/>
                  <a:pt x="319" y="323"/>
                  <a:pt x="317" y="323"/>
                </a:cubicBezTo>
                <a:cubicBezTo>
                  <a:pt x="317" y="323"/>
                  <a:pt x="317" y="322"/>
                  <a:pt x="316" y="323"/>
                </a:cubicBezTo>
                <a:cubicBezTo>
                  <a:pt x="315" y="323"/>
                  <a:pt x="315" y="323"/>
                  <a:pt x="314" y="323"/>
                </a:cubicBezTo>
                <a:cubicBezTo>
                  <a:pt x="314" y="323"/>
                  <a:pt x="313" y="323"/>
                  <a:pt x="312" y="323"/>
                </a:cubicBezTo>
                <a:cubicBezTo>
                  <a:pt x="311" y="323"/>
                  <a:pt x="310" y="323"/>
                  <a:pt x="310" y="323"/>
                </a:cubicBezTo>
                <a:cubicBezTo>
                  <a:pt x="309" y="324"/>
                  <a:pt x="308" y="323"/>
                  <a:pt x="307" y="323"/>
                </a:cubicBezTo>
                <a:cubicBezTo>
                  <a:pt x="307" y="323"/>
                  <a:pt x="307" y="323"/>
                  <a:pt x="307" y="323"/>
                </a:cubicBezTo>
                <a:cubicBezTo>
                  <a:pt x="306" y="323"/>
                  <a:pt x="306" y="324"/>
                  <a:pt x="305" y="324"/>
                </a:cubicBezTo>
                <a:cubicBezTo>
                  <a:pt x="304" y="324"/>
                  <a:pt x="304" y="323"/>
                  <a:pt x="303" y="323"/>
                </a:cubicBezTo>
                <a:cubicBezTo>
                  <a:pt x="303" y="323"/>
                  <a:pt x="302" y="323"/>
                  <a:pt x="302" y="324"/>
                </a:cubicBezTo>
                <a:cubicBezTo>
                  <a:pt x="301" y="324"/>
                  <a:pt x="301" y="323"/>
                  <a:pt x="301" y="323"/>
                </a:cubicBezTo>
                <a:cubicBezTo>
                  <a:pt x="300" y="324"/>
                  <a:pt x="300" y="323"/>
                  <a:pt x="299" y="323"/>
                </a:cubicBezTo>
                <a:cubicBezTo>
                  <a:pt x="299" y="324"/>
                  <a:pt x="298" y="323"/>
                  <a:pt x="297" y="323"/>
                </a:cubicBezTo>
                <a:cubicBezTo>
                  <a:pt x="296" y="321"/>
                  <a:pt x="297" y="320"/>
                  <a:pt x="297" y="319"/>
                </a:cubicBezTo>
                <a:cubicBezTo>
                  <a:pt x="298" y="318"/>
                  <a:pt x="298" y="317"/>
                  <a:pt x="299" y="316"/>
                </a:cubicBezTo>
                <a:cubicBezTo>
                  <a:pt x="299" y="315"/>
                  <a:pt x="298" y="315"/>
                  <a:pt x="299" y="315"/>
                </a:cubicBezTo>
                <a:cubicBezTo>
                  <a:pt x="299" y="315"/>
                  <a:pt x="299" y="312"/>
                  <a:pt x="300" y="311"/>
                </a:cubicBezTo>
                <a:cubicBezTo>
                  <a:pt x="300" y="311"/>
                  <a:pt x="300" y="310"/>
                  <a:pt x="301" y="309"/>
                </a:cubicBezTo>
                <a:cubicBezTo>
                  <a:pt x="301" y="308"/>
                  <a:pt x="302" y="306"/>
                  <a:pt x="302" y="305"/>
                </a:cubicBezTo>
                <a:cubicBezTo>
                  <a:pt x="302" y="304"/>
                  <a:pt x="302" y="303"/>
                  <a:pt x="303" y="303"/>
                </a:cubicBezTo>
                <a:cubicBezTo>
                  <a:pt x="303" y="302"/>
                  <a:pt x="303" y="302"/>
                  <a:pt x="304" y="302"/>
                </a:cubicBezTo>
                <a:cubicBezTo>
                  <a:pt x="304" y="301"/>
                  <a:pt x="303" y="301"/>
                  <a:pt x="303" y="301"/>
                </a:cubicBezTo>
                <a:cubicBezTo>
                  <a:pt x="303" y="301"/>
                  <a:pt x="303" y="301"/>
                  <a:pt x="303" y="301"/>
                </a:cubicBezTo>
                <a:cubicBezTo>
                  <a:pt x="304" y="299"/>
                  <a:pt x="304" y="298"/>
                  <a:pt x="305" y="296"/>
                </a:cubicBezTo>
                <a:cubicBezTo>
                  <a:pt x="305" y="296"/>
                  <a:pt x="305" y="295"/>
                  <a:pt x="305" y="295"/>
                </a:cubicBezTo>
                <a:cubicBezTo>
                  <a:pt x="305" y="294"/>
                  <a:pt x="306" y="294"/>
                  <a:pt x="306" y="293"/>
                </a:cubicBezTo>
                <a:cubicBezTo>
                  <a:pt x="306" y="293"/>
                  <a:pt x="306" y="291"/>
                  <a:pt x="306" y="291"/>
                </a:cubicBezTo>
                <a:cubicBezTo>
                  <a:pt x="307" y="291"/>
                  <a:pt x="307" y="290"/>
                  <a:pt x="307" y="289"/>
                </a:cubicBezTo>
                <a:cubicBezTo>
                  <a:pt x="308" y="288"/>
                  <a:pt x="308" y="286"/>
                  <a:pt x="309" y="284"/>
                </a:cubicBezTo>
                <a:cubicBezTo>
                  <a:pt x="309" y="283"/>
                  <a:pt x="310" y="282"/>
                  <a:pt x="310" y="280"/>
                </a:cubicBezTo>
                <a:cubicBezTo>
                  <a:pt x="310" y="280"/>
                  <a:pt x="310" y="279"/>
                  <a:pt x="310" y="279"/>
                </a:cubicBezTo>
                <a:cubicBezTo>
                  <a:pt x="311" y="278"/>
                  <a:pt x="311" y="278"/>
                  <a:pt x="311" y="277"/>
                </a:cubicBezTo>
                <a:cubicBezTo>
                  <a:pt x="311" y="277"/>
                  <a:pt x="311" y="277"/>
                  <a:pt x="311" y="276"/>
                </a:cubicBezTo>
                <a:cubicBezTo>
                  <a:pt x="311" y="276"/>
                  <a:pt x="312" y="275"/>
                  <a:pt x="312" y="275"/>
                </a:cubicBezTo>
                <a:cubicBezTo>
                  <a:pt x="312" y="274"/>
                  <a:pt x="312" y="274"/>
                  <a:pt x="312" y="273"/>
                </a:cubicBezTo>
                <a:cubicBezTo>
                  <a:pt x="313" y="272"/>
                  <a:pt x="314" y="269"/>
                  <a:pt x="315" y="267"/>
                </a:cubicBezTo>
                <a:cubicBezTo>
                  <a:pt x="315" y="264"/>
                  <a:pt x="316" y="261"/>
                  <a:pt x="317" y="259"/>
                </a:cubicBezTo>
                <a:cubicBezTo>
                  <a:pt x="318" y="258"/>
                  <a:pt x="317" y="255"/>
                  <a:pt x="319" y="256"/>
                </a:cubicBezTo>
                <a:cubicBezTo>
                  <a:pt x="320" y="257"/>
                  <a:pt x="321" y="258"/>
                  <a:pt x="322" y="260"/>
                </a:cubicBezTo>
                <a:cubicBezTo>
                  <a:pt x="322" y="260"/>
                  <a:pt x="323" y="260"/>
                  <a:pt x="323" y="260"/>
                </a:cubicBezTo>
                <a:cubicBezTo>
                  <a:pt x="323" y="260"/>
                  <a:pt x="323" y="261"/>
                  <a:pt x="323" y="261"/>
                </a:cubicBezTo>
                <a:cubicBezTo>
                  <a:pt x="323" y="261"/>
                  <a:pt x="324" y="261"/>
                  <a:pt x="324" y="262"/>
                </a:cubicBezTo>
                <a:cubicBezTo>
                  <a:pt x="324" y="263"/>
                  <a:pt x="324" y="263"/>
                  <a:pt x="326" y="264"/>
                </a:cubicBezTo>
                <a:cubicBezTo>
                  <a:pt x="327" y="265"/>
                  <a:pt x="328" y="267"/>
                  <a:pt x="329" y="269"/>
                </a:cubicBezTo>
                <a:cubicBezTo>
                  <a:pt x="330" y="270"/>
                  <a:pt x="332" y="272"/>
                  <a:pt x="333" y="273"/>
                </a:cubicBezTo>
                <a:cubicBezTo>
                  <a:pt x="334" y="273"/>
                  <a:pt x="335" y="274"/>
                  <a:pt x="336" y="275"/>
                </a:cubicBezTo>
                <a:cubicBezTo>
                  <a:pt x="337" y="277"/>
                  <a:pt x="338" y="279"/>
                  <a:pt x="340" y="281"/>
                </a:cubicBezTo>
                <a:cubicBezTo>
                  <a:pt x="341" y="282"/>
                  <a:pt x="342" y="283"/>
                  <a:pt x="343" y="284"/>
                </a:cubicBezTo>
                <a:cubicBezTo>
                  <a:pt x="343" y="285"/>
                  <a:pt x="344" y="285"/>
                  <a:pt x="344" y="285"/>
                </a:cubicBezTo>
                <a:cubicBezTo>
                  <a:pt x="344" y="285"/>
                  <a:pt x="345" y="287"/>
                  <a:pt x="346" y="288"/>
                </a:cubicBezTo>
                <a:cubicBezTo>
                  <a:pt x="348" y="290"/>
                  <a:pt x="350" y="293"/>
                  <a:pt x="352" y="295"/>
                </a:cubicBezTo>
                <a:cubicBezTo>
                  <a:pt x="353" y="296"/>
                  <a:pt x="353" y="297"/>
                  <a:pt x="354" y="297"/>
                </a:cubicBezTo>
                <a:cubicBezTo>
                  <a:pt x="354" y="298"/>
                  <a:pt x="354" y="298"/>
                  <a:pt x="355" y="298"/>
                </a:cubicBezTo>
                <a:cubicBezTo>
                  <a:pt x="356" y="299"/>
                  <a:pt x="356" y="301"/>
                  <a:pt x="357" y="302"/>
                </a:cubicBezTo>
                <a:cubicBezTo>
                  <a:pt x="361" y="307"/>
                  <a:pt x="366" y="311"/>
                  <a:pt x="369" y="317"/>
                </a:cubicBezTo>
                <a:cubicBezTo>
                  <a:pt x="368" y="317"/>
                  <a:pt x="367" y="318"/>
                  <a:pt x="367" y="318"/>
                </a:cubicBezTo>
                <a:close/>
                <a:moveTo>
                  <a:pt x="429" y="304"/>
                </a:moveTo>
                <a:cubicBezTo>
                  <a:pt x="429" y="303"/>
                  <a:pt x="429" y="303"/>
                  <a:pt x="429" y="302"/>
                </a:cubicBezTo>
                <a:cubicBezTo>
                  <a:pt x="430" y="302"/>
                  <a:pt x="431" y="303"/>
                  <a:pt x="432" y="302"/>
                </a:cubicBezTo>
                <a:cubicBezTo>
                  <a:pt x="433" y="304"/>
                  <a:pt x="430" y="303"/>
                  <a:pt x="429" y="304"/>
                </a:cubicBezTo>
                <a:close/>
                <a:moveTo>
                  <a:pt x="440" y="297"/>
                </a:moveTo>
                <a:cubicBezTo>
                  <a:pt x="441" y="297"/>
                  <a:pt x="441" y="297"/>
                  <a:pt x="441" y="298"/>
                </a:cubicBezTo>
                <a:cubicBezTo>
                  <a:pt x="441" y="298"/>
                  <a:pt x="440" y="298"/>
                  <a:pt x="440" y="297"/>
                </a:cubicBezTo>
                <a:close/>
                <a:moveTo>
                  <a:pt x="427" y="314"/>
                </a:moveTo>
                <a:cubicBezTo>
                  <a:pt x="428" y="314"/>
                  <a:pt x="429" y="315"/>
                  <a:pt x="429" y="315"/>
                </a:cubicBezTo>
                <a:cubicBezTo>
                  <a:pt x="428" y="316"/>
                  <a:pt x="428" y="315"/>
                  <a:pt x="427" y="314"/>
                </a:cubicBezTo>
                <a:close/>
                <a:moveTo>
                  <a:pt x="441" y="307"/>
                </a:moveTo>
                <a:cubicBezTo>
                  <a:pt x="441" y="307"/>
                  <a:pt x="441" y="308"/>
                  <a:pt x="440" y="307"/>
                </a:cubicBezTo>
                <a:cubicBezTo>
                  <a:pt x="440" y="307"/>
                  <a:pt x="439" y="307"/>
                  <a:pt x="439" y="307"/>
                </a:cubicBezTo>
                <a:cubicBezTo>
                  <a:pt x="440" y="305"/>
                  <a:pt x="440" y="307"/>
                  <a:pt x="441" y="307"/>
                </a:cubicBezTo>
                <a:close/>
                <a:moveTo>
                  <a:pt x="438" y="308"/>
                </a:moveTo>
                <a:cubicBezTo>
                  <a:pt x="437" y="310"/>
                  <a:pt x="434" y="310"/>
                  <a:pt x="434" y="308"/>
                </a:cubicBezTo>
                <a:cubicBezTo>
                  <a:pt x="435" y="308"/>
                  <a:pt x="436" y="308"/>
                  <a:pt x="438" y="308"/>
                </a:cubicBezTo>
                <a:close/>
                <a:moveTo>
                  <a:pt x="468" y="269"/>
                </a:moveTo>
                <a:cubicBezTo>
                  <a:pt x="468" y="269"/>
                  <a:pt x="468" y="268"/>
                  <a:pt x="468" y="268"/>
                </a:cubicBezTo>
                <a:cubicBezTo>
                  <a:pt x="468" y="267"/>
                  <a:pt x="467" y="267"/>
                  <a:pt x="468" y="266"/>
                </a:cubicBezTo>
                <a:cubicBezTo>
                  <a:pt x="469" y="267"/>
                  <a:pt x="469" y="268"/>
                  <a:pt x="468" y="269"/>
                </a:cubicBezTo>
                <a:close/>
                <a:moveTo>
                  <a:pt x="405" y="206"/>
                </a:moveTo>
                <a:cubicBezTo>
                  <a:pt x="407" y="209"/>
                  <a:pt x="407" y="209"/>
                  <a:pt x="407" y="209"/>
                </a:cubicBezTo>
                <a:cubicBezTo>
                  <a:pt x="406" y="209"/>
                  <a:pt x="406" y="207"/>
                  <a:pt x="405" y="207"/>
                </a:cubicBezTo>
                <a:cubicBezTo>
                  <a:pt x="405" y="206"/>
                  <a:pt x="404" y="206"/>
                  <a:pt x="403" y="205"/>
                </a:cubicBezTo>
                <a:cubicBezTo>
                  <a:pt x="404" y="205"/>
                  <a:pt x="404" y="206"/>
                  <a:pt x="405" y="206"/>
                </a:cubicBezTo>
                <a:close/>
                <a:moveTo>
                  <a:pt x="339" y="192"/>
                </a:moveTo>
                <a:cubicBezTo>
                  <a:pt x="339" y="192"/>
                  <a:pt x="339" y="192"/>
                  <a:pt x="340" y="192"/>
                </a:cubicBezTo>
                <a:cubicBezTo>
                  <a:pt x="340" y="192"/>
                  <a:pt x="341" y="192"/>
                  <a:pt x="341" y="192"/>
                </a:cubicBezTo>
                <a:cubicBezTo>
                  <a:pt x="342" y="192"/>
                  <a:pt x="342" y="192"/>
                  <a:pt x="343" y="192"/>
                </a:cubicBezTo>
                <a:cubicBezTo>
                  <a:pt x="343" y="192"/>
                  <a:pt x="344" y="192"/>
                  <a:pt x="344" y="193"/>
                </a:cubicBezTo>
                <a:cubicBezTo>
                  <a:pt x="345" y="193"/>
                  <a:pt x="345" y="193"/>
                  <a:pt x="346" y="193"/>
                </a:cubicBezTo>
                <a:cubicBezTo>
                  <a:pt x="347" y="193"/>
                  <a:pt x="347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3"/>
                  <a:pt x="352" y="193"/>
                  <a:pt x="354" y="194"/>
                </a:cubicBezTo>
                <a:cubicBezTo>
                  <a:pt x="356" y="194"/>
                  <a:pt x="358" y="194"/>
                  <a:pt x="360" y="195"/>
                </a:cubicBezTo>
                <a:cubicBezTo>
                  <a:pt x="360" y="195"/>
                  <a:pt x="361" y="195"/>
                  <a:pt x="361" y="195"/>
                </a:cubicBezTo>
                <a:cubicBezTo>
                  <a:pt x="362" y="195"/>
                  <a:pt x="362" y="196"/>
                  <a:pt x="363" y="196"/>
                </a:cubicBezTo>
                <a:cubicBezTo>
                  <a:pt x="364" y="196"/>
                  <a:pt x="365" y="196"/>
                  <a:pt x="366" y="196"/>
                </a:cubicBezTo>
                <a:cubicBezTo>
                  <a:pt x="366" y="196"/>
                  <a:pt x="366" y="196"/>
                  <a:pt x="367" y="196"/>
                </a:cubicBezTo>
                <a:cubicBezTo>
                  <a:pt x="367" y="196"/>
                  <a:pt x="368" y="196"/>
                  <a:pt x="368" y="196"/>
                </a:cubicBezTo>
                <a:cubicBezTo>
                  <a:pt x="368" y="196"/>
                  <a:pt x="369" y="196"/>
                  <a:pt x="369" y="196"/>
                </a:cubicBezTo>
                <a:cubicBezTo>
                  <a:pt x="369" y="196"/>
                  <a:pt x="370" y="196"/>
                  <a:pt x="370" y="196"/>
                </a:cubicBezTo>
                <a:cubicBezTo>
                  <a:pt x="370" y="196"/>
                  <a:pt x="370" y="197"/>
                  <a:pt x="371" y="197"/>
                </a:cubicBezTo>
                <a:cubicBezTo>
                  <a:pt x="371" y="197"/>
                  <a:pt x="371" y="197"/>
                  <a:pt x="372" y="197"/>
                </a:cubicBezTo>
                <a:cubicBezTo>
                  <a:pt x="372" y="197"/>
                  <a:pt x="372" y="197"/>
                  <a:pt x="372" y="197"/>
                </a:cubicBezTo>
                <a:cubicBezTo>
                  <a:pt x="373" y="197"/>
                  <a:pt x="373" y="197"/>
                  <a:pt x="374" y="197"/>
                </a:cubicBezTo>
                <a:cubicBezTo>
                  <a:pt x="374" y="197"/>
                  <a:pt x="374" y="197"/>
                  <a:pt x="374" y="198"/>
                </a:cubicBezTo>
                <a:cubicBezTo>
                  <a:pt x="375" y="198"/>
                  <a:pt x="375" y="197"/>
                  <a:pt x="375" y="197"/>
                </a:cubicBezTo>
                <a:cubicBezTo>
                  <a:pt x="376" y="198"/>
                  <a:pt x="376" y="198"/>
                  <a:pt x="377" y="198"/>
                </a:cubicBezTo>
                <a:cubicBezTo>
                  <a:pt x="377" y="198"/>
                  <a:pt x="378" y="197"/>
                  <a:pt x="379" y="199"/>
                </a:cubicBezTo>
                <a:cubicBezTo>
                  <a:pt x="380" y="198"/>
                  <a:pt x="381" y="199"/>
                  <a:pt x="383" y="199"/>
                </a:cubicBezTo>
                <a:cubicBezTo>
                  <a:pt x="384" y="200"/>
                  <a:pt x="385" y="199"/>
                  <a:pt x="386" y="201"/>
                </a:cubicBezTo>
                <a:cubicBezTo>
                  <a:pt x="387" y="201"/>
                  <a:pt x="389" y="201"/>
                  <a:pt x="390" y="201"/>
                </a:cubicBezTo>
                <a:cubicBezTo>
                  <a:pt x="391" y="202"/>
                  <a:pt x="391" y="201"/>
                  <a:pt x="392" y="201"/>
                </a:cubicBezTo>
                <a:cubicBezTo>
                  <a:pt x="393" y="201"/>
                  <a:pt x="394" y="202"/>
                  <a:pt x="395" y="203"/>
                </a:cubicBezTo>
                <a:cubicBezTo>
                  <a:pt x="396" y="202"/>
                  <a:pt x="397" y="204"/>
                  <a:pt x="398" y="203"/>
                </a:cubicBezTo>
                <a:cubicBezTo>
                  <a:pt x="400" y="205"/>
                  <a:pt x="402" y="207"/>
                  <a:pt x="404" y="207"/>
                </a:cubicBezTo>
                <a:cubicBezTo>
                  <a:pt x="404" y="209"/>
                  <a:pt x="405" y="210"/>
                  <a:pt x="406" y="211"/>
                </a:cubicBezTo>
                <a:cubicBezTo>
                  <a:pt x="407" y="212"/>
                  <a:pt x="405" y="213"/>
                  <a:pt x="404" y="214"/>
                </a:cubicBezTo>
                <a:cubicBezTo>
                  <a:pt x="405" y="215"/>
                  <a:pt x="406" y="214"/>
                  <a:pt x="407" y="214"/>
                </a:cubicBezTo>
                <a:cubicBezTo>
                  <a:pt x="408" y="213"/>
                  <a:pt x="408" y="212"/>
                  <a:pt x="408" y="212"/>
                </a:cubicBezTo>
                <a:cubicBezTo>
                  <a:pt x="408" y="211"/>
                  <a:pt x="408" y="211"/>
                  <a:pt x="408" y="210"/>
                </a:cubicBezTo>
                <a:cubicBezTo>
                  <a:pt x="408" y="210"/>
                  <a:pt x="409" y="210"/>
                  <a:pt x="409" y="209"/>
                </a:cubicBezTo>
                <a:cubicBezTo>
                  <a:pt x="409" y="209"/>
                  <a:pt x="408" y="208"/>
                  <a:pt x="409" y="207"/>
                </a:cubicBezTo>
                <a:cubicBezTo>
                  <a:pt x="409" y="207"/>
                  <a:pt x="410" y="208"/>
                  <a:pt x="410" y="208"/>
                </a:cubicBezTo>
                <a:cubicBezTo>
                  <a:pt x="410" y="208"/>
                  <a:pt x="411" y="208"/>
                  <a:pt x="411" y="208"/>
                </a:cubicBezTo>
                <a:cubicBezTo>
                  <a:pt x="412" y="209"/>
                  <a:pt x="412" y="209"/>
                  <a:pt x="413" y="209"/>
                </a:cubicBezTo>
                <a:cubicBezTo>
                  <a:pt x="413" y="209"/>
                  <a:pt x="414" y="209"/>
                  <a:pt x="414" y="209"/>
                </a:cubicBezTo>
                <a:cubicBezTo>
                  <a:pt x="415" y="210"/>
                  <a:pt x="415" y="211"/>
                  <a:pt x="416" y="211"/>
                </a:cubicBezTo>
                <a:cubicBezTo>
                  <a:pt x="416" y="211"/>
                  <a:pt x="417" y="211"/>
                  <a:pt x="417" y="212"/>
                </a:cubicBezTo>
                <a:cubicBezTo>
                  <a:pt x="418" y="212"/>
                  <a:pt x="418" y="212"/>
                  <a:pt x="418" y="212"/>
                </a:cubicBezTo>
                <a:cubicBezTo>
                  <a:pt x="420" y="213"/>
                  <a:pt x="422" y="214"/>
                  <a:pt x="423" y="215"/>
                </a:cubicBezTo>
                <a:cubicBezTo>
                  <a:pt x="424" y="215"/>
                  <a:pt x="424" y="215"/>
                  <a:pt x="425" y="215"/>
                </a:cubicBezTo>
                <a:cubicBezTo>
                  <a:pt x="426" y="215"/>
                  <a:pt x="427" y="217"/>
                  <a:pt x="428" y="216"/>
                </a:cubicBezTo>
                <a:cubicBezTo>
                  <a:pt x="429" y="218"/>
                  <a:pt x="431" y="218"/>
                  <a:pt x="432" y="219"/>
                </a:cubicBezTo>
                <a:cubicBezTo>
                  <a:pt x="434" y="220"/>
                  <a:pt x="435" y="221"/>
                  <a:pt x="436" y="222"/>
                </a:cubicBezTo>
                <a:cubicBezTo>
                  <a:pt x="437" y="222"/>
                  <a:pt x="437" y="222"/>
                  <a:pt x="438" y="222"/>
                </a:cubicBezTo>
                <a:cubicBezTo>
                  <a:pt x="438" y="223"/>
                  <a:pt x="438" y="224"/>
                  <a:pt x="439" y="224"/>
                </a:cubicBezTo>
                <a:cubicBezTo>
                  <a:pt x="440" y="225"/>
                  <a:pt x="440" y="224"/>
                  <a:pt x="440" y="224"/>
                </a:cubicBezTo>
                <a:cubicBezTo>
                  <a:pt x="441" y="225"/>
                  <a:pt x="441" y="226"/>
                  <a:pt x="442" y="226"/>
                </a:cubicBezTo>
                <a:cubicBezTo>
                  <a:pt x="443" y="227"/>
                  <a:pt x="443" y="226"/>
                  <a:pt x="444" y="227"/>
                </a:cubicBezTo>
                <a:cubicBezTo>
                  <a:pt x="444" y="227"/>
                  <a:pt x="444" y="227"/>
                  <a:pt x="444" y="227"/>
                </a:cubicBezTo>
                <a:cubicBezTo>
                  <a:pt x="445" y="227"/>
                  <a:pt x="445" y="229"/>
                  <a:pt x="447" y="230"/>
                </a:cubicBezTo>
                <a:cubicBezTo>
                  <a:pt x="447" y="230"/>
                  <a:pt x="448" y="230"/>
                  <a:pt x="448" y="230"/>
                </a:cubicBezTo>
                <a:cubicBezTo>
                  <a:pt x="448" y="230"/>
                  <a:pt x="448" y="231"/>
                  <a:pt x="449" y="231"/>
                </a:cubicBezTo>
                <a:cubicBezTo>
                  <a:pt x="449" y="231"/>
                  <a:pt x="450" y="232"/>
                  <a:pt x="451" y="232"/>
                </a:cubicBezTo>
                <a:cubicBezTo>
                  <a:pt x="451" y="233"/>
                  <a:pt x="452" y="233"/>
                  <a:pt x="453" y="234"/>
                </a:cubicBezTo>
                <a:cubicBezTo>
                  <a:pt x="454" y="235"/>
                  <a:pt x="454" y="236"/>
                  <a:pt x="456" y="237"/>
                </a:cubicBezTo>
                <a:cubicBezTo>
                  <a:pt x="456" y="238"/>
                  <a:pt x="457" y="239"/>
                  <a:pt x="458" y="240"/>
                </a:cubicBezTo>
                <a:cubicBezTo>
                  <a:pt x="459" y="241"/>
                  <a:pt x="458" y="242"/>
                  <a:pt x="460" y="243"/>
                </a:cubicBezTo>
                <a:cubicBezTo>
                  <a:pt x="459" y="243"/>
                  <a:pt x="458" y="243"/>
                  <a:pt x="459" y="244"/>
                </a:cubicBezTo>
                <a:cubicBezTo>
                  <a:pt x="459" y="246"/>
                  <a:pt x="460" y="246"/>
                  <a:pt x="461" y="245"/>
                </a:cubicBezTo>
                <a:cubicBezTo>
                  <a:pt x="462" y="248"/>
                  <a:pt x="464" y="249"/>
                  <a:pt x="465" y="252"/>
                </a:cubicBezTo>
                <a:cubicBezTo>
                  <a:pt x="466" y="254"/>
                  <a:pt x="464" y="254"/>
                  <a:pt x="465" y="256"/>
                </a:cubicBezTo>
                <a:cubicBezTo>
                  <a:pt x="466" y="257"/>
                  <a:pt x="466" y="256"/>
                  <a:pt x="467" y="257"/>
                </a:cubicBezTo>
                <a:cubicBezTo>
                  <a:pt x="468" y="259"/>
                  <a:pt x="468" y="260"/>
                  <a:pt x="468" y="262"/>
                </a:cubicBezTo>
                <a:cubicBezTo>
                  <a:pt x="468" y="262"/>
                  <a:pt x="469" y="262"/>
                  <a:pt x="468" y="263"/>
                </a:cubicBezTo>
                <a:cubicBezTo>
                  <a:pt x="468" y="263"/>
                  <a:pt x="467" y="261"/>
                  <a:pt x="467" y="263"/>
                </a:cubicBezTo>
                <a:cubicBezTo>
                  <a:pt x="466" y="264"/>
                  <a:pt x="466" y="266"/>
                  <a:pt x="467" y="268"/>
                </a:cubicBezTo>
                <a:cubicBezTo>
                  <a:pt x="466" y="269"/>
                  <a:pt x="468" y="271"/>
                  <a:pt x="466" y="272"/>
                </a:cubicBezTo>
                <a:cubicBezTo>
                  <a:pt x="467" y="274"/>
                  <a:pt x="466" y="276"/>
                  <a:pt x="465" y="278"/>
                </a:cubicBezTo>
                <a:cubicBezTo>
                  <a:pt x="466" y="280"/>
                  <a:pt x="468" y="278"/>
                  <a:pt x="467" y="280"/>
                </a:cubicBezTo>
                <a:cubicBezTo>
                  <a:pt x="467" y="281"/>
                  <a:pt x="467" y="281"/>
                  <a:pt x="466" y="282"/>
                </a:cubicBezTo>
                <a:cubicBezTo>
                  <a:pt x="465" y="282"/>
                  <a:pt x="466" y="283"/>
                  <a:pt x="466" y="284"/>
                </a:cubicBezTo>
                <a:cubicBezTo>
                  <a:pt x="463" y="288"/>
                  <a:pt x="459" y="292"/>
                  <a:pt x="454" y="293"/>
                </a:cubicBezTo>
                <a:cubicBezTo>
                  <a:pt x="454" y="294"/>
                  <a:pt x="451" y="294"/>
                  <a:pt x="451" y="294"/>
                </a:cubicBezTo>
                <a:cubicBezTo>
                  <a:pt x="450" y="293"/>
                  <a:pt x="449" y="293"/>
                  <a:pt x="448" y="293"/>
                </a:cubicBezTo>
                <a:cubicBezTo>
                  <a:pt x="447" y="293"/>
                  <a:pt x="447" y="293"/>
                  <a:pt x="446" y="293"/>
                </a:cubicBezTo>
                <a:cubicBezTo>
                  <a:pt x="444" y="293"/>
                  <a:pt x="443" y="292"/>
                  <a:pt x="442" y="292"/>
                </a:cubicBezTo>
                <a:cubicBezTo>
                  <a:pt x="441" y="292"/>
                  <a:pt x="441" y="293"/>
                  <a:pt x="440" y="293"/>
                </a:cubicBezTo>
                <a:cubicBezTo>
                  <a:pt x="440" y="293"/>
                  <a:pt x="438" y="292"/>
                  <a:pt x="437" y="292"/>
                </a:cubicBezTo>
                <a:cubicBezTo>
                  <a:pt x="436" y="292"/>
                  <a:pt x="434" y="292"/>
                  <a:pt x="432" y="293"/>
                </a:cubicBezTo>
                <a:cubicBezTo>
                  <a:pt x="431" y="293"/>
                  <a:pt x="430" y="294"/>
                  <a:pt x="429" y="294"/>
                </a:cubicBezTo>
                <a:cubicBezTo>
                  <a:pt x="429" y="294"/>
                  <a:pt x="428" y="294"/>
                  <a:pt x="428" y="294"/>
                </a:cubicBezTo>
                <a:cubicBezTo>
                  <a:pt x="428" y="294"/>
                  <a:pt x="428" y="295"/>
                  <a:pt x="428" y="295"/>
                </a:cubicBezTo>
                <a:cubicBezTo>
                  <a:pt x="428" y="295"/>
                  <a:pt x="427" y="295"/>
                  <a:pt x="427" y="295"/>
                </a:cubicBezTo>
                <a:cubicBezTo>
                  <a:pt x="426" y="295"/>
                  <a:pt x="425" y="296"/>
                  <a:pt x="423" y="297"/>
                </a:cubicBezTo>
                <a:cubicBezTo>
                  <a:pt x="422" y="298"/>
                  <a:pt x="421" y="300"/>
                  <a:pt x="422" y="303"/>
                </a:cubicBezTo>
                <a:cubicBezTo>
                  <a:pt x="422" y="303"/>
                  <a:pt x="421" y="305"/>
                  <a:pt x="421" y="306"/>
                </a:cubicBezTo>
                <a:cubicBezTo>
                  <a:pt x="422" y="306"/>
                  <a:pt x="422" y="307"/>
                  <a:pt x="422" y="308"/>
                </a:cubicBezTo>
                <a:cubicBezTo>
                  <a:pt x="420" y="309"/>
                  <a:pt x="419" y="309"/>
                  <a:pt x="417" y="310"/>
                </a:cubicBezTo>
                <a:cubicBezTo>
                  <a:pt x="416" y="310"/>
                  <a:pt x="414" y="311"/>
                  <a:pt x="413" y="312"/>
                </a:cubicBezTo>
                <a:cubicBezTo>
                  <a:pt x="413" y="312"/>
                  <a:pt x="413" y="311"/>
                  <a:pt x="412" y="312"/>
                </a:cubicBezTo>
                <a:cubicBezTo>
                  <a:pt x="412" y="312"/>
                  <a:pt x="411" y="312"/>
                  <a:pt x="411" y="312"/>
                </a:cubicBezTo>
                <a:cubicBezTo>
                  <a:pt x="410" y="312"/>
                  <a:pt x="410" y="312"/>
                  <a:pt x="409" y="312"/>
                </a:cubicBezTo>
                <a:cubicBezTo>
                  <a:pt x="408" y="312"/>
                  <a:pt x="408" y="312"/>
                  <a:pt x="407" y="312"/>
                </a:cubicBezTo>
                <a:cubicBezTo>
                  <a:pt x="407" y="312"/>
                  <a:pt x="406" y="312"/>
                  <a:pt x="406" y="312"/>
                </a:cubicBezTo>
                <a:cubicBezTo>
                  <a:pt x="405" y="313"/>
                  <a:pt x="405" y="312"/>
                  <a:pt x="404" y="312"/>
                </a:cubicBezTo>
                <a:cubicBezTo>
                  <a:pt x="404" y="312"/>
                  <a:pt x="404" y="313"/>
                  <a:pt x="403" y="313"/>
                </a:cubicBezTo>
                <a:cubicBezTo>
                  <a:pt x="403" y="313"/>
                  <a:pt x="402" y="312"/>
                  <a:pt x="402" y="312"/>
                </a:cubicBezTo>
                <a:cubicBezTo>
                  <a:pt x="401" y="312"/>
                  <a:pt x="401" y="313"/>
                  <a:pt x="400" y="313"/>
                </a:cubicBezTo>
                <a:cubicBezTo>
                  <a:pt x="399" y="313"/>
                  <a:pt x="399" y="313"/>
                  <a:pt x="398" y="314"/>
                </a:cubicBezTo>
                <a:cubicBezTo>
                  <a:pt x="398" y="314"/>
                  <a:pt x="397" y="314"/>
                  <a:pt x="397" y="314"/>
                </a:cubicBezTo>
                <a:cubicBezTo>
                  <a:pt x="397" y="314"/>
                  <a:pt x="397" y="314"/>
                  <a:pt x="397" y="314"/>
                </a:cubicBezTo>
                <a:cubicBezTo>
                  <a:pt x="395" y="314"/>
                  <a:pt x="395" y="314"/>
                  <a:pt x="394" y="314"/>
                </a:cubicBezTo>
                <a:cubicBezTo>
                  <a:pt x="393" y="314"/>
                  <a:pt x="393" y="315"/>
                  <a:pt x="392" y="315"/>
                </a:cubicBezTo>
                <a:cubicBezTo>
                  <a:pt x="392" y="315"/>
                  <a:pt x="392" y="314"/>
                  <a:pt x="391" y="314"/>
                </a:cubicBezTo>
                <a:cubicBezTo>
                  <a:pt x="391" y="314"/>
                  <a:pt x="390" y="315"/>
                  <a:pt x="389" y="315"/>
                </a:cubicBezTo>
                <a:cubicBezTo>
                  <a:pt x="388" y="315"/>
                  <a:pt x="388" y="315"/>
                  <a:pt x="387" y="315"/>
                </a:cubicBezTo>
                <a:cubicBezTo>
                  <a:pt x="386" y="315"/>
                  <a:pt x="386" y="316"/>
                  <a:pt x="385" y="316"/>
                </a:cubicBezTo>
                <a:cubicBezTo>
                  <a:pt x="385" y="316"/>
                  <a:pt x="384" y="315"/>
                  <a:pt x="384" y="315"/>
                </a:cubicBezTo>
                <a:cubicBezTo>
                  <a:pt x="383" y="315"/>
                  <a:pt x="382" y="316"/>
                  <a:pt x="381" y="316"/>
                </a:cubicBezTo>
                <a:cubicBezTo>
                  <a:pt x="381" y="316"/>
                  <a:pt x="381" y="316"/>
                  <a:pt x="381" y="316"/>
                </a:cubicBezTo>
                <a:cubicBezTo>
                  <a:pt x="380" y="316"/>
                  <a:pt x="380" y="316"/>
                  <a:pt x="380" y="316"/>
                </a:cubicBezTo>
                <a:cubicBezTo>
                  <a:pt x="379" y="316"/>
                  <a:pt x="379" y="316"/>
                  <a:pt x="379" y="316"/>
                </a:cubicBezTo>
                <a:cubicBezTo>
                  <a:pt x="378" y="316"/>
                  <a:pt x="378" y="316"/>
                  <a:pt x="377" y="316"/>
                </a:cubicBezTo>
                <a:cubicBezTo>
                  <a:pt x="377" y="316"/>
                  <a:pt x="377" y="317"/>
                  <a:pt x="377" y="317"/>
                </a:cubicBezTo>
                <a:cubicBezTo>
                  <a:pt x="377" y="317"/>
                  <a:pt x="377" y="316"/>
                  <a:pt x="376" y="316"/>
                </a:cubicBezTo>
                <a:cubicBezTo>
                  <a:pt x="376" y="316"/>
                  <a:pt x="376" y="317"/>
                  <a:pt x="376" y="317"/>
                </a:cubicBezTo>
                <a:cubicBezTo>
                  <a:pt x="375" y="317"/>
                  <a:pt x="375" y="316"/>
                  <a:pt x="374" y="317"/>
                </a:cubicBezTo>
                <a:cubicBezTo>
                  <a:pt x="373" y="316"/>
                  <a:pt x="373" y="316"/>
                  <a:pt x="372" y="315"/>
                </a:cubicBezTo>
                <a:cubicBezTo>
                  <a:pt x="372" y="315"/>
                  <a:pt x="371" y="315"/>
                  <a:pt x="371" y="315"/>
                </a:cubicBezTo>
                <a:cubicBezTo>
                  <a:pt x="370" y="314"/>
                  <a:pt x="369" y="312"/>
                  <a:pt x="368" y="310"/>
                </a:cubicBezTo>
                <a:cubicBezTo>
                  <a:pt x="367" y="309"/>
                  <a:pt x="366" y="308"/>
                  <a:pt x="365" y="306"/>
                </a:cubicBezTo>
                <a:cubicBezTo>
                  <a:pt x="363" y="303"/>
                  <a:pt x="360" y="301"/>
                  <a:pt x="358" y="298"/>
                </a:cubicBezTo>
                <a:cubicBezTo>
                  <a:pt x="357" y="297"/>
                  <a:pt x="357" y="296"/>
                  <a:pt x="356" y="295"/>
                </a:cubicBezTo>
                <a:cubicBezTo>
                  <a:pt x="354" y="292"/>
                  <a:pt x="352" y="290"/>
                  <a:pt x="349" y="287"/>
                </a:cubicBezTo>
                <a:cubicBezTo>
                  <a:pt x="348" y="286"/>
                  <a:pt x="347" y="285"/>
                  <a:pt x="346" y="283"/>
                </a:cubicBezTo>
                <a:cubicBezTo>
                  <a:pt x="346" y="283"/>
                  <a:pt x="346" y="284"/>
                  <a:pt x="346" y="283"/>
                </a:cubicBezTo>
                <a:cubicBezTo>
                  <a:pt x="345" y="283"/>
                  <a:pt x="345" y="282"/>
                  <a:pt x="345" y="282"/>
                </a:cubicBezTo>
                <a:cubicBezTo>
                  <a:pt x="345" y="282"/>
                  <a:pt x="344" y="282"/>
                  <a:pt x="344" y="282"/>
                </a:cubicBezTo>
                <a:cubicBezTo>
                  <a:pt x="344" y="281"/>
                  <a:pt x="344" y="280"/>
                  <a:pt x="343" y="279"/>
                </a:cubicBezTo>
                <a:cubicBezTo>
                  <a:pt x="342" y="279"/>
                  <a:pt x="342" y="278"/>
                  <a:pt x="342" y="278"/>
                </a:cubicBezTo>
                <a:cubicBezTo>
                  <a:pt x="341" y="278"/>
                  <a:pt x="340" y="276"/>
                  <a:pt x="339" y="275"/>
                </a:cubicBezTo>
                <a:cubicBezTo>
                  <a:pt x="339" y="275"/>
                  <a:pt x="339" y="275"/>
                  <a:pt x="338" y="275"/>
                </a:cubicBezTo>
                <a:cubicBezTo>
                  <a:pt x="337" y="273"/>
                  <a:pt x="336" y="271"/>
                  <a:pt x="334" y="269"/>
                </a:cubicBezTo>
                <a:cubicBezTo>
                  <a:pt x="334" y="268"/>
                  <a:pt x="333" y="268"/>
                  <a:pt x="332" y="268"/>
                </a:cubicBezTo>
                <a:cubicBezTo>
                  <a:pt x="332" y="267"/>
                  <a:pt x="332" y="267"/>
                  <a:pt x="331" y="266"/>
                </a:cubicBezTo>
                <a:cubicBezTo>
                  <a:pt x="331" y="265"/>
                  <a:pt x="329" y="264"/>
                  <a:pt x="328" y="263"/>
                </a:cubicBezTo>
                <a:cubicBezTo>
                  <a:pt x="327" y="261"/>
                  <a:pt x="326" y="259"/>
                  <a:pt x="324" y="257"/>
                </a:cubicBezTo>
                <a:cubicBezTo>
                  <a:pt x="323" y="255"/>
                  <a:pt x="321" y="254"/>
                  <a:pt x="320" y="251"/>
                </a:cubicBezTo>
                <a:cubicBezTo>
                  <a:pt x="320" y="251"/>
                  <a:pt x="320" y="250"/>
                  <a:pt x="320" y="249"/>
                </a:cubicBezTo>
                <a:cubicBezTo>
                  <a:pt x="320" y="249"/>
                  <a:pt x="321" y="249"/>
                  <a:pt x="321" y="248"/>
                </a:cubicBezTo>
                <a:cubicBezTo>
                  <a:pt x="321" y="248"/>
                  <a:pt x="321" y="247"/>
                  <a:pt x="321" y="247"/>
                </a:cubicBezTo>
                <a:cubicBezTo>
                  <a:pt x="321" y="247"/>
                  <a:pt x="322" y="245"/>
                  <a:pt x="322" y="245"/>
                </a:cubicBezTo>
                <a:cubicBezTo>
                  <a:pt x="323" y="243"/>
                  <a:pt x="324" y="240"/>
                  <a:pt x="325" y="238"/>
                </a:cubicBezTo>
                <a:cubicBezTo>
                  <a:pt x="326" y="235"/>
                  <a:pt x="327" y="232"/>
                  <a:pt x="328" y="228"/>
                </a:cubicBezTo>
                <a:cubicBezTo>
                  <a:pt x="328" y="227"/>
                  <a:pt x="328" y="226"/>
                  <a:pt x="329" y="225"/>
                </a:cubicBezTo>
                <a:cubicBezTo>
                  <a:pt x="329" y="224"/>
                  <a:pt x="329" y="223"/>
                  <a:pt x="330" y="222"/>
                </a:cubicBezTo>
                <a:cubicBezTo>
                  <a:pt x="330" y="220"/>
                  <a:pt x="330" y="219"/>
                  <a:pt x="331" y="218"/>
                </a:cubicBezTo>
                <a:cubicBezTo>
                  <a:pt x="331" y="217"/>
                  <a:pt x="331" y="217"/>
                  <a:pt x="331" y="217"/>
                </a:cubicBezTo>
                <a:cubicBezTo>
                  <a:pt x="332" y="217"/>
                  <a:pt x="331" y="214"/>
                  <a:pt x="332" y="213"/>
                </a:cubicBezTo>
                <a:cubicBezTo>
                  <a:pt x="333" y="213"/>
                  <a:pt x="333" y="210"/>
                  <a:pt x="333" y="209"/>
                </a:cubicBezTo>
                <a:cubicBezTo>
                  <a:pt x="333" y="208"/>
                  <a:pt x="333" y="206"/>
                  <a:pt x="334" y="205"/>
                </a:cubicBezTo>
                <a:cubicBezTo>
                  <a:pt x="334" y="204"/>
                  <a:pt x="334" y="203"/>
                  <a:pt x="334" y="202"/>
                </a:cubicBezTo>
                <a:cubicBezTo>
                  <a:pt x="334" y="202"/>
                  <a:pt x="335" y="202"/>
                  <a:pt x="335" y="202"/>
                </a:cubicBezTo>
                <a:cubicBezTo>
                  <a:pt x="335" y="202"/>
                  <a:pt x="335" y="202"/>
                  <a:pt x="335" y="201"/>
                </a:cubicBezTo>
                <a:cubicBezTo>
                  <a:pt x="335" y="201"/>
                  <a:pt x="336" y="200"/>
                  <a:pt x="336" y="199"/>
                </a:cubicBezTo>
                <a:cubicBezTo>
                  <a:pt x="336" y="197"/>
                  <a:pt x="336" y="194"/>
                  <a:pt x="337" y="192"/>
                </a:cubicBezTo>
                <a:cubicBezTo>
                  <a:pt x="338" y="191"/>
                  <a:pt x="338" y="192"/>
                  <a:pt x="339" y="192"/>
                </a:cubicBezTo>
                <a:close/>
                <a:moveTo>
                  <a:pt x="267" y="185"/>
                </a:moveTo>
                <a:cubicBezTo>
                  <a:pt x="267" y="186"/>
                  <a:pt x="269" y="185"/>
                  <a:pt x="270" y="185"/>
                </a:cubicBezTo>
                <a:cubicBezTo>
                  <a:pt x="270" y="185"/>
                  <a:pt x="270" y="186"/>
                  <a:pt x="271" y="186"/>
                </a:cubicBezTo>
                <a:cubicBezTo>
                  <a:pt x="272" y="186"/>
                  <a:pt x="273" y="185"/>
                  <a:pt x="274" y="185"/>
                </a:cubicBezTo>
                <a:cubicBezTo>
                  <a:pt x="275" y="185"/>
                  <a:pt x="276" y="186"/>
                  <a:pt x="276" y="186"/>
                </a:cubicBezTo>
                <a:cubicBezTo>
                  <a:pt x="276" y="186"/>
                  <a:pt x="277" y="185"/>
                  <a:pt x="277" y="185"/>
                </a:cubicBezTo>
                <a:cubicBezTo>
                  <a:pt x="277" y="185"/>
                  <a:pt x="280" y="187"/>
                  <a:pt x="281" y="186"/>
                </a:cubicBezTo>
                <a:cubicBezTo>
                  <a:pt x="281" y="186"/>
                  <a:pt x="281" y="186"/>
                  <a:pt x="282" y="186"/>
                </a:cubicBezTo>
                <a:cubicBezTo>
                  <a:pt x="283" y="186"/>
                  <a:pt x="284" y="186"/>
                  <a:pt x="285" y="186"/>
                </a:cubicBezTo>
                <a:cubicBezTo>
                  <a:pt x="286" y="186"/>
                  <a:pt x="285" y="187"/>
                  <a:pt x="286" y="186"/>
                </a:cubicBezTo>
                <a:cubicBezTo>
                  <a:pt x="286" y="186"/>
                  <a:pt x="288" y="186"/>
                  <a:pt x="289" y="186"/>
                </a:cubicBezTo>
                <a:cubicBezTo>
                  <a:pt x="289" y="186"/>
                  <a:pt x="290" y="186"/>
                  <a:pt x="290" y="186"/>
                </a:cubicBezTo>
                <a:cubicBezTo>
                  <a:pt x="290" y="186"/>
                  <a:pt x="291" y="187"/>
                  <a:pt x="291" y="187"/>
                </a:cubicBezTo>
                <a:cubicBezTo>
                  <a:pt x="291" y="187"/>
                  <a:pt x="292" y="186"/>
                  <a:pt x="292" y="186"/>
                </a:cubicBezTo>
                <a:cubicBezTo>
                  <a:pt x="293" y="186"/>
                  <a:pt x="294" y="187"/>
                  <a:pt x="295" y="187"/>
                </a:cubicBezTo>
                <a:cubicBezTo>
                  <a:pt x="296" y="187"/>
                  <a:pt x="297" y="188"/>
                  <a:pt x="298" y="187"/>
                </a:cubicBezTo>
                <a:cubicBezTo>
                  <a:pt x="298" y="187"/>
                  <a:pt x="299" y="187"/>
                  <a:pt x="299" y="187"/>
                </a:cubicBezTo>
                <a:cubicBezTo>
                  <a:pt x="299" y="187"/>
                  <a:pt x="299" y="188"/>
                  <a:pt x="299" y="188"/>
                </a:cubicBezTo>
                <a:cubicBezTo>
                  <a:pt x="299" y="188"/>
                  <a:pt x="299" y="187"/>
                  <a:pt x="300" y="187"/>
                </a:cubicBezTo>
                <a:cubicBezTo>
                  <a:pt x="300" y="187"/>
                  <a:pt x="301" y="188"/>
                  <a:pt x="301" y="188"/>
                </a:cubicBezTo>
                <a:cubicBezTo>
                  <a:pt x="301" y="188"/>
                  <a:pt x="302" y="188"/>
                  <a:pt x="302" y="188"/>
                </a:cubicBezTo>
                <a:cubicBezTo>
                  <a:pt x="302" y="188"/>
                  <a:pt x="303" y="188"/>
                  <a:pt x="303" y="188"/>
                </a:cubicBezTo>
                <a:cubicBezTo>
                  <a:pt x="304" y="188"/>
                  <a:pt x="304" y="188"/>
                  <a:pt x="304" y="188"/>
                </a:cubicBezTo>
                <a:cubicBezTo>
                  <a:pt x="304" y="188"/>
                  <a:pt x="305" y="188"/>
                  <a:pt x="305" y="188"/>
                </a:cubicBezTo>
                <a:cubicBezTo>
                  <a:pt x="306" y="188"/>
                  <a:pt x="307" y="188"/>
                  <a:pt x="308" y="188"/>
                </a:cubicBezTo>
                <a:cubicBezTo>
                  <a:pt x="309" y="188"/>
                  <a:pt x="310" y="188"/>
                  <a:pt x="311" y="189"/>
                </a:cubicBezTo>
                <a:cubicBezTo>
                  <a:pt x="312" y="189"/>
                  <a:pt x="313" y="188"/>
                  <a:pt x="314" y="188"/>
                </a:cubicBezTo>
                <a:cubicBezTo>
                  <a:pt x="315" y="189"/>
                  <a:pt x="315" y="189"/>
                  <a:pt x="317" y="189"/>
                </a:cubicBezTo>
                <a:cubicBezTo>
                  <a:pt x="318" y="188"/>
                  <a:pt x="319" y="189"/>
                  <a:pt x="320" y="189"/>
                </a:cubicBezTo>
                <a:cubicBezTo>
                  <a:pt x="320" y="189"/>
                  <a:pt x="320" y="190"/>
                  <a:pt x="321" y="189"/>
                </a:cubicBezTo>
                <a:cubicBezTo>
                  <a:pt x="321" y="189"/>
                  <a:pt x="323" y="190"/>
                  <a:pt x="324" y="190"/>
                </a:cubicBezTo>
                <a:cubicBezTo>
                  <a:pt x="326" y="190"/>
                  <a:pt x="329" y="191"/>
                  <a:pt x="332" y="191"/>
                </a:cubicBezTo>
                <a:cubicBezTo>
                  <a:pt x="333" y="192"/>
                  <a:pt x="333" y="192"/>
                  <a:pt x="333" y="192"/>
                </a:cubicBezTo>
                <a:cubicBezTo>
                  <a:pt x="333" y="194"/>
                  <a:pt x="333" y="195"/>
                  <a:pt x="332" y="197"/>
                </a:cubicBezTo>
                <a:cubicBezTo>
                  <a:pt x="331" y="199"/>
                  <a:pt x="331" y="202"/>
                  <a:pt x="330" y="204"/>
                </a:cubicBezTo>
                <a:cubicBezTo>
                  <a:pt x="330" y="205"/>
                  <a:pt x="330" y="205"/>
                  <a:pt x="330" y="206"/>
                </a:cubicBezTo>
                <a:cubicBezTo>
                  <a:pt x="329" y="207"/>
                  <a:pt x="329" y="208"/>
                  <a:pt x="329" y="210"/>
                </a:cubicBezTo>
                <a:cubicBezTo>
                  <a:pt x="328" y="211"/>
                  <a:pt x="328" y="213"/>
                  <a:pt x="327" y="215"/>
                </a:cubicBezTo>
                <a:cubicBezTo>
                  <a:pt x="327" y="216"/>
                  <a:pt x="327" y="217"/>
                  <a:pt x="326" y="218"/>
                </a:cubicBezTo>
                <a:cubicBezTo>
                  <a:pt x="326" y="219"/>
                  <a:pt x="327" y="219"/>
                  <a:pt x="326" y="219"/>
                </a:cubicBezTo>
                <a:cubicBezTo>
                  <a:pt x="326" y="219"/>
                  <a:pt x="326" y="220"/>
                  <a:pt x="326" y="220"/>
                </a:cubicBezTo>
                <a:cubicBezTo>
                  <a:pt x="326" y="221"/>
                  <a:pt x="326" y="221"/>
                  <a:pt x="325" y="222"/>
                </a:cubicBezTo>
                <a:cubicBezTo>
                  <a:pt x="325" y="223"/>
                  <a:pt x="325" y="224"/>
                  <a:pt x="325" y="226"/>
                </a:cubicBezTo>
                <a:cubicBezTo>
                  <a:pt x="324" y="227"/>
                  <a:pt x="324" y="228"/>
                  <a:pt x="323" y="229"/>
                </a:cubicBezTo>
                <a:cubicBezTo>
                  <a:pt x="323" y="229"/>
                  <a:pt x="324" y="230"/>
                  <a:pt x="324" y="230"/>
                </a:cubicBezTo>
                <a:cubicBezTo>
                  <a:pt x="323" y="230"/>
                  <a:pt x="323" y="230"/>
                  <a:pt x="323" y="231"/>
                </a:cubicBezTo>
                <a:cubicBezTo>
                  <a:pt x="323" y="231"/>
                  <a:pt x="323" y="232"/>
                  <a:pt x="322" y="233"/>
                </a:cubicBezTo>
                <a:cubicBezTo>
                  <a:pt x="322" y="235"/>
                  <a:pt x="320" y="238"/>
                  <a:pt x="319" y="241"/>
                </a:cubicBezTo>
                <a:cubicBezTo>
                  <a:pt x="318" y="243"/>
                  <a:pt x="318" y="246"/>
                  <a:pt x="316" y="247"/>
                </a:cubicBezTo>
                <a:cubicBezTo>
                  <a:pt x="314" y="244"/>
                  <a:pt x="311" y="240"/>
                  <a:pt x="308" y="236"/>
                </a:cubicBezTo>
                <a:cubicBezTo>
                  <a:pt x="307" y="236"/>
                  <a:pt x="307" y="235"/>
                  <a:pt x="307" y="234"/>
                </a:cubicBezTo>
                <a:cubicBezTo>
                  <a:pt x="306" y="234"/>
                  <a:pt x="306" y="234"/>
                  <a:pt x="305" y="233"/>
                </a:cubicBezTo>
                <a:cubicBezTo>
                  <a:pt x="305" y="232"/>
                  <a:pt x="305" y="233"/>
                  <a:pt x="305" y="232"/>
                </a:cubicBezTo>
                <a:cubicBezTo>
                  <a:pt x="303" y="231"/>
                  <a:pt x="302" y="228"/>
                  <a:pt x="300" y="226"/>
                </a:cubicBezTo>
                <a:cubicBezTo>
                  <a:pt x="295" y="219"/>
                  <a:pt x="289" y="213"/>
                  <a:pt x="284" y="206"/>
                </a:cubicBezTo>
                <a:cubicBezTo>
                  <a:pt x="283" y="206"/>
                  <a:pt x="282" y="205"/>
                  <a:pt x="281" y="204"/>
                </a:cubicBezTo>
                <a:cubicBezTo>
                  <a:pt x="281" y="204"/>
                  <a:pt x="281" y="203"/>
                  <a:pt x="281" y="203"/>
                </a:cubicBezTo>
                <a:cubicBezTo>
                  <a:pt x="281" y="203"/>
                  <a:pt x="280" y="203"/>
                  <a:pt x="280" y="203"/>
                </a:cubicBezTo>
                <a:cubicBezTo>
                  <a:pt x="280" y="202"/>
                  <a:pt x="280" y="202"/>
                  <a:pt x="279" y="202"/>
                </a:cubicBezTo>
                <a:cubicBezTo>
                  <a:pt x="279" y="202"/>
                  <a:pt x="279" y="201"/>
                  <a:pt x="279" y="201"/>
                </a:cubicBezTo>
                <a:cubicBezTo>
                  <a:pt x="278" y="201"/>
                  <a:pt x="278" y="200"/>
                  <a:pt x="278" y="199"/>
                </a:cubicBezTo>
                <a:cubicBezTo>
                  <a:pt x="277" y="199"/>
                  <a:pt x="276" y="198"/>
                  <a:pt x="276" y="197"/>
                </a:cubicBezTo>
                <a:cubicBezTo>
                  <a:pt x="276" y="197"/>
                  <a:pt x="275" y="197"/>
                  <a:pt x="275" y="197"/>
                </a:cubicBezTo>
                <a:cubicBezTo>
                  <a:pt x="275" y="197"/>
                  <a:pt x="276" y="196"/>
                  <a:pt x="275" y="196"/>
                </a:cubicBezTo>
                <a:cubicBezTo>
                  <a:pt x="275" y="196"/>
                  <a:pt x="275" y="196"/>
                  <a:pt x="275" y="196"/>
                </a:cubicBezTo>
                <a:cubicBezTo>
                  <a:pt x="274" y="195"/>
                  <a:pt x="272" y="192"/>
                  <a:pt x="270" y="191"/>
                </a:cubicBezTo>
                <a:cubicBezTo>
                  <a:pt x="269" y="190"/>
                  <a:pt x="268" y="189"/>
                  <a:pt x="268" y="189"/>
                </a:cubicBezTo>
                <a:cubicBezTo>
                  <a:pt x="267" y="188"/>
                  <a:pt x="266" y="187"/>
                  <a:pt x="266" y="186"/>
                </a:cubicBezTo>
                <a:cubicBezTo>
                  <a:pt x="265" y="185"/>
                  <a:pt x="266" y="186"/>
                  <a:pt x="267" y="185"/>
                </a:cubicBezTo>
                <a:close/>
                <a:moveTo>
                  <a:pt x="252" y="186"/>
                </a:moveTo>
                <a:cubicBezTo>
                  <a:pt x="252" y="186"/>
                  <a:pt x="253" y="186"/>
                  <a:pt x="254" y="186"/>
                </a:cubicBezTo>
                <a:cubicBezTo>
                  <a:pt x="255" y="186"/>
                  <a:pt x="256" y="186"/>
                  <a:pt x="257" y="186"/>
                </a:cubicBezTo>
                <a:cubicBezTo>
                  <a:pt x="258" y="186"/>
                  <a:pt x="260" y="185"/>
                  <a:pt x="261" y="186"/>
                </a:cubicBezTo>
                <a:cubicBezTo>
                  <a:pt x="263" y="187"/>
                  <a:pt x="263" y="189"/>
                  <a:pt x="265" y="190"/>
                </a:cubicBezTo>
                <a:cubicBezTo>
                  <a:pt x="266" y="191"/>
                  <a:pt x="267" y="192"/>
                  <a:pt x="268" y="193"/>
                </a:cubicBezTo>
                <a:cubicBezTo>
                  <a:pt x="270" y="194"/>
                  <a:pt x="270" y="196"/>
                  <a:pt x="272" y="197"/>
                </a:cubicBezTo>
                <a:cubicBezTo>
                  <a:pt x="274" y="200"/>
                  <a:pt x="276" y="202"/>
                  <a:pt x="279" y="205"/>
                </a:cubicBezTo>
                <a:cubicBezTo>
                  <a:pt x="281" y="208"/>
                  <a:pt x="283" y="210"/>
                  <a:pt x="285" y="213"/>
                </a:cubicBezTo>
                <a:cubicBezTo>
                  <a:pt x="287" y="215"/>
                  <a:pt x="290" y="219"/>
                  <a:pt x="293" y="222"/>
                </a:cubicBezTo>
                <a:cubicBezTo>
                  <a:pt x="294" y="222"/>
                  <a:pt x="294" y="223"/>
                  <a:pt x="294" y="223"/>
                </a:cubicBezTo>
                <a:cubicBezTo>
                  <a:pt x="295" y="224"/>
                  <a:pt x="295" y="225"/>
                  <a:pt x="295" y="225"/>
                </a:cubicBezTo>
                <a:cubicBezTo>
                  <a:pt x="295" y="225"/>
                  <a:pt x="296" y="225"/>
                  <a:pt x="296" y="226"/>
                </a:cubicBezTo>
                <a:cubicBezTo>
                  <a:pt x="297" y="226"/>
                  <a:pt x="297" y="228"/>
                  <a:pt x="298" y="229"/>
                </a:cubicBezTo>
                <a:cubicBezTo>
                  <a:pt x="298" y="229"/>
                  <a:pt x="299" y="229"/>
                  <a:pt x="299" y="229"/>
                </a:cubicBezTo>
                <a:cubicBezTo>
                  <a:pt x="299" y="230"/>
                  <a:pt x="299" y="231"/>
                  <a:pt x="300" y="231"/>
                </a:cubicBezTo>
                <a:cubicBezTo>
                  <a:pt x="300" y="232"/>
                  <a:pt x="301" y="233"/>
                  <a:pt x="302" y="234"/>
                </a:cubicBezTo>
                <a:cubicBezTo>
                  <a:pt x="303" y="235"/>
                  <a:pt x="303" y="235"/>
                  <a:pt x="304" y="236"/>
                </a:cubicBezTo>
                <a:cubicBezTo>
                  <a:pt x="308" y="240"/>
                  <a:pt x="312" y="246"/>
                  <a:pt x="315" y="251"/>
                </a:cubicBezTo>
                <a:cubicBezTo>
                  <a:pt x="315" y="251"/>
                  <a:pt x="315" y="252"/>
                  <a:pt x="315" y="252"/>
                </a:cubicBezTo>
                <a:cubicBezTo>
                  <a:pt x="315" y="252"/>
                  <a:pt x="315" y="253"/>
                  <a:pt x="314" y="253"/>
                </a:cubicBezTo>
                <a:cubicBezTo>
                  <a:pt x="314" y="253"/>
                  <a:pt x="315" y="254"/>
                  <a:pt x="315" y="254"/>
                </a:cubicBezTo>
                <a:cubicBezTo>
                  <a:pt x="315" y="254"/>
                  <a:pt x="314" y="254"/>
                  <a:pt x="314" y="254"/>
                </a:cubicBezTo>
                <a:cubicBezTo>
                  <a:pt x="314" y="255"/>
                  <a:pt x="314" y="255"/>
                  <a:pt x="314" y="255"/>
                </a:cubicBezTo>
                <a:cubicBezTo>
                  <a:pt x="314" y="256"/>
                  <a:pt x="314" y="256"/>
                  <a:pt x="313" y="256"/>
                </a:cubicBezTo>
                <a:cubicBezTo>
                  <a:pt x="313" y="257"/>
                  <a:pt x="313" y="258"/>
                  <a:pt x="313" y="259"/>
                </a:cubicBezTo>
                <a:cubicBezTo>
                  <a:pt x="313" y="260"/>
                  <a:pt x="312" y="260"/>
                  <a:pt x="312" y="261"/>
                </a:cubicBezTo>
                <a:cubicBezTo>
                  <a:pt x="312" y="262"/>
                  <a:pt x="312" y="262"/>
                  <a:pt x="312" y="263"/>
                </a:cubicBezTo>
                <a:cubicBezTo>
                  <a:pt x="311" y="264"/>
                  <a:pt x="311" y="265"/>
                  <a:pt x="310" y="267"/>
                </a:cubicBezTo>
                <a:cubicBezTo>
                  <a:pt x="310" y="267"/>
                  <a:pt x="310" y="268"/>
                  <a:pt x="310" y="269"/>
                </a:cubicBezTo>
                <a:cubicBezTo>
                  <a:pt x="310" y="269"/>
                  <a:pt x="310" y="270"/>
                  <a:pt x="309" y="270"/>
                </a:cubicBezTo>
                <a:cubicBezTo>
                  <a:pt x="309" y="271"/>
                  <a:pt x="309" y="271"/>
                  <a:pt x="309" y="271"/>
                </a:cubicBezTo>
                <a:cubicBezTo>
                  <a:pt x="309" y="271"/>
                  <a:pt x="309" y="272"/>
                  <a:pt x="308" y="273"/>
                </a:cubicBezTo>
                <a:cubicBezTo>
                  <a:pt x="307" y="274"/>
                  <a:pt x="307" y="276"/>
                  <a:pt x="307" y="277"/>
                </a:cubicBezTo>
                <a:cubicBezTo>
                  <a:pt x="307" y="278"/>
                  <a:pt x="306" y="278"/>
                  <a:pt x="306" y="278"/>
                </a:cubicBezTo>
                <a:cubicBezTo>
                  <a:pt x="306" y="279"/>
                  <a:pt x="306" y="280"/>
                  <a:pt x="306" y="281"/>
                </a:cubicBezTo>
                <a:cubicBezTo>
                  <a:pt x="306" y="281"/>
                  <a:pt x="305" y="281"/>
                  <a:pt x="305" y="281"/>
                </a:cubicBezTo>
                <a:cubicBezTo>
                  <a:pt x="305" y="282"/>
                  <a:pt x="305" y="283"/>
                  <a:pt x="305" y="285"/>
                </a:cubicBezTo>
                <a:cubicBezTo>
                  <a:pt x="304" y="285"/>
                  <a:pt x="304" y="286"/>
                  <a:pt x="303" y="286"/>
                </a:cubicBezTo>
                <a:cubicBezTo>
                  <a:pt x="303" y="287"/>
                  <a:pt x="304" y="288"/>
                  <a:pt x="303" y="288"/>
                </a:cubicBezTo>
                <a:cubicBezTo>
                  <a:pt x="303" y="288"/>
                  <a:pt x="303" y="288"/>
                  <a:pt x="303" y="288"/>
                </a:cubicBezTo>
                <a:cubicBezTo>
                  <a:pt x="303" y="289"/>
                  <a:pt x="303" y="289"/>
                  <a:pt x="302" y="290"/>
                </a:cubicBezTo>
                <a:cubicBezTo>
                  <a:pt x="302" y="290"/>
                  <a:pt x="302" y="291"/>
                  <a:pt x="302" y="292"/>
                </a:cubicBezTo>
                <a:cubicBezTo>
                  <a:pt x="302" y="292"/>
                  <a:pt x="301" y="293"/>
                  <a:pt x="301" y="293"/>
                </a:cubicBezTo>
                <a:cubicBezTo>
                  <a:pt x="301" y="294"/>
                  <a:pt x="301" y="295"/>
                  <a:pt x="301" y="295"/>
                </a:cubicBezTo>
                <a:cubicBezTo>
                  <a:pt x="300" y="297"/>
                  <a:pt x="300" y="298"/>
                  <a:pt x="300" y="299"/>
                </a:cubicBezTo>
                <a:cubicBezTo>
                  <a:pt x="300" y="299"/>
                  <a:pt x="299" y="299"/>
                  <a:pt x="299" y="300"/>
                </a:cubicBezTo>
                <a:cubicBezTo>
                  <a:pt x="299" y="300"/>
                  <a:pt x="300" y="300"/>
                  <a:pt x="299" y="301"/>
                </a:cubicBezTo>
                <a:cubicBezTo>
                  <a:pt x="299" y="301"/>
                  <a:pt x="299" y="302"/>
                  <a:pt x="299" y="302"/>
                </a:cubicBezTo>
                <a:cubicBezTo>
                  <a:pt x="299" y="303"/>
                  <a:pt x="298" y="304"/>
                  <a:pt x="298" y="304"/>
                </a:cubicBezTo>
                <a:cubicBezTo>
                  <a:pt x="298" y="305"/>
                  <a:pt x="298" y="306"/>
                  <a:pt x="297" y="306"/>
                </a:cubicBezTo>
                <a:cubicBezTo>
                  <a:pt x="297" y="307"/>
                  <a:pt x="297" y="307"/>
                  <a:pt x="297" y="308"/>
                </a:cubicBezTo>
                <a:cubicBezTo>
                  <a:pt x="297" y="308"/>
                  <a:pt x="296" y="309"/>
                  <a:pt x="296" y="309"/>
                </a:cubicBezTo>
                <a:cubicBezTo>
                  <a:pt x="296" y="310"/>
                  <a:pt x="295" y="312"/>
                  <a:pt x="295" y="313"/>
                </a:cubicBezTo>
                <a:cubicBezTo>
                  <a:pt x="295" y="314"/>
                  <a:pt x="294" y="316"/>
                  <a:pt x="294" y="317"/>
                </a:cubicBezTo>
                <a:cubicBezTo>
                  <a:pt x="292" y="318"/>
                  <a:pt x="293" y="322"/>
                  <a:pt x="291" y="323"/>
                </a:cubicBezTo>
                <a:cubicBezTo>
                  <a:pt x="290" y="324"/>
                  <a:pt x="290" y="323"/>
                  <a:pt x="289" y="323"/>
                </a:cubicBezTo>
                <a:cubicBezTo>
                  <a:pt x="289" y="323"/>
                  <a:pt x="288" y="324"/>
                  <a:pt x="287" y="324"/>
                </a:cubicBezTo>
                <a:cubicBezTo>
                  <a:pt x="287" y="324"/>
                  <a:pt x="287" y="323"/>
                  <a:pt x="287" y="323"/>
                </a:cubicBezTo>
                <a:cubicBezTo>
                  <a:pt x="286" y="323"/>
                  <a:pt x="285" y="324"/>
                  <a:pt x="285" y="323"/>
                </a:cubicBezTo>
                <a:cubicBezTo>
                  <a:pt x="283" y="323"/>
                  <a:pt x="281" y="323"/>
                  <a:pt x="280" y="323"/>
                </a:cubicBezTo>
                <a:cubicBezTo>
                  <a:pt x="278" y="323"/>
                  <a:pt x="276" y="323"/>
                  <a:pt x="275" y="323"/>
                </a:cubicBezTo>
                <a:cubicBezTo>
                  <a:pt x="274" y="323"/>
                  <a:pt x="273" y="323"/>
                  <a:pt x="272" y="323"/>
                </a:cubicBezTo>
                <a:cubicBezTo>
                  <a:pt x="272" y="323"/>
                  <a:pt x="271" y="323"/>
                  <a:pt x="271" y="323"/>
                </a:cubicBezTo>
                <a:cubicBezTo>
                  <a:pt x="271" y="323"/>
                  <a:pt x="270" y="323"/>
                  <a:pt x="270" y="323"/>
                </a:cubicBezTo>
                <a:cubicBezTo>
                  <a:pt x="270" y="323"/>
                  <a:pt x="270" y="323"/>
                  <a:pt x="270" y="323"/>
                </a:cubicBezTo>
                <a:cubicBezTo>
                  <a:pt x="268" y="323"/>
                  <a:pt x="267" y="323"/>
                  <a:pt x="265" y="323"/>
                </a:cubicBezTo>
                <a:cubicBezTo>
                  <a:pt x="265" y="322"/>
                  <a:pt x="265" y="323"/>
                  <a:pt x="264" y="323"/>
                </a:cubicBezTo>
                <a:cubicBezTo>
                  <a:pt x="264" y="323"/>
                  <a:pt x="263" y="323"/>
                  <a:pt x="262" y="323"/>
                </a:cubicBezTo>
                <a:cubicBezTo>
                  <a:pt x="261" y="322"/>
                  <a:pt x="260" y="323"/>
                  <a:pt x="259" y="322"/>
                </a:cubicBezTo>
                <a:cubicBezTo>
                  <a:pt x="259" y="323"/>
                  <a:pt x="258" y="323"/>
                  <a:pt x="257" y="323"/>
                </a:cubicBezTo>
                <a:cubicBezTo>
                  <a:pt x="257" y="322"/>
                  <a:pt x="255" y="323"/>
                  <a:pt x="254" y="322"/>
                </a:cubicBezTo>
                <a:cubicBezTo>
                  <a:pt x="253" y="322"/>
                  <a:pt x="251" y="322"/>
                  <a:pt x="250" y="322"/>
                </a:cubicBezTo>
                <a:cubicBezTo>
                  <a:pt x="250" y="322"/>
                  <a:pt x="249" y="322"/>
                  <a:pt x="249" y="322"/>
                </a:cubicBezTo>
                <a:cubicBezTo>
                  <a:pt x="248" y="322"/>
                  <a:pt x="248" y="322"/>
                  <a:pt x="247" y="322"/>
                </a:cubicBezTo>
                <a:cubicBezTo>
                  <a:pt x="247" y="322"/>
                  <a:pt x="247" y="322"/>
                  <a:pt x="247" y="322"/>
                </a:cubicBezTo>
                <a:cubicBezTo>
                  <a:pt x="246" y="322"/>
                  <a:pt x="244" y="321"/>
                  <a:pt x="243" y="322"/>
                </a:cubicBezTo>
                <a:cubicBezTo>
                  <a:pt x="243" y="322"/>
                  <a:pt x="242" y="322"/>
                  <a:pt x="242" y="322"/>
                </a:cubicBezTo>
                <a:cubicBezTo>
                  <a:pt x="241" y="321"/>
                  <a:pt x="241" y="321"/>
                  <a:pt x="241" y="321"/>
                </a:cubicBezTo>
                <a:cubicBezTo>
                  <a:pt x="238" y="322"/>
                  <a:pt x="236" y="321"/>
                  <a:pt x="235" y="320"/>
                </a:cubicBezTo>
                <a:cubicBezTo>
                  <a:pt x="233" y="321"/>
                  <a:pt x="233" y="320"/>
                  <a:pt x="231" y="321"/>
                </a:cubicBezTo>
                <a:cubicBezTo>
                  <a:pt x="230" y="320"/>
                  <a:pt x="230" y="321"/>
                  <a:pt x="228" y="321"/>
                </a:cubicBezTo>
                <a:cubicBezTo>
                  <a:pt x="228" y="321"/>
                  <a:pt x="228" y="320"/>
                  <a:pt x="228" y="321"/>
                </a:cubicBezTo>
                <a:cubicBezTo>
                  <a:pt x="227" y="321"/>
                  <a:pt x="226" y="320"/>
                  <a:pt x="225" y="320"/>
                </a:cubicBezTo>
                <a:cubicBezTo>
                  <a:pt x="225" y="320"/>
                  <a:pt x="224" y="320"/>
                  <a:pt x="223" y="320"/>
                </a:cubicBezTo>
                <a:cubicBezTo>
                  <a:pt x="223" y="320"/>
                  <a:pt x="222" y="320"/>
                  <a:pt x="221" y="320"/>
                </a:cubicBezTo>
                <a:cubicBezTo>
                  <a:pt x="220" y="320"/>
                  <a:pt x="220" y="319"/>
                  <a:pt x="219" y="319"/>
                </a:cubicBezTo>
                <a:cubicBezTo>
                  <a:pt x="219" y="319"/>
                  <a:pt x="218" y="320"/>
                  <a:pt x="218" y="320"/>
                </a:cubicBezTo>
                <a:cubicBezTo>
                  <a:pt x="218" y="320"/>
                  <a:pt x="218" y="319"/>
                  <a:pt x="218" y="319"/>
                </a:cubicBezTo>
                <a:cubicBezTo>
                  <a:pt x="217" y="319"/>
                  <a:pt x="217" y="320"/>
                  <a:pt x="216" y="320"/>
                </a:cubicBezTo>
                <a:cubicBezTo>
                  <a:pt x="216" y="320"/>
                  <a:pt x="216" y="319"/>
                  <a:pt x="215" y="319"/>
                </a:cubicBezTo>
                <a:cubicBezTo>
                  <a:pt x="212" y="320"/>
                  <a:pt x="208" y="318"/>
                  <a:pt x="206" y="319"/>
                </a:cubicBezTo>
                <a:cubicBezTo>
                  <a:pt x="205" y="319"/>
                  <a:pt x="205" y="319"/>
                  <a:pt x="205" y="319"/>
                </a:cubicBezTo>
                <a:cubicBezTo>
                  <a:pt x="205" y="319"/>
                  <a:pt x="205" y="319"/>
                  <a:pt x="205" y="318"/>
                </a:cubicBezTo>
                <a:cubicBezTo>
                  <a:pt x="204" y="319"/>
                  <a:pt x="204" y="318"/>
                  <a:pt x="203" y="318"/>
                </a:cubicBezTo>
                <a:cubicBezTo>
                  <a:pt x="202" y="318"/>
                  <a:pt x="201" y="319"/>
                  <a:pt x="201" y="318"/>
                </a:cubicBezTo>
                <a:cubicBezTo>
                  <a:pt x="200" y="318"/>
                  <a:pt x="199" y="318"/>
                  <a:pt x="199" y="318"/>
                </a:cubicBezTo>
                <a:cubicBezTo>
                  <a:pt x="198" y="318"/>
                  <a:pt x="196" y="317"/>
                  <a:pt x="195" y="318"/>
                </a:cubicBezTo>
                <a:cubicBezTo>
                  <a:pt x="194" y="318"/>
                  <a:pt x="192" y="317"/>
                  <a:pt x="190" y="317"/>
                </a:cubicBezTo>
                <a:cubicBezTo>
                  <a:pt x="190" y="317"/>
                  <a:pt x="189" y="317"/>
                  <a:pt x="188" y="317"/>
                </a:cubicBezTo>
                <a:cubicBezTo>
                  <a:pt x="188" y="317"/>
                  <a:pt x="188" y="317"/>
                  <a:pt x="187" y="317"/>
                </a:cubicBezTo>
                <a:cubicBezTo>
                  <a:pt x="187" y="317"/>
                  <a:pt x="186" y="317"/>
                  <a:pt x="186" y="317"/>
                </a:cubicBezTo>
                <a:cubicBezTo>
                  <a:pt x="185" y="317"/>
                  <a:pt x="185" y="317"/>
                  <a:pt x="184" y="317"/>
                </a:cubicBezTo>
                <a:cubicBezTo>
                  <a:pt x="182" y="316"/>
                  <a:pt x="179" y="316"/>
                  <a:pt x="176" y="316"/>
                </a:cubicBezTo>
                <a:cubicBezTo>
                  <a:pt x="175" y="315"/>
                  <a:pt x="175" y="315"/>
                  <a:pt x="174" y="315"/>
                </a:cubicBezTo>
                <a:cubicBezTo>
                  <a:pt x="173" y="315"/>
                  <a:pt x="172" y="315"/>
                  <a:pt x="172" y="315"/>
                </a:cubicBezTo>
                <a:cubicBezTo>
                  <a:pt x="171" y="315"/>
                  <a:pt x="170" y="315"/>
                  <a:pt x="169" y="315"/>
                </a:cubicBezTo>
                <a:cubicBezTo>
                  <a:pt x="168" y="315"/>
                  <a:pt x="168" y="314"/>
                  <a:pt x="167" y="314"/>
                </a:cubicBezTo>
                <a:cubicBezTo>
                  <a:pt x="166" y="314"/>
                  <a:pt x="165" y="314"/>
                  <a:pt x="164" y="314"/>
                </a:cubicBezTo>
                <a:cubicBezTo>
                  <a:pt x="164" y="314"/>
                  <a:pt x="163" y="314"/>
                  <a:pt x="163" y="314"/>
                </a:cubicBezTo>
                <a:cubicBezTo>
                  <a:pt x="162" y="313"/>
                  <a:pt x="162" y="313"/>
                  <a:pt x="161" y="312"/>
                </a:cubicBezTo>
                <a:cubicBezTo>
                  <a:pt x="161" y="312"/>
                  <a:pt x="161" y="312"/>
                  <a:pt x="161" y="312"/>
                </a:cubicBezTo>
                <a:cubicBezTo>
                  <a:pt x="159" y="312"/>
                  <a:pt x="158" y="310"/>
                  <a:pt x="158" y="309"/>
                </a:cubicBezTo>
                <a:cubicBezTo>
                  <a:pt x="157" y="309"/>
                  <a:pt x="157" y="309"/>
                  <a:pt x="156" y="309"/>
                </a:cubicBezTo>
                <a:cubicBezTo>
                  <a:pt x="156" y="308"/>
                  <a:pt x="155" y="308"/>
                  <a:pt x="155" y="309"/>
                </a:cubicBezTo>
                <a:cubicBezTo>
                  <a:pt x="154" y="309"/>
                  <a:pt x="155" y="307"/>
                  <a:pt x="154" y="306"/>
                </a:cubicBezTo>
                <a:cubicBezTo>
                  <a:pt x="151" y="304"/>
                  <a:pt x="152" y="301"/>
                  <a:pt x="149" y="298"/>
                </a:cubicBezTo>
                <a:cubicBezTo>
                  <a:pt x="150" y="296"/>
                  <a:pt x="150" y="294"/>
                  <a:pt x="150" y="293"/>
                </a:cubicBezTo>
                <a:cubicBezTo>
                  <a:pt x="150" y="292"/>
                  <a:pt x="150" y="292"/>
                  <a:pt x="150" y="292"/>
                </a:cubicBezTo>
                <a:cubicBezTo>
                  <a:pt x="150" y="292"/>
                  <a:pt x="150" y="291"/>
                  <a:pt x="150" y="291"/>
                </a:cubicBezTo>
                <a:cubicBezTo>
                  <a:pt x="150" y="290"/>
                  <a:pt x="150" y="289"/>
                  <a:pt x="150" y="287"/>
                </a:cubicBezTo>
                <a:cubicBezTo>
                  <a:pt x="150" y="287"/>
                  <a:pt x="150" y="287"/>
                  <a:pt x="150" y="286"/>
                </a:cubicBezTo>
                <a:cubicBezTo>
                  <a:pt x="151" y="285"/>
                  <a:pt x="150" y="282"/>
                  <a:pt x="151" y="281"/>
                </a:cubicBezTo>
                <a:cubicBezTo>
                  <a:pt x="151" y="280"/>
                  <a:pt x="151" y="278"/>
                  <a:pt x="151" y="277"/>
                </a:cubicBezTo>
                <a:cubicBezTo>
                  <a:pt x="152" y="276"/>
                  <a:pt x="152" y="275"/>
                  <a:pt x="152" y="274"/>
                </a:cubicBezTo>
                <a:cubicBezTo>
                  <a:pt x="152" y="274"/>
                  <a:pt x="152" y="273"/>
                  <a:pt x="152" y="273"/>
                </a:cubicBezTo>
                <a:cubicBezTo>
                  <a:pt x="152" y="273"/>
                  <a:pt x="152" y="272"/>
                  <a:pt x="152" y="272"/>
                </a:cubicBezTo>
                <a:cubicBezTo>
                  <a:pt x="152" y="272"/>
                  <a:pt x="152" y="271"/>
                  <a:pt x="153" y="271"/>
                </a:cubicBezTo>
                <a:cubicBezTo>
                  <a:pt x="153" y="270"/>
                  <a:pt x="152" y="270"/>
                  <a:pt x="152" y="270"/>
                </a:cubicBezTo>
                <a:cubicBezTo>
                  <a:pt x="152" y="269"/>
                  <a:pt x="152" y="268"/>
                  <a:pt x="152" y="267"/>
                </a:cubicBezTo>
                <a:cubicBezTo>
                  <a:pt x="152" y="266"/>
                  <a:pt x="153" y="265"/>
                  <a:pt x="153" y="264"/>
                </a:cubicBezTo>
                <a:cubicBezTo>
                  <a:pt x="153" y="263"/>
                  <a:pt x="153" y="262"/>
                  <a:pt x="153" y="262"/>
                </a:cubicBezTo>
                <a:cubicBezTo>
                  <a:pt x="153" y="261"/>
                  <a:pt x="153" y="261"/>
                  <a:pt x="153" y="260"/>
                </a:cubicBezTo>
                <a:cubicBezTo>
                  <a:pt x="153" y="260"/>
                  <a:pt x="153" y="260"/>
                  <a:pt x="153" y="260"/>
                </a:cubicBezTo>
                <a:cubicBezTo>
                  <a:pt x="153" y="258"/>
                  <a:pt x="154" y="255"/>
                  <a:pt x="154" y="253"/>
                </a:cubicBezTo>
                <a:cubicBezTo>
                  <a:pt x="154" y="253"/>
                  <a:pt x="154" y="252"/>
                  <a:pt x="154" y="252"/>
                </a:cubicBezTo>
                <a:cubicBezTo>
                  <a:pt x="154" y="251"/>
                  <a:pt x="154" y="251"/>
                  <a:pt x="154" y="250"/>
                </a:cubicBezTo>
                <a:cubicBezTo>
                  <a:pt x="155" y="250"/>
                  <a:pt x="154" y="250"/>
                  <a:pt x="154" y="250"/>
                </a:cubicBezTo>
                <a:cubicBezTo>
                  <a:pt x="154" y="249"/>
                  <a:pt x="155" y="248"/>
                  <a:pt x="154" y="248"/>
                </a:cubicBezTo>
                <a:cubicBezTo>
                  <a:pt x="154" y="247"/>
                  <a:pt x="155" y="246"/>
                  <a:pt x="155" y="246"/>
                </a:cubicBezTo>
                <a:cubicBezTo>
                  <a:pt x="155" y="244"/>
                  <a:pt x="156" y="241"/>
                  <a:pt x="156" y="238"/>
                </a:cubicBezTo>
                <a:cubicBezTo>
                  <a:pt x="156" y="238"/>
                  <a:pt x="157" y="238"/>
                  <a:pt x="157" y="237"/>
                </a:cubicBezTo>
                <a:cubicBezTo>
                  <a:pt x="157" y="237"/>
                  <a:pt x="156" y="237"/>
                  <a:pt x="156" y="237"/>
                </a:cubicBezTo>
                <a:cubicBezTo>
                  <a:pt x="156" y="236"/>
                  <a:pt x="157" y="234"/>
                  <a:pt x="157" y="233"/>
                </a:cubicBezTo>
                <a:cubicBezTo>
                  <a:pt x="157" y="233"/>
                  <a:pt x="157" y="233"/>
                  <a:pt x="157" y="233"/>
                </a:cubicBezTo>
                <a:cubicBezTo>
                  <a:pt x="157" y="232"/>
                  <a:pt x="157" y="232"/>
                  <a:pt x="157" y="232"/>
                </a:cubicBezTo>
                <a:cubicBezTo>
                  <a:pt x="157" y="232"/>
                  <a:pt x="157" y="231"/>
                  <a:pt x="157" y="231"/>
                </a:cubicBezTo>
                <a:cubicBezTo>
                  <a:pt x="157" y="230"/>
                  <a:pt x="158" y="229"/>
                  <a:pt x="158" y="228"/>
                </a:cubicBezTo>
                <a:cubicBezTo>
                  <a:pt x="158" y="228"/>
                  <a:pt x="158" y="228"/>
                  <a:pt x="158" y="227"/>
                </a:cubicBezTo>
                <a:cubicBezTo>
                  <a:pt x="158" y="225"/>
                  <a:pt x="159" y="222"/>
                  <a:pt x="159" y="220"/>
                </a:cubicBezTo>
                <a:cubicBezTo>
                  <a:pt x="159" y="219"/>
                  <a:pt x="160" y="218"/>
                  <a:pt x="160" y="217"/>
                </a:cubicBezTo>
                <a:cubicBezTo>
                  <a:pt x="160" y="215"/>
                  <a:pt x="161" y="214"/>
                  <a:pt x="161" y="212"/>
                </a:cubicBezTo>
                <a:cubicBezTo>
                  <a:pt x="161" y="210"/>
                  <a:pt x="162" y="208"/>
                  <a:pt x="162" y="207"/>
                </a:cubicBezTo>
                <a:cubicBezTo>
                  <a:pt x="162" y="206"/>
                  <a:pt x="161" y="206"/>
                  <a:pt x="162" y="206"/>
                </a:cubicBezTo>
                <a:cubicBezTo>
                  <a:pt x="162" y="206"/>
                  <a:pt x="163" y="205"/>
                  <a:pt x="163" y="204"/>
                </a:cubicBezTo>
                <a:cubicBezTo>
                  <a:pt x="163" y="204"/>
                  <a:pt x="162" y="204"/>
                  <a:pt x="162" y="203"/>
                </a:cubicBezTo>
                <a:cubicBezTo>
                  <a:pt x="162" y="201"/>
                  <a:pt x="163" y="199"/>
                  <a:pt x="164" y="197"/>
                </a:cubicBezTo>
                <a:cubicBezTo>
                  <a:pt x="164" y="195"/>
                  <a:pt x="164" y="192"/>
                  <a:pt x="166" y="191"/>
                </a:cubicBezTo>
                <a:cubicBezTo>
                  <a:pt x="166" y="191"/>
                  <a:pt x="166" y="191"/>
                  <a:pt x="167" y="190"/>
                </a:cubicBezTo>
                <a:cubicBezTo>
                  <a:pt x="167" y="190"/>
                  <a:pt x="168" y="190"/>
                  <a:pt x="169" y="190"/>
                </a:cubicBezTo>
                <a:cubicBezTo>
                  <a:pt x="169" y="190"/>
                  <a:pt x="170" y="190"/>
                  <a:pt x="170" y="190"/>
                </a:cubicBezTo>
                <a:cubicBezTo>
                  <a:pt x="171" y="190"/>
                  <a:pt x="171" y="190"/>
                  <a:pt x="171" y="190"/>
                </a:cubicBezTo>
                <a:cubicBezTo>
                  <a:pt x="172" y="190"/>
                  <a:pt x="173" y="189"/>
                  <a:pt x="173" y="189"/>
                </a:cubicBezTo>
                <a:cubicBezTo>
                  <a:pt x="174" y="189"/>
                  <a:pt x="176" y="189"/>
                  <a:pt x="177" y="189"/>
                </a:cubicBezTo>
                <a:cubicBezTo>
                  <a:pt x="178" y="189"/>
                  <a:pt x="178" y="188"/>
                  <a:pt x="178" y="189"/>
                </a:cubicBezTo>
                <a:cubicBezTo>
                  <a:pt x="179" y="189"/>
                  <a:pt x="179" y="189"/>
                  <a:pt x="180" y="189"/>
                </a:cubicBezTo>
                <a:cubicBezTo>
                  <a:pt x="181" y="189"/>
                  <a:pt x="181" y="188"/>
                  <a:pt x="182" y="188"/>
                </a:cubicBezTo>
                <a:cubicBezTo>
                  <a:pt x="182" y="188"/>
                  <a:pt x="183" y="189"/>
                  <a:pt x="183" y="189"/>
                </a:cubicBezTo>
                <a:cubicBezTo>
                  <a:pt x="184" y="188"/>
                  <a:pt x="184" y="188"/>
                  <a:pt x="185" y="188"/>
                </a:cubicBezTo>
                <a:cubicBezTo>
                  <a:pt x="186" y="188"/>
                  <a:pt x="186" y="188"/>
                  <a:pt x="187" y="188"/>
                </a:cubicBezTo>
                <a:cubicBezTo>
                  <a:pt x="187" y="188"/>
                  <a:pt x="188" y="188"/>
                  <a:pt x="189" y="187"/>
                </a:cubicBezTo>
                <a:cubicBezTo>
                  <a:pt x="189" y="187"/>
                  <a:pt x="190" y="187"/>
                  <a:pt x="191" y="187"/>
                </a:cubicBezTo>
                <a:cubicBezTo>
                  <a:pt x="191" y="187"/>
                  <a:pt x="192" y="187"/>
                  <a:pt x="192" y="187"/>
                </a:cubicBezTo>
                <a:cubicBezTo>
                  <a:pt x="192" y="187"/>
                  <a:pt x="193" y="187"/>
                  <a:pt x="193" y="187"/>
                </a:cubicBezTo>
                <a:cubicBezTo>
                  <a:pt x="194" y="187"/>
                  <a:pt x="194" y="187"/>
                  <a:pt x="195" y="187"/>
                </a:cubicBezTo>
                <a:cubicBezTo>
                  <a:pt x="196" y="187"/>
                  <a:pt x="197" y="187"/>
                  <a:pt x="198" y="187"/>
                </a:cubicBezTo>
                <a:cubicBezTo>
                  <a:pt x="198" y="187"/>
                  <a:pt x="199" y="187"/>
                  <a:pt x="199" y="187"/>
                </a:cubicBezTo>
                <a:cubicBezTo>
                  <a:pt x="200" y="187"/>
                  <a:pt x="201" y="187"/>
                  <a:pt x="202" y="187"/>
                </a:cubicBezTo>
                <a:cubicBezTo>
                  <a:pt x="203" y="187"/>
                  <a:pt x="203" y="187"/>
                  <a:pt x="204" y="186"/>
                </a:cubicBezTo>
                <a:cubicBezTo>
                  <a:pt x="204" y="186"/>
                  <a:pt x="204" y="187"/>
                  <a:pt x="205" y="187"/>
                </a:cubicBezTo>
                <a:cubicBezTo>
                  <a:pt x="205" y="187"/>
                  <a:pt x="206" y="187"/>
                  <a:pt x="206" y="187"/>
                </a:cubicBezTo>
                <a:cubicBezTo>
                  <a:pt x="207" y="187"/>
                  <a:pt x="207" y="186"/>
                  <a:pt x="208" y="186"/>
                </a:cubicBezTo>
                <a:cubicBezTo>
                  <a:pt x="208" y="186"/>
                  <a:pt x="208" y="186"/>
                  <a:pt x="209" y="186"/>
                </a:cubicBezTo>
                <a:cubicBezTo>
                  <a:pt x="210" y="186"/>
                  <a:pt x="211" y="186"/>
                  <a:pt x="212" y="186"/>
                </a:cubicBezTo>
                <a:cubicBezTo>
                  <a:pt x="213" y="185"/>
                  <a:pt x="214" y="187"/>
                  <a:pt x="215" y="187"/>
                </a:cubicBezTo>
                <a:cubicBezTo>
                  <a:pt x="215" y="187"/>
                  <a:pt x="215" y="185"/>
                  <a:pt x="216" y="186"/>
                </a:cubicBezTo>
                <a:cubicBezTo>
                  <a:pt x="217" y="186"/>
                  <a:pt x="218" y="186"/>
                  <a:pt x="219" y="186"/>
                </a:cubicBezTo>
                <a:cubicBezTo>
                  <a:pt x="220" y="186"/>
                  <a:pt x="220" y="186"/>
                  <a:pt x="221" y="186"/>
                </a:cubicBezTo>
                <a:cubicBezTo>
                  <a:pt x="221" y="186"/>
                  <a:pt x="221" y="186"/>
                  <a:pt x="222" y="186"/>
                </a:cubicBezTo>
                <a:cubicBezTo>
                  <a:pt x="222" y="186"/>
                  <a:pt x="223" y="186"/>
                  <a:pt x="223" y="186"/>
                </a:cubicBezTo>
                <a:cubicBezTo>
                  <a:pt x="223" y="186"/>
                  <a:pt x="223" y="186"/>
                  <a:pt x="224" y="186"/>
                </a:cubicBezTo>
                <a:cubicBezTo>
                  <a:pt x="224" y="186"/>
                  <a:pt x="225" y="186"/>
                  <a:pt x="225" y="186"/>
                </a:cubicBezTo>
                <a:cubicBezTo>
                  <a:pt x="225" y="186"/>
                  <a:pt x="226" y="186"/>
                  <a:pt x="226" y="185"/>
                </a:cubicBezTo>
                <a:cubicBezTo>
                  <a:pt x="227" y="185"/>
                  <a:pt x="227" y="186"/>
                  <a:pt x="228" y="186"/>
                </a:cubicBezTo>
                <a:cubicBezTo>
                  <a:pt x="228" y="186"/>
                  <a:pt x="228" y="186"/>
                  <a:pt x="229" y="186"/>
                </a:cubicBezTo>
                <a:cubicBezTo>
                  <a:pt x="229" y="186"/>
                  <a:pt x="229" y="186"/>
                  <a:pt x="229" y="186"/>
                </a:cubicBezTo>
                <a:cubicBezTo>
                  <a:pt x="230" y="186"/>
                  <a:pt x="231" y="186"/>
                  <a:pt x="232" y="186"/>
                </a:cubicBezTo>
                <a:cubicBezTo>
                  <a:pt x="232" y="186"/>
                  <a:pt x="233" y="185"/>
                  <a:pt x="233" y="185"/>
                </a:cubicBezTo>
                <a:cubicBezTo>
                  <a:pt x="233" y="185"/>
                  <a:pt x="234" y="186"/>
                  <a:pt x="234" y="186"/>
                </a:cubicBezTo>
                <a:cubicBezTo>
                  <a:pt x="234" y="186"/>
                  <a:pt x="235" y="185"/>
                  <a:pt x="235" y="185"/>
                </a:cubicBezTo>
                <a:cubicBezTo>
                  <a:pt x="235" y="185"/>
                  <a:pt x="236" y="186"/>
                  <a:pt x="236" y="186"/>
                </a:cubicBezTo>
                <a:cubicBezTo>
                  <a:pt x="237" y="186"/>
                  <a:pt x="238" y="185"/>
                  <a:pt x="239" y="185"/>
                </a:cubicBezTo>
                <a:cubicBezTo>
                  <a:pt x="241" y="186"/>
                  <a:pt x="243" y="185"/>
                  <a:pt x="246" y="186"/>
                </a:cubicBezTo>
                <a:cubicBezTo>
                  <a:pt x="246" y="186"/>
                  <a:pt x="247" y="186"/>
                  <a:pt x="247" y="186"/>
                </a:cubicBezTo>
                <a:cubicBezTo>
                  <a:pt x="248" y="186"/>
                  <a:pt x="249" y="185"/>
                  <a:pt x="250" y="185"/>
                </a:cubicBezTo>
                <a:cubicBezTo>
                  <a:pt x="251" y="185"/>
                  <a:pt x="251" y="186"/>
                  <a:pt x="252" y="186"/>
                </a:cubicBezTo>
                <a:close/>
                <a:moveTo>
                  <a:pt x="113" y="248"/>
                </a:moveTo>
                <a:cubicBezTo>
                  <a:pt x="112" y="248"/>
                  <a:pt x="113" y="247"/>
                  <a:pt x="112" y="246"/>
                </a:cubicBezTo>
                <a:cubicBezTo>
                  <a:pt x="111" y="243"/>
                  <a:pt x="109" y="240"/>
                  <a:pt x="107" y="237"/>
                </a:cubicBezTo>
                <a:cubicBezTo>
                  <a:pt x="106" y="236"/>
                  <a:pt x="105" y="234"/>
                  <a:pt x="105" y="233"/>
                </a:cubicBezTo>
                <a:cubicBezTo>
                  <a:pt x="105" y="232"/>
                  <a:pt x="105" y="232"/>
                  <a:pt x="105" y="232"/>
                </a:cubicBezTo>
                <a:cubicBezTo>
                  <a:pt x="104" y="231"/>
                  <a:pt x="104" y="229"/>
                  <a:pt x="103" y="228"/>
                </a:cubicBezTo>
                <a:cubicBezTo>
                  <a:pt x="102" y="227"/>
                  <a:pt x="101" y="225"/>
                  <a:pt x="100" y="224"/>
                </a:cubicBezTo>
                <a:cubicBezTo>
                  <a:pt x="100" y="223"/>
                  <a:pt x="99" y="221"/>
                  <a:pt x="99" y="220"/>
                </a:cubicBezTo>
                <a:cubicBezTo>
                  <a:pt x="99" y="219"/>
                  <a:pt x="98" y="218"/>
                  <a:pt x="97" y="217"/>
                </a:cubicBezTo>
                <a:cubicBezTo>
                  <a:pt x="97" y="216"/>
                  <a:pt x="97" y="215"/>
                  <a:pt x="96" y="214"/>
                </a:cubicBezTo>
                <a:cubicBezTo>
                  <a:pt x="96" y="214"/>
                  <a:pt x="95" y="213"/>
                  <a:pt x="95" y="212"/>
                </a:cubicBezTo>
                <a:cubicBezTo>
                  <a:pt x="96" y="211"/>
                  <a:pt x="95" y="211"/>
                  <a:pt x="94" y="208"/>
                </a:cubicBezTo>
                <a:cubicBezTo>
                  <a:pt x="94" y="208"/>
                  <a:pt x="94" y="207"/>
                  <a:pt x="93" y="205"/>
                </a:cubicBezTo>
                <a:cubicBezTo>
                  <a:pt x="92" y="204"/>
                  <a:pt x="91" y="202"/>
                  <a:pt x="91" y="200"/>
                </a:cubicBezTo>
                <a:cubicBezTo>
                  <a:pt x="94" y="199"/>
                  <a:pt x="96" y="200"/>
                  <a:pt x="99" y="198"/>
                </a:cubicBezTo>
                <a:cubicBezTo>
                  <a:pt x="100" y="198"/>
                  <a:pt x="100" y="199"/>
                  <a:pt x="101" y="199"/>
                </a:cubicBezTo>
                <a:cubicBezTo>
                  <a:pt x="101" y="199"/>
                  <a:pt x="102" y="198"/>
                  <a:pt x="103" y="198"/>
                </a:cubicBezTo>
                <a:cubicBezTo>
                  <a:pt x="104" y="198"/>
                  <a:pt x="104" y="198"/>
                  <a:pt x="105" y="198"/>
                </a:cubicBezTo>
                <a:cubicBezTo>
                  <a:pt x="107" y="198"/>
                  <a:pt x="108" y="198"/>
                  <a:pt x="110" y="197"/>
                </a:cubicBezTo>
                <a:cubicBezTo>
                  <a:pt x="110" y="197"/>
                  <a:pt x="111" y="198"/>
                  <a:pt x="111" y="198"/>
                </a:cubicBezTo>
                <a:cubicBezTo>
                  <a:pt x="112" y="198"/>
                  <a:pt x="112" y="197"/>
                  <a:pt x="112" y="197"/>
                </a:cubicBezTo>
                <a:cubicBezTo>
                  <a:pt x="113" y="197"/>
                  <a:pt x="113" y="197"/>
                  <a:pt x="114" y="197"/>
                </a:cubicBezTo>
                <a:cubicBezTo>
                  <a:pt x="115" y="197"/>
                  <a:pt x="115" y="197"/>
                  <a:pt x="115" y="197"/>
                </a:cubicBezTo>
                <a:cubicBezTo>
                  <a:pt x="116" y="197"/>
                  <a:pt x="116" y="197"/>
                  <a:pt x="117" y="197"/>
                </a:cubicBezTo>
                <a:cubicBezTo>
                  <a:pt x="118" y="197"/>
                  <a:pt x="118" y="197"/>
                  <a:pt x="120" y="197"/>
                </a:cubicBezTo>
                <a:cubicBezTo>
                  <a:pt x="120" y="197"/>
                  <a:pt x="121" y="197"/>
                  <a:pt x="121" y="197"/>
                </a:cubicBezTo>
                <a:cubicBezTo>
                  <a:pt x="121" y="197"/>
                  <a:pt x="122" y="196"/>
                  <a:pt x="123" y="196"/>
                </a:cubicBezTo>
                <a:cubicBezTo>
                  <a:pt x="124" y="197"/>
                  <a:pt x="128" y="196"/>
                  <a:pt x="130" y="195"/>
                </a:cubicBezTo>
                <a:cubicBezTo>
                  <a:pt x="131" y="195"/>
                  <a:pt x="132" y="195"/>
                  <a:pt x="133" y="195"/>
                </a:cubicBezTo>
                <a:cubicBezTo>
                  <a:pt x="133" y="195"/>
                  <a:pt x="133" y="195"/>
                  <a:pt x="134" y="195"/>
                </a:cubicBezTo>
                <a:cubicBezTo>
                  <a:pt x="134" y="195"/>
                  <a:pt x="134" y="194"/>
                  <a:pt x="135" y="195"/>
                </a:cubicBezTo>
                <a:cubicBezTo>
                  <a:pt x="135" y="195"/>
                  <a:pt x="135" y="195"/>
                  <a:pt x="135" y="195"/>
                </a:cubicBezTo>
                <a:cubicBezTo>
                  <a:pt x="136" y="195"/>
                  <a:pt x="138" y="194"/>
                  <a:pt x="139" y="194"/>
                </a:cubicBezTo>
                <a:cubicBezTo>
                  <a:pt x="142" y="194"/>
                  <a:pt x="145" y="194"/>
                  <a:pt x="148" y="193"/>
                </a:cubicBezTo>
                <a:cubicBezTo>
                  <a:pt x="149" y="193"/>
                  <a:pt x="150" y="193"/>
                  <a:pt x="151" y="193"/>
                </a:cubicBezTo>
                <a:cubicBezTo>
                  <a:pt x="151" y="193"/>
                  <a:pt x="152" y="193"/>
                  <a:pt x="152" y="193"/>
                </a:cubicBezTo>
                <a:cubicBezTo>
                  <a:pt x="153" y="193"/>
                  <a:pt x="153" y="192"/>
                  <a:pt x="155" y="192"/>
                </a:cubicBezTo>
                <a:cubicBezTo>
                  <a:pt x="155" y="192"/>
                  <a:pt x="155" y="192"/>
                  <a:pt x="155" y="192"/>
                </a:cubicBezTo>
                <a:cubicBezTo>
                  <a:pt x="156" y="192"/>
                  <a:pt x="158" y="191"/>
                  <a:pt x="158" y="191"/>
                </a:cubicBezTo>
                <a:cubicBezTo>
                  <a:pt x="159" y="191"/>
                  <a:pt x="159" y="191"/>
                  <a:pt x="160" y="191"/>
                </a:cubicBezTo>
                <a:cubicBezTo>
                  <a:pt x="161" y="192"/>
                  <a:pt x="161" y="192"/>
                  <a:pt x="161" y="192"/>
                </a:cubicBezTo>
                <a:cubicBezTo>
                  <a:pt x="161" y="194"/>
                  <a:pt x="161" y="195"/>
                  <a:pt x="160" y="197"/>
                </a:cubicBezTo>
                <a:cubicBezTo>
                  <a:pt x="160" y="199"/>
                  <a:pt x="159" y="201"/>
                  <a:pt x="159" y="203"/>
                </a:cubicBezTo>
                <a:cubicBezTo>
                  <a:pt x="159" y="203"/>
                  <a:pt x="159" y="203"/>
                  <a:pt x="159" y="203"/>
                </a:cubicBezTo>
                <a:cubicBezTo>
                  <a:pt x="159" y="204"/>
                  <a:pt x="159" y="205"/>
                  <a:pt x="159" y="206"/>
                </a:cubicBezTo>
                <a:cubicBezTo>
                  <a:pt x="158" y="208"/>
                  <a:pt x="158" y="210"/>
                  <a:pt x="157" y="213"/>
                </a:cubicBezTo>
                <a:cubicBezTo>
                  <a:pt x="157" y="214"/>
                  <a:pt x="156" y="216"/>
                  <a:pt x="157" y="217"/>
                </a:cubicBezTo>
                <a:cubicBezTo>
                  <a:pt x="157" y="217"/>
                  <a:pt x="156" y="218"/>
                  <a:pt x="156" y="219"/>
                </a:cubicBezTo>
                <a:cubicBezTo>
                  <a:pt x="156" y="219"/>
                  <a:pt x="156" y="219"/>
                  <a:pt x="156" y="220"/>
                </a:cubicBezTo>
                <a:cubicBezTo>
                  <a:pt x="156" y="220"/>
                  <a:pt x="156" y="220"/>
                  <a:pt x="156" y="221"/>
                </a:cubicBezTo>
                <a:cubicBezTo>
                  <a:pt x="156" y="222"/>
                  <a:pt x="155" y="223"/>
                  <a:pt x="155" y="225"/>
                </a:cubicBezTo>
                <a:cubicBezTo>
                  <a:pt x="155" y="226"/>
                  <a:pt x="155" y="225"/>
                  <a:pt x="155" y="226"/>
                </a:cubicBezTo>
                <a:cubicBezTo>
                  <a:pt x="155" y="226"/>
                  <a:pt x="155" y="227"/>
                  <a:pt x="155" y="227"/>
                </a:cubicBezTo>
                <a:cubicBezTo>
                  <a:pt x="155" y="228"/>
                  <a:pt x="154" y="230"/>
                  <a:pt x="154" y="232"/>
                </a:cubicBezTo>
                <a:cubicBezTo>
                  <a:pt x="154" y="232"/>
                  <a:pt x="154" y="233"/>
                  <a:pt x="153" y="234"/>
                </a:cubicBezTo>
                <a:cubicBezTo>
                  <a:pt x="153" y="234"/>
                  <a:pt x="154" y="234"/>
                  <a:pt x="153" y="234"/>
                </a:cubicBezTo>
                <a:cubicBezTo>
                  <a:pt x="153" y="235"/>
                  <a:pt x="153" y="236"/>
                  <a:pt x="153" y="237"/>
                </a:cubicBezTo>
                <a:cubicBezTo>
                  <a:pt x="153" y="237"/>
                  <a:pt x="152" y="238"/>
                  <a:pt x="152" y="238"/>
                </a:cubicBezTo>
                <a:cubicBezTo>
                  <a:pt x="152" y="238"/>
                  <a:pt x="153" y="239"/>
                  <a:pt x="153" y="239"/>
                </a:cubicBezTo>
                <a:cubicBezTo>
                  <a:pt x="153" y="239"/>
                  <a:pt x="152" y="240"/>
                  <a:pt x="153" y="241"/>
                </a:cubicBezTo>
                <a:cubicBezTo>
                  <a:pt x="151" y="242"/>
                  <a:pt x="151" y="244"/>
                  <a:pt x="151" y="245"/>
                </a:cubicBezTo>
                <a:cubicBezTo>
                  <a:pt x="151" y="246"/>
                  <a:pt x="151" y="246"/>
                  <a:pt x="151" y="247"/>
                </a:cubicBezTo>
                <a:cubicBezTo>
                  <a:pt x="151" y="247"/>
                  <a:pt x="150" y="249"/>
                  <a:pt x="150" y="249"/>
                </a:cubicBezTo>
                <a:cubicBezTo>
                  <a:pt x="150" y="249"/>
                  <a:pt x="151" y="250"/>
                  <a:pt x="151" y="250"/>
                </a:cubicBezTo>
                <a:cubicBezTo>
                  <a:pt x="151" y="250"/>
                  <a:pt x="151" y="250"/>
                  <a:pt x="151" y="250"/>
                </a:cubicBezTo>
                <a:cubicBezTo>
                  <a:pt x="151" y="250"/>
                  <a:pt x="151" y="251"/>
                  <a:pt x="151" y="251"/>
                </a:cubicBezTo>
                <a:cubicBezTo>
                  <a:pt x="151" y="251"/>
                  <a:pt x="150" y="252"/>
                  <a:pt x="151" y="253"/>
                </a:cubicBezTo>
                <a:cubicBezTo>
                  <a:pt x="150" y="254"/>
                  <a:pt x="150" y="256"/>
                  <a:pt x="150" y="257"/>
                </a:cubicBezTo>
                <a:cubicBezTo>
                  <a:pt x="150" y="257"/>
                  <a:pt x="150" y="258"/>
                  <a:pt x="150" y="258"/>
                </a:cubicBezTo>
                <a:cubicBezTo>
                  <a:pt x="151" y="260"/>
                  <a:pt x="149" y="262"/>
                  <a:pt x="149" y="264"/>
                </a:cubicBezTo>
                <a:cubicBezTo>
                  <a:pt x="150" y="265"/>
                  <a:pt x="148" y="265"/>
                  <a:pt x="149" y="267"/>
                </a:cubicBezTo>
                <a:cubicBezTo>
                  <a:pt x="149" y="268"/>
                  <a:pt x="149" y="269"/>
                  <a:pt x="149" y="271"/>
                </a:cubicBezTo>
                <a:cubicBezTo>
                  <a:pt x="149" y="271"/>
                  <a:pt x="149" y="271"/>
                  <a:pt x="149" y="271"/>
                </a:cubicBezTo>
                <a:cubicBezTo>
                  <a:pt x="149" y="272"/>
                  <a:pt x="148" y="272"/>
                  <a:pt x="148" y="272"/>
                </a:cubicBezTo>
                <a:cubicBezTo>
                  <a:pt x="148" y="273"/>
                  <a:pt x="148" y="274"/>
                  <a:pt x="149" y="274"/>
                </a:cubicBezTo>
                <a:cubicBezTo>
                  <a:pt x="149" y="275"/>
                  <a:pt x="148" y="275"/>
                  <a:pt x="148" y="275"/>
                </a:cubicBezTo>
                <a:cubicBezTo>
                  <a:pt x="149" y="277"/>
                  <a:pt x="148" y="278"/>
                  <a:pt x="148" y="279"/>
                </a:cubicBezTo>
                <a:cubicBezTo>
                  <a:pt x="148" y="280"/>
                  <a:pt x="147" y="280"/>
                  <a:pt x="147" y="281"/>
                </a:cubicBezTo>
                <a:cubicBezTo>
                  <a:pt x="147" y="281"/>
                  <a:pt x="147" y="282"/>
                  <a:pt x="147" y="282"/>
                </a:cubicBezTo>
                <a:cubicBezTo>
                  <a:pt x="147" y="283"/>
                  <a:pt x="147" y="283"/>
                  <a:pt x="147" y="284"/>
                </a:cubicBezTo>
                <a:cubicBezTo>
                  <a:pt x="147" y="285"/>
                  <a:pt x="147" y="285"/>
                  <a:pt x="147" y="286"/>
                </a:cubicBezTo>
                <a:cubicBezTo>
                  <a:pt x="147" y="287"/>
                  <a:pt x="147" y="287"/>
                  <a:pt x="147" y="288"/>
                </a:cubicBezTo>
                <a:cubicBezTo>
                  <a:pt x="147" y="288"/>
                  <a:pt x="146" y="289"/>
                  <a:pt x="147" y="290"/>
                </a:cubicBezTo>
                <a:cubicBezTo>
                  <a:pt x="146" y="292"/>
                  <a:pt x="148" y="294"/>
                  <a:pt x="145" y="296"/>
                </a:cubicBezTo>
                <a:cubicBezTo>
                  <a:pt x="144" y="294"/>
                  <a:pt x="145" y="293"/>
                  <a:pt x="143" y="291"/>
                </a:cubicBezTo>
                <a:cubicBezTo>
                  <a:pt x="143" y="291"/>
                  <a:pt x="142" y="290"/>
                  <a:pt x="142" y="291"/>
                </a:cubicBezTo>
                <a:cubicBezTo>
                  <a:pt x="141" y="288"/>
                  <a:pt x="139" y="286"/>
                  <a:pt x="137" y="284"/>
                </a:cubicBezTo>
                <a:cubicBezTo>
                  <a:pt x="136" y="283"/>
                  <a:pt x="136" y="282"/>
                  <a:pt x="135" y="281"/>
                </a:cubicBezTo>
                <a:cubicBezTo>
                  <a:pt x="134" y="280"/>
                  <a:pt x="133" y="280"/>
                  <a:pt x="133" y="279"/>
                </a:cubicBezTo>
                <a:cubicBezTo>
                  <a:pt x="132" y="278"/>
                  <a:pt x="132" y="276"/>
                  <a:pt x="131" y="275"/>
                </a:cubicBezTo>
                <a:cubicBezTo>
                  <a:pt x="130" y="274"/>
                  <a:pt x="129" y="273"/>
                  <a:pt x="128" y="272"/>
                </a:cubicBezTo>
                <a:cubicBezTo>
                  <a:pt x="128" y="271"/>
                  <a:pt x="127" y="270"/>
                  <a:pt x="126" y="269"/>
                </a:cubicBezTo>
                <a:cubicBezTo>
                  <a:pt x="126" y="268"/>
                  <a:pt x="125" y="268"/>
                  <a:pt x="125" y="267"/>
                </a:cubicBezTo>
                <a:cubicBezTo>
                  <a:pt x="122" y="263"/>
                  <a:pt x="119" y="259"/>
                  <a:pt x="117" y="255"/>
                </a:cubicBezTo>
                <a:cubicBezTo>
                  <a:pt x="117" y="255"/>
                  <a:pt x="117" y="254"/>
                  <a:pt x="117" y="254"/>
                </a:cubicBezTo>
                <a:cubicBezTo>
                  <a:pt x="116" y="254"/>
                  <a:pt x="116" y="253"/>
                  <a:pt x="116" y="252"/>
                </a:cubicBezTo>
                <a:cubicBezTo>
                  <a:pt x="115" y="251"/>
                  <a:pt x="114" y="248"/>
                  <a:pt x="113" y="248"/>
                </a:cubicBezTo>
                <a:cubicBezTo>
                  <a:pt x="113" y="248"/>
                  <a:pt x="113" y="248"/>
                  <a:pt x="113" y="248"/>
                </a:cubicBezTo>
                <a:close/>
                <a:moveTo>
                  <a:pt x="189" y="125"/>
                </a:moveTo>
                <a:cubicBezTo>
                  <a:pt x="189" y="126"/>
                  <a:pt x="189" y="126"/>
                  <a:pt x="190" y="126"/>
                </a:cubicBezTo>
                <a:cubicBezTo>
                  <a:pt x="190" y="126"/>
                  <a:pt x="191" y="126"/>
                  <a:pt x="191" y="127"/>
                </a:cubicBezTo>
                <a:cubicBezTo>
                  <a:pt x="191" y="127"/>
                  <a:pt x="191" y="127"/>
                  <a:pt x="192" y="127"/>
                </a:cubicBezTo>
                <a:cubicBezTo>
                  <a:pt x="192" y="127"/>
                  <a:pt x="193" y="128"/>
                  <a:pt x="193" y="128"/>
                </a:cubicBezTo>
                <a:cubicBezTo>
                  <a:pt x="193" y="128"/>
                  <a:pt x="193" y="128"/>
                  <a:pt x="194" y="129"/>
                </a:cubicBezTo>
                <a:cubicBezTo>
                  <a:pt x="194" y="129"/>
                  <a:pt x="194" y="129"/>
                  <a:pt x="195" y="130"/>
                </a:cubicBezTo>
                <a:cubicBezTo>
                  <a:pt x="195" y="130"/>
                  <a:pt x="196" y="130"/>
                  <a:pt x="197" y="131"/>
                </a:cubicBezTo>
                <a:cubicBezTo>
                  <a:pt x="197" y="131"/>
                  <a:pt x="197" y="131"/>
                  <a:pt x="197" y="131"/>
                </a:cubicBezTo>
                <a:cubicBezTo>
                  <a:pt x="198" y="131"/>
                  <a:pt x="198" y="132"/>
                  <a:pt x="198" y="132"/>
                </a:cubicBezTo>
                <a:cubicBezTo>
                  <a:pt x="198" y="132"/>
                  <a:pt x="199" y="132"/>
                  <a:pt x="199" y="133"/>
                </a:cubicBezTo>
                <a:cubicBezTo>
                  <a:pt x="199" y="133"/>
                  <a:pt x="200" y="133"/>
                  <a:pt x="200" y="133"/>
                </a:cubicBezTo>
                <a:cubicBezTo>
                  <a:pt x="200" y="133"/>
                  <a:pt x="201" y="135"/>
                  <a:pt x="202" y="135"/>
                </a:cubicBezTo>
                <a:cubicBezTo>
                  <a:pt x="202" y="135"/>
                  <a:pt x="203" y="135"/>
                  <a:pt x="203" y="135"/>
                </a:cubicBezTo>
                <a:cubicBezTo>
                  <a:pt x="203" y="135"/>
                  <a:pt x="203" y="136"/>
                  <a:pt x="203" y="136"/>
                </a:cubicBezTo>
                <a:cubicBezTo>
                  <a:pt x="204" y="137"/>
                  <a:pt x="204" y="136"/>
                  <a:pt x="205" y="137"/>
                </a:cubicBezTo>
                <a:cubicBezTo>
                  <a:pt x="205" y="137"/>
                  <a:pt x="205" y="138"/>
                  <a:pt x="206" y="138"/>
                </a:cubicBezTo>
                <a:cubicBezTo>
                  <a:pt x="206" y="138"/>
                  <a:pt x="206" y="139"/>
                  <a:pt x="207" y="139"/>
                </a:cubicBezTo>
                <a:cubicBezTo>
                  <a:pt x="207" y="139"/>
                  <a:pt x="208" y="139"/>
                  <a:pt x="208" y="139"/>
                </a:cubicBezTo>
                <a:cubicBezTo>
                  <a:pt x="209" y="140"/>
                  <a:pt x="209" y="141"/>
                  <a:pt x="210" y="141"/>
                </a:cubicBezTo>
                <a:cubicBezTo>
                  <a:pt x="210" y="142"/>
                  <a:pt x="211" y="141"/>
                  <a:pt x="211" y="142"/>
                </a:cubicBezTo>
                <a:cubicBezTo>
                  <a:pt x="211" y="142"/>
                  <a:pt x="211" y="142"/>
                  <a:pt x="211" y="142"/>
                </a:cubicBezTo>
                <a:cubicBezTo>
                  <a:pt x="212" y="143"/>
                  <a:pt x="212" y="142"/>
                  <a:pt x="213" y="143"/>
                </a:cubicBezTo>
                <a:cubicBezTo>
                  <a:pt x="213" y="143"/>
                  <a:pt x="214" y="144"/>
                  <a:pt x="214" y="144"/>
                </a:cubicBezTo>
                <a:cubicBezTo>
                  <a:pt x="215" y="144"/>
                  <a:pt x="215" y="144"/>
                  <a:pt x="215" y="145"/>
                </a:cubicBezTo>
                <a:cubicBezTo>
                  <a:pt x="215" y="145"/>
                  <a:pt x="216" y="145"/>
                  <a:pt x="216" y="146"/>
                </a:cubicBezTo>
                <a:cubicBezTo>
                  <a:pt x="217" y="146"/>
                  <a:pt x="217" y="146"/>
                  <a:pt x="218" y="147"/>
                </a:cubicBezTo>
                <a:cubicBezTo>
                  <a:pt x="218" y="147"/>
                  <a:pt x="218" y="147"/>
                  <a:pt x="218" y="147"/>
                </a:cubicBezTo>
                <a:cubicBezTo>
                  <a:pt x="219" y="148"/>
                  <a:pt x="219" y="148"/>
                  <a:pt x="220" y="149"/>
                </a:cubicBezTo>
                <a:cubicBezTo>
                  <a:pt x="221" y="149"/>
                  <a:pt x="221" y="149"/>
                  <a:pt x="221" y="149"/>
                </a:cubicBezTo>
                <a:cubicBezTo>
                  <a:pt x="222" y="150"/>
                  <a:pt x="222" y="150"/>
                  <a:pt x="224" y="151"/>
                </a:cubicBezTo>
                <a:cubicBezTo>
                  <a:pt x="224" y="152"/>
                  <a:pt x="224" y="151"/>
                  <a:pt x="224" y="151"/>
                </a:cubicBezTo>
                <a:cubicBezTo>
                  <a:pt x="225" y="152"/>
                  <a:pt x="226" y="153"/>
                  <a:pt x="227" y="153"/>
                </a:cubicBezTo>
                <a:cubicBezTo>
                  <a:pt x="227" y="153"/>
                  <a:pt x="227" y="154"/>
                  <a:pt x="227" y="154"/>
                </a:cubicBezTo>
                <a:cubicBezTo>
                  <a:pt x="228" y="154"/>
                  <a:pt x="229" y="155"/>
                  <a:pt x="230" y="156"/>
                </a:cubicBezTo>
                <a:cubicBezTo>
                  <a:pt x="230" y="156"/>
                  <a:pt x="231" y="157"/>
                  <a:pt x="231" y="157"/>
                </a:cubicBezTo>
                <a:cubicBezTo>
                  <a:pt x="231" y="157"/>
                  <a:pt x="232" y="157"/>
                  <a:pt x="232" y="157"/>
                </a:cubicBezTo>
                <a:cubicBezTo>
                  <a:pt x="233" y="158"/>
                  <a:pt x="233" y="159"/>
                  <a:pt x="234" y="160"/>
                </a:cubicBezTo>
                <a:cubicBezTo>
                  <a:pt x="234" y="160"/>
                  <a:pt x="235" y="161"/>
                  <a:pt x="235" y="161"/>
                </a:cubicBezTo>
                <a:cubicBezTo>
                  <a:pt x="236" y="161"/>
                  <a:pt x="237" y="162"/>
                  <a:pt x="238" y="163"/>
                </a:cubicBezTo>
                <a:cubicBezTo>
                  <a:pt x="239" y="164"/>
                  <a:pt x="239" y="164"/>
                  <a:pt x="240" y="165"/>
                </a:cubicBezTo>
                <a:cubicBezTo>
                  <a:pt x="241" y="166"/>
                  <a:pt x="243" y="167"/>
                  <a:pt x="244" y="168"/>
                </a:cubicBezTo>
                <a:cubicBezTo>
                  <a:pt x="245" y="170"/>
                  <a:pt x="247" y="171"/>
                  <a:pt x="248" y="172"/>
                </a:cubicBezTo>
                <a:cubicBezTo>
                  <a:pt x="249" y="173"/>
                  <a:pt x="249" y="174"/>
                  <a:pt x="250" y="174"/>
                </a:cubicBezTo>
                <a:cubicBezTo>
                  <a:pt x="251" y="175"/>
                  <a:pt x="252" y="175"/>
                  <a:pt x="252" y="176"/>
                </a:cubicBezTo>
                <a:cubicBezTo>
                  <a:pt x="254" y="177"/>
                  <a:pt x="255" y="179"/>
                  <a:pt x="256" y="181"/>
                </a:cubicBezTo>
                <a:cubicBezTo>
                  <a:pt x="256" y="181"/>
                  <a:pt x="256" y="182"/>
                  <a:pt x="257" y="182"/>
                </a:cubicBezTo>
                <a:cubicBezTo>
                  <a:pt x="257" y="182"/>
                  <a:pt x="257" y="181"/>
                  <a:pt x="257" y="182"/>
                </a:cubicBezTo>
                <a:cubicBezTo>
                  <a:pt x="257" y="182"/>
                  <a:pt x="256" y="182"/>
                  <a:pt x="256" y="182"/>
                </a:cubicBezTo>
                <a:cubicBezTo>
                  <a:pt x="256" y="182"/>
                  <a:pt x="255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54" y="182"/>
                  <a:pt x="254" y="183"/>
                  <a:pt x="253" y="183"/>
                </a:cubicBezTo>
                <a:cubicBezTo>
                  <a:pt x="253" y="183"/>
                  <a:pt x="253" y="182"/>
                  <a:pt x="253" y="182"/>
                </a:cubicBezTo>
                <a:cubicBezTo>
                  <a:pt x="253" y="182"/>
                  <a:pt x="252" y="183"/>
                  <a:pt x="252" y="183"/>
                </a:cubicBezTo>
                <a:cubicBezTo>
                  <a:pt x="252" y="183"/>
                  <a:pt x="252" y="183"/>
                  <a:pt x="251" y="182"/>
                </a:cubicBezTo>
                <a:cubicBezTo>
                  <a:pt x="251" y="182"/>
                  <a:pt x="251" y="183"/>
                  <a:pt x="250" y="182"/>
                </a:cubicBezTo>
                <a:cubicBezTo>
                  <a:pt x="250" y="182"/>
                  <a:pt x="249" y="182"/>
                  <a:pt x="248" y="182"/>
                </a:cubicBezTo>
                <a:cubicBezTo>
                  <a:pt x="247" y="182"/>
                  <a:pt x="245" y="182"/>
                  <a:pt x="243" y="182"/>
                </a:cubicBezTo>
                <a:cubicBezTo>
                  <a:pt x="243" y="182"/>
                  <a:pt x="243" y="182"/>
                  <a:pt x="243" y="182"/>
                </a:cubicBezTo>
                <a:cubicBezTo>
                  <a:pt x="243" y="182"/>
                  <a:pt x="241" y="182"/>
                  <a:pt x="241" y="182"/>
                </a:cubicBezTo>
                <a:cubicBezTo>
                  <a:pt x="241" y="182"/>
                  <a:pt x="241" y="182"/>
                  <a:pt x="241" y="182"/>
                </a:cubicBezTo>
                <a:cubicBezTo>
                  <a:pt x="240" y="182"/>
                  <a:pt x="240" y="182"/>
                  <a:pt x="240" y="182"/>
                </a:cubicBezTo>
                <a:cubicBezTo>
                  <a:pt x="240" y="182"/>
                  <a:pt x="240" y="182"/>
                  <a:pt x="240" y="182"/>
                </a:cubicBezTo>
                <a:cubicBezTo>
                  <a:pt x="239" y="182"/>
                  <a:pt x="239" y="182"/>
                  <a:pt x="239" y="182"/>
                </a:cubicBezTo>
                <a:cubicBezTo>
                  <a:pt x="239" y="182"/>
                  <a:pt x="239" y="182"/>
                  <a:pt x="239" y="182"/>
                </a:cubicBezTo>
                <a:cubicBezTo>
                  <a:pt x="238" y="182"/>
                  <a:pt x="238" y="182"/>
                  <a:pt x="238" y="182"/>
                </a:cubicBezTo>
                <a:cubicBezTo>
                  <a:pt x="237" y="182"/>
                  <a:pt x="235" y="182"/>
                  <a:pt x="233" y="182"/>
                </a:cubicBezTo>
                <a:cubicBezTo>
                  <a:pt x="232" y="182"/>
                  <a:pt x="232" y="182"/>
                  <a:pt x="231" y="182"/>
                </a:cubicBezTo>
                <a:cubicBezTo>
                  <a:pt x="231" y="182"/>
                  <a:pt x="230" y="182"/>
                  <a:pt x="230" y="182"/>
                </a:cubicBezTo>
                <a:cubicBezTo>
                  <a:pt x="230" y="182"/>
                  <a:pt x="229" y="182"/>
                  <a:pt x="228" y="182"/>
                </a:cubicBezTo>
                <a:cubicBezTo>
                  <a:pt x="228" y="182"/>
                  <a:pt x="227" y="182"/>
                  <a:pt x="226" y="182"/>
                </a:cubicBezTo>
                <a:cubicBezTo>
                  <a:pt x="226" y="182"/>
                  <a:pt x="226" y="182"/>
                  <a:pt x="225" y="182"/>
                </a:cubicBezTo>
                <a:cubicBezTo>
                  <a:pt x="225" y="182"/>
                  <a:pt x="225" y="182"/>
                  <a:pt x="224" y="182"/>
                </a:cubicBezTo>
                <a:cubicBezTo>
                  <a:pt x="224" y="182"/>
                  <a:pt x="224" y="183"/>
                  <a:pt x="223" y="183"/>
                </a:cubicBezTo>
                <a:cubicBezTo>
                  <a:pt x="223" y="183"/>
                  <a:pt x="223" y="182"/>
                  <a:pt x="222" y="182"/>
                </a:cubicBezTo>
                <a:cubicBezTo>
                  <a:pt x="222" y="182"/>
                  <a:pt x="222" y="183"/>
                  <a:pt x="222" y="183"/>
                </a:cubicBezTo>
                <a:cubicBezTo>
                  <a:pt x="222" y="182"/>
                  <a:pt x="221" y="182"/>
                  <a:pt x="221" y="182"/>
                </a:cubicBezTo>
                <a:cubicBezTo>
                  <a:pt x="221" y="182"/>
                  <a:pt x="221" y="183"/>
                  <a:pt x="221" y="183"/>
                </a:cubicBezTo>
                <a:cubicBezTo>
                  <a:pt x="220" y="182"/>
                  <a:pt x="219" y="183"/>
                  <a:pt x="217" y="183"/>
                </a:cubicBezTo>
                <a:cubicBezTo>
                  <a:pt x="217" y="183"/>
                  <a:pt x="217" y="182"/>
                  <a:pt x="217" y="182"/>
                </a:cubicBezTo>
                <a:cubicBezTo>
                  <a:pt x="216" y="183"/>
                  <a:pt x="216" y="182"/>
                  <a:pt x="215" y="182"/>
                </a:cubicBezTo>
                <a:cubicBezTo>
                  <a:pt x="215" y="182"/>
                  <a:pt x="214" y="182"/>
                  <a:pt x="213" y="182"/>
                </a:cubicBezTo>
                <a:cubicBezTo>
                  <a:pt x="213" y="182"/>
                  <a:pt x="213" y="183"/>
                  <a:pt x="213" y="183"/>
                </a:cubicBezTo>
                <a:cubicBezTo>
                  <a:pt x="213" y="183"/>
                  <a:pt x="212" y="183"/>
                  <a:pt x="212" y="183"/>
                </a:cubicBezTo>
                <a:cubicBezTo>
                  <a:pt x="212" y="183"/>
                  <a:pt x="212" y="183"/>
                  <a:pt x="212" y="183"/>
                </a:cubicBezTo>
                <a:cubicBezTo>
                  <a:pt x="211" y="183"/>
                  <a:pt x="211" y="183"/>
                  <a:pt x="210" y="183"/>
                </a:cubicBezTo>
                <a:cubicBezTo>
                  <a:pt x="210" y="183"/>
                  <a:pt x="209" y="183"/>
                  <a:pt x="209" y="183"/>
                </a:cubicBezTo>
                <a:cubicBezTo>
                  <a:pt x="208" y="183"/>
                  <a:pt x="207" y="183"/>
                  <a:pt x="206" y="183"/>
                </a:cubicBezTo>
                <a:cubicBezTo>
                  <a:pt x="205" y="183"/>
                  <a:pt x="205" y="183"/>
                  <a:pt x="205" y="183"/>
                </a:cubicBezTo>
                <a:cubicBezTo>
                  <a:pt x="204" y="183"/>
                  <a:pt x="204" y="183"/>
                  <a:pt x="204" y="183"/>
                </a:cubicBezTo>
                <a:cubicBezTo>
                  <a:pt x="203" y="183"/>
                  <a:pt x="202" y="184"/>
                  <a:pt x="201" y="184"/>
                </a:cubicBezTo>
                <a:cubicBezTo>
                  <a:pt x="201" y="184"/>
                  <a:pt x="201" y="184"/>
                  <a:pt x="200" y="184"/>
                </a:cubicBezTo>
                <a:cubicBezTo>
                  <a:pt x="199" y="184"/>
                  <a:pt x="199" y="184"/>
                  <a:pt x="198" y="184"/>
                </a:cubicBezTo>
                <a:cubicBezTo>
                  <a:pt x="197" y="184"/>
                  <a:pt x="197" y="183"/>
                  <a:pt x="196" y="183"/>
                </a:cubicBezTo>
                <a:cubicBezTo>
                  <a:pt x="195" y="183"/>
                  <a:pt x="195" y="183"/>
                  <a:pt x="194" y="183"/>
                </a:cubicBezTo>
                <a:cubicBezTo>
                  <a:pt x="192" y="184"/>
                  <a:pt x="190" y="184"/>
                  <a:pt x="187" y="184"/>
                </a:cubicBezTo>
                <a:cubicBezTo>
                  <a:pt x="185" y="184"/>
                  <a:pt x="182" y="185"/>
                  <a:pt x="180" y="186"/>
                </a:cubicBezTo>
                <a:cubicBezTo>
                  <a:pt x="180" y="186"/>
                  <a:pt x="179" y="185"/>
                  <a:pt x="179" y="185"/>
                </a:cubicBezTo>
                <a:cubicBezTo>
                  <a:pt x="179" y="185"/>
                  <a:pt x="179" y="186"/>
                  <a:pt x="179" y="186"/>
                </a:cubicBezTo>
                <a:cubicBezTo>
                  <a:pt x="178" y="186"/>
                  <a:pt x="178" y="186"/>
                  <a:pt x="177" y="186"/>
                </a:cubicBezTo>
                <a:cubicBezTo>
                  <a:pt x="176" y="186"/>
                  <a:pt x="175" y="186"/>
                  <a:pt x="174" y="187"/>
                </a:cubicBezTo>
                <a:cubicBezTo>
                  <a:pt x="173" y="187"/>
                  <a:pt x="173" y="186"/>
                  <a:pt x="173" y="186"/>
                </a:cubicBezTo>
                <a:cubicBezTo>
                  <a:pt x="172" y="186"/>
                  <a:pt x="172" y="187"/>
                  <a:pt x="172" y="187"/>
                </a:cubicBezTo>
                <a:cubicBezTo>
                  <a:pt x="171" y="187"/>
                  <a:pt x="171" y="186"/>
                  <a:pt x="170" y="187"/>
                </a:cubicBezTo>
                <a:cubicBezTo>
                  <a:pt x="169" y="187"/>
                  <a:pt x="168" y="187"/>
                  <a:pt x="167" y="187"/>
                </a:cubicBezTo>
                <a:cubicBezTo>
                  <a:pt x="166" y="187"/>
                  <a:pt x="167" y="186"/>
                  <a:pt x="167" y="185"/>
                </a:cubicBezTo>
                <a:cubicBezTo>
                  <a:pt x="166" y="185"/>
                  <a:pt x="167" y="184"/>
                  <a:pt x="167" y="183"/>
                </a:cubicBezTo>
                <a:cubicBezTo>
                  <a:pt x="168" y="180"/>
                  <a:pt x="168" y="178"/>
                  <a:pt x="169" y="175"/>
                </a:cubicBezTo>
                <a:cubicBezTo>
                  <a:pt x="169" y="174"/>
                  <a:pt x="170" y="174"/>
                  <a:pt x="170" y="173"/>
                </a:cubicBezTo>
                <a:cubicBezTo>
                  <a:pt x="169" y="173"/>
                  <a:pt x="170" y="169"/>
                  <a:pt x="170" y="168"/>
                </a:cubicBezTo>
                <a:cubicBezTo>
                  <a:pt x="171" y="168"/>
                  <a:pt x="171" y="167"/>
                  <a:pt x="171" y="167"/>
                </a:cubicBezTo>
                <a:cubicBezTo>
                  <a:pt x="172" y="166"/>
                  <a:pt x="171" y="165"/>
                  <a:pt x="172" y="164"/>
                </a:cubicBezTo>
                <a:cubicBezTo>
                  <a:pt x="172" y="164"/>
                  <a:pt x="172" y="164"/>
                  <a:pt x="172" y="164"/>
                </a:cubicBezTo>
                <a:cubicBezTo>
                  <a:pt x="172" y="163"/>
                  <a:pt x="172" y="162"/>
                  <a:pt x="173" y="161"/>
                </a:cubicBezTo>
                <a:cubicBezTo>
                  <a:pt x="173" y="161"/>
                  <a:pt x="173" y="161"/>
                  <a:pt x="173" y="160"/>
                </a:cubicBezTo>
                <a:cubicBezTo>
                  <a:pt x="174" y="160"/>
                  <a:pt x="174" y="159"/>
                  <a:pt x="174" y="159"/>
                </a:cubicBezTo>
                <a:cubicBezTo>
                  <a:pt x="174" y="157"/>
                  <a:pt x="174" y="156"/>
                  <a:pt x="175" y="155"/>
                </a:cubicBezTo>
                <a:cubicBezTo>
                  <a:pt x="175" y="154"/>
                  <a:pt x="175" y="153"/>
                  <a:pt x="175" y="153"/>
                </a:cubicBezTo>
                <a:cubicBezTo>
                  <a:pt x="176" y="151"/>
                  <a:pt x="176" y="149"/>
                  <a:pt x="177" y="147"/>
                </a:cubicBezTo>
                <a:cubicBezTo>
                  <a:pt x="177" y="146"/>
                  <a:pt x="178" y="146"/>
                  <a:pt x="177" y="145"/>
                </a:cubicBezTo>
                <a:cubicBezTo>
                  <a:pt x="177" y="145"/>
                  <a:pt x="178" y="142"/>
                  <a:pt x="178" y="141"/>
                </a:cubicBezTo>
                <a:cubicBezTo>
                  <a:pt x="179" y="140"/>
                  <a:pt x="180" y="137"/>
                  <a:pt x="181" y="135"/>
                </a:cubicBezTo>
                <a:cubicBezTo>
                  <a:pt x="181" y="134"/>
                  <a:pt x="181" y="133"/>
                  <a:pt x="181" y="132"/>
                </a:cubicBezTo>
                <a:cubicBezTo>
                  <a:pt x="182" y="132"/>
                  <a:pt x="182" y="131"/>
                  <a:pt x="182" y="130"/>
                </a:cubicBezTo>
                <a:cubicBezTo>
                  <a:pt x="182" y="130"/>
                  <a:pt x="183" y="130"/>
                  <a:pt x="183" y="129"/>
                </a:cubicBezTo>
                <a:cubicBezTo>
                  <a:pt x="183" y="129"/>
                  <a:pt x="182" y="129"/>
                  <a:pt x="183" y="128"/>
                </a:cubicBezTo>
                <a:cubicBezTo>
                  <a:pt x="183" y="128"/>
                  <a:pt x="183" y="127"/>
                  <a:pt x="184" y="127"/>
                </a:cubicBezTo>
                <a:cubicBezTo>
                  <a:pt x="184" y="126"/>
                  <a:pt x="184" y="125"/>
                  <a:pt x="184" y="125"/>
                </a:cubicBezTo>
                <a:cubicBezTo>
                  <a:pt x="184" y="124"/>
                  <a:pt x="185" y="123"/>
                  <a:pt x="184" y="123"/>
                </a:cubicBezTo>
                <a:cubicBezTo>
                  <a:pt x="186" y="123"/>
                  <a:pt x="187" y="124"/>
                  <a:pt x="189" y="125"/>
                </a:cubicBezTo>
                <a:close/>
                <a:moveTo>
                  <a:pt x="157" y="104"/>
                </a:moveTo>
                <a:cubicBezTo>
                  <a:pt x="158" y="106"/>
                  <a:pt x="157" y="106"/>
                  <a:pt x="156" y="107"/>
                </a:cubicBezTo>
                <a:cubicBezTo>
                  <a:pt x="156" y="107"/>
                  <a:pt x="156" y="108"/>
                  <a:pt x="155" y="108"/>
                </a:cubicBezTo>
                <a:cubicBezTo>
                  <a:pt x="154" y="107"/>
                  <a:pt x="156" y="107"/>
                  <a:pt x="155" y="105"/>
                </a:cubicBezTo>
                <a:cubicBezTo>
                  <a:pt x="156" y="105"/>
                  <a:pt x="155" y="104"/>
                  <a:pt x="156" y="104"/>
                </a:cubicBezTo>
                <a:cubicBezTo>
                  <a:pt x="156" y="104"/>
                  <a:pt x="157" y="105"/>
                  <a:pt x="157" y="104"/>
                </a:cubicBezTo>
                <a:close/>
                <a:moveTo>
                  <a:pt x="152" y="106"/>
                </a:moveTo>
                <a:cubicBezTo>
                  <a:pt x="151" y="107"/>
                  <a:pt x="151" y="108"/>
                  <a:pt x="151" y="109"/>
                </a:cubicBezTo>
                <a:cubicBezTo>
                  <a:pt x="152" y="110"/>
                  <a:pt x="152" y="107"/>
                  <a:pt x="153" y="107"/>
                </a:cubicBezTo>
                <a:cubicBezTo>
                  <a:pt x="154" y="109"/>
                  <a:pt x="151" y="110"/>
                  <a:pt x="150" y="111"/>
                </a:cubicBezTo>
                <a:cubicBezTo>
                  <a:pt x="149" y="110"/>
                  <a:pt x="148" y="112"/>
                  <a:pt x="147" y="111"/>
                </a:cubicBezTo>
                <a:cubicBezTo>
                  <a:pt x="146" y="113"/>
                  <a:pt x="142" y="113"/>
                  <a:pt x="140" y="114"/>
                </a:cubicBezTo>
                <a:cubicBezTo>
                  <a:pt x="140" y="113"/>
                  <a:pt x="138" y="114"/>
                  <a:pt x="138" y="113"/>
                </a:cubicBezTo>
                <a:cubicBezTo>
                  <a:pt x="136" y="113"/>
                  <a:pt x="135" y="114"/>
                  <a:pt x="134" y="112"/>
                </a:cubicBezTo>
                <a:cubicBezTo>
                  <a:pt x="134" y="112"/>
                  <a:pt x="134" y="113"/>
                  <a:pt x="134" y="113"/>
                </a:cubicBezTo>
                <a:cubicBezTo>
                  <a:pt x="133" y="114"/>
                  <a:pt x="133" y="111"/>
                  <a:pt x="132" y="112"/>
                </a:cubicBezTo>
                <a:cubicBezTo>
                  <a:pt x="132" y="112"/>
                  <a:pt x="130" y="112"/>
                  <a:pt x="130" y="112"/>
                </a:cubicBezTo>
                <a:cubicBezTo>
                  <a:pt x="129" y="111"/>
                  <a:pt x="129" y="111"/>
                  <a:pt x="129" y="111"/>
                </a:cubicBezTo>
                <a:cubicBezTo>
                  <a:pt x="129" y="111"/>
                  <a:pt x="128" y="111"/>
                  <a:pt x="128" y="111"/>
                </a:cubicBezTo>
                <a:cubicBezTo>
                  <a:pt x="128" y="111"/>
                  <a:pt x="128" y="110"/>
                  <a:pt x="128" y="110"/>
                </a:cubicBezTo>
                <a:cubicBezTo>
                  <a:pt x="127" y="110"/>
                  <a:pt x="127" y="110"/>
                  <a:pt x="127" y="110"/>
                </a:cubicBezTo>
                <a:cubicBezTo>
                  <a:pt x="126" y="110"/>
                  <a:pt x="126" y="109"/>
                  <a:pt x="126" y="109"/>
                </a:cubicBezTo>
                <a:cubicBezTo>
                  <a:pt x="125" y="109"/>
                  <a:pt x="124" y="109"/>
                  <a:pt x="124" y="108"/>
                </a:cubicBezTo>
                <a:cubicBezTo>
                  <a:pt x="124" y="108"/>
                  <a:pt x="124" y="107"/>
                  <a:pt x="123" y="107"/>
                </a:cubicBezTo>
                <a:cubicBezTo>
                  <a:pt x="123" y="106"/>
                  <a:pt x="122" y="106"/>
                  <a:pt x="121" y="104"/>
                </a:cubicBezTo>
                <a:cubicBezTo>
                  <a:pt x="121" y="103"/>
                  <a:pt x="121" y="102"/>
                  <a:pt x="121" y="101"/>
                </a:cubicBezTo>
                <a:cubicBezTo>
                  <a:pt x="121" y="101"/>
                  <a:pt x="121" y="101"/>
                  <a:pt x="121" y="100"/>
                </a:cubicBezTo>
                <a:cubicBezTo>
                  <a:pt x="121" y="100"/>
                  <a:pt x="121" y="98"/>
                  <a:pt x="123" y="99"/>
                </a:cubicBezTo>
                <a:cubicBezTo>
                  <a:pt x="124" y="100"/>
                  <a:pt x="122" y="101"/>
                  <a:pt x="122" y="103"/>
                </a:cubicBezTo>
                <a:cubicBezTo>
                  <a:pt x="124" y="107"/>
                  <a:pt x="127" y="108"/>
                  <a:pt x="130" y="110"/>
                </a:cubicBezTo>
                <a:cubicBezTo>
                  <a:pt x="131" y="110"/>
                  <a:pt x="130" y="110"/>
                  <a:pt x="130" y="109"/>
                </a:cubicBezTo>
                <a:cubicBezTo>
                  <a:pt x="131" y="109"/>
                  <a:pt x="132" y="111"/>
                  <a:pt x="134" y="109"/>
                </a:cubicBezTo>
                <a:cubicBezTo>
                  <a:pt x="134" y="109"/>
                  <a:pt x="134" y="109"/>
                  <a:pt x="134" y="109"/>
                </a:cubicBezTo>
                <a:cubicBezTo>
                  <a:pt x="134" y="108"/>
                  <a:pt x="133" y="109"/>
                  <a:pt x="133" y="109"/>
                </a:cubicBezTo>
                <a:cubicBezTo>
                  <a:pt x="132" y="109"/>
                  <a:pt x="132" y="108"/>
                  <a:pt x="132" y="108"/>
                </a:cubicBezTo>
                <a:cubicBezTo>
                  <a:pt x="131" y="107"/>
                  <a:pt x="129" y="105"/>
                  <a:pt x="127" y="104"/>
                </a:cubicBezTo>
                <a:cubicBezTo>
                  <a:pt x="127" y="104"/>
                  <a:pt x="127" y="104"/>
                  <a:pt x="127" y="104"/>
                </a:cubicBezTo>
                <a:cubicBezTo>
                  <a:pt x="126" y="102"/>
                  <a:pt x="126" y="101"/>
                  <a:pt x="127" y="100"/>
                </a:cubicBezTo>
                <a:cubicBezTo>
                  <a:pt x="128" y="99"/>
                  <a:pt x="128" y="101"/>
                  <a:pt x="128" y="100"/>
                </a:cubicBezTo>
                <a:cubicBezTo>
                  <a:pt x="128" y="100"/>
                  <a:pt x="129" y="100"/>
                  <a:pt x="129" y="99"/>
                </a:cubicBezTo>
                <a:cubicBezTo>
                  <a:pt x="130" y="99"/>
                  <a:pt x="130" y="99"/>
                  <a:pt x="131" y="99"/>
                </a:cubicBezTo>
                <a:cubicBezTo>
                  <a:pt x="132" y="101"/>
                  <a:pt x="131" y="103"/>
                  <a:pt x="131" y="104"/>
                </a:cubicBezTo>
                <a:cubicBezTo>
                  <a:pt x="132" y="105"/>
                  <a:pt x="132" y="105"/>
                  <a:pt x="132" y="106"/>
                </a:cubicBezTo>
                <a:cubicBezTo>
                  <a:pt x="132" y="106"/>
                  <a:pt x="133" y="106"/>
                  <a:pt x="133" y="106"/>
                </a:cubicBezTo>
                <a:cubicBezTo>
                  <a:pt x="133" y="106"/>
                  <a:pt x="134" y="107"/>
                  <a:pt x="134" y="107"/>
                </a:cubicBezTo>
                <a:cubicBezTo>
                  <a:pt x="134" y="107"/>
                  <a:pt x="136" y="107"/>
                  <a:pt x="136" y="107"/>
                </a:cubicBezTo>
                <a:cubicBezTo>
                  <a:pt x="137" y="107"/>
                  <a:pt x="136" y="108"/>
                  <a:pt x="137" y="108"/>
                </a:cubicBezTo>
                <a:cubicBezTo>
                  <a:pt x="137" y="108"/>
                  <a:pt x="137" y="107"/>
                  <a:pt x="138" y="107"/>
                </a:cubicBezTo>
                <a:cubicBezTo>
                  <a:pt x="139" y="106"/>
                  <a:pt x="137" y="106"/>
                  <a:pt x="136" y="105"/>
                </a:cubicBezTo>
                <a:cubicBezTo>
                  <a:pt x="136" y="105"/>
                  <a:pt x="137" y="105"/>
                  <a:pt x="137" y="105"/>
                </a:cubicBezTo>
                <a:cubicBezTo>
                  <a:pt x="136" y="104"/>
                  <a:pt x="135" y="104"/>
                  <a:pt x="134" y="102"/>
                </a:cubicBezTo>
                <a:cubicBezTo>
                  <a:pt x="135" y="102"/>
                  <a:pt x="136" y="102"/>
                  <a:pt x="137" y="102"/>
                </a:cubicBezTo>
                <a:cubicBezTo>
                  <a:pt x="138" y="102"/>
                  <a:pt x="137" y="102"/>
                  <a:pt x="138" y="102"/>
                </a:cubicBezTo>
                <a:cubicBezTo>
                  <a:pt x="138" y="102"/>
                  <a:pt x="139" y="102"/>
                  <a:pt x="140" y="102"/>
                </a:cubicBezTo>
                <a:cubicBezTo>
                  <a:pt x="141" y="102"/>
                  <a:pt x="141" y="103"/>
                  <a:pt x="142" y="102"/>
                </a:cubicBezTo>
                <a:cubicBezTo>
                  <a:pt x="143" y="103"/>
                  <a:pt x="142" y="104"/>
                  <a:pt x="141" y="105"/>
                </a:cubicBezTo>
                <a:cubicBezTo>
                  <a:pt x="140" y="107"/>
                  <a:pt x="139" y="106"/>
                  <a:pt x="138" y="107"/>
                </a:cubicBezTo>
                <a:cubicBezTo>
                  <a:pt x="138" y="107"/>
                  <a:pt x="139" y="108"/>
                  <a:pt x="139" y="108"/>
                </a:cubicBezTo>
                <a:cubicBezTo>
                  <a:pt x="139" y="109"/>
                  <a:pt x="139" y="108"/>
                  <a:pt x="138" y="108"/>
                </a:cubicBezTo>
                <a:cubicBezTo>
                  <a:pt x="138" y="109"/>
                  <a:pt x="137" y="109"/>
                  <a:pt x="137" y="109"/>
                </a:cubicBezTo>
                <a:cubicBezTo>
                  <a:pt x="136" y="109"/>
                  <a:pt x="135" y="109"/>
                  <a:pt x="134" y="109"/>
                </a:cubicBezTo>
                <a:cubicBezTo>
                  <a:pt x="133" y="110"/>
                  <a:pt x="135" y="110"/>
                  <a:pt x="136" y="110"/>
                </a:cubicBezTo>
                <a:cubicBezTo>
                  <a:pt x="137" y="111"/>
                  <a:pt x="140" y="111"/>
                  <a:pt x="142" y="112"/>
                </a:cubicBezTo>
                <a:cubicBezTo>
                  <a:pt x="146" y="110"/>
                  <a:pt x="148" y="107"/>
                  <a:pt x="148" y="104"/>
                </a:cubicBezTo>
                <a:cubicBezTo>
                  <a:pt x="147" y="103"/>
                  <a:pt x="148" y="102"/>
                  <a:pt x="147" y="101"/>
                </a:cubicBezTo>
                <a:cubicBezTo>
                  <a:pt x="148" y="99"/>
                  <a:pt x="150" y="102"/>
                  <a:pt x="152" y="102"/>
                </a:cubicBezTo>
                <a:cubicBezTo>
                  <a:pt x="152" y="103"/>
                  <a:pt x="152" y="103"/>
                  <a:pt x="152" y="104"/>
                </a:cubicBezTo>
                <a:cubicBezTo>
                  <a:pt x="152" y="104"/>
                  <a:pt x="152" y="105"/>
                  <a:pt x="152" y="105"/>
                </a:cubicBezTo>
                <a:cubicBezTo>
                  <a:pt x="152" y="106"/>
                  <a:pt x="152" y="106"/>
                  <a:pt x="152" y="106"/>
                </a:cubicBezTo>
                <a:close/>
                <a:moveTo>
                  <a:pt x="154" y="92"/>
                </a:moveTo>
                <a:cubicBezTo>
                  <a:pt x="154" y="93"/>
                  <a:pt x="153" y="94"/>
                  <a:pt x="155" y="95"/>
                </a:cubicBezTo>
                <a:cubicBezTo>
                  <a:pt x="155" y="96"/>
                  <a:pt x="156" y="95"/>
                  <a:pt x="157" y="96"/>
                </a:cubicBezTo>
                <a:cubicBezTo>
                  <a:pt x="158" y="97"/>
                  <a:pt x="158" y="99"/>
                  <a:pt x="159" y="101"/>
                </a:cubicBezTo>
                <a:cubicBezTo>
                  <a:pt x="156" y="102"/>
                  <a:pt x="154" y="100"/>
                  <a:pt x="153" y="97"/>
                </a:cubicBezTo>
                <a:cubicBezTo>
                  <a:pt x="152" y="96"/>
                  <a:pt x="151" y="96"/>
                  <a:pt x="150" y="96"/>
                </a:cubicBezTo>
                <a:cubicBezTo>
                  <a:pt x="149" y="94"/>
                  <a:pt x="151" y="93"/>
                  <a:pt x="151" y="91"/>
                </a:cubicBezTo>
                <a:cubicBezTo>
                  <a:pt x="152" y="91"/>
                  <a:pt x="153" y="93"/>
                  <a:pt x="154" y="92"/>
                </a:cubicBezTo>
                <a:close/>
                <a:moveTo>
                  <a:pt x="126" y="91"/>
                </a:moveTo>
                <a:cubicBezTo>
                  <a:pt x="127" y="91"/>
                  <a:pt x="126" y="91"/>
                  <a:pt x="128" y="90"/>
                </a:cubicBezTo>
                <a:cubicBezTo>
                  <a:pt x="129" y="89"/>
                  <a:pt x="130" y="89"/>
                  <a:pt x="131" y="88"/>
                </a:cubicBezTo>
                <a:cubicBezTo>
                  <a:pt x="131" y="88"/>
                  <a:pt x="133" y="88"/>
                  <a:pt x="133" y="88"/>
                </a:cubicBezTo>
                <a:cubicBezTo>
                  <a:pt x="133" y="88"/>
                  <a:pt x="135" y="88"/>
                  <a:pt x="135" y="89"/>
                </a:cubicBezTo>
                <a:cubicBezTo>
                  <a:pt x="137" y="88"/>
                  <a:pt x="136" y="87"/>
                  <a:pt x="137" y="87"/>
                </a:cubicBezTo>
                <a:cubicBezTo>
                  <a:pt x="138" y="87"/>
                  <a:pt x="139" y="89"/>
                  <a:pt x="141" y="87"/>
                </a:cubicBezTo>
                <a:cubicBezTo>
                  <a:pt x="142" y="88"/>
                  <a:pt x="141" y="88"/>
                  <a:pt x="141" y="89"/>
                </a:cubicBezTo>
                <a:cubicBezTo>
                  <a:pt x="142" y="89"/>
                  <a:pt x="142" y="90"/>
                  <a:pt x="143" y="90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4" y="90"/>
                  <a:pt x="145" y="92"/>
                  <a:pt x="146" y="90"/>
                </a:cubicBezTo>
                <a:cubicBezTo>
                  <a:pt x="148" y="92"/>
                  <a:pt x="147" y="93"/>
                  <a:pt x="147" y="94"/>
                </a:cubicBezTo>
                <a:cubicBezTo>
                  <a:pt x="147" y="95"/>
                  <a:pt x="146" y="94"/>
                  <a:pt x="146" y="94"/>
                </a:cubicBezTo>
                <a:cubicBezTo>
                  <a:pt x="146" y="94"/>
                  <a:pt x="145" y="95"/>
                  <a:pt x="146" y="95"/>
                </a:cubicBezTo>
                <a:cubicBezTo>
                  <a:pt x="145" y="95"/>
                  <a:pt x="144" y="95"/>
                  <a:pt x="143" y="95"/>
                </a:cubicBezTo>
                <a:cubicBezTo>
                  <a:pt x="142" y="94"/>
                  <a:pt x="143" y="95"/>
                  <a:pt x="143" y="94"/>
                </a:cubicBezTo>
                <a:cubicBezTo>
                  <a:pt x="144" y="94"/>
                  <a:pt x="143" y="93"/>
                  <a:pt x="143" y="93"/>
                </a:cubicBezTo>
                <a:cubicBezTo>
                  <a:pt x="143" y="93"/>
                  <a:pt x="142" y="93"/>
                  <a:pt x="142" y="93"/>
                </a:cubicBezTo>
                <a:cubicBezTo>
                  <a:pt x="141" y="93"/>
                  <a:pt x="140" y="93"/>
                  <a:pt x="140" y="93"/>
                </a:cubicBezTo>
                <a:cubicBezTo>
                  <a:pt x="139" y="92"/>
                  <a:pt x="138" y="93"/>
                  <a:pt x="138" y="93"/>
                </a:cubicBezTo>
                <a:cubicBezTo>
                  <a:pt x="137" y="93"/>
                  <a:pt x="137" y="93"/>
                  <a:pt x="135" y="93"/>
                </a:cubicBezTo>
                <a:cubicBezTo>
                  <a:pt x="135" y="93"/>
                  <a:pt x="134" y="93"/>
                  <a:pt x="134" y="93"/>
                </a:cubicBezTo>
                <a:cubicBezTo>
                  <a:pt x="133" y="93"/>
                  <a:pt x="132" y="94"/>
                  <a:pt x="131" y="95"/>
                </a:cubicBezTo>
                <a:cubicBezTo>
                  <a:pt x="130" y="95"/>
                  <a:pt x="130" y="94"/>
                  <a:pt x="130" y="94"/>
                </a:cubicBezTo>
                <a:cubicBezTo>
                  <a:pt x="129" y="95"/>
                  <a:pt x="128" y="95"/>
                  <a:pt x="127" y="95"/>
                </a:cubicBezTo>
                <a:cubicBezTo>
                  <a:pt x="127" y="95"/>
                  <a:pt x="124" y="95"/>
                  <a:pt x="123" y="94"/>
                </a:cubicBezTo>
                <a:cubicBezTo>
                  <a:pt x="123" y="93"/>
                  <a:pt x="124" y="93"/>
                  <a:pt x="124" y="93"/>
                </a:cubicBezTo>
                <a:cubicBezTo>
                  <a:pt x="124" y="92"/>
                  <a:pt x="125" y="91"/>
                  <a:pt x="126" y="91"/>
                </a:cubicBezTo>
                <a:close/>
                <a:moveTo>
                  <a:pt x="116" y="101"/>
                </a:moveTo>
                <a:cubicBezTo>
                  <a:pt x="116" y="100"/>
                  <a:pt x="115" y="99"/>
                  <a:pt x="116" y="98"/>
                </a:cubicBezTo>
                <a:cubicBezTo>
                  <a:pt x="117" y="98"/>
                  <a:pt x="117" y="100"/>
                  <a:pt x="116" y="101"/>
                </a:cubicBezTo>
                <a:close/>
                <a:moveTo>
                  <a:pt x="123" y="88"/>
                </a:moveTo>
                <a:cubicBezTo>
                  <a:pt x="123" y="89"/>
                  <a:pt x="123" y="89"/>
                  <a:pt x="122" y="89"/>
                </a:cubicBezTo>
                <a:cubicBezTo>
                  <a:pt x="122" y="89"/>
                  <a:pt x="121" y="90"/>
                  <a:pt x="121" y="91"/>
                </a:cubicBezTo>
                <a:cubicBezTo>
                  <a:pt x="121" y="91"/>
                  <a:pt x="120" y="92"/>
                  <a:pt x="120" y="92"/>
                </a:cubicBezTo>
                <a:cubicBezTo>
                  <a:pt x="120" y="92"/>
                  <a:pt x="119" y="92"/>
                  <a:pt x="119" y="93"/>
                </a:cubicBezTo>
                <a:cubicBezTo>
                  <a:pt x="119" y="93"/>
                  <a:pt x="120" y="93"/>
                  <a:pt x="120" y="93"/>
                </a:cubicBezTo>
                <a:cubicBezTo>
                  <a:pt x="119" y="94"/>
                  <a:pt x="118" y="96"/>
                  <a:pt x="116" y="95"/>
                </a:cubicBezTo>
                <a:cubicBezTo>
                  <a:pt x="115" y="92"/>
                  <a:pt x="119" y="89"/>
                  <a:pt x="123" y="88"/>
                </a:cubicBezTo>
                <a:close/>
                <a:moveTo>
                  <a:pt x="86" y="186"/>
                </a:moveTo>
                <a:cubicBezTo>
                  <a:pt x="86" y="186"/>
                  <a:pt x="86" y="186"/>
                  <a:pt x="86" y="186"/>
                </a:cubicBezTo>
                <a:cubicBezTo>
                  <a:pt x="86" y="186"/>
                  <a:pt x="85" y="185"/>
                  <a:pt x="85" y="185"/>
                </a:cubicBezTo>
                <a:cubicBezTo>
                  <a:pt x="85" y="184"/>
                  <a:pt x="86" y="184"/>
                  <a:pt x="86" y="184"/>
                </a:cubicBezTo>
                <a:cubicBezTo>
                  <a:pt x="86" y="184"/>
                  <a:pt x="85" y="183"/>
                  <a:pt x="85" y="182"/>
                </a:cubicBezTo>
                <a:cubicBezTo>
                  <a:pt x="85" y="182"/>
                  <a:pt x="86" y="181"/>
                  <a:pt x="85" y="181"/>
                </a:cubicBezTo>
                <a:cubicBezTo>
                  <a:pt x="85" y="181"/>
                  <a:pt x="85" y="181"/>
                  <a:pt x="85" y="180"/>
                </a:cubicBezTo>
                <a:cubicBezTo>
                  <a:pt x="85" y="179"/>
                  <a:pt x="84" y="178"/>
                  <a:pt x="84" y="176"/>
                </a:cubicBezTo>
                <a:cubicBezTo>
                  <a:pt x="84" y="176"/>
                  <a:pt x="84" y="176"/>
                  <a:pt x="84" y="176"/>
                </a:cubicBezTo>
                <a:cubicBezTo>
                  <a:pt x="83" y="175"/>
                  <a:pt x="84" y="174"/>
                  <a:pt x="84" y="173"/>
                </a:cubicBezTo>
                <a:cubicBezTo>
                  <a:pt x="84" y="172"/>
                  <a:pt x="83" y="171"/>
                  <a:pt x="83" y="170"/>
                </a:cubicBezTo>
                <a:cubicBezTo>
                  <a:pt x="83" y="170"/>
                  <a:pt x="82" y="168"/>
                  <a:pt x="82" y="167"/>
                </a:cubicBezTo>
                <a:cubicBezTo>
                  <a:pt x="82" y="167"/>
                  <a:pt x="83" y="167"/>
                  <a:pt x="83" y="167"/>
                </a:cubicBezTo>
                <a:cubicBezTo>
                  <a:pt x="83" y="167"/>
                  <a:pt x="82" y="165"/>
                  <a:pt x="82" y="165"/>
                </a:cubicBezTo>
                <a:cubicBezTo>
                  <a:pt x="82" y="164"/>
                  <a:pt x="82" y="164"/>
                  <a:pt x="82" y="163"/>
                </a:cubicBezTo>
                <a:cubicBezTo>
                  <a:pt x="82" y="163"/>
                  <a:pt x="83" y="161"/>
                  <a:pt x="82" y="160"/>
                </a:cubicBezTo>
                <a:cubicBezTo>
                  <a:pt x="82" y="159"/>
                  <a:pt x="82" y="158"/>
                  <a:pt x="82" y="158"/>
                </a:cubicBezTo>
                <a:cubicBezTo>
                  <a:pt x="83" y="156"/>
                  <a:pt x="81" y="155"/>
                  <a:pt x="81" y="154"/>
                </a:cubicBezTo>
                <a:cubicBezTo>
                  <a:pt x="81" y="154"/>
                  <a:pt x="82" y="153"/>
                  <a:pt x="82" y="153"/>
                </a:cubicBezTo>
                <a:cubicBezTo>
                  <a:pt x="82" y="153"/>
                  <a:pt x="81" y="152"/>
                  <a:pt x="81" y="152"/>
                </a:cubicBezTo>
                <a:cubicBezTo>
                  <a:pt x="81" y="152"/>
                  <a:pt x="82" y="152"/>
                  <a:pt x="82" y="152"/>
                </a:cubicBezTo>
                <a:cubicBezTo>
                  <a:pt x="82" y="151"/>
                  <a:pt x="81" y="151"/>
                  <a:pt x="81" y="150"/>
                </a:cubicBezTo>
                <a:cubicBezTo>
                  <a:pt x="81" y="150"/>
                  <a:pt x="82" y="150"/>
                  <a:pt x="81" y="150"/>
                </a:cubicBezTo>
                <a:cubicBezTo>
                  <a:pt x="81" y="149"/>
                  <a:pt x="81" y="148"/>
                  <a:pt x="81" y="148"/>
                </a:cubicBezTo>
                <a:cubicBezTo>
                  <a:pt x="81" y="147"/>
                  <a:pt x="81" y="146"/>
                  <a:pt x="81" y="145"/>
                </a:cubicBezTo>
                <a:cubicBezTo>
                  <a:pt x="81" y="144"/>
                  <a:pt x="80" y="143"/>
                  <a:pt x="80" y="143"/>
                </a:cubicBezTo>
                <a:cubicBezTo>
                  <a:pt x="80" y="142"/>
                  <a:pt x="80" y="143"/>
                  <a:pt x="80" y="142"/>
                </a:cubicBezTo>
                <a:cubicBezTo>
                  <a:pt x="80" y="142"/>
                  <a:pt x="80" y="141"/>
                  <a:pt x="80" y="141"/>
                </a:cubicBezTo>
                <a:cubicBezTo>
                  <a:pt x="80" y="141"/>
                  <a:pt x="80" y="140"/>
                  <a:pt x="80" y="140"/>
                </a:cubicBezTo>
                <a:cubicBezTo>
                  <a:pt x="80" y="139"/>
                  <a:pt x="80" y="139"/>
                  <a:pt x="80" y="137"/>
                </a:cubicBezTo>
                <a:cubicBezTo>
                  <a:pt x="80" y="137"/>
                  <a:pt x="81" y="137"/>
                  <a:pt x="80" y="137"/>
                </a:cubicBezTo>
                <a:cubicBezTo>
                  <a:pt x="80" y="136"/>
                  <a:pt x="80" y="136"/>
                  <a:pt x="80" y="136"/>
                </a:cubicBezTo>
                <a:cubicBezTo>
                  <a:pt x="80" y="135"/>
                  <a:pt x="81" y="134"/>
                  <a:pt x="81" y="134"/>
                </a:cubicBezTo>
                <a:cubicBezTo>
                  <a:pt x="81" y="133"/>
                  <a:pt x="81" y="133"/>
                  <a:pt x="81" y="132"/>
                </a:cubicBezTo>
                <a:cubicBezTo>
                  <a:pt x="81" y="131"/>
                  <a:pt x="80" y="129"/>
                  <a:pt x="80" y="128"/>
                </a:cubicBezTo>
                <a:cubicBezTo>
                  <a:pt x="81" y="128"/>
                  <a:pt x="81" y="127"/>
                  <a:pt x="82" y="126"/>
                </a:cubicBezTo>
                <a:cubicBezTo>
                  <a:pt x="82" y="125"/>
                  <a:pt x="82" y="124"/>
                  <a:pt x="82" y="123"/>
                </a:cubicBezTo>
                <a:cubicBezTo>
                  <a:pt x="82" y="123"/>
                  <a:pt x="82" y="122"/>
                  <a:pt x="83" y="121"/>
                </a:cubicBezTo>
                <a:cubicBezTo>
                  <a:pt x="83" y="120"/>
                  <a:pt x="83" y="120"/>
                  <a:pt x="83" y="120"/>
                </a:cubicBezTo>
                <a:cubicBezTo>
                  <a:pt x="83" y="119"/>
                  <a:pt x="84" y="119"/>
                  <a:pt x="84" y="119"/>
                </a:cubicBezTo>
                <a:cubicBezTo>
                  <a:pt x="84" y="119"/>
                  <a:pt x="83" y="119"/>
                  <a:pt x="83" y="119"/>
                </a:cubicBezTo>
                <a:cubicBezTo>
                  <a:pt x="84" y="118"/>
                  <a:pt x="85" y="117"/>
                  <a:pt x="86" y="116"/>
                </a:cubicBezTo>
                <a:cubicBezTo>
                  <a:pt x="87" y="116"/>
                  <a:pt x="86" y="115"/>
                  <a:pt x="87" y="115"/>
                </a:cubicBezTo>
                <a:cubicBezTo>
                  <a:pt x="87" y="115"/>
                  <a:pt x="88" y="114"/>
                  <a:pt x="88" y="113"/>
                </a:cubicBezTo>
                <a:cubicBezTo>
                  <a:pt x="90" y="111"/>
                  <a:pt x="92" y="109"/>
                  <a:pt x="93" y="107"/>
                </a:cubicBezTo>
                <a:cubicBezTo>
                  <a:pt x="95" y="106"/>
                  <a:pt x="97" y="104"/>
                  <a:pt x="100" y="102"/>
                </a:cubicBezTo>
                <a:cubicBezTo>
                  <a:pt x="100" y="102"/>
                  <a:pt x="101" y="102"/>
                  <a:pt x="101" y="102"/>
                </a:cubicBezTo>
                <a:cubicBezTo>
                  <a:pt x="101" y="102"/>
                  <a:pt x="101" y="101"/>
                  <a:pt x="101" y="101"/>
                </a:cubicBezTo>
                <a:cubicBezTo>
                  <a:pt x="102" y="101"/>
                  <a:pt x="104" y="100"/>
                  <a:pt x="105" y="100"/>
                </a:cubicBezTo>
                <a:cubicBezTo>
                  <a:pt x="105" y="100"/>
                  <a:pt x="106" y="99"/>
                  <a:pt x="107" y="99"/>
                </a:cubicBezTo>
                <a:cubicBezTo>
                  <a:pt x="108" y="99"/>
                  <a:pt x="110" y="99"/>
                  <a:pt x="112" y="99"/>
                </a:cubicBezTo>
                <a:cubicBezTo>
                  <a:pt x="113" y="100"/>
                  <a:pt x="113" y="101"/>
                  <a:pt x="114" y="102"/>
                </a:cubicBezTo>
                <a:cubicBezTo>
                  <a:pt x="115" y="102"/>
                  <a:pt x="115" y="104"/>
                  <a:pt x="116" y="104"/>
                </a:cubicBezTo>
                <a:cubicBezTo>
                  <a:pt x="116" y="105"/>
                  <a:pt x="117" y="105"/>
                  <a:pt x="117" y="106"/>
                </a:cubicBezTo>
                <a:cubicBezTo>
                  <a:pt x="118" y="106"/>
                  <a:pt x="118" y="108"/>
                  <a:pt x="119" y="108"/>
                </a:cubicBezTo>
                <a:cubicBezTo>
                  <a:pt x="119" y="108"/>
                  <a:pt x="118" y="109"/>
                  <a:pt x="119" y="109"/>
                </a:cubicBezTo>
                <a:cubicBezTo>
                  <a:pt x="119" y="109"/>
                  <a:pt x="121" y="111"/>
                  <a:pt x="122" y="112"/>
                </a:cubicBezTo>
                <a:cubicBezTo>
                  <a:pt x="122" y="112"/>
                  <a:pt x="122" y="112"/>
                  <a:pt x="122" y="112"/>
                </a:cubicBezTo>
                <a:cubicBezTo>
                  <a:pt x="123" y="113"/>
                  <a:pt x="123" y="114"/>
                  <a:pt x="124" y="114"/>
                </a:cubicBezTo>
                <a:cubicBezTo>
                  <a:pt x="125" y="115"/>
                  <a:pt x="125" y="115"/>
                  <a:pt x="126" y="115"/>
                </a:cubicBezTo>
                <a:cubicBezTo>
                  <a:pt x="126" y="115"/>
                  <a:pt x="127" y="116"/>
                  <a:pt x="128" y="116"/>
                </a:cubicBezTo>
                <a:cubicBezTo>
                  <a:pt x="128" y="116"/>
                  <a:pt x="130" y="116"/>
                  <a:pt x="130" y="117"/>
                </a:cubicBezTo>
                <a:cubicBezTo>
                  <a:pt x="131" y="117"/>
                  <a:pt x="132" y="117"/>
                  <a:pt x="132" y="117"/>
                </a:cubicBezTo>
                <a:cubicBezTo>
                  <a:pt x="133" y="118"/>
                  <a:pt x="134" y="118"/>
                  <a:pt x="135" y="118"/>
                </a:cubicBezTo>
                <a:cubicBezTo>
                  <a:pt x="135" y="118"/>
                  <a:pt x="135" y="119"/>
                  <a:pt x="135" y="119"/>
                </a:cubicBezTo>
                <a:cubicBezTo>
                  <a:pt x="136" y="119"/>
                  <a:pt x="136" y="118"/>
                  <a:pt x="136" y="118"/>
                </a:cubicBezTo>
                <a:cubicBezTo>
                  <a:pt x="137" y="118"/>
                  <a:pt x="137" y="119"/>
                  <a:pt x="137" y="119"/>
                </a:cubicBezTo>
                <a:cubicBezTo>
                  <a:pt x="138" y="119"/>
                  <a:pt x="138" y="119"/>
                  <a:pt x="139" y="119"/>
                </a:cubicBezTo>
                <a:cubicBezTo>
                  <a:pt x="139" y="119"/>
                  <a:pt x="139" y="119"/>
                  <a:pt x="139" y="119"/>
                </a:cubicBezTo>
                <a:cubicBezTo>
                  <a:pt x="140" y="119"/>
                  <a:pt x="140" y="118"/>
                  <a:pt x="140" y="118"/>
                </a:cubicBezTo>
                <a:cubicBezTo>
                  <a:pt x="141" y="118"/>
                  <a:pt x="142" y="119"/>
                  <a:pt x="143" y="118"/>
                </a:cubicBezTo>
                <a:cubicBezTo>
                  <a:pt x="144" y="117"/>
                  <a:pt x="146" y="117"/>
                  <a:pt x="146" y="116"/>
                </a:cubicBezTo>
                <a:cubicBezTo>
                  <a:pt x="147" y="116"/>
                  <a:pt x="147" y="115"/>
                  <a:pt x="148" y="115"/>
                </a:cubicBezTo>
                <a:cubicBezTo>
                  <a:pt x="149" y="115"/>
                  <a:pt x="150" y="115"/>
                  <a:pt x="150" y="115"/>
                </a:cubicBezTo>
                <a:cubicBezTo>
                  <a:pt x="151" y="115"/>
                  <a:pt x="151" y="114"/>
                  <a:pt x="151" y="114"/>
                </a:cubicBezTo>
                <a:cubicBezTo>
                  <a:pt x="151" y="114"/>
                  <a:pt x="152" y="114"/>
                  <a:pt x="152" y="114"/>
                </a:cubicBezTo>
                <a:cubicBezTo>
                  <a:pt x="152" y="114"/>
                  <a:pt x="153" y="113"/>
                  <a:pt x="154" y="112"/>
                </a:cubicBezTo>
                <a:cubicBezTo>
                  <a:pt x="155" y="112"/>
                  <a:pt x="157" y="111"/>
                  <a:pt x="159" y="109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60" y="108"/>
                  <a:pt x="160" y="108"/>
                  <a:pt x="162" y="107"/>
                </a:cubicBezTo>
                <a:cubicBezTo>
                  <a:pt x="163" y="107"/>
                  <a:pt x="163" y="108"/>
                  <a:pt x="164" y="109"/>
                </a:cubicBezTo>
                <a:cubicBezTo>
                  <a:pt x="165" y="109"/>
                  <a:pt x="165" y="109"/>
                  <a:pt x="165" y="110"/>
                </a:cubicBezTo>
                <a:cubicBezTo>
                  <a:pt x="166" y="110"/>
                  <a:pt x="166" y="110"/>
                  <a:pt x="167" y="110"/>
                </a:cubicBezTo>
                <a:cubicBezTo>
                  <a:pt x="169" y="111"/>
                  <a:pt x="170" y="113"/>
                  <a:pt x="172" y="114"/>
                </a:cubicBezTo>
                <a:cubicBezTo>
                  <a:pt x="172" y="114"/>
                  <a:pt x="173" y="114"/>
                  <a:pt x="173" y="114"/>
                </a:cubicBezTo>
                <a:cubicBezTo>
                  <a:pt x="173" y="115"/>
                  <a:pt x="173" y="115"/>
                  <a:pt x="173" y="115"/>
                </a:cubicBezTo>
                <a:cubicBezTo>
                  <a:pt x="174" y="115"/>
                  <a:pt x="174" y="115"/>
                  <a:pt x="175" y="115"/>
                </a:cubicBezTo>
                <a:cubicBezTo>
                  <a:pt x="175" y="116"/>
                  <a:pt x="175" y="116"/>
                  <a:pt x="175" y="116"/>
                </a:cubicBezTo>
                <a:cubicBezTo>
                  <a:pt x="176" y="117"/>
                  <a:pt x="177" y="117"/>
                  <a:pt x="178" y="118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9" y="119"/>
                  <a:pt x="180" y="119"/>
                  <a:pt x="180" y="119"/>
                </a:cubicBezTo>
                <a:cubicBezTo>
                  <a:pt x="180" y="120"/>
                  <a:pt x="181" y="120"/>
                  <a:pt x="182" y="120"/>
                </a:cubicBezTo>
                <a:cubicBezTo>
                  <a:pt x="182" y="121"/>
                  <a:pt x="182" y="121"/>
                  <a:pt x="181" y="121"/>
                </a:cubicBezTo>
                <a:cubicBezTo>
                  <a:pt x="182" y="121"/>
                  <a:pt x="181" y="121"/>
                  <a:pt x="181" y="122"/>
                </a:cubicBezTo>
                <a:cubicBezTo>
                  <a:pt x="181" y="122"/>
                  <a:pt x="181" y="123"/>
                  <a:pt x="181" y="124"/>
                </a:cubicBezTo>
                <a:cubicBezTo>
                  <a:pt x="181" y="124"/>
                  <a:pt x="181" y="125"/>
                  <a:pt x="181" y="125"/>
                </a:cubicBezTo>
                <a:cubicBezTo>
                  <a:pt x="180" y="126"/>
                  <a:pt x="180" y="126"/>
                  <a:pt x="180" y="127"/>
                </a:cubicBezTo>
                <a:cubicBezTo>
                  <a:pt x="180" y="127"/>
                  <a:pt x="179" y="128"/>
                  <a:pt x="179" y="129"/>
                </a:cubicBezTo>
                <a:cubicBezTo>
                  <a:pt x="179" y="130"/>
                  <a:pt x="179" y="131"/>
                  <a:pt x="179" y="131"/>
                </a:cubicBezTo>
                <a:cubicBezTo>
                  <a:pt x="178" y="132"/>
                  <a:pt x="178" y="133"/>
                  <a:pt x="177" y="134"/>
                </a:cubicBezTo>
                <a:cubicBezTo>
                  <a:pt x="177" y="135"/>
                  <a:pt x="177" y="136"/>
                  <a:pt x="177" y="136"/>
                </a:cubicBezTo>
                <a:cubicBezTo>
                  <a:pt x="177" y="137"/>
                  <a:pt x="176" y="138"/>
                  <a:pt x="176" y="139"/>
                </a:cubicBezTo>
                <a:cubicBezTo>
                  <a:pt x="175" y="140"/>
                  <a:pt x="176" y="143"/>
                  <a:pt x="174" y="144"/>
                </a:cubicBezTo>
                <a:cubicBezTo>
                  <a:pt x="174" y="144"/>
                  <a:pt x="174" y="146"/>
                  <a:pt x="174" y="146"/>
                </a:cubicBezTo>
                <a:cubicBezTo>
                  <a:pt x="173" y="146"/>
                  <a:pt x="174" y="147"/>
                  <a:pt x="174" y="147"/>
                </a:cubicBezTo>
                <a:cubicBezTo>
                  <a:pt x="174" y="147"/>
                  <a:pt x="173" y="147"/>
                  <a:pt x="173" y="148"/>
                </a:cubicBezTo>
                <a:cubicBezTo>
                  <a:pt x="173" y="148"/>
                  <a:pt x="173" y="149"/>
                  <a:pt x="173" y="150"/>
                </a:cubicBezTo>
                <a:cubicBezTo>
                  <a:pt x="173" y="150"/>
                  <a:pt x="172" y="150"/>
                  <a:pt x="172" y="150"/>
                </a:cubicBezTo>
                <a:cubicBezTo>
                  <a:pt x="172" y="151"/>
                  <a:pt x="172" y="151"/>
                  <a:pt x="172" y="151"/>
                </a:cubicBezTo>
                <a:cubicBezTo>
                  <a:pt x="172" y="151"/>
                  <a:pt x="172" y="152"/>
                  <a:pt x="172" y="152"/>
                </a:cubicBezTo>
                <a:cubicBezTo>
                  <a:pt x="172" y="152"/>
                  <a:pt x="172" y="153"/>
                  <a:pt x="172" y="153"/>
                </a:cubicBezTo>
                <a:cubicBezTo>
                  <a:pt x="172" y="154"/>
                  <a:pt x="171" y="154"/>
                  <a:pt x="171" y="154"/>
                </a:cubicBezTo>
                <a:cubicBezTo>
                  <a:pt x="171" y="155"/>
                  <a:pt x="171" y="155"/>
                  <a:pt x="171" y="156"/>
                </a:cubicBezTo>
                <a:cubicBezTo>
                  <a:pt x="171" y="158"/>
                  <a:pt x="170" y="160"/>
                  <a:pt x="169" y="162"/>
                </a:cubicBezTo>
                <a:cubicBezTo>
                  <a:pt x="169" y="162"/>
                  <a:pt x="169" y="163"/>
                  <a:pt x="169" y="163"/>
                </a:cubicBezTo>
                <a:cubicBezTo>
                  <a:pt x="169" y="164"/>
                  <a:pt x="169" y="164"/>
                  <a:pt x="169" y="164"/>
                </a:cubicBezTo>
                <a:cubicBezTo>
                  <a:pt x="169" y="165"/>
                  <a:pt x="168" y="165"/>
                  <a:pt x="168" y="165"/>
                </a:cubicBezTo>
                <a:cubicBezTo>
                  <a:pt x="168" y="165"/>
                  <a:pt x="168" y="166"/>
                  <a:pt x="168" y="167"/>
                </a:cubicBezTo>
                <a:cubicBezTo>
                  <a:pt x="168" y="167"/>
                  <a:pt x="167" y="167"/>
                  <a:pt x="167" y="168"/>
                </a:cubicBezTo>
                <a:cubicBezTo>
                  <a:pt x="167" y="169"/>
                  <a:pt x="167" y="170"/>
                  <a:pt x="167" y="171"/>
                </a:cubicBezTo>
                <a:cubicBezTo>
                  <a:pt x="166" y="172"/>
                  <a:pt x="166" y="174"/>
                  <a:pt x="165" y="176"/>
                </a:cubicBezTo>
                <a:cubicBezTo>
                  <a:pt x="165" y="176"/>
                  <a:pt x="166" y="176"/>
                  <a:pt x="165" y="176"/>
                </a:cubicBezTo>
                <a:cubicBezTo>
                  <a:pt x="164" y="177"/>
                  <a:pt x="165" y="179"/>
                  <a:pt x="164" y="180"/>
                </a:cubicBezTo>
                <a:cubicBezTo>
                  <a:pt x="164" y="181"/>
                  <a:pt x="164" y="183"/>
                  <a:pt x="163" y="184"/>
                </a:cubicBezTo>
                <a:cubicBezTo>
                  <a:pt x="163" y="185"/>
                  <a:pt x="163" y="185"/>
                  <a:pt x="163" y="186"/>
                </a:cubicBezTo>
                <a:cubicBezTo>
                  <a:pt x="162" y="187"/>
                  <a:pt x="162" y="187"/>
                  <a:pt x="162" y="188"/>
                </a:cubicBezTo>
                <a:cubicBezTo>
                  <a:pt x="161" y="188"/>
                  <a:pt x="160" y="188"/>
                  <a:pt x="160" y="188"/>
                </a:cubicBezTo>
                <a:cubicBezTo>
                  <a:pt x="160" y="188"/>
                  <a:pt x="159" y="189"/>
                  <a:pt x="159" y="188"/>
                </a:cubicBezTo>
                <a:cubicBezTo>
                  <a:pt x="159" y="188"/>
                  <a:pt x="158" y="188"/>
                  <a:pt x="158" y="188"/>
                </a:cubicBezTo>
                <a:cubicBezTo>
                  <a:pt x="157" y="188"/>
                  <a:pt x="157" y="189"/>
                  <a:pt x="156" y="189"/>
                </a:cubicBezTo>
                <a:cubicBezTo>
                  <a:pt x="156" y="189"/>
                  <a:pt x="156" y="188"/>
                  <a:pt x="155" y="189"/>
                </a:cubicBezTo>
                <a:cubicBezTo>
                  <a:pt x="155" y="189"/>
                  <a:pt x="152" y="189"/>
                  <a:pt x="150" y="190"/>
                </a:cubicBezTo>
                <a:cubicBezTo>
                  <a:pt x="149" y="190"/>
                  <a:pt x="148" y="190"/>
                  <a:pt x="147" y="190"/>
                </a:cubicBezTo>
                <a:cubicBezTo>
                  <a:pt x="146" y="190"/>
                  <a:pt x="144" y="191"/>
                  <a:pt x="143" y="191"/>
                </a:cubicBezTo>
                <a:cubicBezTo>
                  <a:pt x="143" y="191"/>
                  <a:pt x="143" y="190"/>
                  <a:pt x="142" y="191"/>
                </a:cubicBezTo>
                <a:cubicBezTo>
                  <a:pt x="142" y="191"/>
                  <a:pt x="140" y="191"/>
                  <a:pt x="139" y="191"/>
                </a:cubicBezTo>
                <a:cubicBezTo>
                  <a:pt x="138" y="191"/>
                  <a:pt x="137" y="192"/>
                  <a:pt x="135" y="192"/>
                </a:cubicBezTo>
                <a:cubicBezTo>
                  <a:pt x="135" y="192"/>
                  <a:pt x="135" y="191"/>
                  <a:pt x="135" y="191"/>
                </a:cubicBezTo>
                <a:cubicBezTo>
                  <a:pt x="134" y="191"/>
                  <a:pt x="134" y="192"/>
                  <a:pt x="133" y="192"/>
                </a:cubicBezTo>
                <a:cubicBezTo>
                  <a:pt x="133" y="192"/>
                  <a:pt x="133" y="192"/>
                  <a:pt x="133" y="192"/>
                </a:cubicBezTo>
                <a:cubicBezTo>
                  <a:pt x="132" y="192"/>
                  <a:pt x="132" y="192"/>
                  <a:pt x="132" y="193"/>
                </a:cubicBezTo>
                <a:cubicBezTo>
                  <a:pt x="131" y="192"/>
                  <a:pt x="130" y="192"/>
                  <a:pt x="129" y="192"/>
                </a:cubicBezTo>
                <a:cubicBezTo>
                  <a:pt x="129" y="192"/>
                  <a:pt x="128" y="192"/>
                  <a:pt x="128" y="192"/>
                </a:cubicBezTo>
                <a:cubicBezTo>
                  <a:pt x="128" y="192"/>
                  <a:pt x="128" y="193"/>
                  <a:pt x="127" y="193"/>
                </a:cubicBezTo>
                <a:cubicBezTo>
                  <a:pt x="127" y="192"/>
                  <a:pt x="126" y="193"/>
                  <a:pt x="125" y="193"/>
                </a:cubicBezTo>
                <a:cubicBezTo>
                  <a:pt x="124" y="193"/>
                  <a:pt x="123" y="193"/>
                  <a:pt x="122" y="193"/>
                </a:cubicBezTo>
                <a:cubicBezTo>
                  <a:pt x="121" y="193"/>
                  <a:pt x="119" y="194"/>
                  <a:pt x="118" y="194"/>
                </a:cubicBezTo>
                <a:cubicBezTo>
                  <a:pt x="117" y="194"/>
                  <a:pt x="117" y="194"/>
                  <a:pt x="117" y="194"/>
                </a:cubicBezTo>
                <a:cubicBezTo>
                  <a:pt x="117" y="194"/>
                  <a:pt x="116" y="193"/>
                  <a:pt x="116" y="193"/>
                </a:cubicBezTo>
                <a:cubicBezTo>
                  <a:pt x="116" y="193"/>
                  <a:pt x="116" y="194"/>
                  <a:pt x="115" y="194"/>
                </a:cubicBezTo>
                <a:cubicBezTo>
                  <a:pt x="115" y="194"/>
                  <a:pt x="114" y="193"/>
                  <a:pt x="113" y="194"/>
                </a:cubicBezTo>
                <a:cubicBezTo>
                  <a:pt x="113" y="193"/>
                  <a:pt x="111" y="195"/>
                  <a:pt x="111" y="194"/>
                </a:cubicBezTo>
                <a:cubicBezTo>
                  <a:pt x="110" y="195"/>
                  <a:pt x="110" y="194"/>
                  <a:pt x="109" y="194"/>
                </a:cubicBezTo>
                <a:cubicBezTo>
                  <a:pt x="109" y="194"/>
                  <a:pt x="108" y="195"/>
                  <a:pt x="107" y="195"/>
                </a:cubicBezTo>
                <a:cubicBezTo>
                  <a:pt x="107" y="195"/>
                  <a:pt x="107" y="194"/>
                  <a:pt x="107" y="194"/>
                </a:cubicBezTo>
                <a:cubicBezTo>
                  <a:pt x="106" y="194"/>
                  <a:pt x="106" y="195"/>
                  <a:pt x="105" y="195"/>
                </a:cubicBezTo>
                <a:cubicBezTo>
                  <a:pt x="104" y="195"/>
                  <a:pt x="104" y="196"/>
                  <a:pt x="104" y="196"/>
                </a:cubicBezTo>
                <a:cubicBezTo>
                  <a:pt x="103" y="196"/>
                  <a:pt x="103" y="195"/>
                  <a:pt x="103" y="195"/>
                </a:cubicBezTo>
                <a:cubicBezTo>
                  <a:pt x="103" y="195"/>
                  <a:pt x="102" y="195"/>
                  <a:pt x="101" y="195"/>
                </a:cubicBezTo>
                <a:cubicBezTo>
                  <a:pt x="101" y="195"/>
                  <a:pt x="101" y="195"/>
                  <a:pt x="100" y="195"/>
                </a:cubicBezTo>
                <a:cubicBezTo>
                  <a:pt x="100" y="195"/>
                  <a:pt x="99" y="196"/>
                  <a:pt x="98" y="196"/>
                </a:cubicBezTo>
                <a:cubicBezTo>
                  <a:pt x="97" y="195"/>
                  <a:pt x="96" y="196"/>
                  <a:pt x="95" y="196"/>
                </a:cubicBezTo>
                <a:cubicBezTo>
                  <a:pt x="93" y="196"/>
                  <a:pt x="92" y="196"/>
                  <a:pt x="91" y="197"/>
                </a:cubicBezTo>
                <a:cubicBezTo>
                  <a:pt x="89" y="193"/>
                  <a:pt x="87" y="190"/>
                  <a:pt x="86" y="186"/>
                </a:cubicBezTo>
                <a:close/>
                <a:moveTo>
                  <a:pt x="71" y="201"/>
                </a:moveTo>
                <a:cubicBezTo>
                  <a:pt x="71" y="202"/>
                  <a:pt x="70" y="202"/>
                  <a:pt x="70" y="202"/>
                </a:cubicBezTo>
                <a:cubicBezTo>
                  <a:pt x="70" y="202"/>
                  <a:pt x="70" y="201"/>
                  <a:pt x="71" y="201"/>
                </a:cubicBezTo>
                <a:close/>
                <a:moveTo>
                  <a:pt x="66" y="203"/>
                </a:moveTo>
                <a:cubicBezTo>
                  <a:pt x="66" y="203"/>
                  <a:pt x="65" y="203"/>
                  <a:pt x="65" y="203"/>
                </a:cubicBezTo>
                <a:cubicBezTo>
                  <a:pt x="65" y="202"/>
                  <a:pt x="66" y="203"/>
                  <a:pt x="66" y="203"/>
                </a:cubicBezTo>
                <a:close/>
                <a:moveTo>
                  <a:pt x="62" y="203"/>
                </a:moveTo>
                <a:cubicBezTo>
                  <a:pt x="63" y="204"/>
                  <a:pt x="61" y="204"/>
                  <a:pt x="60" y="205"/>
                </a:cubicBezTo>
                <a:cubicBezTo>
                  <a:pt x="60" y="205"/>
                  <a:pt x="58" y="206"/>
                  <a:pt x="58" y="205"/>
                </a:cubicBezTo>
                <a:cubicBezTo>
                  <a:pt x="60" y="204"/>
                  <a:pt x="61" y="204"/>
                  <a:pt x="62" y="203"/>
                </a:cubicBezTo>
                <a:close/>
                <a:moveTo>
                  <a:pt x="58" y="205"/>
                </a:moveTo>
                <a:cubicBezTo>
                  <a:pt x="58" y="205"/>
                  <a:pt x="56" y="207"/>
                  <a:pt x="56" y="205"/>
                </a:cubicBezTo>
                <a:cubicBezTo>
                  <a:pt x="57" y="205"/>
                  <a:pt x="57" y="205"/>
                  <a:pt x="58" y="205"/>
                </a:cubicBezTo>
                <a:close/>
                <a:moveTo>
                  <a:pt x="142" y="310"/>
                </a:moveTo>
                <a:cubicBezTo>
                  <a:pt x="141" y="310"/>
                  <a:pt x="140" y="310"/>
                  <a:pt x="139" y="309"/>
                </a:cubicBezTo>
                <a:cubicBezTo>
                  <a:pt x="139" y="309"/>
                  <a:pt x="139" y="309"/>
                  <a:pt x="138" y="309"/>
                </a:cubicBezTo>
                <a:cubicBezTo>
                  <a:pt x="138" y="309"/>
                  <a:pt x="138" y="309"/>
                  <a:pt x="138" y="309"/>
                </a:cubicBezTo>
                <a:cubicBezTo>
                  <a:pt x="137" y="308"/>
                  <a:pt x="137" y="309"/>
                  <a:pt x="136" y="309"/>
                </a:cubicBezTo>
                <a:cubicBezTo>
                  <a:pt x="136" y="309"/>
                  <a:pt x="136" y="308"/>
                  <a:pt x="135" y="308"/>
                </a:cubicBezTo>
                <a:cubicBezTo>
                  <a:pt x="135" y="308"/>
                  <a:pt x="135" y="309"/>
                  <a:pt x="135" y="309"/>
                </a:cubicBezTo>
                <a:cubicBezTo>
                  <a:pt x="134" y="308"/>
                  <a:pt x="134" y="308"/>
                  <a:pt x="134" y="308"/>
                </a:cubicBezTo>
                <a:cubicBezTo>
                  <a:pt x="134" y="308"/>
                  <a:pt x="133" y="308"/>
                  <a:pt x="133" y="308"/>
                </a:cubicBezTo>
                <a:cubicBezTo>
                  <a:pt x="133" y="308"/>
                  <a:pt x="132" y="307"/>
                  <a:pt x="132" y="307"/>
                </a:cubicBezTo>
                <a:cubicBezTo>
                  <a:pt x="130" y="307"/>
                  <a:pt x="129" y="307"/>
                  <a:pt x="127" y="306"/>
                </a:cubicBezTo>
                <a:cubicBezTo>
                  <a:pt x="127" y="306"/>
                  <a:pt x="127" y="307"/>
                  <a:pt x="127" y="306"/>
                </a:cubicBezTo>
                <a:cubicBezTo>
                  <a:pt x="126" y="306"/>
                  <a:pt x="125" y="306"/>
                  <a:pt x="125" y="306"/>
                </a:cubicBezTo>
                <a:cubicBezTo>
                  <a:pt x="124" y="306"/>
                  <a:pt x="122" y="306"/>
                  <a:pt x="121" y="305"/>
                </a:cubicBezTo>
                <a:cubicBezTo>
                  <a:pt x="120" y="305"/>
                  <a:pt x="119" y="304"/>
                  <a:pt x="118" y="304"/>
                </a:cubicBezTo>
                <a:cubicBezTo>
                  <a:pt x="117" y="304"/>
                  <a:pt x="117" y="305"/>
                  <a:pt x="117" y="305"/>
                </a:cubicBezTo>
                <a:cubicBezTo>
                  <a:pt x="116" y="305"/>
                  <a:pt x="113" y="303"/>
                  <a:pt x="112" y="304"/>
                </a:cubicBezTo>
                <a:cubicBezTo>
                  <a:pt x="112" y="304"/>
                  <a:pt x="111" y="304"/>
                  <a:pt x="111" y="303"/>
                </a:cubicBezTo>
                <a:cubicBezTo>
                  <a:pt x="110" y="303"/>
                  <a:pt x="109" y="304"/>
                  <a:pt x="109" y="304"/>
                </a:cubicBezTo>
                <a:cubicBezTo>
                  <a:pt x="108" y="304"/>
                  <a:pt x="108" y="303"/>
                  <a:pt x="108" y="303"/>
                </a:cubicBezTo>
                <a:cubicBezTo>
                  <a:pt x="108" y="303"/>
                  <a:pt x="108" y="303"/>
                  <a:pt x="108" y="303"/>
                </a:cubicBezTo>
                <a:cubicBezTo>
                  <a:pt x="107" y="303"/>
                  <a:pt x="107" y="304"/>
                  <a:pt x="106" y="304"/>
                </a:cubicBezTo>
                <a:cubicBezTo>
                  <a:pt x="106" y="303"/>
                  <a:pt x="106" y="303"/>
                  <a:pt x="105" y="303"/>
                </a:cubicBezTo>
                <a:cubicBezTo>
                  <a:pt x="105" y="303"/>
                  <a:pt x="104" y="303"/>
                  <a:pt x="104" y="303"/>
                </a:cubicBezTo>
                <a:cubicBezTo>
                  <a:pt x="104" y="303"/>
                  <a:pt x="104" y="303"/>
                  <a:pt x="103" y="303"/>
                </a:cubicBezTo>
                <a:cubicBezTo>
                  <a:pt x="103" y="303"/>
                  <a:pt x="103" y="303"/>
                  <a:pt x="103" y="302"/>
                </a:cubicBezTo>
                <a:cubicBezTo>
                  <a:pt x="102" y="302"/>
                  <a:pt x="102" y="303"/>
                  <a:pt x="102" y="303"/>
                </a:cubicBezTo>
                <a:cubicBezTo>
                  <a:pt x="101" y="302"/>
                  <a:pt x="100" y="302"/>
                  <a:pt x="99" y="302"/>
                </a:cubicBezTo>
                <a:cubicBezTo>
                  <a:pt x="99" y="302"/>
                  <a:pt x="98" y="302"/>
                  <a:pt x="97" y="302"/>
                </a:cubicBezTo>
                <a:cubicBezTo>
                  <a:pt x="97" y="302"/>
                  <a:pt x="97" y="301"/>
                  <a:pt x="96" y="301"/>
                </a:cubicBezTo>
                <a:cubicBezTo>
                  <a:pt x="96" y="301"/>
                  <a:pt x="95" y="302"/>
                  <a:pt x="95" y="301"/>
                </a:cubicBezTo>
                <a:cubicBezTo>
                  <a:pt x="94" y="301"/>
                  <a:pt x="94" y="301"/>
                  <a:pt x="93" y="300"/>
                </a:cubicBezTo>
                <a:cubicBezTo>
                  <a:pt x="93" y="300"/>
                  <a:pt x="92" y="301"/>
                  <a:pt x="92" y="301"/>
                </a:cubicBezTo>
                <a:cubicBezTo>
                  <a:pt x="92" y="301"/>
                  <a:pt x="91" y="301"/>
                  <a:pt x="91" y="301"/>
                </a:cubicBezTo>
                <a:cubicBezTo>
                  <a:pt x="90" y="300"/>
                  <a:pt x="88" y="301"/>
                  <a:pt x="87" y="300"/>
                </a:cubicBezTo>
                <a:cubicBezTo>
                  <a:pt x="86" y="300"/>
                  <a:pt x="85" y="299"/>
                  <a:pt x="84" y="299"/>
                </a:cubicBezTo>
                <a:cubicBezTo>
                  <a:pt x="83" y="299"/>
                  <a:pt x="83" y="300"/>
                  <a:pt x="82" y="299"/>
                </a:cubicBezTo>
                <a:cubicBezTo>
                  <a:pt x="82" y="299"/>
                  <a:pt x="82" y="299"/>
                  <a:pt x="81" y="299"/>
                </a:cubicBezTo>
                <a:cubicBezTo>
                  <a:pt x="81" y="299"/>
                  <a:pt x="80" y="299"/>
                  <a:pt x="80" y="299"/>
                </a:cubicBezTo>
                <a:cubicBezTo>
                  <a:pt x="79" y="299"/>
                  <a:pt x="79" y="298"/>
                  <a:pt x="78" y="298"/>
                </a:cubicBezTo>
                <a:cubicBezTo>
                  <a:pt x="78" y="298"/>
                  <a:pt x="77" y="298"/>
                  <a:pt x="76" y="298"/>
                </a:cubicBezTo>
                <a:cubicBezTo>
                  <a:pt x="76" y="298"/>
                  <a:pt x="75" y="298"/>
                  <a:pt x="75" y="298"/>
                </a:cubicBezTo>
                <a:cubicBezTo>
                  <a:pt x="75" y="298"/>
                  <a:pt x="75" y="298"/>
                  <a:pt x="75" y="297"/>
                </a:cubicBezTo>
                <a:cubicBezTo>
                  <a:pt x="74" y="297"/>
                  <a:pt x="73" y="297"/>
                  <a:pt x="72" y="297"/>
                </a:cubicBezTo>
                <a:cubicBezTo>
                  <a:pt x="71" y="297"/>
                  <a:pt x="71" y="296"/>
                  <a:pt x="70" y="296"/>
                </a:cubicBezTo>
                <a:cubicBezTo>
                  <a:pt x="70" y="296"/>
                  <a:pt x="70" y="297"/>
                  <a:pt x="70" y="297"/>
                </a:cubicBezTo>
                <a:cubicBezTo>
                  <a:pt x="69" y="297"/>
                  <a:pt x="69" y="296"/>
                  <a:pt x="69" y="296"/>
                </a:cubicBezTo>
                <a:cubicBezTo>
                  <a:pt x="68" y="296"/>
                  <a:pt x="67" y="296"/>
                  <a:pt x="66" y="296"/>
                </a:cubicBezTo>
                <a:cubicBezTo>
                  <a:pt x="65" y="296"/>
                  <a:pt x="64" y="295"/>
                  <a:pt x="62" y="295"/>
                </a:cubicBezTo>
                <a:cubicBezTo>
                  <a:pt x="58" y="294"/>
                  <a:pt x="52" y="292"/>
                  <a:pt x="48" y="291"/>
                </a:cubicBezTo>
                <a:cubicBezTo>
                  <a:pt x="47" y="290"/>
                  <a:pt x="47" y="290"/>
                  <a:pt x="46" y="290"/>
                </a:cubicBezTo>
                <a:cubicBezTo>
                  <a:pt x="44" y="289"/>
                  <a:pt x="42" y="289"/>
                  <a:pt x="39" y="288"/>
                </a:cubicBezTo>
                <a:cubicBezTo>
                  <a:pt x="39" y="288"/>
                  <a:pt x="39" y="288"/>
                  <a:pt x="38" y="288"/>
                </a:cubicBezTo>
                <a:cubicBezTo>
                  <a:pt x="38" y="288"/>
                  <a:pt x="37" y="287"/>
                  <a:pt x="36" y="286"/>
                </a:cubicBezTo>
                <a:cubicBezTo>
                  <a:pt x="35" y="286"/>
                  <a:pt x="35" y="286"/>
                  <a:pt x="34" y="286"/>
                </a:cubicBezTo>
                <a:cubicBezTo>
                  <a:pt x="33" y="286"/>
                  <a:pt x="33" y="285"/>
                  <a:pt x="32" y="285"/>
                </a:cubicBezTo>
                <a:cubicBezTo>
                  <a:pt x="32" y="285"/>
                  <a:pt x="32" y="285"/>
                  <a:pt x="31" y="285"/>
                </a:cubicBezTo>
                <a:cubicBezTo>
                  <a:pt x="31" y="284"/>
                  <a:pt x="30" y="284"/>
                  <a:pt x="29" y="284"/>
                </a:cubicBezTo>
                <a:cubicBezTo>
                  <a:pt x="28" y="284"/>
                  <a:pt x="28" y="284"/>
                  <a:pt x="27" y="283"/>
                </a:cubicBezTo>
                <a:cubicBezTo>
                  <a:pt x="27" y="283"/>
                  <a:pt x="26" y="282"/>
                  <a:pt x="26" y="282"/>
                </a:cubicBezTo>
                <a:cubicBezTo>
                  <a:pt x="25" y="282"/>
                  <a:pt x="23" y="281"/>
                  <a:pt x="22" y="280"/>
                </a:cubicBezTo>
                <a:cubicBezTo>
                  <a:pt x="21" y="280"/>
                  <a:pt x="21" y="280"/>
                  <a:pt x="21" y="280"/>
                </a:cubicBezTo>
                <a:cubicBezTo>
                  <a:pt x="21" y="280"/>
                  <a:pt x="20" y="280"/>
                  <a:pt x="20" y="279"/>
                </a:cubicBezTo>
                <a:cubicBezTo>
                  <a:pt x="20" y="279"/>
                  <a:pt x="19" y="279"/>
                  <a:pt x="18" y="278"/>
                </a:cubicBezTo>
                <a:cubicBezTo>
                  <a:pt x="17" y="278"/>
                  <a:pt x="17" y="278"/>
                  <a:pt x="17" y="278"/>
                </a:cubicBezTo>
                <a:cubicBezTo>
                  <a:pt x="15" y="276"/>
                  <a:pt x="13" y="275"/>
                  <a:pt x="11" y="273"/>
                </a:cubicBezTo>
                <a:cubicBezTo>
                  <a:pt x="11" y="273"/>
                  <a:pt x="10" y="273"/>
                  <a:pt x="10" y="273"/>
                </a:cubicBezTo>
                <a:cubicBezTo>
                  <a:pt x="9" y="273"/>
                  <a:pt x="9" y="272"/>
                  <a:pt x="8" y="271"/>
                </a:cubicBezTo>
                <a:cubicBezTo>
                  <a:pt x="8" y="271"/>
                  <a:pt x="8" y="272"/>
                  <a:pt x="8" y="271"/>
                </a:cubicBezTo>
                <a:cubicBezTo>
                  <a:pt x="7" y="270"/>
                  <a:pt x="6" y="270"/>
                  <a:pt x="6" y="269"/>
                </a:cubicBezTo>
                <a:cubicBezTo>
                  <a:pt x="6" y="269"/>
                  <a:pt x="6" y="269"/>
                  <a:pt x="6" y="269"/>
                </a:cubicBezTo>
                <a:cubicBezTo>
                  <a:pt x="5" y="268"/>
                  <a:pt x="6" y="268"/>
                  <a:pt x="5" y="268"/>
                </a:cubicBezTo>
                <a:cubicBezTo>
                  <a:pt x="5" y="267"/>
                  <a:pt x="5" y="266"/>
                  <a:pt x="5" y="266"/>
                </a:cubicBezTo>
                <a:cubicBezTo>
                  <a:pt x="4" y="263"/>
                  <a:pt x="3" y="261"/>
                  <a:pt x="3" y="258"/>
                </a:cubicBezTo>
                <a:cubicBezTo>
                  <a:pt x="3" y="257"/>
                  <a:pt x="4" y="258"/>
                  <a:pt x="3" y="257"/>
                </a:cubicBezTo>
                <a:cubicBezTo>
                  <a:pt x="3" y="257"/>
                  <a:pt x="3" y="256"/>
                  <a:pt x="3" y="256"/>
                </a:cubicBezTo>
                <a:cubicBezTo>
                  <a:pt x="3" y="255"/>
                  <a:pt x="4" y="255"/>
                  <a:pt x="4" y="255"/>
                </a:cubicBezTo>
                <a:cubicBezTo>
                  <a:pt x="4" y="255"/>
                  <a:pt x="3" y="254"/>
                  <a:pt x="3" y="254"/>
                </a:cubicBezTo>
                <a:cubicBezTo>
                  <a:pt x="3" y="254"/>
                  <a:pt x="4" y="253"/>
                  <a:pt x="4" y="253"/>
                </a:cubicBezTo>
                <a:cubicBezTo>
                  <a:pt x="4" y="252"/>
                  <a:pt x="4" y="250"/>
                  <a:pt x="5" y="249"/>
                </a:cubicBezTo>
                <a:cubicBezTo>
                  <a:pt x="5" y="249"/>
                  <a:pt x="5" y="249"/>
                  <a:pt x="5" y="248"/>
                </a:cubicBezTo>
                <a:cubicBezTo>
                  <a:pt x="5" y="248"/>
                  <a:pt x="6" y="248"/>
                  <a:pt x="6" y="247"/>
                </a:cubicBezTo>
                <a:cubicBezTo>
                  <a:pt x="6" y="247"/>
                  <a:pt x="6" y="247"/>
                  <a:pt x="6" y="246"/>
                </a:cubicBezTo>
                <a:cubicBezTo>
                  <a:pt x="6" y="246"/>
                  <a:pt x="7" y="246"/>
                  <a:pt x="7" y="246"/>
                </a:cubicBezTo>
                <a:cubicBezTo>
                  <a:pt x="7" y="245"/>
                  <a:pt x="7" y="245"/>
                  <a:pt x="7" y="245"/>
                </a:cubicBezTo>
                <a:cubicBezTo>
                  <a:pt x="7" y="244"/>
                  <a:pt x="8" y="243"/>
                  <a:pt x="8" y="243"/>
                </a:cubicBezTo>
                <a:cubicBezTo>
                  <a:pt x="9" y="242"/>
                  <a:pt x="10" y="240"/>
                  <a:pt x="11" y="239"/>
                </a:cubicBezTo>
                <a:cubicBezTo>
                  <a:pt x="11" y="237"/>
                  <a:pt x="13" y="236"/>
                  <a:pt x="15" y="234"/>
                </a:cubicBezTo>
                <a:cubicBezTo>
                  <a:pt x="15" y="234"/>
                  <a:pt x="14" y="234"/>
                  <a:pt x="15" y="233"/>
                </a:cubicBezTo>
                <a:cubicBezTo>
                  <a:pt x="16" y="233"/>
                  <a:pt x="16" y="232"/>
                  <a:pt x="17" y="231"/>
                </a:cubicBezTo>
                <a:cubicBezTo>
                  <a:pt x="17" y="231"/>
                  <a:pt x="19" y="231"/>
                  <a:pt x="19" y="230"/>
                </a:cubicBezTo>
                <a:cubicBezTo>
                  <a:pt x="19" y="230"/>
                  <a:pt x="18" y="230"/>
                  <a:pt x="18" y="230"/>
                </a:cubicBezTo>
                <a:cubicBezTo>
                  <a:pt x="19" y="230"/>
                  <a:pt x="20" y="229"/>
                  <a:pt x="20" y="229"/>
                </a:cubicBezTo>
                <a:cubicBezTo>
                  <a:pt x="20" y="228"/>
                  <a:pt x="20" y="228"/>
                  <a:pt x="21" y="227"/>
                </a:cubicBezTo>
                <a:cubicBezTo>
                  <a:pt x="23" y="225"/>
                  <a:pt x="25" y="224"/>
                  <a:pt x="27" y="223"/>
                </a:cubicBezTo>
                <a:cubicBezTo>
                  <a:pt x="27" y="222"/>
                  <a:pt x="28" y="222"/>
                  <a:pt x="29" y="221"/>
                </a:cubicBezTo>
                <a:cubicBezTo>
                  <a:pt x="31" y="220"/>
                  <a:pt x="34" y="218"/>
                  <a:pt x="37" y="216"/>
                </a:cubicBezTo>
                <a:cubicBezTo>
                  <a:pt x="40" y="215"/>
                  <a:pt x="43" y="212"/>
                  <a:pt x="47" y="211"/>
                </a:cubicBezTo>
                <a:cubicBezTo>
                  <a:pt x="47" y="211"/>
                  <a:pt x="47" y="211"/>
                  <a:pt x="47" y="210"/>
                </a:cubicBezTo>
                <a:cubicBezTo>
                  <a:pt x="48" y="210"/>
                  <a:pt x="48" y="210"/>
                  <a:pt x="49" y="210"/>
                </a:cubicBezTo>
                <a:cubicBezTo>
                  <a:pt x="49" y="210"/>
                  <a:pt x="50" y="210"/>
                  <a:pt x="51" y="209"/>
                </a:cubicBezTo>
                <a:cubicBezTo>
                  <a:pt x="51" y="209"/>
                  <a:pt x="51" y="209"/>
                  <a:pt x="52" y="209"/>
                </a:cubicBezTo>
                <a:cubicBezTo>
                  <a:pt x="52" y="209"/>
                  <a:pt x="52" y="209"/>
                  <a:pt x="52" y="209"/>
                </a:cubicBezTo>
                <a:cubicBezTo>
                  <a:pt x="53" y="209"/>
                  <a:pt x="54" y="208"/>
                  <a:pt x="54" y="208"/>
                </a:cubicBezTo>
                <a:cubicBezTo>
                  <a:pt x="55" y="208"/>
                  <a:pt x="56" y="207"/>
                  <a:pt x="57" y="207"/>
                </a:cubicBezTo>
                <a:cubicBezTo>
                  <a:pt x="57" y="207"/>
                  <a:pt x="58" y="207"/>
                  <a:pt x="60" y="206"/>
                </a:cubicBezTo>
                <a:cubicBezTo>
                  <a:pt x="60" y="206"/>
                  <a:pt x="60" y="206"/>
                  <a:pt x="60" y="206"/>
                </a:cubicBezTo>
                <a:cubicBezTo>
                  <a:pt x="62" y="206"/>
                  <a:pt x="63" y="205"/>
                  <a:pt x="65" y="205"/>
                </a:cubicBezTo>
                <a:cubicBezTo>
                  <a:pt x="65" y="204"/>
                  <a:pt x="66" y="205"/>
                  <a:pt x="66" y="205"/>
                </a:cubicBezTo>
                <a:cubicBezTo>
                  <a:pt x="67" y="205"/>
                  <a:pt x="67" y="204"/>
                  <a:pt x="69" y="204"/>
                </a:cubicBezTo>
                <a:cubicBezTo>
                  <a:pt x="69" y="204"/>
                  <a:pt x="70" y="204"/>
                  <a:pt x="70" y="204"/>
                </a:cubicBezTo>
                <a:cubicBezTo>
                  <a:pt x="71" y="204"/>
                  <a:pt x="71" y="203"/>
                  <a:pt x="72" y="203"/>
                </a:cubicBezTo>
                <a:cubicBezTo>
                  <a:pt x="73" y="203"/>
                  <a:pt x="73" y="203"/>
                  <a:pt x="74" y="203"/>
                </a:cubicBezTo>
                <a:cubicBezTo>
                  <a:pt x="74" y="203"/>
                  <a:pt x="74" y="202"/>
                  <a:pt x="75" y="202"/>
                </a:cubicBezTo>
                <a:cubicBezTo>
                  <a:pt x="75" y="202"/>
                  <a:pt x="76" y="203"/>
                  <a:pt x="76" y="203"/>
                </a:cubicBezTo>
                <a:cubicBezTo>
                  <a:pt x="76" y="203"/>
                  <a:pt x="77" y="202"/>
                  <a:pt x="77" y="202"/>
                </a:cubicBezTo>
                <a:cubicBezTo>
                  <a:pt x="78" y="203"/>
                  <a:pt x="80" y="202"/>
                  <a:pt x="82" y="201"/>
                </a:cubicBezTo>
                <a:cubicBezTo>
                  <a:pt x="84" y="201"/>
                  <a:pt x="85" y="201"/>
                  <a:pt x="87" y="201"/>
                </a:cubicBezTo>
                <a:cubicBezTo>
                  <a:pt x="88" y="202"/>
                  <a:pt x="88" y="202"/>
                  <a:pt x="89" y="204"/>
                </a:cubicBezTo>
                <a:cubicBezTo>
                  <a:pt x="89" y="205"/>
                  <a:pt x="90" y="207"/>
                  <a:pt x="90" y="208"/>
                </a:cubicBezTo>
                <a:cubicBezTo>
                  <a:pt x="91" y="209"/>
                  <a:pt x="91" y="209"/>
                  <a:pt x="91" y="210"/>
                </a:cubicBezTo>
                <a:cubicBezTo>
                  <a:pt x="92" y="210"/>
                  <a:pt x="92" y="210"/>
                  <a:pt x="92" y="211"/>
                </a:cubicBezTo>
                <a:cubicBezTo>
                  <a:pt x="92" y="212"/>
                  <a:pt x="93" y="214"/>
                  <a:pt x="94" y="215"/>
                </a:cubicBezTo>
                <a:cubicBezTo>
                  <a:pt x="94" y="217"/>
                  <a:pt x="95" y="217"/>
                  <a:pt x="95" y="219"/>
                </a:cubicBezTo>
                <a:cubicBezTo>
                  <a:pt x="96" y="220"/>
                  <a:pt x="97" y="223"/>
                  <a:pt x="98" y="225"/>
                </a:cubicBezTo>
                <a:cubicBezTo>
                  <a:pt x="100" y="230"/>
                  <a:pt x="102" y="235"/>
                  <a:pt x="105" y="239"/>
                </a:cubicBezTo>
                <a:cubicBezTo>
                  <a:pt x="106" y="241"/>
                  <a:pt x="105" y="240"/>
                  <a:pt x="106" y="241"/>
                </a:cubicBezTo>
                <a:cubicBezTo>
                  <a:pt x="107" y="242"/>
                  <a:pt x="106" y="242"/>
                  <a:pt x="107" y="243"/>
                </a:cubicBezTo>
                <a:cubicBezTo>
                  <a:pt x="108" y="245"/>
                  <a:pt x="110" y="248"/>
                  <a:pt x="111" y="251"/>
                </a:cubicBezTo>
                <a:cubicBezTo>
                  <a:pt x="112" y="252"/>
                  <a:pt x="111" y="252"/>
                  <a:pt x="112" y="253"/>
                </a:cubicBezTo>
                <a:cubicBezTo>
                  <a:pt x="113" y="254"/>
                  <a:pt x="112" y="253"/>
                  <a:pt x="113" y="254"/>
                </a:cubicBezTo>
                <a:cubicBezTo>
                  <a:pt x="113" y="255"/>
                  <a:pt x="115" y="256"/>
                  <a:pt x="115" y="257"/>
                </a:cubicBezTo>
                <a:cubicBezTo>
                  <a:pt x="115" y="258"/>
                  <a:pt x="115" y="258"/>
                  <a:pt x="115" y="258"/>
                </a:cubicBezTo>
                <a:cubicBezTo>
                  <a:pt x="115" y="259"/>
                  <a:pt x="116" y="259"/>
                  <a:pt x="116" y="259"/>
                </a:cubicBezTo>
                <a:cubicBezTo>
                  <a:pt x="116" y="259"/>
                  <a:pt x="116" y="260"/>
                  <a:pt x="116" y="260"/>
                </a:cubicBezTo>
                <a:cubicBezTo>
                  <a:pt x="116" y="260"/>
                  <a:pt x="117" y="262"/>
                  <a:pt x="118" y="263"/>
                </a:cubicBezTo>
                <a:cubicBezTo>
                  <a:pt x="119" y="264"/>
                  <a:pt x="118" y="263"/>
                  <a:pt x="119" y="265"/>
                </a:cubicBezTo>
                <a:cubicBezTo>
                  <a:pt x="120" y="266"/>
                  <a:pt x="121" y="267"/>
                  <a:pt x="122" y="269"/>
                </a:cubicBezTo>
                <a:cubicBezTo>
                  <a:pt x="122" y="270"/>
                  <a:pt x="123" y="270"/>
                  <a:pt x="124" y="271"/>
                </a:cubicBezTo>
                <a:cubicBezTo>
                  <a:pt x="125" y="272"/>
                  <a:pt x="125" y="273"/>
                  <a:pt x="125" y="274"/>
                </a:cubicBezTo>
                <a:cubicBezTo>
                  <a:pt x="126" y="275"/>
                  <a:pt x="127" y="276"/>
                  <a:pt x="127" y="277"/>
                </a:cubicBezTo>
                <a:cubicBezTo>
                  <a:pt x="129" y="279"/>
                  <a:pt x="131" y="282"/>
                  <a:pt x="133" y="285"/>
                </a:cubicBezTo>
                <a:cubicBezTo>
                  <a:pt x="135" y="286"/>
                  <a:pt x="136" y="288"/>
                  <a:pt x="137" y="289"/>
                </a:cubicBezTo>
                <a:cubicBezTo>
                  <a:pt x="139" y="291"/>
                  <a:pt x="139" y="293"/>
                  <a:pt x="141" y="294"/>
                </a:cubicBezTo>
                <a:cubicBezTo>
                  <a:pt x="142" y="296"/>
                  <a:pt x="144" y="298"/>
                  <a:pt x="146" y="300"/>
                </a:cubicBezTo>
                <a:cubicBezTo>
                  <a:pt x="145" y="300"/>
                  <a:pt x="145" y="300"/>
                  <a:pt x="146" y="301"/>
                </a:cubicBezTo>
                <a:cubicBezTo>
                  <a:pt x="146" y="302"/>
                  <a:pt x="146" y="302"/>
                  <a:pt x="146" y="303"/>
                </a:cubicBezTo>
                <a:cubicBezTo>
                  <a:pt x="146" y="304"/>
                  <a:pt x="146" y="305"/>
                  <a:pt x="145" y="306"/>
                </a:cubicBezTo>
                <a:cubicBezTo>
                  <a:pt x="145" y="307"/>
                  <a:pt x="145" y="309"/>
                  <a:pt x="145" y="310"/>
                </a:cubicBezTo>
                <a:cubicBezTo>
                  <a:pt x="144" y="311"/>
                  <a:pt x="143" y="309"/>
                  <a:pt x="142" y="310"/>
                </a:cubicBezTo>
                <a:close/>
                <a:moveTo>
                  <a:pt x="149" y="311"/>
                </a:moveTo>
                <a:cubicBezTo>
                  <a:pt x="149" y="310"/>
                  <a:pt x="149" y="310"/>
                  <a:pt x="149" y="310"/>
                </a:cubicBezTo>
                <a:cubicBezTo>
                  <a:pt x="149" y="309"/>
                  <a:pt x="148" y="309"/>
                  <a:pt x="149" y="308"/>
                </a:cubicBezTo>
                <a:cubicBezTo>
                  <a:pt x="149" y="308"/>
                  <a:pt x="148" y="305"/>
                  <a:pt x="150" y="305"/>
                </a:cubicBezTo>
                <a:cubicBezTo>
                  <a:pt x="150" y="306"/>
                  <a:pt x="152" y="307"/>
                  <a:pt x="152" y="308"/>
                </a:cubicBezTo>
                <a:cubicBezTo>
                  <a:pt x="153" y="309"/>
                  <a:pt x="155" y="310"/>
                  <a:pt x="156" y="312"/>
                </a:cubicBezTo>
                <a:cubicBezTo>
                  <a:pt x="154" y="312"/>
                  <a:pt x="151" y="311"/>
                  <a:pt x="149" y="311"/>
                </a:cubicBezTo>
                <a:close/>
                <a:moveTo>
                  <a:pt x="237" y="414"/>
                </a:moveTo>
                <a:cubicBezTo>
                  <a:pt x="237" y="414"/>
                  <a:pt x="236" y="415"/>
                  <a:pt x="236" y="415"/>
                </a:cubicBezTo>
                <a:cubicBezTo>
                  <a:pt x="236" y="416"/>
                  <a:pt x="236" y="416"/>
                  <a:pt x="236" y="417"/>
                </a:cubicBezTo>
                <a:cubicBezTo>
                  <a:pt x="236" y="417"/>
                  <a:pt x="235" y="417"/>
                  <a:pt x="235" y="417"/>
                </a:cubicBezTo>
                <a:cubicBezTo>
                  <a:pt x="235" y="418"/>
                  <a:pt x="233" y="420"/>
                  <a:pt x="233" y="422"/>
                </a:cubicBezTo>
                <a:cubicBezTo>
                  <a:pt x="232" y="423"/>
                  <a:pt x="231" y="424"/>
                  <a:pt x="230" y="425"/>
                </a:cubicBezTo>
                <a:cubicBezTo>
                  <a:pt x="230" y="425"/>
                  <a:pt x="230" y="425"/>
                  <a:pt x="230" y="426"/>
                </a:cubicBezTo>
                <a:cubicBezTo>
                  <a:pt x="230" y="426"/>
                  <a:pt x="230" y="426"/>
                  <a:pt x="230" y="426"/>
                </a:cubicBezTo>
                <a:cubicBezTo>
                  <a:pt x="230" y="426"/>
                  <a:pt x="229" y="426"/>
                  <a:pt x="229" y="427"/>
                </a:cubicBezTo>
                <a:cubicBezTo>
                  <a:pt x="229" y="427"/>
                  <a:pt x="229" y="428"/>
                  <a:pt x="229" y="428"/>
                </a:cubicBezTo>
                <a:cubicBezTo>
                  <a:pt x="228" y="429"/>
                  <a:pt x="227" y="430"/>
                  <a:pt x="227" y="430"/>
                </a:cubicBezTo>
                <a:cubicBezTo>
                  <a:pt x="227" y="431"/>
                  <a:pt x="226" y="431"/>
                  <a:pt x="226" y="431"/>
                </a:cubicBezTo>
                <a:cubicBezTo>
                  <a:pt x="226" y="431"/>
                  <a:pt x="226" y="432"/>
                  <a:pt x="226" y="432"/>
                </a:cubicBezTo>
                <a:cubicBezTo>
                  <a:pt x="226" y="432"/>
                  <a:pt x="225" y="433"/>
                  <a:pt x="225" y="433"/>
                </a:cubicBezTo>
                <a:cubicBezTo>
                  <a:pt x="225" y="433"/>
                  <a:pt x="226" y="433"/>
                  <a:pt x="226" y="433"/>
                </a:cubicBezTo>
                <a:cubicBezTo>
                  <a:pt x="226" y="433"/>
                  <a:pt x="225" y="433"/>
                  <a:pt x="225" y="434"/>
                </a:cubicBezTo>
                <a:cubicBezTo>
                  <a:pt x="225" y="434"/>
                  <a:pt x="225" y="434"/>
                  <a:pt x="225" y="434"/>
                </a:cubicBezTo>
                <a:cubicBezTo>
                  <a:pt x="224" y="435"/>
                  <a:pt x="224" y="436"/>
                  <a:pt x="223" y="436"/>
                </a:cubicBezTo>
                <a:cubicBezTo>
                  <a:pt x="223" y="437"/>
                  <a:pt x="222" y="437"/>
                  <a:pt x="222" y="437"/>
                </a:cubicBezTo>
                <a:cubicBezTo>
                  <a:pt x="222" y="437"/>
                  <a:pt x="222" y="437"/>
                  <a:pt x="222" y="437"/>
                </a:cubicBezTo>
                <a:cubicBezTo>
                  <a:pt x="222" y="438"/>
                  <a:pt x="222" y="438"/>
                  <a:pt x="222" y="438"/>
                </a:cubicBezTo>
                <a:cubicBezTo>
                  <a:pt x="222" y="438"/>
                  <a:pt x="222" y="439"/>
                  <a:pt x="221" y="439"/>
                </a:cubicBezTo>
                <a:cubicBezTo>
                  <a:pt x="221" y="439"/>
                  <a:pt x="220" y="440"/>
                  <a:pt x="220" y="440"/>
                </a:cubicBezTo>
                <a:cubicBezTo>
                  <a:pt x="220" y="440"/>
                  <a:pt x="220" y="441"/>
                  <a:pt x="220" y="441"/>
                </a:cubicBezTo>
                <a:cubicBezTo>
                  <a:pt x="220" y="442"/>
                  <a:pt x="219" y="443"/>
                  <a:pt x="218" y="444"/>
                </a:cubicBezTo>
                <a:cubicBezTo>
                  <a:pt x="218" y="445"/>
                  <a:pt x="218" y="445"/>
                  <a:pt x="218" y="445"/>
                </a:cubicBezTo>
                <a:cubicBezTo>
                  <a:pt x="218" y="445"/>
                  <a:pt x="218" y="445"/>
                  <a:pt x="218" y="445"/>
                </a:cubicBezTo>
                <a:cubicBezTo>
                  <a:pt x="218" y="445"/>
                  <a:pt x="217" y="446"/>
                  <a:pt x="217" y="446"/>
                </a:cubicBezTo>
                <a:cubicBezTo>
                  <a:pt x="217" y="446"/>
                  <a:pt x="217" y="446"/>
                  <a:pt x="217" y="446"/>
                </a:cubicBezTo>
                <a:cubicBezTo>
                  <a:pt x="217" y="446"/>
                  <a:pt x="217" y="447"/>
                  <a:pt x="216" y="447"/>
                </a:cubicBezTo>
                <a:cubicBezTo>
                  <a:pt x="216" y="447"/>
                  <a:pt x="217" y="447"/>
                  <a:pt x="217" y="447"/>
                </a:cubicBezTo>
                <a:cubicBezTo>
                  <a:pt x="217" y="447"/>
                  <a:pt x="216" y="447"/>
                  <a:pt x="216" y="448"/>
                </a:cubicBezTo>
                <a:cubicBezTo>
                  <a:pt x="216" y="448"/>
                  <a:pt x="216" y="448"/>
                  <a:pt x="216" y="448"/>
                </a:cubicBezTo>
                <a:cubicBezTo>
                  <a:pt x="216" y="448"/>
                  <a:pt x="215" y="448"/>
                  <a:pt x="215" y="448"/>
                </a:cubicBezTo>
                <a:cubicBezTo>
                  <a:pt x="215" y="449"/>
                  <a:pt x="216" y="449"/>
                  <a:pt x="215" y="450"/>
                </a:cubicBezTo>
                <a:cubicBezTo>
                  <a:pt x="214" y="452"/>
                  <a:pt x="211" y="452"/>
                  <a:pt x="211" y="455"/>
                </a:cubicBezTo>
                <a:cubicBezTo>
                  <a:pt x="209" y="456"/>
                  <a:pt x="209" y="458"/>
                  <a:pt x="207" y="460"/>
                </a:cubicBezTo>
                <a:cubicBezTo>
                  <a:pt x="207" y="460"/>
                  <a:pt x="206" y="460"/>
                  <a:pt x="206" y="460"/>
                </a:cubicBezTo>
                <a:cubicBezTo>
                  <a:pt x="206" y="461"/>
                  <a:pt x="201" y="464"/>
                  <a:pt x="199" y="465"/>
                </a:cubicBezTo>
                <a:cubicBezTo>
                  <a:pt x="198" y="466"/>
                  <a:pt x="198" y="466"/>
                  <a:pt x="198" y="466"/>
                </a:cubicBezTo>
                <a:cubicBezTo>
                  <a:pt x="198" y="466"/>
                  <a:pt x="197" y="466"/>
                  <a:pt x="197" y="466"/>
                </a:cubicBezTo>
                <a:cubicBezTo>
                  <a:pt x="196" y="467"/>
                  <a:pt x="196" y="467"/>
                  <a:pt x="195" y="467"/>
                </a:cubicBezTo>
                <a:cubicBezTo>
                  <a:pt x="193" y="468"/>
                  <a:pt x="189" y="467"/>
                  <a:pt x="187" y="466"/>
                </a:cubicBezTo>
                <a:cubicBezTo>
                  <a:pt x="186" y="465"/>
                  <a:pt x="183" y="463"/>
                  <a:pt x="182" y="460"/>
                </a:cubicBezTo>
                <a:cubicBezTo>
                  <a:pt x="182" y="460"/>
                  <a:pt x="181" y="459"/>
                  <a:pt x="181" y="459"/>
                </a:cubicBezTo>
                <a:cubicBezTo>
                  <a:pt x="180" y="459"/>
                  <a:pt x="181" y="459"/>
                  <a:pt x="181" y="459"/>
                </a:cubicBezTo>
                <a:cubicBezTo>
                  <a:pt x="180" y="458"/>
                  <a:pt x="178" y="453"/>
                  <a:pt x="177" y="453"/>
                </a:cubicBezTo>
                <a:cubicBezTo>
                  <a:pt x="177" y="453"/>
                  <a:pt x="177" y="453"/>
                  <a:pt x="176" y="452"/>
                </a:cubicBezTo>
                <a:cubicBezTo>
                  <a:pt x="175" y="450"/>
                  <a:pt x="174" y="447"/>
                  <a:pt x="172" y="444"/>
                </a:cubicBezTo>
                <a:cubicBezTo>
                  <a:pt x="170" y="440"/>
                  <a:pt x="169" y="437"/>
                  <a:pt x="167" y="432"/>
                </a:cubicBezTo>
                <a:cubicBezTo>
                  <a:pt x="167" y="432"/>
                  <a:pt x="168" y="432"/>
                  <a:pt x="167" y="432"/>
                </a:cubicBezTo>
                <a:cubicBezTo>
                  <a:pt x="167" y="430"/>
                  <a:pt x="167" y="430"/>
                  <a:pt x="166" y="429"/>
                </a:cubicBezTo>
                <a:cubicBezTo>
                  <a:pt x="166" y="428"/>
                  <a:pt x="166" y="428"/>
                  <a:pt x="165" y="427"/>
                </a:cubicBezTo>
                <a:cubicBezTo>
                  <a:pt x="165" y="426"/>
                  <a:pt x="165" y="426"/>
                  <a:pt x="165" y="426"/>
                </a:cubicBezTo>
                <a:cubicBezTo>
                  <a:pt x="165" y="425"/>
                  <a:pt x="164" y="424"/>
                  <a:pt x="164" y="423"/>
                </a:cubicBezTo>
                <a:cubicBezTo>
                  <a:pt x="164" y="423"/>
                  <a:pt x="163" y="422"/>
                  <a:pt x="163" y="422"/>
                </a:cubicBezTo>
                <a:cubicBezTo>
                  <a:pt x="164" y="422"/>
                  <a:pt x="164" y="422"/>
                  <a:pt x="164" y="422"/>
                </a:cubicBezTo>
                <a:cubicBezTo>
                  <a:pt x="164" y="422"/>
                  <a:pt x="163" y="421"/>
                  <a:pt x="163" y="421"/>
                </a:cubicBezTo>
                <a:cubicBezTo>
                  <a:pt x="164" y="421"/>
                  <a:pt x="163" y="419"/>
                  <a:pt x="163" y="418"/>
                </a:cubicBezTo>
                <a:cubicBezTo>
                  <a:pt x="163" y="418"/>
                  <a:pt x="162" y="417"/>
                  <a:pt x="162" y="417"/>
                </a:cubicBezTo>
                <a:cubicBezTo>
                  <a:pt x="162" y="417"/>
                  <a:pt x="162" y="416"/>
                  <a:pt x="162" y="414"/>
                </a:cubicBezTo>
                <a:cubicBezTo>
                  <a:pt x="162" y="414"/>
                  <a:pt x="161" y="413"/>
                  <a:pt x="161" y="413"/>
                </a:cubicBezTo>
                <a:cubicBezTo>
                  <a:pt x="161" y="412"/>
                  <a:pt x="161" y="411"/>
                  <a:pt x="160" y="410"/>
                </a:cubicBezTo>
                <a:cubicBezTo>
                  <a:pt x="160" y="410"/>
                  <a:pt x="160" y="409"/>
                  <a:pt x="160" y="409"/>
                </a:cubicBezTo>
                <a:cubicBezTo>
                  <a:pt x="160" y="409"/>
                  <a:pt x="160" y="409"/>
                  <a:pt x="160" y="409"/>
                </a:cubicBezTo>
                <a:cubicBezTo>
                  <a:pt x="160" y="409"/>
                  <a:pt x="160" y="408"/>
                  <a:pt x="160" y="408"/>
                </a:cubicBezTo>
                <a:cubicBezTo>
                  <a:pt x="160" y="407"/>
                  <a:pt x="159" y="406"/>
                  <a:pt x="159" y="405"/>
                </a:cubicBezTo>
                <a:cubicBezTo>
                  <a:pt x="159" y="404"/>
                  <a:pt x="159" y="404"/>
                  <a:pt x="159" y="403"/>
                </a:cubicBezTo>
                <a:cubicBezTo>
                  <a:pt x="158" y="402"/>
                  <a:pt x="158" y="402"/>
                  <a:pt x="158" y="401"/>
                </a:cubicBezTo>
                <a:cubicBezTo>
                  <a:pt x="158" y="401"/>
                  <a:pt x="158" y="401"/>
                  <a:pt x="158" y="400"/>
                </a:cubicBezTo>
                <a:cubicBezTo>
                  <a:pt x="158" y="400"/>
                  <a:pt x="157" y="399"/>
                  <a:pt x="157" y="399"/>
                </a:cubicBezTo>
                <a:cubicBezTo>
                  <a:pt x="157" y="399"/>
                  <a:pt x="157" y="399"/>
                  <a:pt x="157" y="398"/>
                </a:cubicBezTo>
                <a:cubicBezTo>
                  <a:pt x="157" y="398"/>
                  <a:pt x="157" y="397"/>
                  <a:pt x="157" y="396"/>
                </a:cubicBezTo>
                <a:cubicBezTo>
                  <a:pt x="157" y="396"/>
                  <a:pt x="156" y="395"/>
                  <a:pt x="156" y="394"/>
                </a:cubicBezTo>
                <a:cubicBezTo>
                  <a:pt x="156" y="394"/>
                  <a:pt x="156" y="393"/>
                  <a:pt x="155" y="392"/>
                </a:cubicBezTo>
                <a:cubicBezTo>
                  <a:pt x="155" y="392"/>
                  <a:pt x="156" y="392"/>
                  <a:pt x="155" y="392"/>
                </a:cubicBezTo>
                <a:cubicBezTo>
                  <a:pt x="155" y="391"/>
                  <a:pt x="155" y="391"/>
                  <a:pt x="155" y="390"/>
                </a:cubicBezTo>
                <a:cubicBezTo>
                  <a:pt x="155" y="390"/>
                  <a:pt x="154" y="388"/>
                  <a:pt x="154" y="387"/>
                </a:cubicBezTo>
                <a:cubicBezTo>
                  <a:pt x="154" y="386"/>
                  <a:pt x="154" y="386"/>
                  <a:pt x="154" y="386"/>
                </a:cubicBezTo>
                <a:cubicBezTo>
                  <a:pt x="154" y="386"/>
                  <a:pt x="153" y="384"/>
                  <a:pt x="153" y="384"/>
                </a:cubicBezTo>
                <a:cubicBezTo>
                  <a:pt x="153" y="383"/>
                  <a:pt x="152" y="383"/>
                  <a:pt x="152" y="381"/>
                </a:cubicBezTo>
                <a:cubicBezTo>
                  <a:pt x="152" y="381"/>
                  <a:pt x="152" y="380"/>
                  <a:pt x="152" y="380"/>
                </a:cubicBezTo>
                <a:cubicBezTo>
                  <a:pt x="152" y="380"/>
                  <a:pt x="152" y="379"/>
                  <a:pt x="152" y="379"/>
                </a:cubicBezTo>
                <a:cubicBezTo>
                  <a:pt x="151" y="379"/>
                  <a:pt x="152" y="379"/>
                  <a:pt x="152" y="378"/>
                </a:cubicBezTo>
                <a:cubicBezTo>
                  <a:pt x="152" y="378"/>
                  <a:pt x="151" y="377"/>
                  <a:pt x="151" y="377"/>
                </a:cubicBezTo>
                <a:cubicBezTo>
                  <a:pt x="151" y="377"/>
                  <a:pt x="152" y="376"/>
                  <a:pt x="152" y="376"/>
                </a:cubicBezTo>
                <a:cubicBezTo>
                  <a:pt x="151" y="375"/>
                  <a:pt x="151" y="375"/>
                  <a:pt x="151" y="374"/>
                </a:cubicBezTo>
                <a:cubicBezTo>
                  <a:pt x="151" y="374"/>
                  <a:pt x="151" y="374"/>
                  <a:pt x="151" y="374"/>
                </a:cubicBezTo>
                <a:cubicBezTo>
                  <a:pt x="151" y="374"/>
                  <a:pt x="150" y="373"/>
                  <a:pt x="150" y="373"/>
                </a:cubicBezTo>
                <a:cubicBezTo>
                  <a:pt x="150" y="372"/>
                  <a:pt x="150" y="372"/>
                  <a:pt x="150" y="371"/>
                </a:cubicBezTo>
                <a:cubicBezTo>
                  <a:pt x="150" y="371"/>
                  <a:pt x="150" y="370"/>
                  <a:pt x="150" y="370"/>
                </a:cubicBezTo>
                <a:cubicBezTo>
                  <a:pt x="150" y="370"/>
                  <a:pt x="150" y="370"/>
                  <a:pt x="150" y="370"/>
                </a:cubicBezTo>
                <a:cubicBezTo>
                  <a:pt x="150" y="370"/>
                  <a:pt x="150" y="369"/>
                  <a:pt x="150" y="369"/>
                </a:cubicBezTo>
                <a:cubicBezTo>
                  <a:pt x="150" y="369"/>
                  <a:pt x="150" y="369"/>
                  <a:pt x="150" y="369"/>
                </a:cubicBezTo>
                <a:cubicBezTo>
                  <a:pt x="150" y="369"/>
                  <a:pt x="149" y="368"/>
                  <a:pt x="149" y="368"/>
                </a:cubicBezTo>
                <a:cubicBezTo>
                  <a:pt x="149" y="368"/>
                  <a:pt x="150" y="368"/>
                  <a:pt x="150" y="368"/>
                </a:cubicBezTo>
                <a:cubicBezTo>
                  <a:pt x="150" y="366"/>
                  <a:pt x="149" y="365"/>
                  <a:pt x="149" y="363"/>
                </a:cubicBezTo>
                <a:cubicBezTo>
                  <a:pt x="149" y="362"/>
                  <a:pt x="149" y="361"/>
                  <a:pt x="149" y="359"/>
                </a:cubicBezTo>
                <a:cubicBezTo>
                  <a:pt x="149" y="359"/>
                  <a:pt x="148" y="359"/>
                  <a:pt x="148" y="359"/>
                </a:cubicBezTo>
                <a:cubicBezTo>
                  <a:pt x="148" y="359"/>
                  <a:pt x="149" y="358"/>
                  <a:pt x="149" y="358"/>
                </a:cubicBezTo>
                <a:cubicBezTo>
                  <a:pt x="149" y="358"/>
                  <a:pt x="148" y="358"/>
                  <a:pt x="148" y="358"/>
                </a:cubicBezTo>
                <a:cubicBezTo>
                  <a:pt x="148" y="358"/>
                  <a:pt x="148" y="357"/>
                  <a:pt x="148" y="357"/>
                </a:cubicBezTo>
                <a:cubicBezTo>
                  <a:pt x="148" y="357"/>
                  <a:pt x="148" y="357"/>
                  <a:pt x="148" y="357"/>
                </a:cubicBezTo>
                <a:cubicBezTo>
                  <a:pt x="148" y="357"/>
                  <a:pt x="148" y="356"/>
                  <a:pt x="148" y="356"/>
                </a:cubicBezTo>
                <a:cubicBezTo>
                  <a:pt x="148" y="356"/>
                  <a:pt x="148" y="356"/>
                  <a:pt x="148" y="356"/>
                </a:cubicBezTo>
                <a:cubicBezTo>
                  <a:pt x="148" y="354"/>
                  <a:pt x="147" y="352"/>
                  <a:pt x="147" y="350"/>
                </a:cubicBezTo>
                <a:cubicBezTo>
                  <a:pt x="147" y="350"/>
                  <a:pt x="148" y="350"/>
                  <a:pt x="148" y="349"/>
                </a:cubicBezTo>
                <a:cubicBezTo>
                  <a:pt x="147" y="349"/>
                  <a:pt x="147" y="349"/>
                  <a:pt x="147" y="349"/>
                </a:cubicBezTo>
                <a:cubicBezTo>
                  <a:pt x="147" y="348"/>
                  <a:pt x="148" y="347"/>
                  <a:pt x="148" y="347"/>
                </a:cubicBezTo>
                <a:cubicBezTo>
                  <a:pt x="148" y="346"/>
                  <a:pt x="147" y="345"/>
                  <a:pt x="147" y="345"/>
                </a:cubicBezTo>
                <a:cubicBezTo>
                  <a:pt x="147" y="344"/>
                  <a:pt x="147" y="343"/>
                  <a:pt x="147" y="343"/>
                </a:cubicBezTo>
                <a:cubicBezTo>
                  <a:pt x="147" y="342"/>
                  <a:pt x="147" y="342"/>
                  <a:pt x="147" y="341"/>
                </a:cubicBezTo>
                <a:cubicBezTo>
                  <a:pt x="147" y="341"/>
                  <a:pt x="147" y="341"/>
                  <a:pt x="147" y="340"/>
                </a:cubicBezTo>
                <a:cubicBezTo>
                  <a:pt x="147" y="340"/>
                  <a:pt x="147" y="339"/>
                  <a:pt x="147" y="339"/>
                </a:cubicBezTo>
                <a:cubicBezTo>
                  <a:pt x="147" y="338"/>
                  <a:pt x="147" y="338"/>
                  <a:pt x="147" y="337"/>
                </a:cubicBezTo>
                <a:cubicBezTo>
                  <a:pt x="147" y="337"/>
                  <a:pt x="147" y="337"/>
                  <a:pt x="147" y="337"/>
                </a:cubicBezTo>
                <a:cubicBezTo>
                  <a:pt x="147" y="336"/>
                  <a:pt x="147" y="336"/>
                  <a:pt x="147" y="336"/>
                </a:cubicBezTo>
                <a:cubicBezTo>
                  <a:pt x="147" y="335"/>
                  <a:pt x="147" y="335"/>
                  <a:pt x="147" y="334"/>
                </a:cubicBezTo>
                <a:cubicBezTo>
                  <a:pt x="147" y="334"/>
                  <a:pt x="146" y="334"/>
                  <a:pt x="147" y="333"/>
                </a:cubicBezTo>
                <a:cubicBezTo>
                  <a:pt x="147" y="333"/>
                  <a:pt x="147" y="333"/>
                  <a:pt x="147" y="332"/>
                </a:cubicBezTo>
                <a:cubicBezTo>
                  <a:pt x="147" y="332"/>
                  <a:pt x="147" y="331"/>
                  <a:pt x="147" y="330"/>
                </a:cubicBezTo>
                <a:cubicBezTo>
                  <a:pt x="147" y="329"/>
                  <a:pt x="147" y="328"/>
                  <a:pt x="147" y="326"/>
                </a:cubicBezTo>
                <a:cubicBezTo>
                  <a:pt x="147" y="325"/>
                  <a:pt x="148" y="325"/>
                  <a:pt x="148" y="324"/>
                </a:cubicBezTo>
                <a:cubicBezTo>
                  <a:pt x="148" y="324"/>
                  <a:pt x="147" y="324"/>
                  <a:pt x="147" y="323"/>
                </a:cubicBezTo>
                <a:cubicBezTo>
                  <a:pt x="147" y="322"/>
                  <a:pt x="147" y="321"/>
                  <a:pt x="147" y="320"/>
                </a:cubicBezTo>
                <a:cubicBezTo>
                  <a:pt x="148" y="319"/>
                  <a:pt x="148" y="319"/>
                  <a:pt x="148" y="318"/>
                </a:cubicBezTo>
                <a:cubicBezTo>
                  <a:pt x="148" y="317"/>
                  <a:pt x="148" y="315"/>
                  <a:pt x="148" y="314"/>
                </a:cubicBezTo>
                <a:cubicBezTo>
                  <a:pt x="149" y="313"/>
                  <a:pt x="150" y="315"/>
                  <a:pt x="152" y="314"/>
                </a:cubicBezTo>
                <a:cubicBezTo>
                  <a:pt x="152" y="314"/>
                  <a:pt x="152" y="315"/>
                  <a:pt x="153" y="315"/>
                </a:cubicBezTo>
                <a:cubicBezTo>
                  <a:pt x="154" y="315"/>
                  <a:pt x="155" y="315"/>
                  <a:pt x="155" y="315"/>
                </a:cubicBezTo>
                <a:cubicBezTo>
                  <a:pt x="156" y="315"/>
                  <a:pt x="156" y="316"/>
                  <a:pt x="157" y="316"/>
                </a:cubicBezTo>
                <a:cubicBezTo>
                  <a:pt x="158" y="316"/>
                  <a:pt x="158" y="316"/>
                  <a:pt x="159" y="316"/>
                </a:cubicBezTo>
                <a:cubicBezTo>
                  <a:pt x="159" y="316"/>
                  <a:pt x="159" y="317"/>
                  <a:pt x="159" y="317"/>
                </a:cubicBezTo>
                <a:cubicBezTo>
                  <a:pt x="160" y="317"/>
                  <a:pt x="160" y="317"/>
                  <a:pt x="161" y="318"/>
                </a:cubicBezTo>
                <a:cubicBezTo>
                  <a:pt x="163" y="318"/>
                  <a:pt x="166" y="322"/>
                  <a:pt x="167" y="324"/>
                </a:cubicBezTo>
                <a:cubicBezTo>
                  <a:pt x="170" y="327"/>
                  <a:pt x="172" y="331"/>
                  <a:pt x="175" y="334"/>
                </a:cubicBezTo>
                <a:cubicBezTo>
                  <a:pt x="177" y="336"/>
                  <a:pt x="178" y="337"/>
                  <a:pt x="179" y="338"/>
                </a:cubicBezTo>
                <a:cubicBezTo>
                  <a:pt x="179" y="338"/>
                  <a:pt x="180" y="338"/>
                  <a:pt x="180" y="339"/>
                </a:cubicBezTo>
                <a:cubicBezTo>
                  <a:pt x="180" y="339"/>
                  <a:pt x="181" y="340"/>
                  <a:pt x="182" y="341"/>
                </a:cubicBezTo>
                <a:cubicBezTo>
                  <a:pt x="182" y="341"/>
                  <a:pt x="182" y="342"/>
                  <a:pt x="182" y="342"/>
                </a:cubicBezTo>
                <a:cubicBezTo>
                  <a:pt x="183" y="343"/>
                  <a:pt x="183" y="343"/>
                  <a:pt x="184" y="343"/>
                </a:cubicBezTo>
                <a:cubicBezTo>
                  <a:pt x="184" y="344"/>
                  <a:pt x="184" y="344"/>
                  <a:pt x="185" y="344"/>
                </a:cubicBezTo>
                <a:cubicBezTo>
                  <a:pt x="185" y="344"/>
                  <a:pt x="185" y="344"/>
                  <a:pt x="185" y="344"/>
                </a:cubicBezTo>
                <a:cubicBezTo>
                  <a:pt x="186" y="345"/>
                  <a:pt x="185" y="345"/>
                  <a:pt x="186" y="345"/>
                </a:cubicBezTo>
                <a:cubicBezTo>
                  <a:pt x="186" y="346"/>
                  <a:pt x="186" y="345"/>
                  <a:pt x="187" y="346"/>
                </a:cubicBezTo>
                <a:cubicBezTo>
                  <a:pt x="187" y="346"/>
                  <a:pt x="188" y="347"/>
                  <a:pt x="188" y="347"/>
                </a:cubicBezTo>
                <a:cubicBezTo>
                  <a:pt x="188" y="347"/>
                  <a:pt x="189" y="347"/>
                  <a:pt x="189" y="347"/>
                </a:cubicBezTo>
                <a:cubicBezTo>
                  <a:pt x="190" y="348"/>
                  <a:pt x="191" y="350"/>
                  <a:pt x="192" y="351"/>
                </a:cubicBezTo>
                <a:cubicBezTo>
                  <a:pt x="192" y="351"/>
                  <a:pt x="192" y="351"/>
                  <a:pt x="193" y="351"/>
                </a:cubicBezTo>
                <a:cubicBezTo>
                  <a:pt x="193" y="352"/>
                  <a:pt x="193" y="353"/>
                  <a:pt x="193" y="353"/>
                </a:cubicBezTo>
                <a:cubicBezTo>
                  <a:pt x="194" y="353"/>
                  <a:pt x="194" y="353"/>
                  <a:pt x="195" y="354"/>
                </a:cubicBezTo>
                <a:cubicBezTo>
                  <a:pt x="195" y="354"/>
                  <a:pt x="195" y="354"/>
                  <a:pt x="195" y="354"/>
                </a:cubicBezTo>
                <a:cubicBezTo>
                  <a:pt x="195" y="354"/>
                  <a:pt x="196" y="355"/>
                  <a:pt x="197" y="356"/>
                </a:cubicBezTo>
                <a:cubicBezTo>
                  <a:pt x="199" y="358"/>
                  <a:pt x="202" y="361"/>
                  <a:pt x="204" y="363"/>
                </a:cubicBezTo>
                <a:cubicBezTo>
                  <a:pt x="204" y="363"/>
                  <a:pt x="204" y="363"/>
                  <a:pt x="205" y="363"/>
                </a:cubicBezTo>
                <a:cubicBezTo>
                  <a:pt x="205" y="364"/>
                  <a:pt x="205" y="364"/>
                  <a:pt x="206" y="365"/>
                </a:cubicBezTo>
                <a:cubicBezTo>
                  <a:pt x="206" y="365"/>
                  <a:pt x="206" y="365"/>
                  <a:pt x="206" y="365"/>
                </a:cubicBezTo>
                <a:cubicBezTo>
                  <a:pt x="206" y="365"/>
                  <a:pt x="207" y="366"/>
                  <a:pt x="207" y="366"/>
                </a:cubicBezTo>
                <a:cubicBezTo>
                  <a:pt x="208" y="366"/>
                  <a:pt x="208" y="367"/>
                  <a:pt x="209" y="368"/>
                </a:cubicBezTo>
                <a:cubicBezTo>
                  <a:pt x="209" y="368"/>
                  <a:pt x="209" y="368"/>
                  <a:pt x="210" y="368"/>
                </a:cubicBezTo>
                <a:cubicBezTo>
                  <a:pt x="210" y="369"/>
                  <a:pt x="210" y="369"/>
                  <a:pt x="211" y="369"/>
                </a:cubicBezTo>
                <a:cubicBezTo>
                  <a:pt x="211" y="369"/>
                  <a:pt x="211" y="370"/>
                  <a:pt x="211" y="370"/>
                </a:cubicBezTo>
                <a:cubicBezTo>
                  <a:pt x="211" y="371"/>
                  <a:pt x="213" y="372"/>
                  <a:pt x="213" y="372"/>
                </a:cubicBezTo>
                <a:cubicBezTo>
                  <a:pt x="214" y="373"/>
                  <a:pt x="214" y="373"/>
                  <a:pt x="214" y="374"/>
                </a:cubicBezTo>
                <a:cubicBezTo>
                  <a:pt x="214" y="374"/>
                  <a:pt x="215" y="374"/>
                  <a:pt x="215" y="374"/>
                </a:cubicBezTo>
                <a:cubicBezTo>
                  <a:pt x="216" y="375"/>
                  <a:pt x="217" y="377"/>
                  <a:pt x="218" y="378"/>
                </a:cubicBezTo>
                <a:cubicBezTo>
                  <a:pt x="218" y="378"/>
                  <a:pt x="219" y="378"/>
                  <a:pt x="219" y="379"/>
                </a:cubicBezTo>
                <a:cubicBezTo>
                  <a:pt x="220" y="379"/>
                  <a:pt x="221" y="380"/>
                  <a:pt x="222" y="381"/>
                </a:cubicBezTo>
                <a:cubicBezTo>
                  <a:pt x="222" y="381"/>
                  <a:pt x="222" y="382"/>
                  <a:pt x="223" y="383"/>
                </a:cubicBezTo>
                <a:cubicBezTo>
                  <a:pt x="223" y="383"/>
                  <a:pt x="223" y="383"/>
                  <a:pt x="224" y="383"/>
                </a:cubicBezTo>
                <a:cubicBezTo>
                  <a:pt x="224" y="383"/>
                  <a:pt x="224" y="384"/>
                  <a:pt x="224" y="384"/>
                </a:cubicBezTo>
                <a:cubicBezTo>
                  <a:pt x="225" y="384"/>
                  <a:pt x="224" y="384"/>
                  <a:pt x="225" y="385"/>
                </a:cubicBezTo>
                <a:cubicBezTo>
                  <a:pt x="225" y="385"/>
                  <a:pt x="225" y="384"/>
                  <a:pt x="225" y="385"/>
                </a:cubicBezTo>
                <a:cubicBezTo>
                  <a:pt x="225" y="385"/>
                  <a:pt x="226" y="386"/>
                  <a:pt x="226" y="386"/>
                </a:cubicBezTo>
                <a:cubicBezTo>
                  <a:pt x="227" y="386"/>
                  <a:pt x="228" y="388"/>
                  <a:pt x="229" y="389"/>
                </a:cubicBezTo>
                <a:cubicBezTo>
                  <a:pt x="229" y="389"/>
                  <a:pt x="231" y="390"/>
                  <a:pt x="232" y="391"/>
                </a:cubicBezTo>
                <a:cubicBezTo>
                  <a:pt x="233" y="392"/>
                  <a:pt x="233" y="394"/>
                  <a:pt x="235" y="395"/>
                </a:cubicBezTo>
                <a:cubicBezTo>
                  <a:pt x="236" y="396"/>
                  <a:pt x="237" y="397"/>
                  <a:pt x="238" y="398"/>
                </a:cubicBezTo>
                <a:cubicBezTo>
                  <a:pt x="239" y="399"/>
                  <a:pt x="240" y="400"/>
                  <a:pt x="241" y="402"/>
                </a:cubicBezTo>
                <a:cubicBezTo>
                  <a:pt x="242" y="402"/>
                  <a:pt x="242" y="402"/>
                  <a:pt x="243" y="404"/>
                </a:cubicBezTo>
                <a:cubicBezTo>
                  <a:pt x="243" y="405"/>
                  <a:pt x="244" y="405"/>
                  <a:pt x="243" y="405"/>
                </a:cubicBezTo>
                <a:cubicBezTo>
                  <a:pt x="244" y="406"/>
                  <a:pt x="242" y="406"/>
                  <a:pt x="242" y="407"/>
                </a:cubicBezTo>
                <a:cubicBezTo>
                  <a:pt x="242" y="408"/>
                  <a:pt x="242" y="408"/>
                  <a:pt x="241" y="408"/>
                </a:cubicBezTo>
                <a:cubicBezTo>
                  <a:pt x="241" y="408"/>
                  <a:pt x="241" y="409"/>
                  <a:pt x="241" y="409"/>
                </a:cubicBezTo>
                <a:cubicBezTo>
                  <a:pt x="241" y="410"/>
                  <a:pt x="240" y="410"/>
                  <a:pt x="240" y="410"/>
                </a:cubicBezTo>
                <a:cubicBezTo>
                  <a:pt x="240" y="410"/>
                  <a:pt x="239" y="411"/>
                  <a:pt x="239" y="411"/>
                </a:cubicBezTo>
                <a:cubicBezTo>
                  <a:pt x="239" y="411"/>
                  <a:pt x="239" y="412"/>
                  <a:pt x="239" y="412"/>
                </a:cubicBezTo>
                <a:cubicBezTo>
                  <a:pt x="239" y="413"/>
                  <a:pt x="238" y="413"/>
                  <a:pt x="237" y="414"/>
                </a:cubicBezTo>
                <a:close/>
                <a:moveTo>
                  <a:pt x="259" y="418"/>
                </a:moveTo>
                <a:cubicBezTo>
                  <a:pt x="259" y="418"/>
                  <a:pt x="258" y="418"/>
                  <a:pt x="258" y="417"/>
                </a:cubicBezTo>
                <a:cubicBezTo>
                  <a:pt x="258" y="417"/>
                  <a:pt x="259" y="418"/>
                  <a:pt x="259" y="417"/>
                </a:cubicBezTo>
                <a:cubicBezTo>
                  <a:pt x="260" y="418"/>
                  <a:pt x="260" y="419"/>
                  <a:pt x="259" y="418"/>
                </a:cubicBezTo>
                <a:close/>
                <a:moveTo>
                  <a:pt x="206" y="232"/>
                </a:moveTo>
                <a:cubicBezTo>
                  <a:pt x="205" y="233"/>
                  <a:pt x="204" y="234"/>
                  <a:pt x="203" y="234"/>
                </a:cubicBezTo>
                <a:cubicBezTo>
                  <a:pt x="203" y="234"/>
                  <a:pt x="203" y="235"/>
                  <a:pt x="203" y="235"/>
                </a:cubicBezTo>
                <a:cubicBezTo>
                  <a:pt x="203" y="235"/>
                  <a:pt x="202" y="235"/>
                  <a:pt x="202" y="235"/>
                </a:cubicBezTo>
                <a:cubicBezTo>
                  <a:pt x="202" y="236"/>
                  <a:pt x="202" y="236"/>
                  <a:pt x="201" y="237"/>
                </a:cubicBezTo>
                <a:cubicBezTo>
                  <a:pt x="200" y="238"/>
                  <a:pt x="199" y="238"/>
                  <a:pt x="199" y="239"/>
                </a:cubicBezTo>
                <a:cubicBezTo>
                  <a:pt x="199" y="240"/>
                  <a:pt x="197" y="240"/>
                  <a:pt x="197" y="241"/>
                </a:cubicBezTo>
                <a:cubicBezTo>
                  <a:pt x="197" y="241"/>
                  <a:pt x="196" y="241"/>
                  <a:pt x="196" y="242"/>
                </a:cubicBezTo>
                <a:cubicBezTo>
                  <a:pt x="196" y="242"/>
                  <a:pt x="196" y="243"/>
                  <a:pt x="195" y="243"/>
                </a:cubicBezTo>
                <a:cubicBezTo>
                  <a:pt x="195" y="244"/>
                  <a:pt x="195" y="244"/>
                  <a:pt x="194" y="244"/>
                </a:cubicBezTo>
                <a:cubicBezTo>
                  <a:pt x="194" y="245"/>
                  <a:pt x="194" y="245"/>
                  <a:pt x="193" y="246"/>
                </a:cubicBezTo>
                <a:cubicBezTo>
                  <a:pt x="193" y="246"/>
                  <a:pt x="193" y="246"/>
                  <a:pt x="193" y="246"/>
                </a:cubicBezTo>
                <a:cubicBezTo>
                  <a:pt x="192" y="247"/>
                  <a:pt x="192" y="248"/>
                  <a:pt x="192" y="248"/>
                </a:cubicBezTo>
                <a:cubicBezTo>
                  <a:pt x="191" y="248"/>
                  <a:pt x="191" y="247"/>
                  <a:pt x="191" y="248"/>
                </a:cubicBezTo>
                <a:cubicBezTo>
                  <a:pt x="190" y="248"/>
                  <a:pt x="190" y="249"/>
                  <a:pt x="190" y="250"/>
                </a:cubicBezTo>
                <a:cubicBezTo>
                  <a:pt x="189" y="250"/>
                  <a:pt x="189" y="250"/>
                  <a:pt x="189" y="251"/>
                </a:cubicBezTo>
                <a:cubicBezTo>
                  <a:pt x="189" y="252"/>
                  <a:pt x="189" y="252"/>
                  <a:pt x="189" y="253"/>
                </a:cubicBezTo>
                <a:cubicBezTo>
                  <a:pt x="188" y="253"/>
                  <a:pt x="188" y="253"/>
                  <a:pt x="187" y="254"/>
                </a:cubicBezTo>
                <a:cubicBezTo>
                  <a:pt x="187" y="254"/>
                  <a:pt x="187" y="255"/>
                  <a:pt x="187" y="255"/>
                </a:cubicBezTo>
                <a:cubicBezTo>
                  <a:pt x="187" y="256"/>
                  <a:pt x="186" y="256"/>
                  <a:pt x="186" y="257"/>
                </a:cubicBezTo>
                <a:cubicBezTo>
                  <a:pt x="186" y="257"/>
                  <a:pt x="186" y="258"/>
                  <a:pt x="185" y="258"/>
                </a:cubicBezTo>
                <a:cubicBezTo>
                  <a:pt x="185" y="259"/>
                  <a:pt x="185" y="259"/>
                  <a:pt x="185" y="260"/>
                </a:cubicBezTo>
                <a:cubicBezTo>
                  <a:pt x="185" y="260"/>
                  <a:pt x="185" y="261"/>
                  <a:pt x="185" y="261"/>
                </a:cubicBezTo>
                <a:cubicBezTo>
                  <a:pt x="185" y="263"/>
                  <a:pt x="186" y="264"/>
                  <a:pt x="185" y="266"/>
                </a:cubicBezTo>
                <a:cubicBezTo>
                  <a:pt x="186" y="268"/>
                  <a:pt x="188" y="270"/>
                  <a:pt x="188" y="271"/>
                </a:cubicBezTo>
                <a:cubicBezTo>
                  <a:pt x="189" y="273"/>
                  <a:pt x="189" y="273"/>
                  <a:pt x="190" y="273"/>
                </a:cubicBezTo>
                <a:cubicBezTo>
                  <a:pt x="190" y="274"/>
                  <a:pt x="190" y="275"/>
                  <a:pt x="191" y="275"/>
                </a:cubicBezTo>
                <a:cubicBezTo>
                  <a:pt x="191" y="275"/>
                  <a:pt x="191" y="275"/>
                  <a:pt x="192" y="275"/>
                </a:cubicBezTo>
                <a:cubicBezTo>
                  <a:pt x="192" y="276"/>
                  <a:pt x="193" y="277"/>
                  <a:pt x="194" y="278"/>
                </a:cubicBezTo>
                <a:cubicBezTo>
                  <a:pt x="195" y="279"/>
                  <a:pt x="196" y="279"/>
                  <a:pt x="196" y="279"/>
                </a:cubicBezTo>
                <a:cubicBezTo>
                  <a:pt x="196" y="280"/>
                  <a:pt x="196" y="280"/>
                  <a:pt x="197" y="280"/>
                </a:cubicBezTo>
                <a:cubicBezTo>
                  <a:pt x="198" y="280"/>
                  <a:pt x="198" y="281"/>
                  <a:pt x="198" y="281"/>
                </a:cubicBezTo>
                <a:cubicBezTo>
                  <a:pt x="198" y="281"/>
                  <a:pt x="198" y="282"/>
                  <a:pt x="198" y="282"/>
                </a:cubicBezTo>
                <a:cubicBezTo>
                  <a:pt x="199" y="282"/>
                  <a:pt x="199" y="282"/>
                  <a:pt x="199" y="282"/>
                </a:cubicBezTo>
                <a:cubicBezTo>
                  <a:pt x="200" y="282"/>
                  <a:pt x="201" y="283"/>
                  <a:pt x="202" y="284"/>
                </a:cubicBezTo>
                <a:cubicBezTo>
                  <a:pt x="202" y="284"/>
                  <a:pt x="203" y="284"/>
                  <a:pt x="203" y="284"/>
                </a:cubicBezTo>
                <a:cubicBezTo>
                  <a:pt x="203" y="285"/>
                  <a:pt x="204" y="285"/>
                  <a:pt x="204" y="286"/>
                </a:cubicBezTo>
                <a:cubicBezTo>
                  <a:pt x="204" y="286"/>
                  <a:pt x="205" y="286"/>
                  <a:pt x="205" y="286"/>
                </a:cubicBezTo>
                <a:cubicBezTo>
                  <a:pt x="207" y="286"/>
                  <a:pt x="207" y="287"/>
                  <a:pt x="208" y="287"/>
                </a:cubicBezTo>
                <a:cubicBezTo>
                  <a:pt x="209" y="288"/>
                  <a:pt x="209" y="287"/>
                  <a:pt x="210" y="287"/>
                </a:cubicBezTo>
                <a:cubicBezTo>
                  <a:pt x="211" y="289"/>
                  <a:pt x="212" y="289"/>
                  <a:pt x="212" y="289"/>
                </a:cubicBezTo>
                <a:cubicBezTo>
                  <a:pt x="213" y="289"/>
                  <a:pt x="213" y="290"/>
                  <a:pt x="213" y="290"/>
                </a:cubicBezTo>
                <a:cubicBezTo>
                  <a:pt x="213" y="290"/>
                  <a:pt x="214" y="290"/>
                  <a:pt x="215" y="290"/>
                </a:cubicBezTo>
                <a:cubicBezTo>
                  <a:pt x="215" y="290"/>
                  <a:pt x="216" y="291"/>
                  <a:pt x="216" y="291"/>
                </a:cubicBezTo>
                <a:cubicBezTo>
                  <a:pt x="218" y="291"/>
                  <a:pt x="220" y="291"/>
                  <a:pt x="222" y="292"/>
                </a:cubicBezTo>
                <a:cubicBezTo>
                  <a:pt x="223" y="292"/>
                  <a:pt x="223" y="292"/>
                  <a:pt x="224" y="292"/>
                </a:cubicBezTo>
                <a:cubicBezTo>
                  <a:pt x="225" y="292"/>
                  <a:pt x="226" y="292"/>
                  <a:pt x="227" y="293"/>
                </a:cubicBezTo>
                <a:cubicBezTo>
                  <a:pt x="228" y="292"/>
                  <a:pt x="230" y="293"/>
                  <a:pt x="232" y="293"/>
                </a:cubicBezTo>
                <a:cubicBezTo>
                  <a:pt x="233" y="293"/>
                  <a:pt x="236" y="293"/>
                  <a:pt x="237" y="293"/>
                </a:cubicBezTo>
                <a:cubicBezTo>
                  <a:pt x="237" y="292"/>
                  <a:pt x="237" y="293"/>
                  <a:pt x="237" y="293"/>
                </a:cubicBezTo>
                <a:cubicBezTo>
                  <a:pt x="239" y="293"/>
                  <a:pt x="239" y="292"/>
                  <a:pt x="240" y="292"/>
                </a:cubicBezTo>
                <a:cubicBezTo>
                  <a:pt x="240" y="292"/>
                  <a:pt x="241" y="292"/>
                  <a:pt x="241" y="292"/>
                </a:cubicBezTo>
                <a:cubicBezTo>
                  <a:pt x="242" y="292"/>
                  <a:pt x="242" y="291"/>
                  <a:pt x="242" y="291"/>
                </a:cubicBezTo>
                <a:cubicBezTo>
                  <a:pt x="243" y="291"/>
                  <a:pt x="243" y="292"/>
                  <a:pt x="244" y="292"/>
                </a:cubicBezTo>
                <a:cubicBezTo>
                  <a:pt x="244" y="291"/>
                  <a:pt x="244" y="291"/>
                  <a:pt x="244" y="291"/>
                </a:cubicBezTo>
                <a:cubicBezTo>
                  <a:pt x="245" y="291"/>
                  <a:pt x="245" y="291"/>
                  <a:pt x="245" y="291"/>
                </a:cubicBezTo>
                <a:cubicBezTo>
                  <a:pt x="246" y="291"/>
                  <a:pt x="246" y="291"/>
                  <a:pt x="246" y="291"/>
                </a:cubicBezTo>
                <a:cubicBezTo>
                  <a:pt x="249" y="290"/>
                  <a:pt x="255" y="287"/>
                  <a:pt x="258" y="285"/>
                </a:cubicBezTo>
                <a:cubicBezTo>
                  <a:pt x="258" y="284"/>
                  <a:pt x="259" y="283"/>
                  <a:pt x="260" y="282"/>
                </a:cubicBezTo>
                <a:cubicBezTo>
                  <a:pt x="260" y="281"/>
                  <a:pt x="260" y="281"/>
                  <a:pt x="261" y="280"/>
                </a:cubicBezTo>
                <a:cubicBezTo>
                  <a:pt x="261" y="280"/>
                  <a:pt x="261" y="280"/>
                  <a:pt x="261" y="280"/>
                </a:cubicBezTo>
                <a:cubicBezTo>
                  <a:pt x="261" y="279"/>
                  <a:pt x="262" y="279"/>
                  <a:pt x="262" y="279"/>
                </a:cubicBezTo>
                <a:cubicBezTo>
                  <a:pt x="262" y="279"/>
                  <a:pt x="262" y="278"/>
                  <a:pt x="262" y="277"/>
                </a:cubicBezTo>
                <a:cubicBezTo>
                  <a:pt x="262" y="277"/>
                  <a:pt x="263" y="276"/>
                  <a:pt x="263" y="276"/>
                </a:cubicBezTo>
                <a:cubicBezTo>
                  <a:pt x="263" y="276"/>
                  <a:pt x="263" y="275"/>
                  <a:pt x="263" y="275"/>
                </a:cubicBezTo>
                <a:cubicBezTo>
                  <a:pt x="263" y="274"/>
                  <a:pt x="264" y="272"/>
                  <a:pt x="264" y="272"/>
                </a:cubicBezTo>
                <a:cubicBezTo>
                  <a:pt x="263" y="271"/>
                  <a:pt x="264" y="272"/>
                  <a:pt x="264" y="271"/>
                </a:cubicBezTo>
                <a:cubicBezTo>
                  <a:pt x="264" y="270"/>
                  <a:pt x="263" y="269"/>
                  <a:pt x="264" y="268"/>
                </a:cubicBezTo>
                <a:cubicBezTo>
                  <a:pt x="263" y="267"/>
                  <a:pt x="262" y="264"/>
                  <a:pt x="262" y="263"/>
                </a:cubicBezTo>
                <a:cubicBezTo>
                  <a:pt x="261" y="262"/>
                  <a:pt x="261" y="261"/>
                  <a:pt x="261" y="261"/>
                </a:cubicBezTo>
                <a:cubicBezTo>
                  <a:pt x="261" y="260"/>
                  <a:pt x="261" y="260"/>
                  <a:pt x="261" y="260"/>
                </a:cubicBezTo>
                <a:cubicBezTo>
                  <a:pt x="261" y="259"/>
                  <a:pt x="261" y="258"/>
                  <a:pt x="261" y="257"/>
                </a:cubicBezTo>
                <a:cubicBezTo>
                  <a:pt x="261" y="256"/>
                  <a:pt x="261" y="256"/>
                  <a:pt x="262" y="256"/>
                </a:cubicBezTo>
                <a:cubicBezTo>
                  <a:pt x="262" y="255"/>
                  <a:pt x="262" y="255"/>
                  <a:pt x="262" y="254"/>
                </a:cubicBezTo>
                <a:cubicBezTo>
                  <a:pt x="262" y="254"/>
                  <a:pt x="263" y="254"/>
                  <a:pt x="263" y="253"/>
                </a:cubicBezTo>
                <a:cubicBezTo>
                  <a:pt x="263" y="253"/>
                  <a:pt x="263" y="252"/>
                  <a:pt x="263" y="252"/>
                </a:cubicBezTo>
                <a:cubicBezTo>
                  <a:pt x="263" y="251"/>
                  <a:pt x="263" y="250"/>
                  <a:pt x="264" y="250"/>
                </a:cubicBezTo>
                <a:cubicBezTo>
                  <a:pt x="264" y="249"/>
                  <a:pt x="265" y="248"/>
                  <a:pt x="265" y="247"/>
                </a:cubicBezTo>
                <a:cubicBezTo>
                  <a:pt x="265" y="247"/>
                  <a:pt x="264" y="247"/>
                  <a:pt x="264" y="246"/>
                </a:cubicBezTo>
                <a:cubicBezTo>
                  <a:pt x="264" y="246"/>
                  <a:pt x="265" y="246"/>
                  <a:pt x="265" y="245"/>
                </a:cubicBezTo>
                <a:cubicBezTo>
                  <a:pt x="265" y="245"/>
                  <a:pt x="264" y="244"/>
                  <a:pt x="264" y="244"/>
                </a:cubicBezTo>
                <a:cubicBezTo>
                  <a:pt x="264" y="243"/>
                  <a:pt x="264" y="243"/>
                  <a:pt x="264" y="243"/>
                </a:cubicBezTo>
                <a:cubicBezTo>
                  <a:pt x="264" y="240"/>
                  <a:pt x="261" y="235"/>
                  <a:pt x="258" y="232"/>
                </a:cubicBezTo>
                <a:cubicBezTo>
                  <a:pt x="258" y="232"/>
                  <a:pt x="257" y="231"/>
                  <a:pt x="256" y="231"/>
                </a:cubicBezTo>
                <a:cubicBezTo>
                  <a:pt x="256" y="230"/>
                  <a:pt x="255" y="230"/>
                  <a:pt x="255" y="230"/>
                </a:cubicBezTo>
                <a:cubicBezTo>
                  <a:pt x="254" y="229"/>
                  <a:pt x="253" y="228"/>
                  <a:pt x="253" y="227"/>
                </a:cubicBezTo>
                <a:cubicBezTo>
                  <a:pt x="251" y="227"/>
                  <a:pt x="249" y="225"/>
                  <a:pt x="248" y="225"/>
                </a:cubicBezTo>
                <a:cubicBezTo>
                  <a:pt x="248" y="224"/>
                  <a:pt x="248" y="224"/>
                  <a:pt x="248" y="224"/>
                </a:cubicBezTo>
                <a:cubicBezTo>
                  <a:pt x="247" y="223"/>
                  <a:pt x="245" y="221"/>
                  <a:pt x="244" y="221"/>
                </a:cubicBezTo>
                <a:cubicBezTo>
                  <a:pt x="244" y="221"/>
                  <a:pt x="243" y="220"/>
                  <a:pt x="243" y="220"/>
                </a:cubicBezTo>
                <a:cubicBezTo>
                  <a:pt x="242" y="220"/>
                  <a:pt x="242" y="219"/>
                  <a:pt x="241" y="219"/>
                </a:cubicBezTo>
                <a:cubicBezTo>
                  <a:pt x="241" y="219"/>
                  <a:pt x="240" y="219"/>
                  <a:pt x="240" y="219"/>
                </a:cubicBezTo>
                <a:cubicBezTo>
                  <a:pt x="239" y="219"/>
                  <a:pt x="240" y="219"/>
                  <a:pt x="239" y="220"/>
                </a:cubicBezTo>
                <a:cubicBezTo>
                  <a:pt x="239" y="220"/>
                  <a:pt x="239" y="220"/>
                  <a:pt x="240" y="220"/>
                </a:cubicBezTo>
                <a:cubicBezTo>
                  <a:pt x="240" y="221"/>
                  <a:pt x="241" y="221"/>
                  <a:pt x="241" y="221"/>
                </a:cubicBezTo>
                <a:cubicBezTo>
                  <a:pt x="241" y="221"/>
                  <a:pt x="240" y="221"/>
                  <a:pt x="241" y="222"/>
                </a:cubicBezTo>
                <a:cubicBezTo>
                  <a:pt x="241" y="222"/>
                  <a:pt x="241" y="222"/>
                  <a:pt x="241" y="222"/>
                </a:cubicBezTo>
                <a:cubicBezTo>
                  <a:pt x="241" y="222"/>
                  <a:pt x="242" y="223"/>
                  <a:pt x="242" y="223"/>
                </a:cubicBezTo>
                <a:cubicBezTo>
                  <a:pt x="242" y="223"/>
                  <a:pt x="243" y="223"/>
                  <a:pt x="243" y="223"/>
                </a:cubicBezTo>
                <a:cubicBezTo>
                  <a:pt x="243" y="223"/>
                  <a:pt x="244" y="224"/>
                  <a:pt x="244" y="224"/>
                </a:cubicBezTo>
                <a:cubicBezTo>
                  <a:pt x="244" y="224"/>
                  <a:pt x="245" y="224"/>
                  <a:pt x="245" y="224"/>
                </a:cubicBezTo>
                <a:cubicBezTo>
                  <a:pt x="245" y="225"/>
                  <a:pt x="245" y="225"/>
                  <a:pt x="245" y="225"/>
                </a:cubicBezTo>
                <a:cubicBezTo>
                  <a:pt x="246" y="225"/>
                  <a:pt x="246" y="225"/>
                  <a:pt x="246" y="225"/>
                </a:cubicBezTo>
                <a:cubicBezTo>
                  <a:pt x="247" y="226"/>
                  <a:pt x="247" y="226"/>
                  <a:pt x="248" y="227"/>
                </a:cubicBezTo>
                <a:cubicBezTo>
                  <a:pt x="249" y="229"/>
                  <a:pt x="250" y="228"/>
                  <a:pt x="250" y="229"/>
                </a:cubicBezTo>
                <a:cubicBezTo>
                  <a:pt x="251" y="230"/>
                  <a:pt x="251" y="230"/>
                  <a:pt x="251" y="231"/>
                </a:cubicBezTo>
                <a:cubicBezTo>
                  <a:pt x="252" y="231"/>
                  <a:pt x="253" y="231"/>
                  <a:pt x="253" y="231"/>
                </a:cubicBezTo>
                <a:cubicBezTo>
                  <a:pt x="253" y="231"/>
                  <a:pt x="253" y="232"/>
                  <a:pt x="254" y="233"/>
                </a:cubicBezTo>
                <a:cubicBezTo>
                  <a:pt x="254" y="233"/>
                  <a:pt x="254" y="232"/>
                  <a:pt x="254" y="233"/>
                </a:cubicBezTo>
                <a:cubicBezTo>
                  <a:pt x="256" y="234"/>
                  <a:pt x="256" y="235"/>
                  <a:pt x="257" y="236"/>
                </a:cubicBezTo>
                <a:cubicBezTo>
                  <a:pt x="258" y="237"/>
                  <a:pt x="258" y="236"/>
                  <a:pt x="258" y="237"/>
                </a:cubicBezTo>
                <a:cubicBezTo>
                  <a:pt x="259" y="238"/>
                  <a:pt x="259" y="238"/>
                  <a:pt x="259" y="239"/>
                </a:cubicBezTo>
                <a:cubicBezTo>
                  <a:pt x="260" y="240"/>
                  <a:pt x="260" y="241"/>
                  <a:pt x="260" y="241"/>
                </a:cubicBezTo>
                <a:cubicBezTo>
                  <a:pt x="260" y="242"/>
                  <a:pt x="261" y="242"/>
                  <a:pt x="260" y="243"/>
                </a:cubicBezTo>
                <a:cubicBezTo>
                  <a:pt x="260" y="243"/>
                  <a:pt x="261" y="243"/>
                  <a:pt x="261" y="244"/>
                </a:cubicBezTo>
                <a:cubicBezTo>
                  <a:pt x="261" y="244"/>
                  <a:pt x="261" y="245"/>
                  <a:pt x="261" y="245"/>
                </a:cubicBezTo>
                <a:cubicBezTo>
                  <a:pt x="261" y="245"/>
                  <a:pt x="261" y="245"/>
                  <a:pt x="261" y="245"/>
                </a:cubicBezTo>
                <a:cubicBezTo>
                  <a:pt x="261" y="246"/>
                  <a:pt x="261" y="247"/>
                  <a:pt x="261" y="247"/>
                </a:cubicBezTo>
                <a:cubicBezTo>
                  <a:pt x="260" y="248"/>
                  <a:pt x="260" y="251"/>
                  <a:pt x="258" y="251"/>
                </a:cubicBezTo>
                <a:cubicBezTo>
                  <a:pt x="258" y="249"/>
                  <a:pt x="257" y="248"/>
                  <a:pt x="256" y="246"/>
                </a:cubicBezTo>
                <a:cubicBezTo>
                  <a:pt x="256" y="245"/>
                  <a:pt x="256" y="244"/>
                  <a:pt x="256" y="243"/>
                </a:cubicBezTo>
                <a:cubicBezTo>
                  <a:pt x="256" y="242"/>
                  <a:pt x="256" y="241"/>
                  <a:pt x="256" y="239"/>
                </a:cubicBezTo>
                <a:cubicBezTo>
                  <a:pt x="256" y="239"/>
                  <a:pt x="256" y="239"/>
                  <a:pt x="256" y="239"/>
                </a:cubicBezTo>
                <a:cubicBezTo>
                  <a:pt x="256" y="237"/>
                  <a:pt x="254" y="233"/>
                  <a:pt x="252" y="232"/>
                </a:cubicBezTo>
                <a:cubicBezTo>
                  <a:pt x="252" y="231"/>
                  <a:pt x="252" y="232"/>
                  <a:pt x="252" y="232"/>
                </a:cubicBezTo>
                <a:cubicBezTo>
                  <a:pt x="251" y="232"/>
                  <a:pt x="251" y="231"/>
                  <a:pt x="251" y="231"/>
                </a:cubicBezTo>
                <a:cubicBezTo>
                  <a:pt x="251" y="230"/>
                  <a:pt x="251" y="230"/>
                  <a:pt x="250" y="230"/>
                </a:cubicBezTo>
                <a:cubicBezTo>
                  <a:pt x="250" y="230"/>
                  <a:pt x="249" y="229"/>
                  <a:pt x="249" y="229"/>
                </a:cubicBezTo>
                <a:cubicBezTo>
                  <a:pt x="248" y="229"/>
                  <a:pt x="248" y="229"/>
                  <a:pt x="247" y="229"/>
                </a:cubicBezTo>
                <a:cubicBezTo>
                  <a:pt x="247" y="229"/>
                  <a:pt x="247" y="228"/>
                  <a:pt x="247" y="228"/>
                </a:cubicBezTo>
                <a:cubicBezTo>
                  <a:pt x="246" y="228"/>
                  <a:pt x="246" y="228"/>
                  <a:pt x="245" y="228"/>
                </a:cubicBezTo>
                <a:cubicBezTo>
                  <a:pt x="244" y="227"/>
                  <a:pt x="243" y="227"/>
                  <a:pt x="242" y="226"/>
                </a:cubicBezTo>
                <a:cubicBezTo>
                  <a:pt x="240" y="226"/>
                  <a:pt x="239" y="225"/>
                  <a:pt x="237" y="225"/>
                </a:cubicBezTo>
                <a:cubicBezTo>
                  <a:pt x="237" y="225"/>
                  <a:pt x="236" y="225"/>
                  <a:pt x="236" y="225"/>
                </a:cubicBezTo>
                <a:cubicBezTo>
                  <a:pt x="233" y="223"/>
                  <a:pt x="230" y="224"/>
                  <a:pt x="228" y="223"/>
                </a:cubicBezTo>
                <a:cubicBezTo>
                  <a:pt x="226" y="224"/>
                  <a:pt x="225" y="224"/>
                  <a:pt x="223" y="225"/>
                </a:cubicBezTo>
                <a:cubicBezTo>
                  <a:pt x="222" y="225"/>
                  <a:pt x="221" y="225"/>
                  <a:pt x="220" y="225"/>
                </a:cubicBezTo>
                <a:cubicBezTo>
                  <a:pt x="220" y="226"/>
                  <a:pt x="220" y="225"/>
                  <a:pt x="220" y="225"/>
                </a:cubicBezTo>
                <a:cubicBezTo>
                  <a:pt x="218" y="226"/>
                  <a:pt x="218" y="226"/>
                  <a:pt x="216" y="227"/>
                </a:cubicBezTo>
                <a:cubicBezTo>
                  <a:pt x="215" y="228"/>
                  <a:pt x="214" y="228"/>
                  <a:pt x="212" y="229"/>
                </a:cubicBezTo>
                <a:cubicBezTo>
                  <a:pt x="212" y="229"/>
                  <a:pt x="211" y="229"/>
                  <a:pt x="211" y="229"/>
                </a:cubicBezTo>
                <a:cubicBezTo>
                  <a:pt x="211" y="230"/>
                  <a:pt x="210" y="230"/>
                  <a:pt x="211" y="230"/>
                </a:cubicBezTo>
                <a:cubicBezTo>
                  <a:pt x="210" y="230"/>
                  <a:pt x="210" y="230"/>
                  <a:pt x="209" y="231"/>
                </a:cubicBezTo>
                <a:cubicBezTo>
                  <a:pt x="208" y="231"/>
                  <a:pt x="209" y="231"/>
                  <a:pt x="208" y="231"/>
                </a:cubicBezTo>
                <a:cubicBezTo>
                  <a:pt x="208" y="231"/>
                  <a:pt x="207" y="232"/>
                  <a:pt x="207" y="232"/>
                </a:cubicBezTo>
                <a:cubicBezTo>
                  <a:pt x="207" y="233"/>
                  <a:pt x="206" y="232"/>
                  <a:pt x="206" y="232"/>
                </a:cubicBezTo>
                <a:close/>
                <a:moveTo>
                  <a:pt x="258" y="267"/>
                </a:moveTo>
                <a:cubicBezTo>
                  <a:pt x="258" y="267"/>
                  <a:pt x="257" y="268"/>
                  <a:pt x="257" y="269"/>
                </a:cubicBezTo>
                <a:cubicBezTo>
                  <a:pt x="257" y="270"/>
                  <a:pt x="257" y="272"/>
                  <a:pt x="255" y="274"/>
                </a:cubicBezTo>
                <a:cubicBezTo>
                  <a:pt x="255" y="274"/>
                  <a:pt x="255" y="274"/>
                  <a:pt x="255" y="274"/>
                </a:cubicBezTo>
                <a:cubicBezTo>
                  <a:pt x="255" y="274"/>
                  <a:pt x="254" y="274"/>
                  <a:pt x="254" y="275"/>
                </a:cubicBezTo>
                <a:cubicBezTo>
                  <a:pt x="254" y="274"/>
                  <a:pt x="254" y="273"/>
                  <a:pt x="254" y="273"/>
                </a:cubicBezTo>
                <a:cubicBezTo>
                  <a:pt x="254" y="272"/>
                  <a:pt x="254" y="272"/>
                  <a:pt x="255" y="271"/>
                </a:cubicBezTo>
                <a:cubicBezTo>
                  <a:pt x="256" y="269"/>
                  <a:pt x="256" y="267"/>
                  <a:pt x="258" y="265"/>
                </a:cubicBezTo>
                <a:cubicBezTo>
                  <a:pt x="258" y="266"/>
                  <a:pt x="257" y="267"/>
                  <a:pt x="258" y="267"/>
                </a:cubicBezTo>
                <a:close/>
                <a:moveTo>
                  <a:pt x="243" y="278"/>
                </a:moveTo>
                <a:cubicBezTo>
                  <a:pt x="243" y="277"/>
                  <a:pt x="245" y="277"/>
                  <a:pt x="246" y="276"/>
                </a:cubicBezTo>
                <a:cubicBezTo>
                  <a:pt x="246" y="278"/>
                  <a:pt x="244" y="278"/>
                  <a:pt x="243" y="278"/>
                </a:cubicBezTo>
                <a:close/>
                <a:moveTo>
                  <a:pt x="255" y="251"/>
                </a:moveTo>
                <a:cubicBezTo>
                  <a:pt x="257" y="255"/>
                  <a:pt x="257" y="255"/>
                  <a:pt x="257" y="255"/>
                </a:cubicBezTo>
                <a:cubicBezTo>
                  <a:pt x="256" y="255"/>
                  <a:pt x="252" y="253"/>
                  <a:pt x="255" y="251"/>
                </a:cubicBezTo>
                <a:close/>
                <a:moveTo>
                  <a:pt x="251" y="255"/>
                </a:moveTo>
                <a:cubicBezTo>
                  <a:pt x="251" y="256"/>
                  <a:pt x="251" y="256"/>
                  <a:pt x="251" y="257"/>
                </a:cubicBezTo>
                <a:cubicBezTo>
                  <a:pt x="251" y="257"/>
                  <a:pt x="253" y="257"/>
                  <a:pt x="252" y="258"/>
                </a:cubicBezTo>
                <a:cubicBezTo>
                  <a:pt x="253" y="258"/>
                  <a:pt x="253" y="257"/>
                  <a:pt x="253" y="257"/>
                </a:cubicBezTo>
                <a:cubicBezTo>
                  <a:pt x="254" y="257"/>
                  <a:pt x="252" y="259"/>
                  <a:pt x="254" y="259"/>
                </a:cubicBezTo>
                <a:cubicBezTo>
                  <a:pt x="253" y="260"/>
                  <a:pt x="254" y="262"/>
                  <a:pt x="254" y="263"/>
                </a:cubicBezTo>
                <a:cubicBezTo>
                  <a:pt x="253" y="263"/>
                  <a:pt x="253" y="264"/>
                  <a:pt x="253" y="264"/>
                </a:cubicBezTo>
                <a:cubicBezTo>
                  <a:pt x="253" y="264"/>
                  <a:pt x="253" y="264"/>
                  <a:pt x="253" y="264"/>
                </a:cubicBezTo>
                <a:cubicBezTo>
                  <a:pt x="252" y="266"/>
                  <a:pt x="251" y="267"/>
                  <a:pt x="251" y="269"/>
                </a:cubicBezTo>
                <a:cubicBezTo>
                  <a:pt x="249" y="270"/>
                  <a:pt x="247" y="273"/>
                  <a:pt x="245" y="273"/>
                </a:cubicBezTo>
                <a:cubicBezTo>
                  <a:pt x="244" y="272"/>
                  <a:pt x="245" y="271"/>
                  <a:pt x="244" y="270"/>
                </a:cubicBezTo>
                <a:cubicBezTo>
                  <a:pt x="244" y="270"/>
                  <a:pt x="244" y="270"/>
                  <a:pt x="244" y="269"/>
                </a:cubicBezTo>
                <a:cubicBezTo>
                  <a:pt x="243" y="269"/>
                  <a:pt x="243" y="268"/>
                  <a:pt x="243" y="268"/>
                </a:cubicBezTo>
                <a:cubicBezTo>
                  <a:pt x="241" y="266"/>
                  <a:pt x="239" y="267"/>
                  <a:pt x="238" y="265"/>
                </a:cubicBezTo>
                <a:cubicBezTo>
                  <a:pt x="239" y="264"/>
                  <a:pt x="240" y="265"/>
                  <a:pt x="241" y="265"/>
                </a:cubicBezTo>
                <a:cubicBezTo>
                  <a:pt x="242" y="265"/>
                  <a:pt x="243" y="265"/>
                  <a:pt x="244" y="265"/>
                </a:cubicBezTo>
                <a:cubicBezTo>
                  <a:pt x="244" y="265"/>
                  <a:pt x="244" y="265"/>
                  <a:pt x="244" y="266"/>
                </a:cubicBezTo>
                <a:cubicBezTo>
                  <a:pt x="244" y="266"/>
                  <a:pt x="245" y="265"/>
                  <a:pt x="245" y="265"/>
                </a:cubicBezTo>
                <a:cubicBezTo>
                  <a:pt x="245" y="265"/>
                  <a:pt x="246" y="266"/>
                  <a:pt x="246" y="266"/>
                </a:cubicBezTo>
                <a:cubicBezTo>
                  <a:pt x="246" y="266"/>
                  <a:pt x="247" y="266"/>
                  <a:pt x="247" y="266"/>
                </a:cubicBezTo>
                <a:cubicBezTo>
                  <a:pt x="248" y="266"/>
                  <a:pt x="248" y="267"/>
                  <a:pt x="249" y="266"/>
                </a:cubicBezTo>
                <a:cubicBezTo>
                  <a:pt x="250" y="266"/>
                  <a:pt x="249" y="265"/>
                  <a:pt x="250" y="264"/>
                </a:cubicBezTo>
                <a:cubicBezTo>
                  <a:pt x="249" y="263"/>
                  <a:pt x="248" y="261"/>
                  <a:pt x="247" y="260"/>
                </a:cubicBezTo>
                <a:cubicBezTo>
                  <a:pt x="247" y="260"/>
                  <a:pt x="246" y="261"/>
                  <a:pt x="246" y="260"/>
                </a:cubicBezTo>
                <a:cubicBezTo>
                  <a:pt x="246" y="260"/>
                  <a:pt x="246" y="260"/>
                  <a:pt x="246" y="260"/>
                </a:cubicBezTo>
                <a:cubicBezTo>
                  <a:pt x="245" y="259"/>
                  <a:pt x="244" y="260"/>
                  <a:pt x="244" y="259"/>
                </a:cubicBezTo>
                <a:cubicBezTo>
                  <a:pt x="245" y="256"/>
                  <a:pt x="248" y="257"/>
                  <a:pt x="251" y="255"/>
                </a:cubicBezTo>
                <a:close/>
                <a:moveTo>
                  <a:pt x="233" y="279"/>
                </a:moveTo>
                <a:cubicBezTo>
                  <a:pt x="233" y="277"/>
                  <a:pt x="231" y="279"/>
                  <a:pt x="230" y="279"/>
                </a:cubicBezTo>
                <a:cubicBezTo>
                  <a:pt x="230" y="279"/>
                  <a:pt x="229" y="278"/>
                  <a:pt x="229" y="278"/>
                </a:cubicBezTo>
                <a:cubicBezTo>
                  <a:pt x="229" y="278"/>
                  <a:pt x="228" y="278"/>
                  <a:pt x="228" y="278"/>
                </a:cubicBezTo>
                <a:cubicBezTo>
                  <a:pt x="227" y="278"/>
                  <a:pt x="227" y="278"/>
                  <a:pt x="227" y="277"/>
                </a:cubicBezTo>
                <a:cubicBezTo>
                  <a:pt x="227" y="277"/>
                  <a:pt x="226" y="278"/>
                  <a:pt x="226" y="278"/>
                </a:cubicBezTo>
                <a:cubicBezTo>
                  <a:pt x="225" y="277"/>
                  <a:pt x="224" y="276"/>
                  <a:pt x="223" y="275"/>
                </a:cubicBezTo>
                <a:cubicBezTo>
                  <a:pt x="226" y="275"/>
                  <a:pt x="228" y="277"/>
                  <a:pt x="231" y="276"/>
                </a:cubicBezTo>
                <a:cubicBezTo>
                  <a:pt x="233" y="277"/>
                  <a:pt x="234" y="278"/>
                  <a:pt x="236" y="277"/>
                </a:cubicBezTo>
                <a:cubicBezTo>
                  <a:pt x="237" y="278"/>
                  <a:pt x="237" y="278"/>
                  <a:pt x="237" y="278"/>
                </a:cubicBezTo>
                <a:cubicBezTo>
                  <a:pt x="236" y="278"/>
                  <a:pt x="234" y="278"/>
                  <a:pt x="233" y="279"/>
                </a:cubicBezTo>
                <a:close/>
                <a:moveTo>
                  <a:pt x="236" y="264"/>
                </a:moveTo>
                <a:cubicBezTo>
                  <a:pt x="237" y="263"/>
                  <a:pt x="237" y="265"/>
                  <a:pt x="238" y="264"/>
                </a:cubicBezTo>
                <a:cubicBezTo>
                  <a:pt x="238" y="265"/>
                  <a:pt x="236" y="266"/>
                  <a:pt x="236" y="264"/>
                </a:cubicBezTo>
                <a:close/>
                <a:moveTo>
                  <a:pt x="214" y="271"/>
                </a:moveTo>
                <a:cubicBezTo>
                  <a:pt x="214" y="271"/>
                  <a:pt x="214" y="270"/>
                  <a:pt x="213" y="270"/>
                </a:cubicBezTo>
                <a:cubicBezTo>
                  <a:pt x="213" y="270"/>
                  <a:pt x="213" y="271"/>
                  <a:pt x="213" y="271"/>
                </a:cubicBezTo>
                <a:cubicBezTo>
                  <a:pt x="212" y="270"/>
                  <a:pt x="212" y="269"/>
                  <a:pt x="211" y="268"/>
                </a:cubicBezTo>
                <a:cubicBezTo>
                  <a:pt x="212" y="268"/>
                  <a:pt x="212" y="269"/>
                  <a:pt x="213" y="269"/>
                </a:cubicBezTo>
                <a:cubicBezTo>
                  <a:pt x="214" y="269"/>
                  <a:pt x="214" y="268"/>
                  <a:pt x="215" y="268"/>
                </a:cubicBezTo>
                <a:cubicBezTo>
                  <a:pt x="215" y="268"/>
                  <a:pt x="216" y="269"/>
                  <a:pt x="216" y="269"/>
                </a:cubicBezTo>
                <a:cubicBezTo>
                  <a:pt x="216" y="269"/>
                  <a:pt x="217" y="269"/>
                  <a:pt x="217" y="269"/>
                </a:cubicBezTo>
                <a:cubicBezTo>
                  <a:pt x="217" y="269"/>
                  <a:pt x="217" y="270"/>
                  <a:pt x="217" y="270"/>
                </a:cubicBezTo>
                <a:cubicBezTo>
                  <a:pt x="218" y="270"/>
                  <a:pt x="219" y="270"/>
                  <a:pt x="220" y="270"/>
                </a:cubicBezTo>
                <a:cubicBezTo>
                  <a:pt x="221" y="271"/>
                  <a:pt x="222" y="271"/>
                  <a:pt x="223" y="272"/>
                </a:cubicBezTo>
                <a:cubicBezTo>
                  <a:pt x="221" y="273"/>
                  <a:pt x="219" y="272"/>
                  <a:pt x="217" y="272"/>
                </a:cubicBezTo>
                <a:cubicBezTo>
                  <a:pt x="216" y="272"/>
                  <a:pt x="215" y="272"/>
                  <a:pt x="215" y="272"/>
                </a:cubicBezTo>
                <a:cubicBezTo>
                  <a:pt x="215" y="271"/>
                  <a:pt x="214" y="271"/>
                  <a:pt x="214" y="271"/>
                </a:cubicBezTo>
                <a:cubicBezTo>
                  <a:pt x="214" y="271"/>
                  <a:pt x="214" y="271"/>
                  <a:pt x="214" y="271"/>
                </a:cubicBezTo>
                <a:close/>
                <a:moveTo>
                  <a:pt x="233" y="262"/>
                </a:moveTo>
                <a:cubicBezTo>
                  <a:pt x="234" y="262"/>
                  <a:pt x="234" y="263"/>
                  <a:pt x="234" y="263"/>
                </a:cubicBezTo>
                <a:cubicBezTo>
                  <a:pt x="234" y="263"/>
                  <a:pt x="234" y="264"/>
                  <a:pt x="234" y="264"/>
                </a:cubicBezTo>
                <a:cubicBezTo>
                  <a:pt x="233" y="264"/>
                  <a:pt x="232" y="265"/>
                  <a:pt x="231" y="265"/>
                </a:cubicBezTo>
                <a:cubicBezTo>
                  <a:pt x="231" y="265"/>
                  <a:pt x="230" y="265"/>
                  <a:pt x="230" y="265"/>
                </a:cubicBezTo>
                <a:cubicBezTo>
                  <a:pt x="230" y="264"/>
                  <a:pt x="229" y="264"/>
                  <a:pt x="229" y="264"/>
                </a:cubicBezTo>
                <a:cubicBezTo>
                  <a:pt x="229" y="264"/>
                  <a:pt x="228" y="265"/>
                  <a:pt x="228" y="265"/>
                </a:cubicBezTo>
                <a:cubicBezTo>
                  <a:pt x="227" y="265"/>
                  <a:pt x="227" y="264"/>
                  <a:pt x="226" y="264"/>
                </a:cubicBezTo>
                <a:cubicBezTo>
                  <a:pt x="226" y="264"/>
                  <a:pt x="225" y="264"/>
                  <a:pt x="224" y="263"/>
                </a:cubicBezTo>
                <a:cubicBezTo>
                  <a:pt x="224" y="263"/>
                  <a:pt x="223" y="263"/>
                  <a:pt x="223" y="263"/>
                </a:cubicBezTo>
                <a:cubicBezTo>
                  <a:pt x="222" y="263"/>
                  <a:pt x="222" y="262"/>
                  <a:pt x="221" y="263"/>
                </a:cubicBezTo>
                <a:cubicBezTo>
                  <a:pt x="220" y="261"/>
                  <a:pt x="219" y="262"/>
                  <a:pt x="219" y="261"/>
                </a:cubicBezTo>
                <a:cubicBezTo>
                  <a:pt x="218" y="260"/>
                  <a:pt x="216" y="261"/>
                  <a:pt x="215" y="260"/>
                </a:cubicBezTo>
                <a:cubicBezTo>
                  <a:pt x="215" y="260"/>
                  <a:pt x="215" y="260"/>
                  <a:pt x="214" y="260"/>
                </a:cubicBezTo>
                <a:cubicBezTo>
                  <a:pt x="213" y="260"/>
                  <a:pt x="211" y="261"/>
                  <a:pt x="210" y="259"/>
                </a:cubicBezTo>
                <a:cubicBezTo>
                  <a:pt x="211" y="258"/>
                  <a:pt x="211" y="258"/>
                  <a:pt x="212" y="258"/>
                </a:cubicBezTo>
                <a:cubicBezTo>
                  <a:pt x="212" y="258"/>
                  <a:pt x="213" y="257"/>
                  <a:pt x="214" y="257"/>
                </a:cubicBezTo>
                <a:cubicBezTo>
                  <a:pt x="214" y="257"/>
                  <a:pt x="214" y="257"/>
                  <a:pt x="215" y="257"/>
                </a:cubicBezTo>
                <a:cubicBezTo>
                  <a:pt x="215" y="257"/>
                  <a:pt x="215" y="257"/>
                  <a:pt x="216" y="257"/>
                </a:cubicBezTo>
                <a:cubicBezTo>
                  <a:pt x="216" y="257"/>
                  <a:pt x="216" y="258"/>
                  <a:pt x="217" y="257"/>
                </a:cubicBezTo>
                <a:cubicBezTo>
                  <a:pt x="217" y="257"/>
                  <a:pt x="217" y="257"/>
                  <a:pt x="218" y="257"/>
                </a:cubicBezTo>
                <a:cubicBezTo>
                  <a:pt x="218" y="258"/>
                  <a:pt x="218" y="258"/>
                  <a:pt x="218" y="258"/>
                </a:cubicBezTo>
                <a:cubicBezTo>
                  <a:pt x="220" y="257"/>
                  <a:pt x="220" y="258"/>
                  <a:pt x="222" y="258"/>
                </a:cubicBezTo>
                <a:cubicBezTo>
                  <a:pt x="222" y="258"/>
                  <a:pt x="223" y="258"/>
                  <a:pt x="224" y="258"/>
                </a:cubicBezTo>
                <a:cubicBezTo>
                  <a:pt x="225" y="258"/>
                  <a:pt x="224" y="259"/>
                  <a:pt x="225" y="258"/>
                </a:cubicBezTo>
                <a:cubicBezTo>
                  <a:pt x="225" y="258"/>
                  <a:pt x="229" y="260"/>
                  <a:pt x="230" y="261"/>
                </a:cubicBezTo>
                <a:cubicBezTo>
                  <a:pt x="230" y="261"/>
                  <a:pt x="231" y="262"/>
                  <a:pt x="232" y="262"/>
                </a:cubicBezTo>
                <a:cubicBezTo>
                  <a:pt x="232" y="262"/>
                  <a:pt x="233" y="262"/>
                  <a:pt x="233" y="262"/>
                </a:cubicBezTo>
                <a:close/>
                <a:moveTo>
                  <a:pt x="214" y="251"/>
                </a:moveTo>
                <a:cubicBezTo>
                  <a:pt x="214" y="251"/>
                  <a:pt x="212" y="250"/>
                  <a:pt x="211" y="250"/>
                </a:cubicBezTo>
                <a:cubicBezTo>
                  <a:pt x="211" y="249"/>
                  <a:pt x="212" y="250"/>
                  <a:pt x="213" y="249"/>
                </a:cubicBezTo>
                <a:cubicBezTo>
                  <a:pt x="213" y="249"/>
                  <a:pt x="214" y="249"/>
                  <a:pt x="214" y="249"/>
                </a:cubicBezTo>
                <a:cubicBezTo>
                  <a:pt x="216" y="248"/>
                  <a:pt x="217" y="247"/>
                  <a:pt x="219" y="249"/>
                </a:cubicBezTo>
                <a:cubicBezTo>
                  <a:pt x="217" y="250"/>
                  <a:pt x="215" y="250"/>
                  <a:pt x="214" y="251"/>
                </a:cubicBezTo>
                <a:close/>
                <a:moveTo>
                  <a:pt x="210" y="255"/>
                </a:moveTo>
                <a:cubicBezTo>
                  <a:pt x="208" y="255"/>
                  <a:pt x="206" y="257"/>
                  <a:pt x="205" y="255"/>
                </a:cubicBezTo>
                <a:cubicBezTo>
                  <a:pt x="206" y="254"/>
                  <a:pt x="208" y="253"/>
                  <a:pt x="210" y="254"/>
                </a:cubicBezTo>
                <a:cubicBezTo>
                  <a:pt x="210" y="254"/>
                  <a:pt x="210" y="254"/>
                  <a:pt x="210" y="255"/>
                </a:cubicBezTo>
                <a:close/>
                <a:moveTo>
                  <a:pt x="229" y="242"/>
                </a:moveTo>
                <a:cubicBezTo>
                  <a:pt x="229" y="242"/>
                  <a:pt x="228" y="242"/>
                  <a:pt x="228" y="242"/>
                </a:cubicBezTo>
                <a:cubicBezTo>
                  <a:pt x="228" y="242"/>
                  <a:pt x="227" y="243"/>
                  <a:pt x="226" y="243"/>
                </a:cubicBezTo>
                <a:cubicBezTo>
                  <a:pt x="226" y="243"/>
                  <a:pt x="226" y="242"/>
                  <a:pt x="226" y="242"/>
                </a:cubicBezTo>
                <a:cubicBezTo>
                  <a:pt x="226" y="242"/>
                  <a:pt x="226" y="243"/>
                  <a:pt x="225" y="243"/>
                </a:cubicBezTo>
                <a:cubicBezTo>
                  <a:pt x="225" y="243"/>
                  <a:pt x="224" y="242"/>
                  <a:pt x="224" y="242"/>
                </a:cubicBezTo>
                <a:cubicBezTo>
                  <a:pt x="223" y="243"/>
                  <a:pt x="221" y="243"/>
                  <a:pt x="220" y="243"/>
                </a:cubicBezTo>
                <a:cubicBezTo>
                  <a:pt x="220" y="243"/>
                  <a:pt x="218" y="244"/>
                  <a:pt x="218" y="242"/>
                </a:cubicBezTo>
                <a:cubicBezTo>
                  <a:pt x="218" y="242"/>
                  <a:pt x="219" y="242"/>
                  <a:pt x="219" y="241"/>
                </a:cubicBezTo>
                <a:cubicBezTo>
                  <a:pt x="220" y="241"/>
                  <a:pt x="220" y="242"/>
                  <a:pt x="221" y="241"/>
                </a:cubicBezTo>
                <a:cubicBezTo>
                  <a:pt x="221" y="241"/>
                  <a:pt x="222" y="241"/>
                  <a:pt x="222" y="240"/>
                </a:cubicBezTo>
                <a:cubicBezTo>
                  <a:pt x="222" y="240"/>
                  <a:pt x="223" y="241"/>
                  <a:pt x="223" y="241"/>
                </a:cubicBezTo>
                <a:cubicBezTo>
                  <a:pt x="223" y="241"/>
                  <a:pt x="224" y="240"/>
                  <a:pt x="224" y="240"/>
                </a:cubicBezTo>
                <a:cubicBezTo>
                  <a:pt x="225" y="240"/>
                  <a:pt x="225" y="241"/>
                  <a:pt x="225" y="241"/>
                </a:cubicBezTo>
                <a:cubicBezTo>
                  <a:pt x="228" y="239"/>
                  <a:pt x="228" y="239"/>
                  <a:pt x="228" y="239"/>
                </a:cubicBezTo>
                <a:cubicBezTo>
                  <a:pt x="230" y="240"/>
                  <a:pt x="234" y="239"/>
                  <a:pt x="236" y="242"/>
                </a:cubicBezTo>
                <a:cubicBezTo>
                  <a:pt x="235" y="243"/>
                  <a:pt x="234" y="243"/>
                  <a:pt x="233" y="242"/>
                </a:cubicBezTo>
                <a:cubicBezTo>
                  <a:pt x="232" y="242"/>
                  <a:pt x="232" y="242"/>
                  <a:pt x="231" y="242"/>
                </a:cubicBezTo>
                <a:cubicBezTo>
                  <a:pt x="231" y="242"/>
                  <a:pt x="230" y="243"/>
                  <a:pt x="230" y="243"/>
                </a:cubicBezTo>
                <a:cubicBezTo>
                  <a:pt x="230" y="243"/>
                  <a:pt x="229" y="242"/>
                  <a:pt x="229" y="242"/>
                </a:cubicBezTo>
                <a:close/>
                <a:moveTo>
                  <a:pt x="199" y="255"/>
                </a:moveTo>
                <a:cubicBezTo>
                  <a:pt x="199" y="256"/>
                  <a:pt x="198" y="255"/>
                  <a:pt x="197" y="254"/>
                </a:cubicBezTo>
                <a:cubicBezTo>
                  <a:pt x="198" y="254"/>
                  <a:pt x="198" y="254"/>
                  <a:pt x="199" y="253"/>
                </a:cubicBezTo>
                <a:cubicBezTo>
                  <a:pt x="200" y="254"/>
                  <a:pt x="199" y="254"/>
                  <a:pt x="199" y="255"/>
                </a:cubicBezTo>
                <a:close/>
                <a:moveTo>
                  <a:pt x="225" y="251"/>
                </a:moveTo>
                <a:cubicBezTo>
                  <a:pt x="226" y="252"/>
                  <a:pt x="228" y="252"/>
                  <a:pt x="227" y="252"/>
                </a:cubicBezTo>
                <a:cubicBezTo>
                  <a:pt x="228" y="253"/>
                  <a:pt x="228" y="252"/>
                  <a:pt x="228" y="252"/>
                </a:cubicBezTo>
                <a:cubicBezTo>
                  <a:pt x="229" y="252"/>
                  <a:pt x="229" y="254"/>
                  <a:pt x="231" y="253"/>
                </a:cubicBezTo>
                <a:cubicBezTo>
                  <a:pt x="231" y="254"/>
                  <a:pt x="231" y="254"/>
                  <a:pt x="232" y="254"/>
                </a:cubicBezTo>
                <a:cubicBezTo>
                  <a:pt x="232" y="255"/>
                  <a:pt x="232" y="255"/>
                  <a:pt x="231" y="256"/>
                </a:cubicBezTo>
                <a:cubicBezTo>
                  <a:pt x="228" y="255"/>
                  <a:pt x="224" y="254"/>
                  <a:pt x="221" y="252"/>
                </a:cubicBezTo>
                <a:cubicBezTo>
                  <a:pt x="222" y="251"/>
                  <a:pt x="224" y="251"/>
                  <a:pt x="225" y="251"/>
                </a:cubicBezTo>
                <a:close/>
                <a:moveTo>
                  <a:pt x="237" y="242"/>
                </a:moveTo>
                <a:cubicBezTo>
                  <a:pt x="238" y="242"/>
                  <a:pt x="240" y="242"/>
                  <a:pt x="239" y="243"/>
                </a:cubicBezTo>
                <a:cubicBezTo>
                  <a:pt x="238" y="244"/>
                  <a:pt x="238" y="243"/>
                  <a:pt x="237" y="242"/>
                </a:cubicBezTo>
                <a:close/>
                <a:moveTo>
                  <a:pt x="235" y="249"/>
                </a:moveTo>
                <a:cubicBezTo>
                  <a:pt x="235" y="250"/>
                  <a:pt x="236" y="249"/>
                  <a:pt x="236" y="249"/>
                </a:cubicBezTo>
                <a:cubicBezTo>
                  <a:pt x="236" y="249"/>
                  <a:pt x="237" y="249"/>
                  <a:pt x="237" y="249"/>
                </a:cubicBezTo>
                <a:cubicBezTo>
                  <a:pt x="238" y="250"/>
                  <a:pt x="235" y="250"/>
                  <a:pt x="235" y="249"/>
                </a:cubicBezTo>
                <a:close/>
                <a:moveTo>
                  <a:pt x="240" y="249"/>
                </a:moveTo>
                <a:cubicBezTo>
                  <a:pt x="241" y="251"/>
                  <a:pt x="242" y="251"/>
                  <a:pt x="243" y="251"/>
                </a:cubicBezTo>
                <a:cubicBezTo>
                  <a:pt x="244" y="252"/>
                  <a:pt x="244" y="252"/>
                  <a:pt x="244" y="252"/>
                </a:cubicBezTo>
                <a:cubicBezTo>
                  <a:pt x="243" y="253"/>
                  <a:pt x="242" y="252"/>
                  <a:pt x="241" y="251"/>
                </a:cubicBezTo>
                <a:cubicBezTo>
                  <a:pt x="240" y="251"/>
                  <a:pt x="239" y="251"/>
                  <a:pt x="239" y="251"/>
                </a:cubicBezTo>
                <a:cubicBezTo>
                  <a:pt x="239" y="250"/>
                  <a:pt x="238" y="250"/>
                  <a:pt x="238" y="250"/>
                </a:cubicBezTo>
                <a:cubicBezTo>
                  <a:pt x="238" y="249"/>
                  <a:pt x="239" y="250"/>
                  <a:pt x="240" y="249"/>
                </a:cubicBezTo>
                <a:close/>
                <a:moveTo>
                  <a:pt x="224" y="246"/>
                </a:moveTo>
                <a:cubicBezTo>
                  <a:pt x="226" y="245"/>
                  <a:pt x="227" y="245"/>
                  <a:pt x="229" y="245"/>
                </a:cubicBezTo>
                <a:cubicBezTo>
                  <a:pt x="229" y="245"/>
                  <a:pt x="230" y="245"/>
                  <a:pt x="230" y="246"/>
                </a:cubicBezTo>
                <a:cubicBezTo>
                  <a:pt x="228" y="247"/>
                  <a:pt x="227" y="246"/>
                  <a:pt x="225" y="247"/>
                </a:cubicBezTo>
                <a:cubicBezTo>
                  <a:pt x="224" y="247"/>
                  <a:pt x="224" y="247"/>
                  <a:pt x="224" y="247"/>
                </a:cubicBezTo>
                <a:cubicBezTo>
                  <a:pt x="223" y="246"/>
                  <a:pt x="224" y="247"/>
                  <a:pt x="224" y="246"/>
                </a:cubicBezTo>
                <a:close/>
                <a:moveTo>
                  <a:pt x="250" y="246"/>
                </a:moveTo>
                <a:cubicBezTo>
                  <a:pt x="250" y="246"/>
                  <a:pt x="251" y="246"/>
                  <a:pt x="252" y="248"/>
                </a:cubicBezTo>
                <a:cubicBezTo>
                  <a:pt x="250" y="248"/>
                  <a:pt x="252" y="249"/>
                  <a:pt x="250" y="249"/>
                </a:cubicBezTo>
                <a:cubicBezTo>
                  <a:pt x="248" y="248"/>
                  <a:pt x="247" y="247"/>
                  <a:pt x="246" y="244"/>
                </a:cubicBezTo>
                <a:cubicBezTo>
                  <a:pt x="247" y="243"/>
                  <a:pt x="248" y="244"/>
                  <a:pt x="249" y="245"/>
                </a:cubicBezTo>
                <a:cubicBezTo>
                  <a:pt x="250" y="245"/>
                  <a:pt x="250" y="246"/>
                  <a:pt x="250" y="246"/>
                </a:cubicBezTo>
                <a:close/>
                <a:moveTo>
                  <a:pt x="217" y="230"/>
                </a:moveTo>
                <a:cubicBezTo>
                  <a:pt x="218" y="230"/>
                  <a:pt x="218" y="230"/>
                  <a:pt x="219" y="230"/>
                </a:cubicBezTo>
                <a:cubicBezTo>
                  <a:pt x="220" y="229"/>
                  <a:pt x="222" y="228"/>
                  <a:pt x="223" y="228"/>
                </a:cubicBezTo>
                <a:cubicBezTo>
                  <a:pt x="223" y="228"/>
                  <a:pt x="223" y="228"/>
                  <a:pt x="223" y="228"/>
                </a:cubicBezTo>
                <a:cubicBezTo>
                  <a:pt x="224" y="228"/>
                  <a:pt x="224" y="227"/>
                  <a:pt x="225" y="227"/>
                </a:cubicBezTo>
                <a:cubicBezTo>
                  <a:pt x="225" y="227"/>
                  <a:pt x="226" y="227"/>
                  <a:pt x="227" y="227"/>
                </a:cubicBezTo>
                <a:cubicBezTo>
                  <a:pt x="227" y="227"/>
                  <a:pt x="228" y="227"/>
                  <a:pt x="228" y="227"/>
                </a:cubicBezTo>
                <a:cubicBezTo>
                  <a:pt x="229" y="227"/>
                  <a:pt x="229" y="227"/>
                  <a:pt x="229" y="227"/>
                </a:cubicBezTo>
                <a:cubicBezTo>
                  <a:pt x="231" y="227"/>
                  <a:pt x="233" y="228"/>
                  <a:pt x="235" y="227"/>
                </a:cubicBezTo>
                <a:cubicBezTo>
                  <a:pt x="234" y="228"/>
                  <a:pt x="234" y="228"/>
                  <a:pt x="235" y="228"/>
                </a:cubicBezTo>
                <a:cubicBezTo>
                  <a:pt x="236" y="229"/>
                  <a:pt x="237" y="228"/>
                  <a:pt x="236" y="227"/>
                </a:cubicBezTo>
                <a:cubicBezTo>
                  <a:pt x="237" y="227"/>
                  <a:pt x="237" y="228"/>
                  <a:pt x="238" y="228"/>
                </a:cubicBezTo>
                <a:cubicBezTo>
                  <a:pt x="238" y="228"/>
                  <a:pt x="239" y="228"/>
                  <a:pt x="239" y="229"/>
                </a:cubicBezTo>
                <a:cubicBezTo>
                  <a:pt x="239" y="229"/>
                  <a:pt x="240" y="228"/>
                  <a:pt x="241" y="229"/>
                </a:cubicBezTo>
                <a:cubicBezTo>
                  <a:pt x="242" y="230"/>
                  <a:pt x="242" y="229"/>
                  <a:pt x="243" y="230"/>
                </a:cubicBezTo>
                <a:cubicBezTo>
                  <a:pt x="244" y="230"/>
                  <a:pt x="245" y="231"/>
                  <a:pt x="246" y="232"/>
                </a:cubicBezTo>
                <a:cubicBezTo>
                  <a:pt x="248" y="233"/>
                  <a:pt x="251" y="235"/>
                  <a:pt x="252" y="239"/>
                </a:cubicBezTo>
                <a:cubicBezTo>
                  <a:pt x="253" y="240"/>
                  <a:pt x="253" y="240"/>
                  <a:pt x="253" y="241"/>
                </a:cubicBezTo>
                <a:cubicBezTo>
                  <a:pt x="253" y="242"/>
                  <a:pt x="253" y="242"/>
                  <a:pt x="253" y="243"/>
                </a:cubicBezTo>
                <a:cubicBezTo>
                  <a:pt x="251" y="243"/>
                  <a:pt x="250" y="241"/>
                  <a:pt x="249" y="241"/>
                </a:cubicBezTo>
                <a:cubicBezTo>
                  <a:pt x="248" y="240"/>
                  <a:pt x="247" y="240"/>
                  <a:pt x="247" y="240"/>
                </a:cubicBezTo>
                <a:cubicBezTo>
                  <a:pt x="245" y="240"/>
                  <a:pt x="244" y="239"/>
                  <a:pt x="242" y="239"/>
                </a:cubicBezTo>
                <a:cubicBezTo>
                  <a:pt x="241" y="238"/>
                  <a:pt x="240" y="238"/>
                  <a:pt x="239" y="237"/>
                </a:cubicBezTo>
                <a:cubicBezTo>
                  <a:pt x="238" y="237"/>
                  <a:pt x="237" y="236"/>
                  <a:pt x="237" y="236"/>
                </a:cubicBezTo>
                <a:cubicBezTo>
                  <a:pt x="234" y="235"/>
                  <a:pt x="232" y="234"/>
                  <a:pt x="229" y="234"/>
                </a:cubicBezTo>
                <a:cubicBezTo>
                  <a:pt x="229" y="234"/>
                  <a:pt x="228" y="233"/>
                  <a:pt x="227" y="233"/>
                </a:cubicBezTo>
                <a:cubicBezTo>
                  <a:pt x="227" y="233"/>
                  <a:pt x="226" y="233"/>
                  <a:pt x="226" y="233"/>
                </a:cubicBezTo>
                <a:cubicBezTo>
                  <a:pt x="224" y="233"/>
                  <a:pt x="223" y="233"/>
                  <a:pt x="222" y="233"/>
                </a:cubicBezTo>
                <a:cubicBezTo>
                  <a:pt x="220" y="235"/>
                  <a:pt x="218" y="234"/>
                  <a:pt x="216" y="235"/>
                </a:cubicBezTo>
                <a:cubicBezTo>
                  <a:pt x="213" y="236"/>
                  <a:pt x="210" y="238"/>
                  <a:pt x="207" y="240"/>
                </a:cubicBezTo>
                <a:cubicBezTo>
                  <a:pt x="207" y="241"/>
                  <a:pt x="206" y="242"/>
                  <a:pt x="206" y="243"/>
                </a:cubicBezTo>
                <a:cubicBezTo>
                  <a:pt x="205" y="243"/>
                  <a:pt x="204" y="244"/>
                  <a:pt x="204" y="244"/>
                </a:cubicBezTo>
                <a:cubicBezTo>
                  <a:pt x="204" y="245"/>
                  <a:pt x="204" y="245"/>
                  <a:pt x="203" y="245"/>
                </a:cubicBezTo>
                <a:cubicBezTo>
                  <a:pt x="203" y="246"/>
                  <a:pt x="203" y="246"/>
                  <a:pt x="202" y="246"/>
                </a:cubicBezTo>
                <a:cubicBezTo>
                  <a:pt x="201" y="248"/>
                  <a:pt x="200" y="249"/>
                  <a:pt x="198" y="250"/>
                </a:cubicBezTo>
                <a:cubicBezTo>
                  <a:pt x="198" y="250"/>
                  <a:pt x="197" y="250"/>
                  <a:pt x="197" y="250"/>
                </a:cubicBezTo>
                <a:cubicBezTo>
                  <a:pt x="196" y="251"/>
                  <a:pt x="196" y="250"/>
                  <a:pt x="195" y="251"/>
                </a:cubicBezTo>
                <a:cubicBezTo>
                  <a:pt x="194" y="252"/>
                  <a:pt x="194" y="253"/>
                  <a:pt x="193" y="254"/>
                </a:cubicBezTo>
                <a:cubicBezTo>
                  <a:pt x="194" y="255"/>
                  <a:pt x="195" y="256"/>
                  <a:pt x="196" y="257"/>
                </a:cubicBezTo>
                <a:cubicBezTo>
                  <a:pt x="197" y="258"/>
                  <a:pt x="198" y="259"/>
                  <a:pt x="199" y="259"/>
                </a:cubicBezTo>
                <a:cubicBezTo>
                  <a:pt x="200" y="262"/>
                  <a:pt x="198" y="265"/>
                  <a:pt x="199" y="267"/>
                </a:cubicBezTo>
                <a:cubicBezTo>
                  <a:pt x="200" y="269"/>
                  <a:pt x="201" y="269"/>
                  <a:pt x="202" y="270"/>
                </a:cubicBezTo>
                <a:cubicBezTo>
                  <a:pt x="202" y="270"/>
                  <a:pt x="202" y="270"/>
                  <a:pt x="202" y="270"/>
                </a:cubicBezTo>
                <a:cubicBezTo>
                  <a:pt x="203" y="270"/>
                  <a:pt x="204" y="270"/>
                  <a:pt x="205" y="270"/>
                </a:cubicBezTo>
                <a:cubicBezTo>
                  <a:pt x="205" y="271"/>
                  <a:pt x="206" y="272"/>
                  <a:pt x="206" y="272"/>
                </a:cubicBezTo>
                <a:cubicBezTo>
                  <a:pt x="206" y="272"/>
                  <a:pt x="207" y="273"/>
                  <a:pt x="207" y="273"/>
                </a:cubicBezTo>
                <a:cubicBezTo>
                  <a:pt x="208" y="273"/>
                  <a:pt x="208" y="274"/>
                  <a:pt x="210" y="274"/>
                </a:cubicBezTo>
                <a:cubicBezTo>
                  <a:pt x="210" y="275"/>
                  <a:pt x="210" y="274"/>
                  <a:pt x="210" y="275"/>
                </a:cubicBezTo>
                <a:cubicBezTo>
                  <a:pt x="210" y="275"/>
                  <a:pt x="211" y="275"/>
                  <a:pt x="211" y="275"/>
                </a:cubicBezTo>
                <a:cubicBezTo>
                  <a:pt x="211" y="275"/>
                  <a:pt x="211" y="276"/>
                  <a:pt x="212" y="276"/>
                </a:cubicBezTo>
                <a:cubicBezTo>
                  <a:pt x="212" y="276"/>
                  <a:pt x="213" y="276"/>
                  <a:pt x="214" y="277"/>
                </a:cubicBezTo>
                <a:cubicBezTo>
                  <a:pt x="215" y="277"/>
                  <a:pt x="215" y="278"/>
                  <a:pt x="216" y="278"/>
                </a:cubicBezTo>
                <a:cubicBezTo>
                  <a:pt x="216" y="278"/>
                  <a:pt x="217" y="278"/>
                  <a:pt x="217" y="278"/>
                </a:cubicBezTo>
                <a:cubicBezTo>
                  <a:pt x="217" y="278"/>
                  <a:pt x="217" y="279"/>
                  <a:pt x="217" y="279"/>
                </a:cubicBezTo>
                <a:cubicBezTo>
                  <a:pt x="219" y="280"/>
                  <a:pt x="222" y="280"/>
                  <a:pt x="224" y="280"/>
                </a:cubicBezTo>
                <a:cubicBezTo>
                  <a:pt x="225" y="280"/>
                  <a:pt x="225" y="282"/>
                  <a:pt x="226" y="281"/>
                </a:cubicBezTo>
                <a:cubicBezTo>
                  <a:pt x="226" y="281"/>
                  <a:pt x="227" y="282"/>
                  <a:pt x="228" y="282"/>
                </a:cubicBezTo>
                <a:cubicBezTo>
                  <a:pt x="228" y="282"/>
                  <a:pt x="228" y="281"/>
                  <a:pt x="229" y="281"/>
                </a:cubicBezTo>
                <a:cubicBezTo>
                  <a:pt x="229" y="281"/>
                  <a:pt x="229" y="282"/>
                  <a:pt x="230" y="282"/>
                </a:cubicBezTo>
                <a:cubicBezTo>
                  <a:pt x="232" y="282"/>
                  <a:pt x="232" y="282"/>
                  <a:pt x="234" y="283"/>
                </a:cubicBezTo>
                <a:cubicBezTo>
                  <a:pt x="234" y="283"/>
                  <a:pt x="235" y="282"/>
                  <a:pt x="235" y="282"/>
                </a:cubicBezTo>
                <a:cubicBezTo>
                  <a:pt x="236" y="282"/>
                  <a:pt x="235" y="283"/>
                  <a:pt x="236" y="282"/>
                </a:cubicBezTo>
                <a:cubicBezTo>
                  <a:pt x="237" y="282"/>
                  <a:pt x="237" y="283"/>
                  <a:pt x="238" y="283"/>
                </a:cubicBezTo>
                <a:cubicBezTo>
                  <a:pt x="239" y="282"/>
                  <a:pt x="240" y="283"/>
                  <a:pt x="241" y="283"/>
                </a:cubicBezTo>
                <a:cubicBezTo>
                  <a:pt x="242" y="283"/>
                  <a:pt x="242" y="283"/>
                  <a:pt x="242" y="283"/>
                </a:cubicBezTo>
                <a:cubicBezTo>
                  <a:pt x="243" y="283"/>
                  <a:pt x="244" y="283"/>
                  <a:pt x="246" y="282"/>
                </a:cubicBezTo>
                <a:cubicBezTo>
                  <a:pt x="247" y="282"/>
                  <a:pt x="247" y="281"/>
                  <a:pt x="249" y="281"/>
                </a:cubicBezTo>
                <a:cubicBezTo>
                  <a:pt x="250" y="280"/>
                  <a:pt x="252" y="280"/>
                  <a:pt x="254" y="279"/>
                </a:cubicBezTo>
                <a:cubicBezTo>
                  <a:pt x="255" y="278"/>
                  <a:pt x="256" y="277"/>
                  <a:pt x="256" y="276"/>
                </a:cubicBezTo>
                <a:cubicBezTo>
                  <a:pt x="257" y="275"/>
                  <a:pt x="259" y="275"/>
                  <a:pt x="259" y="274"/>
                </a:cubicBezTo>
                <a:cubicBezTo>
                  <a:pt x="260" y="274"/>
                  <a:pt x="259" y="275"/>
                  <a:pt x="259" y="275"/>
                </a:cubicBezTo>
                <a:cubicBezTo>
                  <a:pt x="259" y="275"/>
                  <a:pt x="259" y="276"/>
                  <a:pt x="259" y="276"/>
                </a:cubicBezTo>
                <a:cubicBezTo>
                  <a:pt x="259" y="277"/>
                  <a:pt x="258" y="278"/>
                  <a:pt x="258" y="279"/>
                </a:cubicBezTo>
                <a:cubicBezTo>
                  <a:pt x="257" y="279"/>
                  <a:pt x="257" y="279"/>
                  <a:pt x="257" y="279"/>
                </a:cubicBezTo>
                <a:cubicBezTo>
                  <a:pt x="257" y="279"/>
                  <a:pt x="257" y="279"/>
                  <a:pt x="257" y="279"/>
                </a:cubicBezTo>
                <a:cubicBezTo>
                  <a:pt x="257" y="280"/>
                  <a:pt x="256" y="280"/>
                  <a:pt x="256" y="280"/>
                </a:cubicBezTo>
                <a:cubicBezTo>
                  <a:pt x="256" y="280"/>
                  <a:pt x="257" y="280"/>
                  <a:pt x="257" y="280"/>
                </a:cubicBezTo>
                <a:cubicBezTo>
                  <a:pt x="256" y="281"/>
                  <a:pt x="256" y="281"/>
                  <a:pt x="256" y="281"/>
                </a:cubicBezTo>
                <a:cubicBezTo>
                  <a:pt x="256" y="282"/>
                  <a:pt x="255" y="282"/>
                  <a:pt x="254" y="283"/>
                </a:cubicBezTo>
                <a:cubicBezTo>
                  <a:pt x="253" y="283"/>
                  <a:pt x="252" y="284"/>
                  <a:pt x="251" y="285"/>
                </a:cubicBezTo>
                <a:cubicBezTo>
                  <a:pt x="250" y="285"/>
                  <a:pt x="250" y="285"/>
                  <a:pt x="249" y="286"/>
                </a:cubicBezTo>
                <a:cubicBezTo>
                  <a:pt x="247" y="287"/>
                  <a:pt x="246" y="288"/>
                  <a:pt x="243" y="288"/>
                </a:cubicBezTo>
                <a:cubicBezTo>
                  <a:pt x="243" y="289"/>
                  <a:pt x="242" y="289"/>
                  <a:pt x="241" y="289"/>
                </a:cubicBezTo>
                <a:cubicBezTo>
                  <a:pt x="241" y="289"/>
                  <a:pt x="240" y="289"/>
                  <a:pt x="240" y="289"/>
                </a:cubicBezTo>
                <a:cubicBezTo>
                  <a:pt x="240" y="290"/>
                  <a:pt x="239" y="289"/>
                  <a:pt x="239" y="289"/>
                </a:cubicBezTo>
                <a:cubicBezTo>
                  <a:pt x="238" y="289"/>
                  <a:pt x="238" y="289"/>
                  <a:pt x="237" y="290"/>
                </a:cubicBezTo>
                <a:cubicBezTo>
                  <a:pt x="237" y="290"/>
                  <a:pt x="235" y="290"/>
                  <a:pt x="234" y="290"/>
                </a:cubicBezTo>
                <a:cubicBezTo>
                  <a:pt x="233" y="290"/>
                  <a:pt x="233" y="290"/>
                  <a:pt x="232" y="290"/>
                </a:cubicBezTo>
                <a:cubicBezTo>
                  <a:pt x="231" y="290"/>
                  <a:pt x="230" y="290"/>
                  <a:pt x="230" y="290"/>
                </a:cubicBezTo>
                <a:cubicBezTo>
                  <a:pt x="230" y="290"/>
                  <a:pt x="229" y="290"/>
                  <a:pt x="229" y="290"/>
                </a:cubicBezTo>
                <a:cubicBezTo>
                  <a:pt x="229" y="290"/>
                  <a:pt x="229" y="290"/>
                  <a:pt x="229" y="290"/>
                </a:cubicBezTo>
                <a:cubicBezTo>
                  <a:pt x="229" y="290"/>
                  <a:pt x="228" y="290"/>
                  <a:pt x="228" y="290"/>
                </a:cubicBezTo>
                <a:cubicBezTo>
                  <a:pt x="228" y="290"/>
                  <a:pt x="228" y="290"/>
                  <a:pt x="228" y="290"/>
                </a:cubicBezTo>
                <a:cubicBezTo>
                  <a:pt x="226" y="290"/>
                  <a:pt x="225" y="290"/>
                  <a:pt x="223" y="290"/>
                </a:cubicBezTo>
                <a:cubicBezTo>
                  <a:pt x="223" y="289"/>
                  <a:pt x="223" y="289"/>
                  <a:pt x="223" y="289"/>
                </a:cubicBezTo>
                <a:cubicBezTo>
                  <a:pt x="222" y="289"/>
                  <a:pt x="222" y="289"/>
                  <a:pt x="222" y="289"/>
                </a:cubicBezTo>
                <a:cubicBezTo>
                  <a:pt x="222" y="289"/>
                  <a:pt x="222" y="289"/>
                  <a:pt x="221" y="289"/>
                </a:cubicBezTo>
                <a:cubicBezTo>
                  <a:pt x="221" y="288"/>
                  <a:pt x="221" y="289"/>
                  <a:pt x="221" y="289"/>
                </a:cubicBezTo>
                <a:cubicBezTo>
                  <a:pt x="220" y="289"/>
                  <a:pt x="219" y="289"/>
                  <a:pt x="218" y="288"/>
                </a:cubicBezTo>
                <a:cubicBezTo>
                  <a:pt x="217" y="288"/>
                  <a:pt x="216" y="288"/>
                  <a:pt x="216" y="288"/>
                </a:cubicBezTo>
                <a:cubicBezTo>
                  <a:pt x="215" y="288"/>
                  <a:pt x="215" y="287"/>
                  <a:pt x="215" y="287"/>
                </a:cubicBezTo>
                <a:cubicBezTo>
                  <a:pt x="214" y="287"/>
                  <a:pt x="214" y="287"/>
                  <a:pt x="213" y="286"/>
                </a:cubicBezTo>
                <a:cubicBezTo>
                  <a:pt x="212" y="286"/>
                  <a:pt x="212" y="286"/>
                  <a:pt x="212" y="286"/>
                </a:cubicBezTo>
                <a:cubicBezTo>
                  <a:pt x="211" y="286"/>
                  <a:pt x="210" y="285"/>
                  <a:pt x="209" y="285"/>
                </a:cubicBezTo>
                <a:cubicBezTo>
                  <a:pt x="208" y="284"/>
                  <a:pt x="207" y="283"/>
                  <a:pt x="205" y="283"/>
                </a:cubicBezTo>
                <a:cubicBezTo>
                  <a:pt x="204" y="282"/>
                  <a:pt x="203" y="281"/>
                  <a:pt x="201" y="280"/>
                </a:cubicBezTo>
                <a:cubicBezTo>
                  <a:pt x="201" y="280"/>
                  <a:pt x="200" y="280"/>
                  <a:pt x="200" y="280"/>
                </a:cubicBezTo>
                <a:cubicBezTo>
                  <a:pt x="199" y="279"/>
                  <a:pt x="199" y="279"/>
                  <a:pt x="198" y="278"/>
                </a:cubicBezTo>
                <a:cubicBezTo>
                  <a:pt x="198" y="278"/>
                  <a:pt x="197" y="278"/>
                  <a:pt x="197" y="278"/>
                </a:cubicBezTo>
                <a:cubicBezTo>
                  <a:pt x="196" y="277"/>
                  <a:pt x="195" y="275"/>
                  <a:pt x="194" y="274"/>
                </a:cubicBezTo>
                <a:cubicBezTo>
                  <a:pt x="191" y="270"/>
                  <a:pt x="189" y="266"/>
                  <a:pt x="188" y="262"/>
                </a:cubicBezTo>
                <a:cubicBezTo>
                  <a:pt x="188" y="261"/>
                  <a:pt x="188" y="261"/>
                  <a:pt x="188" y="261"/>
                </a:cubicBezTo>
                <a:cubicBezTo>
                  <a:pt x="188" y="261"/>
                  <a:pt x="189" y="259"/>
                  <a:pt x="189" y="258"/>
                </a:cubicBezTo>
                <a:cubicBezTo>
                  <a:pt x="190" y="258"/>
                  <a:pt x="189" y="258"/>
                  <a:pt x="189" y="257"/>
                </a:cubicBezTo>
                <a:cubicBezTo>
                  <a:pt x="189" y="257"/>
                  <a:pt x="190" y="257"/>
                  <a:pt x="190" y="257"/>
                </a:cubicBezTo>
                <a:cubicBezTo>
                  <a:pt x="190" y="257"/>
                  <a:pt x="190" y="256"/>
                  <a:pt x="190" y="256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190" y="255"/>
                  <a:pt x="193" y="253"/>
                  <a:pt x="193" y="251"/>
                </a:cubicBezTo>
                <a:cubicBezTo>
                  <a:pt x="193" y="251"/>
                  <a:pt x="195" y="250"/>
                  <a:pt x="195" y="249"/>
                </a:cubicBezTo>
                <a:cubicBezTo>
                  <a:pt x="195" y="249"/>
                  <a:pt x="195" y="248"/>
                  <a:pt x="195" y="248"/>
                </a:cubicBezTo>
                <a:cubicBezTo>
                  <a:pt x="195" y="248"/>
                  <a:pt x="196" y="248"/>
                  <a:pt x="196" y="248"/>
                </a:cubicBezTo>
                <a:cubicBezTo>
                  <a:pt x="196" y="247"/>
                  <a:pt x="196" y="247"/>
                  <a:pt x="197" y="247"/>
                </a:cubicBezTo>
                <a:cubicBezTo>
                  <a:pt x="197" y="247"/>
                  <a:pt x="198" y="246"/>
                  <a:pt x="198" y="246"/>
                </a:cubicBezTo>
                <a:cubicBezTo>
                  <a:pt x="198" y="246"/>
                  <a:pt x="199" y="244"/>
                  <a:pt x="199" y="244"/>
                </a:cubicBezTo>
                <a:cubicBezTo>
                  <a:pt x="201" y="242"/>
                  <a:pt x="203" y="240"/>
                  <a:pt x="205" y="238"/>
                </a:cubicBezTo>
                <a:cubicBezTo>
                  <a:pt x="205" y="238"/>
                  <a:pt x="205" y="238"/>
                  <a:pt x="205" y="237"/>
                </a:cubicBezTo>
                <a:cubicBezTo>
                  <a:pt x="208" y="235"/>
                  <a:pt x="212" y="234"/>
                  <a:pt x="214" y="232"/>
                </a:cubicBezTo>
                <a:cubicBezTo>
                  <a:pt x="214" y="231"/>
                  <a:pt x="215" y="230"/>
                  <a:pt x="217" y="230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2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67" name="Freeform 6"/>
          <p:cNvSpPr>
            <a:spLocks noEditPoints="1"/>
          </p:cNvSpPr>
          <p:nvPr userDrawn="1"/>
        </p:nvSpPr>
        <p:spPr bwMode="auto">
          <a:xfrm flipH="1">
            <a:off x="9673706" y="985560"/>
            <a:ext cx="761213" cy="856039"/>
          </a:xfrm>
          <a:custGeom>
            <a:avLst/>
            <a:gdLst>
              <a:gd name="T0" fmla="*/ 97 w 434"/>
              <a:gd name="T1" fmla="*/ 71 h 489"/>
              <a:gd name="T2" fmla="*/ 85 w 434"/>
              <a:gd name="T3" fmla="*/ 39 h 489"/>
              <a:gd name="T4" fmla="*/ 234 w 434"/>
              <a:gd name="T5" fmla="*/ 46 h 489"/>
              <a:gd name="T6" fmla="*/ 35 w 434"/>
              <a:gd name="T7" fmla="*/ 109 h 489"/>
              <a:gd name="T8" fmla="*/ 12 w 434"/>
              <a:gd name="T9" fmla="*/ 75 h 489"/>
              <a:gd name="T10" fmla="*/ 8 w 434"/>
              <a:gd name="T11" fmla="*/ 76 h 489"/>
              <a:gd name="T12" fmla="*/ 33 w 434"/>
              <a:gd name="T13" fmla="*/ 114 h 489"/>
              <a:gd name="T14" fmla="*/ 358 w 434"/>
              <a:gd name="T15" fmla="*/ 121 h 489"/>
              <a:gd name="T16" fmla="*/ 334 w 434"/>
              <a:gd name="T17" fmla="*/ 138 h 489"/>
              <a:gd name="T18" fmla="*/ 429 w 434"/>
              <a:gd name="T19" fmla="*/ 231 h 489"/>
              <a:gd name="T20" fmla="*/ 394 w 434"/>
              <a:gd name="T21" fmla="*/ 242 h 489"/>
              <a:gd name="T22" fmla="*/ 112 w 434"/>
              <a:gd name="T23" fmla="*/ 345 h 489"/>
              <a:gd name="T24" fmla="*/ 95 w 434"/>
              <a:gd name="T25" fmla="*/ 290 h 489"/>
              <a:gd name="T26" fmla="*/ 232 w 434"/>
              <a:gd name="T27" fmla="*/ 327 h 489"/>
              <a:gd name="T28" fmla="*/ 185 w 434"/>
              <a:gd name="T29" fmla="*/ 405 h 489"/>
              <a:gd name="T30" fmla="*/ 179 w 434"/>
              <a:gd name="T31" fmla="*/ 350 h 489"/>
              <a:gd name="T32" fmla="*/ 206 w 434"/>
              <a:gd name="T33" fmla="*/ 283 h 489"/>
              <a:gd name="T34" fmla="*/ 210 w 434"/>
              <a:gd name="T35" fmla="*/ 242 h 489"/>
              <a:gd name="T36" fmla="*/ 134 w 434"/>
              <a:gd name="T37" fmla="*/ 223 h 489"/>
              <a:gd name="T38" fmla="*/ 145 w 434"/>
              <a:gd name="T39" fmla="*/ 253 h 489"/>
              <a:gd name="T40" fmla="*/ 158 w 434"/>
              <a:gd name="T41" fmla="*/ 344 h 489"/>
              <a:gd name="T42" fmla="*/ 121 w 434"/>
              <a:gd name="T43" fmla="*/ 396 h 489"/>
              <a:gd name="T44" fmla="*/ 116 w 434"/>
              <a:gd name="T45" fmla="*/ 415 h 489"/>
              <a:gd name="T46" fmla="*/ 135 w 434"/>
              <a:gd name="T47" fmla="*/ 478 h 489"/>
              <a:gd name="T48" fmla="*/ 202 w 434"/>
              <a:gd name="T49" fmla="*/ 455 h 489"/>
              <a:gd name="T50" fmla="*/ 179 w 434"/>
              <a:gd name="T51" fmla="*/ 443 h 489"/>
              <a:gd name="T52" fmla="*/ 152 w 434"/>
              <a:gd name="T53" fmla="*/ 442 h 489"/>
              <a:gd name="T54" fmla="*/ 133 w 434"/>
              <a:gd name="T55" fmla="*/ 429 h 489"/>
              <a:gd name="T56" fmla="*/ 189 w 434"/>
              <a:gd name="T57" fmla="*/ 425 h 489"/>
              <a:gd name="T58" fmla="*/ 145 w 434"/>
              <a:gd name="T59" fmla="*/ 424 h 489"/>
              <a:gd name="T60" fmla="*/ 171 w 434"/>
              <a:gd name="T61" fmla="*/ 411 h 489"/>
              <a:gd name="T62" fmla="*/ 221 w 434"/>
              <a:gd name="T63" fmla="*/ 388 h 489"/>
              <a:gd name="T64" fmla="*/ 133 w 434"/>
              <a:gd name="T65" fmla="*/ 463 h 489"/>
              <a:gd name="T66" fmla="*/ 146 w 434"/>
              <a:gd name="T67" fmla="*/ 481 h 489"/>
              <a:gd name="T68" fmla="*/ 190 w 434"/>
              <a:gd name="T69" fmla="*/ 443 h 489"/>
              <a:gd name="T70" fmla="*/ 167 w 434"/>
              <a:gd name="T71" fmla="*/ 476 h 489"/>
              <a:gd name="T72" fmla="*/ 188 w 434"/>
              <a:gd name="T73" fmla="*/ 455 h 489"/>
              <a:gd name="T74" fmla="*/ 140 w 434"/>
              <a:gd name="T75" fmla="*/ 449 h 489"/>
              <a:gd name="T76" fmla="*/ 130 w 434"/>
              <a:gd name="T77" fmla="*/ 447 h 489"/>
              <a:gd name="T78" fmla="*/ 154 w 434"/>
              <a:gd name="T79" fmla="*/ 402 h 489"/>
              <a:gd name="T80" fmla="*/ 161 w 434"/>
              <a:gd name="T81" fmla="*/ 330 h 489"/>
              <a:gd name="T82" fmla="*/ 148 w 434"/>
              <a:gd name="T83" fmla="*/ 251 h 489"/>
              <a:gd name="T84" fmla="*/ 207 w 434"/>
              <a:gd name="T85" fmla="*/ 254 h 489"/>
              <a:gd name="T86" fmla="*/ 199 w 434"/>
              <a:gd name="T87" fmla="*/ 289 h 489"/>
              <a:gd name="T88" fmla="*/ 181 w 434"/>
              <a:gd name="T89" fmla="*/ 337 h 489"/>
              <a:gd name="T90" fmla="*/ 161 w 434"/>
              <a:gd name="T91" fmla="*/ 390 h 489"/>
              <a:gd name="T92" fmla="*/ 299 w 434"/>
              <a:gd name="T93" fmla="*/ 164 h 489"/>
              <a:gd name="T94" fmla="*/ 263 w 434"/>
              <a:gd name="T95" fmla="*/ 123 h 489"/>
              <a:gd name="T96" fmla="*/ 225 w 434"/>
              <a:gd name="T97" fmla="*/ 103 h 489"/>
              <a:gd name="T98" fmla="*/ 107 w 434"/>
              <a:gd name="T99" fmla="*/ 128 h 489"/>
              <a:gd name="T100" fmla="*/ 67 w 434"/>
              <a:gd name="T101" fmla="*/ 176 h 489"/>
              <a:gd name="T102" fmla="*/ 73 w 434"/>
              <a:gd name="T103" fmla="*/ 264 h 489"/>
              <a:gd name="T104" fmla="*/ 67 w 434"/>
              <a:gd name="T105" fmla="*/ 243 h 489"/>
              <a:gd name="T106" fmla="*/ 74 w 434"/>
              <a:gd name="T107" fmla="*/ 175 h 489"/>
              <a:gd name="T108" fmla="*/ 128 w 434"/>
              <a:gd name="T109" fmla="*/ 116 h 489"/>
              <a:gd name="T110" fmla="*/ 230 w 434"/>
              <a:gd name="T111" fmla="*/ 110 h 489"/>
              <a:gd name="T112" fmla="*/ 271 w 434"/>
              <a:gd name="T113" fmla="*/ 136 h 489"/>
              <a:gd name="T114" fmla="*/ 306 w 434"/>
              <a:gd name="T115" fmla="*/ 200 h 489"/>
              <a:gd name="T116" fmla="*/ 284 w 434"/>
              <a:gd name="T117" fmla="*/ 274 h 489"/>
              <a:gd name="T118" fmla="*/ 266 w 434"/>
              <a:gd name="T119" fmla="*/ 300 h 489"/>
              <a:gd name="T120" fmla="*/ 307 w 434"/>
              <a:gd name="T121" fmla="*/ 251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34" h="489">
                <a:moveTo>
                  <a:pt x="71" y="19"/>
                </a:moveTo>
                <a:cubicBezTo>
                  <a:pt x="72" y="21"/>
                  <a:pt x="73" y="22"/>
                  <a:pt x="73" y="24"/>
                </a:cubicBezTo>
                <a:cubicBezTo>
                  <a:pt x="73" y="24"/>
                  <a:pt x="74" y="24"/>
                  <a:pt x="74" y="24"/>
                </a:cubicBezTo>
                <a:cubicBezTo>
                  <a:pt x="74" y="26"/>
                  <a:pt x="75" y="28"/>
                  <a:pt x="76" y="29"/>
                </a:cubicBezTo>
                <a:cubicBezTo>
                  <a:pt x="76" y="30"/>
                  <a:pt x="76" y="30"/>
                  <a:pt x="76" y="31"/>
                </a:cubicBezTo>
                <a:cubicBezTo>
                  <a:pt x="76" y="32"/>
                  <a:pt x="78" y="34"/>
                  <a:pt x="78" y="34"/>
                </a:cubicBezTo>
                <a:cubicBezTo>
                  <a:pt x="78" y="35"/>
                  <a:pt x="78" y="35"/>
                  <a:pt x="79" y="36"/>
                </a:cubicBezTo>
                <a:cubicBezTo>
                  <a:pt x="79" y="36"/>
                  <a:pt x="79" y="37"/>
                  <a:pt x="79" y="37"/>
                </a:cubicBezTo>
                <a:cubicBezTo>
                  <a:pt x="80" y="39"/>
                  <a:pt x="81" y="41"/>
                  <a:pt x="82" y="43"/>
                </a:cubicBezTo>
                <a:cubicBezTo>
                  <a:pt x="82" y="43"/>
                  <a:pt x="82" y="44"/>
                  <a:pt x="82" y="45"/>
                </a:cubicBezTo>
                <a:cubicBezTo>
                  <a:pt x="82" y="45"/>
                  <a:pt x="83" y="45"/>
                  <a:pt x="83" y="45"/>
                </a:cubicBezTo>
                <a:cubicBezTo>
                  <a:pt x="83" y="46"/>
                  <a:pt x="83" y="47"/>
                  <a:pt x="83" y="48"/>
                </a:cubicBezTo>
                <a:cubicBezTo>
                  <a:pt x="83" y="48"/>
                  <a:pt x="84" y="48"/>
                  <a:pt x="85" y="49"/>
                </a:cubicBezTo>
                <a:cubicBezTo>
                  <a:pt x="85" y="49"/>
                  <a:pt x="85" y="50"/>
                  <a:pt x="85" y="51"/>
                </a:cubicBezTo>
                <a:cubicBezTo>
                  <a:pt x="86" y="52"/>
                  <a:pt x="86" y="53"/>
                  <a:pt x="86" y="54"/>
                </a:cubicBezTo>
                <a:cubicBezTo>
                  <a:pt x="86" y="54"/>
                  <a:pt x="87" y="55"/>
                  <a:pt x="88" y="56"/>
                </a:cubicBezTo>
                <a:cubicBezTo>
                  <a:pt x="88" y="56"/>
                  <a:pt x="88" y="57"/>
                  <a:pt x="88" y="57"/>
                </a:cubicBezTo>
                <a:cubicBezTo>
                  <a:pt x="88" y="58"/>
                  <a:pt x="89" y="59"/>
                  <a:pt x="89" y="59"/>
                </a:cubicBezTo>
                <a:cubicBezTo>
                  <a:pt x="90" y="60"/>
                  <a:pt x="90" y="60"/>
                  <a:pt x="91" y="61"/>
                </a:cubicBezTo>
                <a:cubicBezTo>
                  <a:pt x="91" y="62"/>
                  <a:pt x="91" y="63"/>
                  <a:pt x="93" y="64"/>
                </a:cubicBezTo>
                <a:cubicBezTo>
                  <a:pt x="93" y="65"/>
                  <a:pt x="94" y="66"/>
                  <a:pt x="94" y="67"/>
                </a:cubicBezTo>
                <a:cubicBezTo>
                  <a:pt x="94" y="67"/>
                  <a:pt x="94" y="68"/>
                  <a:pt x="95" y="69"/>
                </a:cubicBezTo>
                <a:cubicBezTo>
                  <a:pt x="95" y="69"/>
                  <a:pt x="96" y="69"/>
                  <a:pt x="96" y="70"/>
                </a:cubicBezTo>
                <a:cubicBezTo>
                  <a:pt x="96" y="70"/>
                  <a:pt x="96" y="71"/>
                  <a:pt x="97" y="71"/>
                </a:cubicBezTo>
                <a:cubicBezTo>
                  <a:pt x="97" y="72"/>
                  <a:pt x="97" y="72"/>
                  <a:pt x="98" y="72"/>
                </a:cubicBezTo>
                <a:cubicBezTo>
                  <a:pt x="99" y="73"/>
                  <a:pt x="99" y="75"/>
                  <a:pt x="101" y="75"/>
                </a:cubicBezTo>
                <a:cubicBezTo>
                  <a:pt x="101" y="72"/>
                  <a:pt x="100" y="70"/>
                  <a:pt x="100" y="68"/>
                </a:cubicBezTo>
                <a:cubicBezTo>
                  <a:pt x="100" y="68"/>
                  <a:pt x="100" y="68"/>
                  <a:pt x="100" y="67"/>
                </a:cubicBezTo>
                <a:cubicBezTo>
                  <a:pt x="99" y="67"/>
                  <a:pt x="100" y="67"/>
                  <a:pt x="100" y="66"/>
                </a:cubicBezTo>
                <a:cubicBezTo>
                  <a:pt x="99" y="66"/>
                  <a:pt x="99" y="66"/>
                  <a:pt x="98" y="65"/>
                </a:cubicBezTo>
                <a:cubicBezTo>
                  <a:pt x="98" y="65"/>
                  <a:pt x="99" y="64"/>
                  <a:pt x="98" y="64"/>
                </a:cubicBezTo>
                <a:cubicBezTo>
                  <a:pt x="98" y="64"/>
                  <a:pt x="97" y="64"/>
                  <a:pt x="97" y="64"/>
                </a:cubicBezTo>
                <a:cubicBezTo>
                  <a:pt x="97" y="63"/>
                  <a:pt x="97" y="62"/>
                  <a:pt x="97" y="62"/>
                </a:cubicBezTo>
                <a:cubicBezTo>
                  <a:pt x="96" y="61"/>
                  <a:pt x="96" y="60"/>
                  <a:pt x="96" y="60"/>
                </a:cubicBezTo>
                <a:cubicBezTo>
                  <a:pt x="96" y="59"/>
                  <a:pt x="95" y="59"/>
                  <a:pt x="95" y="59"/>
                </a:cubicBezTo>
                <a:cubicBezTo>
                  <a:pt x="94" y="58"/>
                  <a:pt x="94" y="58"/>
                  <a:pt x="94" y="57"/>
                </a:cubicBezTo>
                <a:cubicBezTo>
                  <a:pt x="94" y="57"/>
                  <a:pt x="94" y="57"/>
                  <a:pt x="94" y="57"/>
                </a:cubicBezTo>
                <a:cubicBezTo>
                  <a:pt x="93" y="56"/>
                  <a:pt x="92" y="55"/>
                  <a:pt x="92" y="54"/>
                </a:cubicBezTo>
                <a:cubicBezTo>
                  <a:pt x="92" y="54"/>
                  <a:pt x="92" y="54"/>
                  <a:pt x="92" y="54"/>
                </a:cubicBezTo>
                <a:cubicBezTo>
                  <a:pt x="91" y="52"/>
                  <a:pt x="91" y="52"/>
                  <a:pt x="91" y="51"/>
                </a:cubicBezTo>
                <a:cubicBezTo>
                  <a:pt x="91" y="50"/>
                  <a:pt x="90" y="51"/>
                  <a:pt x="90" y="50"/>
                </a:cubicBezTo>
                <a:cubicBezTo>
                  <a:pt x="89" y="49"/>
                  <a:pt x="89" y="48"/>
                  <a:pt x="89" y="46"/>
                </a:cubicBezTo>
                <a:cubicBezTo>
                  <a:pt x="88" y="46"/>
                  <a:pt x="88" y="46"/>
                  <a:pt x="88" y="45"/>
                </a:cubicBezTo>
                <a:cubicBezTo>
                  <a:pt x="87" y="45"/>
                  <a:pt x="87" y="44"/>
                  <a:pt x="87" y="43"/>
                </a:cubicBezTo>
                <a:cubicBezTo>
                  <a:pt x="87" y="43"/>
                  <a:pt x="87" y="43"/>
                  <a:pt x="86" y="43"/>
                </a:cubicBezTo>
                <a:cubicBezTo>
                  <a:pt x="86" y="42"/>
                  <a:pt x="86" y="42"/>
                  <a:pt x="86" y="41"/>
                </a:cubicBezTo>
                <a:cubicBezTo>
                  <a:pt x="86" y="41"/>
                  <a:pt x="85" y="40"/>
                  <a:pt x="85" y="40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38"/>
                  <a:pt x="85" y="38"/>
                  <a:pt x="85" y="38"/>
                </a:cubicBezTo>
                <a:cubicBezTo>
                  <a:pt x="84" y="37"/>
                  <a:pt x="84" y="37"/>
                  <a:pt x="84" y="36"/>
                </a:cubicBezTo>
                <a:cubicBezTo>
                  <a:pt x="84" y="36"/>
                  <a:pt x="83" y="35"/>
                  <a:pt x="83" y="35"/>
                </a:cubicBezTo>
                <a:cubicBezTo>
                  <a:pt x="82" y="34"/>
                  <a:pt x="83" y="33"/>
                  <a:pt x="82" y="33"/>
                </a:cubicBezTo>
                <a:cubicBezTo>
                  <a:pt x="82" y="32"/>
                  <a:pt x="81" y="32"/>
                  <a:pt x="81" y="31"/>
                </a:cubicBezTo>
                <a:cubicBezTo>
                  <a:pt x="81" y="32"/>
                  <a:pt x="82" y="31"/>
                  <a:pt x="82" y="31"/>
                </a:cubicBezTo>
                <a:cubicBezTo>
                  <a:pt x="82" y="31"/>
                  <a:pt x="81" y="31"/>
                  <a:pt x="81" y="31"/>
                </a:cubicBezTo>
                <a:cubicBezTo>
                  <a:pt x="81" y="31"/>
                  <a:pt x="80" y="29"/>
                  <a:pt x="80" y="29"/>
                </a:cubicBezTo>
                <a:cubicBezTo>
                  <a:pt x="80" y="29"/>
                  <a:pt x="80" y="28"/>
                  <a:pt x="80" y="28"/>
                </a:cubicBezTo>
                <a:cubicBezTo>
                  <a:pt x="79" y="27"/>
                  <a:pt x="79" y="27"/>
                  <a:pt x="79" y="26"/>
                </a:cubicBezTo>
                <a:cubicBezTo>
                  <a:pt x="78" y="24"/>
                  <a:pt x="77" y="22"/>
                  <a:pt x="76" y="19"/>
                </a:cubicBezTo>
                <a:cubicBezTo>
                  <a:pt x="76" y="19"/>
                  <a:pt x="76" y="19"/>
                  <a:pt x="76" y="19"/>
                </a:cubicBezTo>
                <a:cubicBezTo>
                  <a:pt x="75" y="18"/>
                  <a:pt x="75" y="18"/>
                  <a:pt x="75" y="17"/>
                </a:cubicBezTo>
                <a:cubicBezTo>
                  <a:pt x="74" y="16"/>
                  <a:pt x="73" y="14"/>
                  <a:pt x="73" y="13"/>
                </a:cubicBezTo>
                <a:cubicBezTo>
                  <a:pt x="72" y="11"/>
                  <a:pt x="72" y="7"/>
                  <a:pt x="71" y="6"/>
                </a:cubicBezTo>
                <a:cubicBezTo>
                  <a:pt x="71" y="6"/>
                  <a:pt x="71" y="5"/>
                  <a:pt x="71" y="5"/>
                </a:cubicBezTo>
                <a:cubicBezTo>
                  <a:pt x="71" y="3"/>
                  <a:pt x="70" y="2"/>
                  <a:pt x="70" y="0"/>
                </a:cubicBezTo>
                <a:cubicBezTo>
                  <a:pt x="70" y="0"/>
                  <a:pt x="70" y="0"/>
                  <a:pt x="69" y="0"/>
                </a:cubicBezTo>
                <a:cubicBezTo>
                  <a:pt x="66" y="3"/>
                  <a:pt x="68" y="9"/>
                  <a:pt x="69" y="12"/>
                </a:cubicBezTo>
                <a:cubicBezTo>
                  <a:pt x="70" y="14"/>
                  <a:pt x="70" y="17"/>
                  <a:pt x="71" y="19"/>
                </a:cubicBezTo>
                <a:close/>
                <a:moveTo>
                  <a:pt x="232" y="61"/>
                </a:moveTo>
                <a:cubicBezTo>
                  <a:pt x="231" y="59"/>
                  <a:pt x="235" y="55"/>
                  <a:pt x="234" y="54"/>
                </a:cubicBezTo>
                <a:cubicBezTo>
                  <a:pt x="233" y="53"/>
                  <a:pt x="234" y="53"/>
                  <a:pt x="234" y="53"/>
                </a:cubicBezTo>
                <a:cubicBezTo>
                  <a:pt x="234" y="51"/>
                  <a:pt x="233" y="49"/>
                  <a:pt x="234" y="46"/>
                </a:cubicBezTo>
                <a:cubicBezTo>
                  <a:pt x="234" y="44"/>
                  <a:pt x="235" y="41"/>
                  <a:pt x="235" y="39"/>
                </a:cubicBezTo>
                <a:cubicBezTo>
                  <a:pt x="236" y="38"/>
                  <a:pt x="236" y="37"/>
                  <a:pt x="236" y="36"/>
                </a:cubicBezTo>
                <a:cubicBezTo>
                  <a:pt x="236" y="36"/>
                  <a:pt x="237" y="35"/>
                  <a:pt x="237" y="35"/>
                </a:cubicBezTo>
                <a:cubicBezTo>
                  <a:pt x="237" y="33"/>
                  <a:pt x="237" y="31"/>
                  <a:pt x="238" y="30"/>
                </a:cubicBezTo>
                <a:cubicBezTo>
                  <a:pt x="239" y="29"/>
                  <a:pt x="239" y="27"/>
                  <a:pt x="240" y="26"/>
                </a:cubicBezTo>
                <a:cubicBezTo>
                  <a:pt x="240" y="25"/>
                  <a:pt x="241" y="24"/>
                  <a:pt x="241" y="23"/>
                </a:cubicBezTo>
                <a:cubicBezTo>
                  <a:pt x="241" y="22"/>
                  <a:pt x="240" y="22"/>
                  <a:pt x="240" y="22"/>
                </a:cubicBezTo>
                <a:cubicBezTo>
                  <a:pt x="239" y="23"/>
                  <a:pt x="238" y="24"/>
                  <a:pt x="237" y="25"/>
                </a:cubicBezTo>
                <a:cubicBezTo>
                  <a:pt x="237" y="25"/>
                  <a:pt x="237" y="26"/>
                  <a:pt x="237" y="26"/>
                </a:cubicBezTo>
                <a:cubicBezTo>
                  <a:pt x="236" y="27"/>
                  <a:pt x="236" y="27"/>
                  <a:pt x="235" y="28"/>
                </a:cubicBezTo>
                <a:cubicBezTo>
                  <a:pt x="235" y="28"/>
                  <a:pt x="235" y="29"/>
                  <a:pt x="235" y="30"/>
                </a:cubicBezTo>
                <a:cubicBezTo>
                  <a:pt x="235" y="30"/>
                  <a:pt x="234" y="31"/>
                  <a:pt x="234" y="31"/>
                </a:cubicBezTo>
                <a:cubicBezTo>
                  <a:pt x="233" y="31"/>
                  <a:pt x="234" y="32"/>
                  <a:pt x="234" y="32"/>
                </a:cubicBezTo>
                <a:cubicBezTo>
                  <a:pt x="233" y="33"/>
                  <a:pt x="233" y="34"/>
                  <a:pt x="232" y="34"/>
                </a:cubicBezTo>
                <a:cubicBezTo>
                  <a:pt x="232" y="35"/>
                  <a:pt x="231" y="36"/>
                  <a:pt x="231" y="38"/>
                </a:cubicBezTo>
                <a:cubicBezTo>
                  <a:pt x="231" y="38"/>
                  <a:pt x="231" y="38"/>
                  <a:pt x="231" y="38"/>
                </a:cubicBezTo>
                <a:cubicBezTo>
                  <a:pt x="229" y="43"/>
                  <a:pt x="228" y="52"/>
                  <a:pt x="228" y="57"/>
                </a:cubicBezTo>
                <a:cubicBezTo>
                  <a:pt x="227" y="59"/>
                  <a:pt x="225" y="60"/>
                  <a:pt x="225" y="62"/>
                </a:cubicBezTo>
                <a:cubicBezTo>
                  <a:pt x="225" y="62"/>
                  <a:pt x="226" y="63"/>
                  <a:pt x="226" y="63"/>
                </a:cubicBezTo>
                <a:cubicBezTo>
                  <a:pt x="229" y="64"/>
                  <a:pt x="229" y="62"/>
                  <a:pt x="232" y="61"/>
                </a:cubicBezTo>
                <a:close/>
                <a:moveTo>
                  <a:pt x="47" y="124"/>
                </a:moveTo>
                <a:cubicBezTo>
                  <a:pt x="47" y="123"/>
                  <a:pt x="47" y="122"/>
                  <a:pt x="46" y="122"/>
                </a:cubicBezTo>
                <a:cubicBezTo>
                  <a:pt x="44" y="119"/>
                  <a:pt x="41" y="117"/>
                  <a:pt x="41" y="114"/>
                </a:cubicBezTo>
                <a:cubicBezTo>
                  <a:pt x="38" y="113"/>
                  <a:pt x="37" y="110"/>
                  <a:pt x="35" y="109"/>
                </a:cubicBezTo>
                <a:cubicBezTo>
                  <a:pt x="35" y="109"/>
                  <a:pt x="35" y="108"/>
                  <a:pt x="35" y="108"/>
                </a:cubicBezTo>
                <a:cubicBezTo>
                  <a:pt x="35" y="108"/>
                  <a:pt x="34" y="108"/>
                  <a:pt x="34" y="108"/>
                </a:cubicBezTo>
                <a:cubicBezTo>
                  <a:pt x="34" y="108"/>
                  <a:pt x="34" y="106"/>
                  <a:pt x="34" y="106"/>
                </a:cubicBezTo>
                <a:cubicBezTo>
                  <a:pt x="34" y="106"/>
                  <a:pt x="33" y="106"/>
                  <a:pt x="33" y="106"/>
                </a:cubicBezTo>
                <a:cubicBezTo>
                  <a:pt x="33" y="105"/>
                  <a:pt x="33" y="105"/>
                  <a:pt x="33" y="105"/>
                </a:cubicBezTo>
                <a:cubicBezTo>
                  <a:pt x="33" y="104"/>
                  <a:pt x="31" y="104"/>
                  <a:pt x="31" y="103"/>
                </a:cubicBezTo>
                <a:cubicBezTo>
                  <a:pt x="31" y="103"/>
                  <a:pt x="31" y="102"/>
                  <a:pt x="31" y="102"/>
                </a:cubicBezTo>
                <a:cubicBezTo>
                  <a:pt x="31" y="102"/>
                  <a:pt x="30" y="101"/>
                  <a:pt x="30" y="101"/>
                </a:cubicBezTo>
                <a:cubicBezTo>
                  <a:pt x="29" y="100"/>
                  <a:pt x="29" y="99"/>
                  <a:pt x="28" y="97"/>
                </a:cubicBezTo>
                <a:cubicBezTo>
                  <a:pt x="28" y="97"/>
                  <a:pt x="27" y="96"/>
                  <a:pt x="27" y="96"/>
                </a:cubicBezTo>
                <a:cubicBezTo>
                  <a:pt x="27" y="95"/>
                  <a:pt x="26" y="95"/>
                  <a:pt x="26" y="94"/>
                </a:cubicBezTo>
                <a:cubicBezTo>
                  <a:pt x="26" y="93"/>
                  <a:pt x="25" y="93"/>
                  <a:pt x="25" y="92"/>
                </a:cubicBezTo>
                <a:cubicBezTo>
                  <a:pt x="25" y="92"/>
                  <a:pt x="24" y="91"/>
                  <a:pt x="24" y="91"/>
                </a:cubicBezTo>
                <a:cubicBezTo>
                  <a:pt x="24" y="90"/>
                  <a:pt x="23" y="90"/>
                  <a:pt x="23" y="90"/>
                </a:cubicBezTo>
                <a:cubicBezTo>
                  <a:pt x="22" y="89"/>
                  <a:pt x="22" y="88"/>
                  <a:pt x="21" y="86"/>
                </a:cubicBezTo>
                <a:cubicBezTo>
                  <a:pt x="20" y="85"/>
                  <a:pt x="19" y="85"/>
                  <a:pt x="18" y="84"/>
                </a:cubicBezTo>
                <a:cubicBezTo>
                  <a:pt x="18" y="83"/>
                  <a:pt x="17" y="83"/>
                  <a:pt x="17" y="82"/>
                </a:cubicBezTo>
                <a:cubicBezTo>
                  <a:pt x="17" y="82"/>
                  <a:pt x="17" y="82"/>
                  <a:pt x="17" y="82"/>
                </a:cubicBezTo>
                <a:cubicBezTo>
                  <a:pt x="16" y="80"/>
                  <a:pt x="16" y="79"/>
                  <a:pt x="15" y="78"/>
                </a:cubicBezTo>
                <a:cubicBezTo>
                  <a:pt x="15" y="78"/>
                  <a:pt x="14" y="78"/>
                  <a:pt x="14" y="77"/>
                </a:cubicBezTo>
                <a:cubicBezTo>
                  <a:pt x="13" y="77"/>
                  <a:pt x="14" y="77"/>
                  <a:pt x="14" y="76"/>
                </a:cubicBezTo>
                <a:cubicBezTo>
                  <a:pt x="14" y="76"/>
                  <a:pt x="13" y="76"/>
                  <a:pt x="12" y="76"/>
                </a:cubicBezTo>
                <a:cubicBezTo>
                  <a:pt x="12" y="76"/>
                  <a:pt x="13" y="75"/>
                  <a:pt x="12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12" y="75"/>
                  <a:pt x="12" y="74"/>
                  <a:pt x="12" y="74"/>
                </a:cubicBezTo>
                <a:cubicBezTo>
                  <a:pt x="12" y="73"/>
                  <a:pt x="11" y="73"/>
                  <a:pt x="11" y="72"/>
                </a:cubicBezTo>
                <a:cubicBezTo>
                  <a:pt x="10" y="71"/>
                  <a:pt x="11" y="70"/>
                  <a:pt x="10" y="70"/>
                </a:cubicBezTo>
                <a:cubicBezTo>
                  <a:pt x="10" y="69"/>
                  <a:pt x="10" y="69"/>
                  <a:pt x="9" y="69"/>
                </a:cubicBezTo>
                <a:cubicBezTo>
                  <a:pt x="9" y="66"/>
                  <a:pt x="7" y="63"/>
                  <a:pt x="6" y="61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60"/>
                  <a:pt x="6" y="60"/>
                  <a:pt x="6" y="60"/>
                </a:cubicBezTo>
                <a:cubicBezTo>
                  <a:pt x="5" y="59"/>
                  <a:pt x="5" y="57"/>
                  <a:pt x="5" y="55"/>
                </a:cubicBezTo>
                <a:cubicBezTo>
                  <a:pt x="3" y="55"/>
                  <a:pt x="3" y="53"/>
                  <a:pt x="3" y="53"/>
                </a:cubicBezTo>
                <a:cubicBezTo>
                  <a:pt x="3" y="52"/>
                  <a:pt x="2" y="52"/>
                  <a:pt x="2" y="51"/>
                </a:cubicBezTo>
                <a:cubicBezTo>
                  <a:pt x="1" y="51"/>
                  <a:pt x="1" y="50"/>
                  <a:pt x="1" y="49"/>
                </a:cubicBezTo>
                <a:cubicBezTo>
                  <a:pt x="1" y="49"/>
                  <a:pt x="1" y="49"/>
                  <a:pt x="0" y="49"/>
                </a:cubicBezTo>
                <a:cubicBezTo>
                  <a:pt x="1" y="51"/>
                  <a:pt x="0" y="53"/>
                  <a:pt x="1" y="55"/>
                </a:cubicBezTo>
                <a:cubicBezTo>
                  <a:pt x="1" y="55"/>
                  <a:pt x="2" y="55"/>
                  <a:pt x="2" y="55"/>
                </a:cubicBezTo>
                <a:cubicBezTo>
                  <a:pt x="2" y="55"/>
                  <a:pt x="2" y="56"/>
                  <a:pt x="2" y="56"/>
                </a:cubicBezTo>
                <a:cubicBezTo>
                  <a:pt x="2" y="57"/>
                  <a:pt x="2" y="58"/>
                  <a:pt x="2" y="59"/>
                </a:cubicBezTo>
                <a:cubicBezTo>
                  <a:pt x="2" y="59"/>
                  <a:pt x="3" y="60"/>
                  <a:pt x="3" y="60"/>
                </a:cubicBezTo>
                <a:cubicBezTo>
                  <a:pt x="4" y="61"/>
                  <a:pt x="3" y="61"/>
                  <a:pt x="3" y="61"/>
                </a:cubicBezTo>
                <a:cubicBezTo>
                  <a:pt x="4" y="62"/>
                  <a:pt x="4" y="62"/>
                  <a:pt x="4" y="62"/>
                </a:cubicBezTo>
                <a:cubicBezTo>
                  <a:pt x="5" y="64"/>
                  <a:pt x="5" y="65"/>
                  <a:pt x="5" y="67"/>
                </a:cubicBezTo>
                <a:cubicBezTo>
                  <a:pt x="6" y="68"/>
                  <a:pt x="6" y="69"/>
                  <a:pt x="6" y="70"/>
                </a:cubicBezTo>
                <a:cubicBezTo>
                  <a:pt x="6" y="70"/>
                  <a:pt x="7" y="70"/>
                  <a:pt x="7" y="70"/>
                </a:cubicBezTo>
                <a:cubicBezTo>
                  <a:pt x="7" y="70"/>
                  <a:pt x="7" y="71"/>
                  <a:pt x="7" y="71"/>
                </a:cubicBezTo>
                <a:cubicBezTo>
                  <a:pt x="8" y="74"/>
                  <a:pt x="9" y="74"/>
                  <a:pt x="8" y="76"/>
                </a:cubicBezTo>
                <a:cubicBezTo>
                  <a:pt x="9" y="77"/>
                  <a:pt x="11" y="79"/>
                  <a:pt x="11" y="80"/>
                </a:cubicBezTo>
                <a:cubicBezTo>
                  <a:pt x="11" y="80"/>
                  <a:pt x="12" y="81"/>
                  <a:pt x="12" y="81"/>
                </a:cubicBezTo>
                <a:cubicBezTo>
                  <a:pt x="12" y="82"/>
                  <a:pt x="12" y="82"/>
                  <a:pt x="12" y="82"/>
                </a:cubicBezTo>
                <a:cubicBezTo>
                  <a:pt x="13" y="83"/>
                  <a:pt x="13" y="83"/>
                  <a:pt x="13" y="84"/>
                </a:cubicBezTo>
                <a:cubicBezTo>
                  <a:pt x="13" y="84"/>
                  <a:pt x="14" y="84"/>
                  <a:pt x="14" y="85"/>
                </a:cubicBezTo>
                <a:cubicBezTo>
                  <a:pt x="15" y="86"/>
                  <a:pt x="15" y="86"/>
                  <a:pt x="15" y="87"/>
                </a:cubicBezTo>
                <a:cubicBezTo>
                  <a:pt x="16" y="88"/>
                  <a:pt x="17" y="88"/>
                  <a:pt x="17" y="88"/>
                </a:cubicBezTo>
                <a:cubicBezTo>
                  <a:pt x="17" y="89"/>
                  <a:pt x="18" y="90"/>
                  <a:pt x="18" y="91"/>
                </a:cubicBezTo>
                <a:cubicBezTo>
                  <a:pt x="19" y="91"/>
                  <a:pt x="19" y="92"/>
                  <a:pt x="20" y="92"/>
                </a:cubicBezTo>
                <a:cubicBezTo>
                  <a:pt x="20" y="93"/>
                  <a:pt x="20" y="93"/>
                  <a:pt x="21" y="94"/>
                </a:cubicBezTo>
                <a:cubicBezTo>
                  <a:pt x="21" y="95"/>
                  <a:pt x="21" y="95"/>
                  <a:pt x="22" y="95"/>
                </a:cubicBezTo>
                <a:cubicBezTo>
                  <a:pt x="22" y="95"/>
                  <a:pt x="22" y="96"/>
                  <a:pt x="22" y="96"/>
                </a:cubicBezTo>
                <a:cubicBezTo>
                  <a:pt x="22" y="96"/>
                  <a:pt x="23" y="96"/>
                  <a:pt x="23" y="97"/>
                </a:cubicBezTo>
                <a:cubicBezTo>
                  <a:pt x="24" y="97"/>
                  <a:pt x="24" y="99"/>
                  <a:pt x="24" y="99"/>
                </a:cubicBezTo>
                <a:cubicBezTo>
                  <a:pt x="24" y="100"/>
                  <a:pt x="26" y="102"/>
                  <a:pt x="26" y="102"/>
                </a:cubicBezTo>
                <a:cubicBezTo>
                  <a:pt x="26" y="104"/>
                  <a:pt x="27" y="103"/>
                  <a:pt x="27" y="105"/>
                </a:cubicBezTo>
                <a:cubicBezTo>
                  <a:pt x="27" y="105"/>
                  <a:pt x="28" y="105"/>
                  <a:pt x="28" y="106"/>
                </a:cubicBezTo>
                <a:cubicBezTo>
                  <a:pt x="28" y="107"/>
                  <a:pt x="29" y="106"/>
                  <a:pt x="29" y="107"/>
                </a:cubicBezTo>
                <a:cubicBezTo>
                  <a:pt x="29" y="108"/>
                  <a:pt x="29" y="108"/>
                  <a:pt x="29" y="109"/>
                </a:cubicBezTo>
                <a:cubicBezTo>
                  <a:pt x="29" y="109"/>
                  <a:pt x="30" y="109"/>
                  <a:pt x="30" y="110"/>
                </a:cubicBezTo>
                <a:cubicBezTo>
                  <a:pt x="31" y="110"/>
                  <a:pt x="30" y="110"/>
                  <a:pt x="30" y="111"/>
                </a:cubicBezTo>
                <a:cubicBezTo>
                  <a:pt x="31" y="111"/>
                  <a:pt x="32" y="111"/>
                  <a:pt x="32" y="112"/>
                </a:cubicBezTo>
                <a:cubicBezTo>
                  <a:pt x="32" y="113"/>
                  <a:pt x="32" y="113"/>
                  <a:pt x="32" y="113"/>
                </a:cubicBezTo>
                <a:cubicBezTo>
                  <a:pt x="32" y="114"/>
                  <a:pt x="33" y="114"/>
                  <a:pt x="33" y="114"/>
                </a:cubicBezTo>
                <a:cubicBezTo>
                  <a:pt x="34" y="114"/>
                  <a:pt x="34" y="115"/>
                  <a:pt x="35" y="116"/>
                </a:cubicBezTo>
                <a:cubicBezTo>
                  <a:pt x="36" y="117"/>
                  <a:pt x="38" y="119"/>
                  <a:pt x="39" y="120"/>
                </a:cubicBezTo>
                <a:cubicBezTo>
                  <a:pt x="40" y="120"/>
                  <a:pt x="39" y="121"/>
                  <a:pt x="39" y="121"/>
                </a:cubicBezTo>
                <a:cubicBezTo>
                  <a:pt x="40" y="121"/>
                  <a:pt x="41" y="121"/>
                  <a:pt x="41" y="122"/>
                </a:cubicBezTo>
                <a:cubicBezTo>
                  <a:pt x="41" y="122"/>
                  <a:pt x="41" y="123"/>
                  <a:pt x="41" y="123"/>
                </a:cubicBezTo>
                <a:cubicBezTo>
                  <a:pt x="41" y="123"/>
                  <a:pt x="42" y="123"/>
                  <a:pt x="42" y="123"/>
                </a:cubicBezTo>
                <a:cubicBezTo>
                  <a:pt x="44" y="126"/>
                  <a:pt x="45" y="131"/>
                  <a:pt x="50" y="132"/>
                </a:cubicBezTo>
                <a:cubicBezTo>
                  <a:pt x="49" y="130"/>
                  <a:pt x="51" y="131"/>
                  <a:pt x="51" y="129"/>
                </a:cubicBezTo>
                <a:cubicBezTo>
                  <a:pt x="50" y="127"/>
                  <a:pt x="48" y="126"/>
                  <a:pt x="48" y="124"/>
                </a:cubicBezTo>
                <a:cubicBezTo>
                  <a:pt x="48" y="124"/>
                  <a:pt x="47" y="124"/>
                  <a:pt x="47" y="124"/>
                </a:cubicBezTo>
                <a:close/>
                <a:moveTo>
                  <a:pt x="372" y="116"/>
                </a:moveTo>
                <a:cubicBezTo>
                  <a:pt x="374" y="114"/>
                  <a:pt x="378" y="112"/>
                  <a:pt x="378" y="110"/>
                </a:cubicBezTo>
                <a:cubicBezTo>
                  <a:pt x="380" y="108"/>
                  <a:pt x="383" y="107"/>
                  <a:pt x="383" y="105"/>
                </a:cubicBezTo>
                <a:cubicBezTo>
                  <a:pt x="382" y="105"/>
                  <a:pt x="382" y="105"/>
                  <a:pt x="382" y="105"/>
                </a:cubicBezTo>
                <a:cubicBezTo>
                  <a:pt x="381" y="105"/>
                  <a:pt x="381" y="105"/>
                  <a:pt x="381" y="105"/>
                </a:cubicBezTo>
                <a:cubicBezTo>
                  <a:pt x="380" y="105"/>
                  <a:pt x="380" y="105"/>
                  <a:pt x="380" y="105"/>
                </a:cubicBezTo>
                <a:cubicBezTo>
                  <a:pt x="379" y="105"/>
                  <a:pt x="379" y="106"/>
                  <a:pt x="378" y="106"/>
                </a:cubicBezTo>
                <a:cubicBezTo>
                  <a:pt x="378" y="106"/>
                  <a:pt x="377" y="106"/>
                  <a:pt x="377" y="107"/>
                </a:cubicBezTo>
                <a:cubicBezTo>
                  <a:pt x="376" y="107"/>
                  <a:pt x="375" y="108"/>
                  <a:pt x="374" y="109"/>
                </a:cubicBezTo>
                <a:cubicBezTo>
                  <a:pt x="372" y="110"/>
                  <a:pt x="371" y="111"/>
                  <a:pt x="369" y="113"/>
                </a:cubicBezTo>
                <a:cubicBezTo>
                  <a:pt x="368" y="113"/>
                  <a:pt x="367" y="114"/>
                  <a:pt x="366" y="114"/>
                </a:cubicBezTo>
                <a:cubicBezTo>
                  <a:pt x="365" y="115"/>
                  <a:pt x="364" y="116"/>
                  <a:pt x="363" y="117"/>
                </a:cubicBezTo>
                <a:cubicBezTo>
                  <a:pt x="362" y="117"/>
                  <a:pt x="362" y="118"/>
                  <a:pt x="361" y="119"/>
                </a:cubicBezTo>
                <a:cubicBezTo>
                  <a:pt x="360" y="120"/>
                  <a:pt x="359" y="120"/>
                  <a:pt x="358" y="121"/>
                </a:cubicBezTo>
                <a:cubicBezTo>
                  <a:pt x="357" y="121"/>
                  <a:pt x="357" y="121"/>
                  <a:pt x="357" y="122"/>
                </a:cubicBezTo>
                <a:cubicBezTo>
                  <a:pt x="356" y="122"/>
                  <a:pt x="356" y="122"/>
                  <a:pt x="355" y="122"/>
                </a:cubicBezTo>
                <a:cubicBezTo>
                  <a:pt x="355" y="122"/>
                  <a:pt x="354" y="123"/>
                  <a:pt x="354" y="123"/>
                </a:cubicBezTo>
                <a:cubicBezTo>
                  <a:pt x="353" y="124"/>
                  <a:pt x="352" y="124"/>
                  <a:pt x="352" y="124"/>
                </a:cubicBezTo>
                <a:cubicBezTo>
                  <a:pt x="352" y="124"/>
                  <a:pt x="351" y="125"/>
                  <a:pt x="351" y="125"/>
                </a:cubicBezTo>
                <a:cubicBezTo>
                  <a:pt x="350" y="125"/>
                  <a:pt x="349" y="125"/>
                  <a:pt x="349" y="126"/>
                </a:cubicBezTo>
                <a:cubicBezTo>
                  <a:pt x="349" y="126"/>
                  <a:pt x="348" y="126"/>
                  <a:pt x="348" y="127"/>
                </a:cubicBezTo>
                <a:cubicBezTo>
                  <a:pt x="347" y="127"/>
                  <a:pt x="347" y="127"/>
                  <a:pt x="346" y="127"/>
                </a:cubicBezTo>
                <a:cubicBezTo>
                  <a:pt x="346" y="127"/>
                  <a:pt x="345" y="128"/>
                  <a:pt x="345" y="128"/>
                </a:cubicBezTo>
                <a:cubicBezTo>
                  <a:pt x="344" y="129"/>
                  <a:pt x="344" y="129"/>
                  <a:pt x="343" y="129"/>
                </a:cubicBezTo>
                <a:cubicBezTo>
                  <a:pt x="343" y="129"/>
                  <a:pt x="342" y="130"/>
                  <a:pt x="342" y="130"/>
                </a:cubicBezTo>
                <a:cubicBezTo>
                  <a:pt x="341" y="130"/>
                  <a:pt x="340" y="130"/>
                  <a:pt x="340" y="131"/>
                </a:cubicBezTo>
                <a:cubicBezTo>
                  <a:pt x="340" y="131"/>
                  <a:pt x="339" y="131"/>
                  <a:pt x="339" y="132"/>
                </a:cubicBezTo>
                <a:cubicBezTo>
                  <a:pt x="338" y="132"/>
                  <a:pt x="337" y="132"/>
                  <a:pt x="337" y="132"/>
                </a:cubicBezTo>
                <a:cubicBezTo>
                  <a:pt x="336" y="133"/>
                  <a:pt x="334" y="133"/>
                  <a:pt x="333" y="133"/>
                </a:cubicBezTo>
                <a:cubicBezTo>
                  <a:pt x="333" y="133"/>
                  <a:pt x="332" y="134"/>
                  <a:pt x="332" y="134"/>
                </a:cubicBezTo>
                <a:cubicBezTo>
                  <a:pt x="331" y="135"/>
                  <a:pt x="329" y="135"/>
                  <a:pt x="328" y="136"/>
                </a:cubicBezTo>
                <a:cubicBezTo>
                  <a:pt x="328" y="136"/>
                  <a:pt x="327" y="137"/>
                  <a:pt x="327" y="137"/>
                </a:cubicBezTo>
                <a:cubicBezTo>
                  <a:pt x="327" y="137"/>
                  <a:pt x="326" y="137"/>
                  <a:pt x="326" y="137"/>
                </a:cubicBezTo>
                <a:cubicBezTo>
                  <a:pt x="325" y="138"/>
                  <a:pt x="324" y="139"/>
                  <a:pt x="324" y="139"/>
                </a:cubicBezTo>
                <a:cubicBezTo>
                  <a:pt x="324" y="140"/>
                  <a:pt x="323" y="139"/>
                  <a:pt x="322" y="139"/>
                </a:cubicBezTo>
                <a:cubicBezTo>
                  <a:pt x="322" y="141"/>
                  <a:pt x="322" y="143"/>
                  <a:pt x="322" y="144"/>
                </a:cubicBezTo>
                <a:cubicBezTo>
                  <a:pt x="325" y="145"/>
                  <a:pt x="326" y="142"/>
                  <a:pt x="328" y="141"/>
                </a:cubicBezTo>
                <a:cubicBezTo>
                  <a:pt x="330" y="141"/>
                  <a:pt x="333" y="139"/>
                  <a:pt x="334" y="138"/>
                </a:cubicBezTo>
                <a:cubicBezTo>
                  <a:pt x="334" y="138"/>
                  <a:pt x="336" y="138"/>
                  <a:pt x="336" y="138"/>
                </a:cubicBezTo>
                <a:cubicBezTo>
                  <a:pt x="336" y="138"/>
                  <a:pt x="337" y="138"/>
                  <a:pt x="337" y="137"/>
                </a:cubicBezTo>
                <a:cubicBezTo>
                  <a:pt x="337" y="137"/>
                  <a:pt x="339" y="137"/>
                  <a:pt x="339" y="137"/>
                </a:cubicBezTo>
                <a:cubicBezTo>
                  <a:pt x="339" y="136"/>
                  <a:pt x="340" y="137"/>
                  <a:pt x="340" y="136"/>
                </a:cubicBezTo>
                <a:cubicBezTo>
                  <a:pt x="340" y="136"/>
                  <a:pt x="341" y="136"/>
                  <a:pt x="341" y="136"/>
                </a:cubicBezTo>
                <a:cubicBezTo>
                  <a:pt x="342" y="136"/>
                  <a:pt x="342" y="135"/>
                  <a:pt x="342" y="135"/>
                </a:cubicBezTo>
                <a:cubicBezTo>
                  <a:pt x="343" y="134"/>
                  <a:pt x="344" y="133"/>
                  <a:pt x="345" y="133"/>
                </a:cubicBezTo>
                <a:cubicBezTo>
                  <a:pt x="346" y="133"/>
                  <a:pt x="349" y="132"/>
                  <a:pt x="349" y="132"/>
                </a:cubicBezTo>
                <a:cubicBezTo>
                  <a:pt x="349" y="131"/>
                  <a:pt x="350" y="131"/>
                  <a:pt x="350" y="131"/>
                </a:cubicBezTo>
                <a:cubicBezTo>
                  <a:pt x="351" y="130"/>
                  <a:pt x="351" y="130"/>
                  <a:pt x="351" y="130"/>
                </a:cubicBezTo>
                <a:cubicBezTo>
                  <a:pt x="352" y="130"/>
                  <a:pt x="352" y="129"/>
                  <a:pt x="353" y="129"/>
                </a:cubicBezTo>
                <a:cubicBezTo>
                  <a:pt x="354" y="128"/>
                  <a:pt x="355" y="128"/>
                  <a:pt x="356" y="127"/>
                </a:cubicBezTo>
                <a:cubicBezTo>
                  <a:pt x="356" y="127"/>
                  <a:pt x="357" y="127"/>
                  <a:pt x="357" y="127"/>
                </a:cubicBezTo>
                <a:cubicBezTo>
                  <a:pt x="357" y="127"/>
                  <a:pt x="357" y="126"/>
                  <a:pt x="358" y="126"/>
                </a:cubicBezTo>
                <a:cubicBezTo>
                  <a:pt x="359" y="126"/>
                  <a:pt x="360" y="125"/>
                  <a:pt x="360" y="124"/>
                </a:cubicBezTo>
                <a:cubicBezTo>
                  <a:pt x="362" y="124"/>
                  <a:pt x="363" y="122"/>
                  <a:pt x="363" y="122"/>
                </a:cubicBezTo>
                <a:cubicBezTo>
                  <a:pt x="364" y="121"/>
                  <a:pt x="365" y="121"/>
                  <a:pt x="365" y="121"/>
                </a:cubicBezTo>
                <a:cubicBezTo>
                  <a:pt x="366" y="120"/>
                  <a:pt x="369" y="117"/>
                  <a:pt x="370" y="117"/>
                </a:cubicBezTo>
                <a:cubicBezTo>
                  <a:pt x="371" y="117"/>
                  <a:pt x="371" y="116"/>
                  <a:pt x="372" y="116"/>
                </a:cubicBezTo>
                <a:close/>
                <a:moveTo>
                  <a:pt x="72" y="179"/>
                </a:moveTo>
                <a:cubicBezTo>
                  <a:pt x="72" y="179"/>
                  <a:pt x="73" y="179"/>
                  <a:pt x="73" y="179"/>
                </a:cubicBezTo>
                <a:cubicBezTo>
                  <a:pt x="74" y="179"/>
                  <a:pt x="74" y="179"/>
                  <a:pt x="74" y="179"/>
                </a:cubicBezTo>
                <a:cubicBezTo>
                  <a:pt x="75" y="178"/>
                  <a:pt x="72" y="178"/>
                  <a:pt x="72" y="179"/>
                </a:cubicBezTo>
                <a:close/>
                <a:moveTo>
                  <a:pt x="429" y="231"/>
                </a:moveTo>
                <a:cubicBezTo>
                  <a:pt x="426" y="232"/>
                  <a:pt x="422" y="231"/>
                  <a:pt x="420" y="233"/>
                </a:cubicBezTo>
                <a:cubicBezTo>
                  <a:pt x="420" y="234"/>
                  <a:pt x="418" y="233"/>
                  <a:pt x="417" y="233"/>
                </a:cubicBezTo>
                <a:cubicBezTo>
                  <a:pt x="417" y="234"/>
                  <a:pt x="416" y="233"/>
                  <a:pt x="416" y="233"/>
                </a:cubicBezTo>
                <a:cubicBezTo>
                  <a:pt x="414" y="234"/>
                  <a:pt x="412" y="235"/>
                  <a:pt x="411" y="235"/>
                </a:cubicBezTo>
                <a:cubicBezTo>
                  <a:pt x="407" y="236"/>
                  <a:pt x="401" y="236"/>
                  <a:pt x="399" y="236"/>
                </a:cubicBezTo>
                <a:cubicBezTo>
                  <a:pt x="397" y="237"/>
                  <a:pt x="396" y="236"/>
                  <a:pt x="395" y="236"/>
                </a:cubicBezTo>
                <a:cubicBezTo>
                  <a:pt x="392" y="235"/>
                  <a:pt x="387" y="237"/>
                  <a:pt x="385" y="237"/>
                </a:cubicBezTo>
                <a:cubicBezTo>
                  <a:pt x="385" y="237"/>
                  <a:pt x="384" y="237"/>
                  <a:pt x="384" y="237"/>
                </a:cubicBezTo>
                <a:cubicBezTo>
                  <a:pt x="383" y="237"/>
                  <a:pt x="382" y="237"/>
                  <a:pt x="381" y="237"/>
                </a:cubicBezTo>
                <a:cubicBezTo>
                  <a:pt x="380" y="237"/>
                  <a:pt x="379" y="238"/>
                  <a:pt x="378" y="238"/>
                </a:cubicBezTo>
                <a:cubicBezTo>
                  <a:pt x="377" y="238"/>
                  <a:pt x="377" y="237"/>
                  <a:pt x="376" y="237"/>
                </a:cubicBezTo>
                <a:cubicBezTo>
                  <a:pt x="374" y="237"/>
                  <a:pt x="373" y="237"/>
                  <a:pt x="372" y="237"/>
                </a:cubicBezTo>
                <a:cubicBezTo>
                  <a:pt x="371" y="236"/>
                  <a:pt x="369" y="237"/>
                  <a:pt x="368" y="237"/>
                </a:cubicBezTo>
                <a:cubicBezTo>
                  <a:pt x="368" y="239"/>
                  <a:pt x="370" y="238"/>
                  <a:pt x="370" y="239"/>
                </a:cubicBezTo>
                <a:cubicBezTo>
                  <a:pt x="370" y="240"/>
                  <a:pt x="370" y="240"/>
                  <a:pt x="371" y="240"/>
                </a:cubicBezTo>
                <a:cubicBezTo>
                  <a:pt x="371" y="240"/>
                  <a:pt x="372" y="241"/>
                  <a:pt x="372" y="241"/>
                </a:cubicBezTo>
                <a:cubicBezTo>
                  <a:pt x="373" y="242"/>
                  <a:pt x="374" y="242"/>
                  <a:pt x="375" y="242"/>
                </a:cubicBezTo>
                <a:cubicBezTo>
                  <a:pt x="378" y="242"/>
                  <a:pt x="380" y="242"/>
                  <a:pt x="383" y="242"/>
                </a:cubicBezTo>
                <a:cubicBezTo>
                  <a:pt x="384" y="242"/>
                  <a:pt x="384" y="242"/>
                  <a:pt x="384" y="242"/>
                </a:cubicBezTo>
                <a:cubicBezTo>
                  <a:pt x="384" y="242"/>
                  <a:pt x="385" y="242"/>
                  <a:pt x="385" y="242"/>
                </a:cubicBezTo>
                <a:cubicBezTo>
                  <a:pt x="385" y="242"/>
                  <a:pt x="386" y="242"/>
                  <a:pt x="386" y="242"/>
                </a:cubicBezTo>
                <a:cubicBezTo>
                  <a:pt x="386" y="242"/>
                  <a:pt x="386" y="242"/>
                  <a:pt x="387" y="242"/>
                </a:cubicBezTo>
                <a:cubicBezTo>
                  <a:pt x="387" y="242"/>
                  <a:pt x="387" y="242"/>
                  <a:pt x="387" y="242"/>
                </a:cubicBezTo>
                <a:cubicBezTo>
                  <a:pt x="391" y="241"/>
                  <a:pt x="392" y="242"/>
                  <a:pt x="394" y="242"/>
                </a:cubicBezTo>
                <a:cubicBezTo>
                  <a:pt x="395" y="242"/>
                  <a:pt x="396" y="242"/>
                  <a:pt x="397" y="242"/>
                </a:cubicBezTo>
                <a:cubicBezTo>
                  <a:pt x="399" y="242"/>
                  <a:pt x="402" y="241"/>
                  <a:pt x="404" y="241"/>
                </a:cubicBezTo>
                <a:cubicBezTo>
                  <a:pt x="406" y="240"/>
                  <a:pt x="407" y="241"/>
                  <a:pt x="407" y="240"/>
                </a:cubicBezTo>
                <a:cubicBezTo>
                  <a:pt x="407" y="240"/>
                  <a:pt x="408" y="240"/>
                  <a:pt x="408" y="240"/>
                </a:cubicBezTo>
                <a:cubicBezTo>
                  <a:pt x="410" y="240"/>
                  <a:pt x="412" y="239"/>
                  <a:pt x="413" y="239"/>
                </a:cubicBezTo>
                <a:cubicBezTo>
                  <a:pt x="414" y="239"/>
                  <a:pt x="414" y="238"/>
                  <a:pt x="414" y="238"/>
                </a:cubicBezTo>
                <a:cubicBezTo>
                  <a:pt x="416" y="238"/>
                  <a:pt x="419" y="237"/>
                  <a:pt x="421" y="237"/>
                </a:cubicBezTo>
                <a:cubicBezTo>
                  <a:pt x="423" y="236"/>
                  <a:pt x="426" y="235"/>
                  <a:pt x="428" y="235"/>
                </a:cubicBezTo>
                <a:cubicBezTo>
                  <a:pt x="430" y="234"/>
                  <a:pt x="432" y="233"/>
                  <a:pt x="434" y="231"/>
                </a:cubicBezTo>
                <a:cubicBezTo>
                  <a:pt x="432" y="230"/>
                  <a:pt x="430" y="231"/>
                  <a:pt x="429" y="231"/>
                </a:cubicBezTo>
                <a:close/>
                <a:moveTo>
                  <a:pt x="107" y="372"/>
                </a:moveTo>
                <a:cubicBezTo>
                  <a:pt x="107" y="370"/>
                  <a:pt x="108" y="369"/>
                  <a:pt x="108" y="367"/>
                </a:cubicBezTo>
                <a:cubicBezTo>
                  <a:pt x="108" y="366"/>
                  <a:pt x="109" y="366"/>
                  <a:pt x="109" y="366"/>
                </a:cubicBezTo>
                <a:cubicBezTo>
                  <a:pt x="109" y="366"/>
                  <a:pt x="108" y="366"/>
                  <a:pt x="108" y="366"/>
                </a:cubicBezTo>
                <a:cubicBezTo>
                  <a:pt x="108" y="365"/>
                  <a:pt x="109" y="365"/>
                  <a:pt x="109" y="364"/>
                </a:cubicBezTo>
                <a:cubicBezTo>
                  <a:pt x="109" y="364"/>
                  <a:pt x="108" y="364"/>
                  <a:pt x="108" y="364"/>
                </a:cubicBezTo>
                <a:cubicBezTo>
                  <a:pt x="108" y="363"/>
                  <a:pt x="109" y="363"/>
                  <a:pt x="109" y="363"/>
                </a:cubicBezTo>
                <a:cubicBezTo>
                  <a:pt x="109" y="362"/>
                  <a:pt x="108" y="360"/>
                  <a:pt x="109" y="359"/>
                </a:cubicBezTo>
                <a:cubicBezTo>
                  <a:pt x="109" y="358"/>
                  <a:pt x="109" y="358"/>
                  <a:pt x="109" y="357"/>
                </a:cubicBezTo>
                <a:cubicBezTo>
                  <a:pt x="109" y="357"/>
                  <a:pt x="109" y="356"/>
                  <a:pt x="109" y="356"/>
                </a:cubicBezTo>
                <a:cubicBezTo>
                  <a:pt x="110" y="355"/>
                  <a:pt x="110" y="355"/>
                  <a:pt x="110" y="354"/>
                </a:cubicBezTo>
                <a:cubicBezTo>
                  <a:pt x="111" y="353"/>
                  <a:pt x="110" y="351"/>
                  <a:pt x="110" y="350"/>
                </a:cubicBezTo>
                <a:cubicBezTo>
                  <a:pt x="111" y="349"/>
                  <a:pt x="111" y="349"/>
                  <a:pt x="112" y="348"/>
                </a:cubicBezTo>
                <a:cubicBezTo>
                  <a:pt x="112" y="347"/>
                  <a:pt x="112" y="346"/>
                  <a:pt x="112" y="345"/>
                </a:cubicBezTo>
                <a:cubicBezTo>
                  <a:pt x="112" y="343"/>
                  <a:pt x="112" y="342"/>
                  <a:pt x="112" y="340"/>
                </a:cubicBezTo>
                <a:cubicBezTo>
                  <a:pt x="112" y="338"/>
                  <a:pt x="112" y="337"/>
                  <a:pt x="112" y="336"/>
                </a:cubicBezTo>
                <a:cubicBezTo>
                  <a:pt x="113" y="333"/>
                  <a:pt x="112" y="331"/>
                  <a:pt x="112" y="330"/>
                </a:cubicBezTo>
                <a:cubicBezTo>
                  <a:pt x="112" y="328"/>
                  <a:pt x="112" y="327"/>
                  <a:pt x="112" y="326"/>
                </a:cubicBezTo>
                <a:cubicBezTo>
                  <a:pt x="111" y="324"/>
                  <a:pt x="111" y="322"/>
                  <a:pt x="111" y="320"/>
                </a:cubicBezTo>
                <a:cubicBezTo>
                  <a:pt x="111" y="320"/>
                  <a:pt x="110" y="319"/>
                  <a:pt x="110" y="319"/>
                </a:cubicBezTo>
                <a:cubicBezTo>
                  <a:pt x="110" y="318"/>
                  <a:pt x="110" y="318"/>
                  <a:pt x="110" y="318"/>
                </a:cubicBezTo>
                <a:cubicBezTo>
                  <a:pt x="109" y="316"/>
                  <a:pt x="109" y="315"/>
                  <a:pt x="109" y="314"/>
                </a:cubicBezTo>
                <a:cubicBezTo>
                  <a:pt x="107" y="312"/>
                  <a:pt x="108" y="308"/>
                  <a:pt x="107" y="308"/>
                </a:cubicBezTo>
                <a:cubicBezTo>
                  <a:pt x="107" y="307"/>
                  <a:pt x="107" y="307"/>
                  <a:pt x="107" y="307"/>
                </a:cubicBezTo>
                <a:cubicBezTo>
                  <a:pt x="107" y="306"/>
                  <a:pt x="106" y="307"/>
                  <a:pt x="106" y="307"/>
                </a:cubicBezTo>
                <a:cubicBezTo>
                  <a:pt x="106" y="306"/>
                  <a:pt x="106" y="306"/>
                  <a:pt x="106" y="305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105" y="305"/>
                  <a:pt x="106" y="304"/>
                  <a:pt x="106" y="304"/>
                </a:cubicBezTo>
                <a:cubicBezTo>
                  <a:pt x="105" y="304"/>
                  <a:pt x="105" y="303"/>
                  <a:pt x="104" y="303"/>
                </a:cubicBezTo>
                <a:cubicBezTo>
                  <a:pt x="104" y="302"/>
                  <a:pt x="105" y="302"/>
                  <a:pt x="104" y="302"/>
                </a:cubicBezTo>
                <a:cubicBezTo>
                  <a:pt x="104" y="301"/>
                  <a:pt x="104" y="301"/>
                  <a:pt x="103" y="300"/>
                </a:cubicBezTo>
                <a:cubicBezTo>
                  <a:pt x="103" y="299"/>
                  <a:pt x="102" y="299"/>
                  <a:pt x="102" y="298"/>
                </a:cubicBezTo>
                <a:cubicBezTo>
                  <a:pt x="100" y="297"/>
                  <a:pt x="101" y="296"/>
                  <a:pt x="100" y="295"/>
                </a:cubicBezTo>
                <a:cubicBezTo>
                  <a:pt x="100" y="295"/>
                  <a:pt x="99" y="296"/>
                  <a:pt x="99" y="295"/>
                </a:cubicBezTo>
                <a:cubicBezTo>
                  <a:pt x="100" y="295"/>
                  <a:pt x="99" y="293"/>
                  <a:pt x="100" y="293"/>
                </a:cubicBezTo>
                <a:cubicBezTo>
                  <a:pt x="101" y="293"/>
                  <a:pt x="101" y="292"/>
                  <a:pt x="102" y="292"/>
                </a:cubicBezTo>
                <a:cubicBezTo>
                  <a:pt x="103" y="291"/>
                  <a:pt x="102" y="288"/>
                  <a:pt x="102" y="287"/>
                </a:cubicBezTo>
                <a:cubicBezTo>
                  <a:pt x="98" y="287"/>
                  <a:pt x="97" y="289"/>
                  <a:pt x="95" y="290"/>
                </a:cubicBezTo>
                <a:cubicBezTo>
                  <a:pt x="97" y="291"/>
                  <a:pt x="95" y="292"/>
                  <a:pt x="95" y="294"/>
                </a:cubicBezTo>
                <a:cubicBezTo>
                  <a:pt x="96" y="296"/>
                  <a:pt x="97" y="296"/>
                  <a:pt x="96" y="299"/>
                </a:cubicBezTo>
                <a:cubicBezTo>
                  <a:pt x="98" y="299"/>
                  <a:pt x="99" y="300"/>
                  <a:pt x="100" y="302"/>
                </a:cubicBezTo>
                <a:cubicBezTo>
                  <a:pt x="102" y="303"/>
                  <a:pt x="102" y="305"/>
                  <a:pt x="103" y="307"/>
                </a:cubicBezTo>
                <a:cubicBezTo>
                  <a:pt x="103" y="307"/>
                  <a:pt x="104" y="307"/>
                  <a:pt x="104" y="308"/>
                </a:cubicBezTo>
                <a:cubicBezTo>
                  <a:pt x="104" y="308"/>
                  <a:pt x="104" y="309"/>
                  <a:pt x="104" y="310"/>
                </a:cubicBezTo>
                <a:cubicBezTo>
                  <a:pt x="105" y="312"/>
                  <a:pt x="105" y="315"/>
                  <a:pt x="105" y="316"/>
                </a:cubicBezTo>
                <a:cubicBezTo>
                  <a:pt x="106" y="320"/>
                  <a:pt x="107" y="323"/>
                  <a:pt x="107" y="326"/>
                </a:cubicBezTo>
                <a:cubicBezTo>
                  <a:pt x="107" y="329"/>
                  <a:pt x="109" y="334"/>
                  <a:pt x="107" y="335"/>
                </a:cubicBezTo>
                <a:cubicBezTo>
                  <a:pt x="107" y="335"/>
                  <a:pt x="108" y="335"/>
                  <a:pt x="108" y="335"/>
                </a:cubicBezTo>
                <a:cubicBezTo>
                  <a:pt x="108" y="337"/>
                  <a:pt x="107" y="338"/>
                  <a:pt x="107" y="340"/>
                </a:cubicBezTo>
                <a:cubicBezTo>
                  <a:pt x="108" y="341"/>
                  <a:pt x="107" y="341"/>
                  <a:pt x="107" y="342"/>
                </a:cubicBezTo>
                <a:cubicBezTo>
                  <a:pt x="107" y="344"/>
                  <a:pt x="108" y="346"/>
                  <a:pt x="107" y="348"/>
                </a:cubicBezTo>
                <a:cubicBezTo>
                  <a:pt x="107" y="352"/>
                  <a:pt x="106" y="355"/>
                  <a:pt x="106" y="359"/>
                </a:cubicBezTo>
                <a:cubicBezTo>
                  <a:pt x="105" y="361"/>
                  <a:pt x="105" y="364"/>
                  <a:pt x="106" y="366"/>
                </a:cubicBezTo>
                <a:cubicBezTo>
                  <a:pt x="106" y="368"/>
                  <a:pt x="105" y="370"/>
                  <a:pt x="107" y="372"/>
                </a:cubicBezTo>
                <a:close/>
                <a:moveTo>
                  <a:pt x="240" y="318"/>
                </a:moveTo>
                <a:cubicBezTo>
                  <a:pt x="239" y="318"/>
                  <a:pt x="238" y="317"/>
                  <a:pt x="237" y="317"/>
                </a:cubicBezTo>
                <a:cubicBezTo>
                  <a:pt x="237" y="318"/>
                  <a:pt x="236" y="318"/>
                  <a:pt x="236" y="318"/>
                </a:cubicBezTo>
                <a:cubicBezTo>
                  <a:pt x="234" y="319"/>
                  <a:pt x="235" y="320"/>
                  <a:pt x="235" y="321"/>
                </a:cubicBezTo>
                <a:cubicBezTo>
                  <a:pt x="235" y="322"/>
                  <a:pt x="234" y="322"/>
                  <a:pt x="234" y="323"/>
                </a:cubicBezTo>
                <a:cubicBezTo>
                  <a:pt x="233" y="323"/>
                  <a:pt x="233" y="324"/>
                  <a:pt x="233" y="325"/>
                </a:cubicBezTo>
                <a:cubicBezTo>
                  <a:pt x="233" y="325"/>
                  <a:pt x="233" y="325"/>
                  <a:pt x="232" y="325"/>
                </a:cubicBezTo>
                <a:cubicBezTo>
                  <a:pt x="232" y="326"/>
                  <a:pt x="232" y="326"/>
                  <a:pt x="232" y="327"/>
                </a:cubicBezTo>
                <a:cubicBezTo>
                  <a:pt x="232" y="327"/>
                  <a:pt x="232" y="327"/>
                  <a:pt x="232" y="328"/>
                </a:cubicBezTo>
                <a:cubicBezTo>
                  <a:pt x="232" y="328"/>
                  <a:pt x="231" y="328"/>
                  <a:pt x="231" y="328"/>
                </a:cubicBezTo>
                <a:cubicBezTo>
                  <a:pt x="231" y="330"/>
                  <a:pt x="231" y="330"/>
                  <a:pt x="231" y="331"/>
                </a:cubicBezTo>
                <a:cubicBezTo>
                  <a:pt x="231" y="332"/>
                  <a:pt x="230" y="332"/>
                  <a:pt x="230" y="332"/>
                </a:cubicBezTo>
                <a:cubicBezTo>
                  <a:pt x="230" y="333"/>
                  <a:pt x="230" y="335"/>
                  <a:pt x="230" y="336"/>
                </a:cubicBezTo>
                <a:cubicBezTo>
                  <a:pt x="230" y="336"/>
                  <a:pt x="229" y="337"/>
                  <a:pt x="229" y="337"/>
                </a:cubicBezTo>
                <a:cubicBezTo>
                  <a:pt x="229" y="339"/>
                  <a:pt x="231" y="339"/>
                  <a:pt x="229" y="340"/>
                </a:cubicBezTo>
                <a:cubicBezTo>
                  <a:pt x="229" y="340"/>
                  <a:pt x="229" y="341"/>
                  <a:pt x="229" y="341"/>
                </a:cubicBezTo>
                <a:cubicBezTo>
                  <a:pt x="229" y="343"/>
                  <a:pt x="229" y="345"/>
                  <a:pt x="229" y="347"/>
                </a:cubicBezTo>
                <a:cubicBezTo>
                  <a:pt x="228" y="349"/>
                  <a:pt x="228" y="354"/>
                  <a:pt x="228" y="356"/>
                </a:cubicBezTo>
                <a:cubicBezTo>
                  <a:pt x="227" y="356"/>
                  <a:pt x="228" y="357"/>
                  <a:pt x="228" y="357"/>
                </a:cubicBezTo>
                <a:cubicBezTo>
                  <a:pt x="228" y="358"/>
                  <a:pt x="227" y="358"/>
                  <a:pt x="227" y="358"/>
                </a:cubicBezTo>
                <a:cubicBezTo>
                  <a:pt x="227" y="360"/>
                  <a:pt x="227" y="361"/>
                  <a:pt x="227" y="363"/>
                </a:cubicBezTo>
                <a:cubicBezTo>
                  <a:pt x="227" y="364"/>
                  <a:pt x="226" y="365"/>
                  <a:pt x="226" y="367"/>
                </a:cubicBezTo>
                <a:cubicBezTo>
                  <a:pt x="225" y="368"/>
                  <a:pt x="225" y="370"/>
                  <a:pt x="225" y="371"/>
                </a:cubicBezTo>
                <a:cubicBezTo>
                  <a:pt x="224" y="371"/>
                  <a:pt x="223" y="372"/>
                  <a:pt x="223" y="372"/>
                </a:cubicBezTo>
                <a:cubicBezTo>
                  <a:pt x="223" y="373"/>
                  <a:pt x="223" y="374"/>
                  <a:pt x="223" y="375"/>
                </a:cubicBezTo>
                <a:cubicBezTo>
                  <a:pt x="222" y="376"/>
                  <a:pt x="222" y="378"/>
                  <a:pt x="222" y="379"/>
                </a:cubicBezTo>
                <a:cubicBezTo>
                  <a:pt x="220" y="385"/>
                  <a:pt x="217" y="390"/>
                  <a:pt x="214" y="394"/>
                </a:cubicBezTo>
                <a:cubicBezTo>
                  <a:pt x="213" y="394"/>
                  <a:pt x="212" y="393"/>
                  <a:pt x="211" y="394"/>
                </a:cubicBezTo>
                <a:cubicBezTo>
                  <a:pt x="208" y="396"/>
                  <a:pt x="206" y="399"/>
                  <a:pt x="202" y="401"/>
                </a:cubicBezTo>
                <a:cubicBezTo>
                  <a:pt x="201" y="402"/>
                  <a:pt x="200" y="402"/>
                  <a:pt x="198" y="403"/>
                </a:cubicBezTo>
                <a:cubicBezTo>
                  <a:pt x="197" y="403"/>
                  <a:pt x="195" y="404"/>
                  <a:pt x="194" y="404"/>
                </a:cubicBezTo>
                <a:cubicBezTo>
                  <a:pt x="191" y="405"/>
                  <a:pt x="188" y="405"/>
                  <a:pt x="185" y="405"/>
                </a:cubicBezTo>
                <a:cubicBezTo>
                  <a:pt x="183" y="405"/>
                  <a:pt x="182" y="406"/>
                  <a:pt x="180" y="406"/>
                </a:cubicBezTo>
                <a:cubicBezTo>
                  <a:pt x="178" y="406"/>
                  <a:pt x="175" y="406"/>
                  <a:pt x="173" y="406"/>
                </a:cubicBezTo>
                <a:cubicBezTo>
                  <a:pt x="172" y="406"/>
                  <a:pt x="171" y="407"/>
                  <a:pt x="169" y="407"/>
                </a:cubicBezTo>
                <a:cubicBezTo>
                  <a:pt x="167" y="407"/>
                  <a:pt x="166" y="407"/>
                  <a:pt x="164" y="407"/>
                </a:cubicBezTo>
                <a:cubicBezTo>
                  <a:pt x="164" y="407"/>
                  <a:pt x="164" y="406"/>
                  <a:pt x="164" y="406"/>
                </a:cubicBezTo>
                <a:cubicBezTo>
                  <a:pt x="162" y="406"/>
                  <a:pt x="160" y="407"/>
                  <a:pt x="158" y="405"/>
                </a:cubicBezTo>
                <a:cubicBezTo>
                  <a:pt x="159" y="399"/>
                  <a:pt x="162" y="394"/>
                  <a:pt x="163" y="389"/>
                </a:cubicBezTo>
                <a:cubicBezTo>
                  <a:pt x="164" y="386"/>
                  <a:pt x="164" y="385"/>
                  <a:pt x="165" y="382"/>
                </a:cubicBezTo>
                <a:cubicBezTo>
                  <a:pt x="165" y="382"/>
                  <a:pt x="166" y="382"/>
                  <a:pt x="166" y="382"/>
                </a:cubicBezTo>
                <a:cubicBezTo>
                  <a:pt x="166" y="380"/>
                  <a:pt x="165" y="379"/>
                  <a:pt x="166" y="378"/>
                </a:cubicBezTo>
                <a:cubicBezTo>
                  <a:pt x="166" y="378"/>
                  <a:pt x="167" y="378"/>
                  <a:pt x="167" y="377"/>
                </a:cubicBezTo>
                <a:cubicBezTo>
                  <a:pt x="167" y="377"/>
                  <a:pt x="167" y="376"/>
                  <a:pt x="167" y="376"/>
                </a:cubicBezTo>
                <a:cubicBezTo>
                  <a:pt x="167" y="375"/>
                  <a:pt x="167" y="375"/>
                  <a:pt x="167" y="375"/>
                </a:cubicBezTo>
                <a:cubicBezTo>
                  <a:pt x="168" y="374"/>
                  <a:pt x="168" y="372"/>
                  <a:pt x="169" y="371"/>
                </a:cubicBezTo>
                <a:cubicBezTo>
                  <a:pt x="169" y="370"/>
                  <a:pt x="170" y="370"/>
                  <a:pt x="170" y="369"/>
                </a:cubicBezTo>
                <a:cubicBezTo>
                  <a:pt x="170" y="367"/>
                  <a:pt x="170" y="366"/>
                  <a:pt x="170" y="365"/>
                </a:cubicBezTo>
                <a:cubicBezTo>
                  <a:pt x="171" y="364"/>
                  <a:pt x="171" y="364"/>
                  <a:pt x="172" y="364"/>
                </a:cubicBezTo>
                <a:cubicBezTo>
                  <a:pt x="172" y="363"/>
                  <a:pt x="172" y="363"/>
                  <a:pt x="172" y="362"/>
                </a:cubicBezTo>
                <a:cubicBezTo>
                  <a:pt x="172" y="362"/>
                  <a:pt x="172" y="362"/>
                  <a:pt x="172" y="362"/>
                </a:cubicBezTo>
                <a:cubicBezTo>
                  <a:pt x="173" y="361"/>
                  <a:pt x="173" y="360"/>
                  <a:pt x="173" y="359"/>
                </a:cubicBezTo>
                <a:cubicBezTo>
                  <a:pt x="174" y="358"/>
                  <a:pt x="174" y="358"/>
                  <a:pt x="174" y="357"/>
                </a:cubicBezTo>
                <a:cubicBezTo>
                  <a:pt x="175" y="356"/>
                  <a:pt x="176" y="354"/>
                  <a:pt x="176" y="353"/>
                </a:cubicBezTo>
                <a:cubicBezTo>
                  <a:pt x="177" y="352"/>
                  <a:pt x="177" y="351"/>
                  <a:pt x="178" y="350"/>
                </a:cubicBezTo>
                <a:cubicBezTo>
                  <a:pt x="178" y="350"/>
                  <a:pt x="179" y="350"/>
                  <a:pt x="179" y="350"/>
                </a:cubicBezTo>
                <a:cubicBezTo>
                  <a:pt x="179" y="349"/>
                  <a:pt x="179" y="347"/>
                  <a:pt x="179" y="346"/>
                </a:cubicBezTo>
                <a:cubicBezTo>
                  <a:pt x="180" y="346"/>
                  <a:pt x="180" y="346"/>
                  <a:pt x="180" y="346"/>
                </a:cubicBezTo>
                <a:cubicBezTo>
                  <a:pt x="180" y="345"/>
                  <a:pt x="180" y="345"/>
                  <a:pt x="180" y="345"/>
                </a:cubicBezTo>
                <a:cubicBezTo>
                  <a:pt x="180" y="344"/>
                  <a:pt x="181" y="344"/>
                  <a:pt x="181" y="344"/>
                </a:cubicBezTo>
                <a:cubicBezTo>
                  <a:pt x="182" y="342"/>
                  <a:pt x="182" y="339"/>
                  <a:pt x="184" y="338"/>
                </a:cubicBezTo>
                <a:cubicBezTo>
                  <a:pt x="184" y="335"/>
                  <a:pt x="186" y="332"/>
                  <a:pt x="187" y="329"/>
                </a:cubicBezTo>
                <a:cubicBezTo>
                  <a:pt x="187" y="328"/>
                  <a:pt x="188" y="326"/>
                  <a:pt x="188" y="326"/>
                </a:cubicBezTo>
                <a:cubicBezTo>
                  <a:pt x="188" y="325"/>
                  <a:pt x="188" y="325"/>
                  <a:pt x="188" y="325"/>
                </a:cubicBezTo>
                <a:cubicBezTo>
                  <a:pt x="189" y="324"/>
                  <a:pt x="189" y="321"/>
                  <a:pt x="190" y="320"/>
                </a:cubicBezTo>
                <a:cubicBezTo>
                  <a:pt x="190" y="320"/>
                  <a:pt x="190" y="319"/>
                  <a:pt x="190" y="319"/>
                </a:cubicBezTo>
                <a:cubicBezTo>
                  <a:pt x="191" y="318"/>
                  <a:pt x="191" y="316"/>
                  <a:pt x="192" y="314"/>
                </a:cubicBezTo>
                <a:cubicBezTo>
                  <a:pt x="192" y="314"/>
                  <a:pt x="192" y="314"/>
                  <a:pt x="193" y="313"/>
                </a:cubicBezTo>
                <a:cubicBezTo>
                  <a:pt x="193" y="313"/>
                  <a:pt x="193" y="312"/>
                  <a:pt x="193" y="311"/>
                </a:cubicBezTo>
                <a:cubicBezTo>
                  <a:pt x="194" y="310"/>
                  <a:pt x="194" y="309"/>
                  <a:pt x="195" y="308"/>
                </a:cubicBezTo>
                <a:cubicBezTo>
                  <a:pt x="195" y="307"/>
                  <a:pt x="196" y="307"/>
                  <a:pt x="196" y="306"/>
                </a:cubicBezTo>
                <a:cubicBezTo>
                  <a:pt x="196" y="305"/>
                  <a:pt x="196" y="305"/>
                  <a:pt x="196" y="304"/>
                </a:cubicBezTo>
                <a:cubicBezTo>
                  <a:pt x="197" y="304"/>
                  <a:pt x="197" y="303"/>
                  <a:pt x="197" y="303"/>
                </a:cubicBezTo>
                <a:cubicBezTo>
                  <a:pt x="197" y="302"/>
                  <a:pt x="197" y="302"/>
                  <a:pt x="197" y="302"/>
                </a:cubicBezTo>
                <a:cubicBezTo>
                  <a:pt x="197" y="301"/>
                  <a:pt x="198" y="301"/>
                  <a:pt x="198" y="300"/>
                </a:cubicBezTo>
                <a:cubicBezTo>
                  <a:pt x="199" y="299"/>
                  <a:pt x="198" y="297"/>
                  <a:pt x="200" y="295"/>
                </a:cubicBezTo>
                <a:cubicBezTo>
                  <a:pt x="201" y="294"/>
                  <a:pt x="201" y="293"/>
                  <a:pt x="201" y="292"/>
                </a:cubicBezTo>
                <a:cubicBezTo>
                  <a:pt x="201" y="292"/>
                  <a:pt x="202" y="291"/>
                  <a:pt x="202" y="291"/>
                </a:cubicBezTo>
                <a:cubicBezTo>
                  <a:pt x="202" y="290"/>
                  <a:pt x="203" y="289"/>
                  <a:pt x="204" y="288"/>
                </a:cubicBezTo>
                <a:cubicBezTo>
                  <a:pt x="204" y="287"/>
                  <a:pt x="206" y="284"/>
                  <a:pt x="206" y="283"/>
                </a:cubicBezTo>
                <a:cubicBezTo>
                  <a:pt x="206" y="282"/>
                  <a:pt x="206" y="282"/>
                  <a:pt x="207" y="282"/>
                </a:cubicBezTo>
                <a:cubicBezTo>
                  <a:pt x="207" y="281"/>
                  <a:pt x="207" y="279"/>
                  <a:pt x="208" y="279"/>
                </a:cubicBezTo>
                <a:cubicBezTo>
                  <a:pt x="209" y="277"/>
                  <a:pt x="209" y="275"/>
                  <a:pt x="210" y="274"/>
                </a:cubicBezTo>
                <a:cubicBezTo>
                  <a:pt x="210" y="273"/>
                  <a:pt x="211" y="273"/>
                  <a:pt x="211" y="272"/>
                </a:cubicBezTo>
                <a:cubicBezTo>
                  <a:pt x="211" y="271"/>
                  <a:pt x="211" y="271"/>
                  <a:pt x="211" y="271"/>
                </a:cubicBezTo>
                <a:cubicBezTo>
                  <a:pt x="212" y="269"/>
                  <a:pt x="212" y="268"/>
                  <a:pt x="213" y="266"/>
                </a:cubicBezTo>
                <a:cubicBezTo>
                  <a:pt x="213" y="266"/>
                  <a:pt x="213" y="266"/>
                  <a:pt x="213" y="266"/>
                </a:cubicBezTo>
                <a:cubicBezTo>
                  <a:pt x="214" y="266"/>
                  <a:pt x="213" y="264"/>
                  <a:pt x="214" y="264"/>
                </a:cubicBezTo>
                <a:cubicBezTo>
                  <a:pt x="214" y="264"/>
                  <a:pt x="214" y="262"/>
                  <a:pt x="214" y="262"/>
                </a:cubicBezTo>
                <a:cubicBezTo>
                  <a:pt x="214" y="262"/>
                  <a:pt x="214" y="262"/>
                  <a:pt x="214" y="262"/>
                </a:cubicBezTo>
                <a:cubicBezTo>
                  <a:pt x="215" y="260"/>
                  <a:pt x="215" y="257"/>
                  <a:pt x="216" y="257"/>
                </a:cubicBezTo>
                <a:cubicBezTo>
                  <a:pt x="216" y="257"/>
                  <a:pt x="216" y="256"/>
                  <a:pt x="216" y="256"/>
                </a:cubicBezTo>
                <a:cubicBezTo>
                  <a:pt x="216" y="255"/>
                  <a:pt x="217" y="255"/>
                  <a:pt x="217" y="255"/>
                </a:cubicBezTo>
                <a:cubicBezTo>
                  <a:pt x="218" y="255"/>
                  <a:pt x="217" y="254"/>
                  <a:pt x="217" y="254"/>
                </a:cubicBezTo>
                <a:cubicBezTo>
                  <a:pt x="218" y="253"/>
                  <a:pt x="220" y="252"/>
                  <a:pt x="221" y="251"/>
                </a:cubicBezTo>
                <a:cubicBezTo>
                  <a:pt x="222" y="250"/>
                  <a:pt x="223" y="249"/>
                  <a:pt x="223" y="248"/>
                </a:cubicBezTo>
                <a:cubicBezTo>
                  <a:pt x="223" y="248"/>
                  <a:pt x="223" y="248"/>
                  <a:pt x="223" y="247"/>
                </a:cubicBezTo>
                <a:cubicBezTo>
                  <a:pt x="224" y="247"/>
                  <a:pt x="225" y="246"/>
                  <a:pt x="225" y="246"/>
                </a:cubicBezTo>
                <a:cubicBezTo>
                  <a:pt x="226" y="244"/>
                  <a:pt x="226" y="243"/>
                  <a:pt x="225" y="241"/>
                </a:cubicBezTo>
                <a:cubicBezTo>
                  <a:pt x="223" y="239"/>
                  <a:pt x="221" y="241"/>
                  <a:pt x="218" y="241"/>
                </a:cubicBezTo>
                <a:cubicBezTo>
                  <a:pt x="218" y="240"/>
                  <a:pt x="219" y="239"/>
                  <a:pt x="219" y="238"/>
                </a:cubicBezTo>
                <a:cubicBezTo>
                  <a:pt x="219" y="237"/>
                  <a:pt x="218" y="237"/>
                  <a:pt x="217" y="236"/>
                </a:cubicBezTo>
                <a:cubicBezTo>
                  <a:pt x="215" y="236"/>
                  <a:pt x="214" y="237"/>
                  <a:pt x="213" y="238"/>
                </a:cubicBezTo>
                <a:cubicBezTo>
                  <a:pt x="212" y="239"/>
                  <a:pt x="213" y="242"/>
                  <a:pt x="210" y="242"/>
                </a:cubicBezTo>
                <a:cubicBezTo>
                  <a:pt x="208" y="243"/>
                  <a:pt x="206" y="240"/>
                  <a:pt x="205" y="240"/>
                </a:cubicBezTo>
                <a:cubicBezTo>
                  <a:pt x="204" y="240"/>
                  <a:pt x="204" y="240"/>
                  <a:pt x="204" y="240"/>
                </a:cubicBezTo>
                <a:cubicBezTo>
                  <a:pt x="203" y="239"/>
                  <a:pt x="203" y="240"/>
                  <a:pt x="203" y="240"/>
                </a:cubicBezTo>
                <a:cubicBezTo>
                  <a:pt x="202" y="240"/>
                  <a:pt x="202" y="239"/>
                  <a:pt x="202" y="239"/>
                </a:cubicBezTo>
                <a:cubicBezTo>
                  <a:pt x="198" y="238"/>
                  <a:pt x="193" y="239"/>
                  <a:pt x="190" y="238"/>
                </a:cubicBezTo>
                <a:cubicBezTo>
                  <a:pt x="190" y="238"/>
                  <a:pt x="190" y="238"/>
                  <a:pt x="189" y="238"/>
                </a:cubicBezTo>
                <a:cubicBezTo>
                  <a:pt x="188" y="238"/>
                  <a:pt x="188" y="237"/>
                  <a:pt x="187" y="237"/>
                </a:cubicBezTo>
                <a:cubicBezTo>
                  <a:pt x="187" y="237"/>
                  <a:pt x="186" y="237"/>
                  <a:pt x="186" y="237"/>
                </a:cubicBezTo>
                <a:cubicBezTo>
                  <a:pt x="186" y="237"/>
                  <a:pt x="185" y="236"/>
                  <a:pt x="185" y="236"/>
                </a:cubicBezTo>
                <a:cubicBezTo>
                  <a:pt x="185" y="236"/>
                  <a:pt x="184" y="236"/>
                  <a:pt x="184" y="236"/>
                </a:cubicBezTo>
                <a:cubicBezTo>
                  <a:pt x="182" y="236"/>
                  <a:pt x="181" y="235"/>
                  <a:pt x="180" y="235"/>
                </a:cubicBezTo>
                <a:cubicBezTo>
                  <a:pt x="180" y="235"/>
                  <a:pt x="180" y="235"/>
                  <a:pt x="179" y="235"/>
                </a:cubicBezTo>
                <a:cubicBezTo>
                  <a:pt x="178" y="234"/>
                  <a:pt x="177" y="234"/>
                  <a:pt x="175" y="234"/>
                </a:cubicBezTo>
                <a:cubicBezTo>
                  <a:pt x="175" y="234"/>
                  <a:pt x="174" y="233"/>
                  <a:pt x="174" y="233"/>
                </a:cubicBezTo>
                <a:cubicBezTo>
                  <a:pt x="173" y="233"/>
                  <a:pt x="173" y="233"/>
                  <a:pt x="172" y="232"/>
                </a:cubicBezTo>
                <a:cubicBezTo>
                  <a:pt x="170" y="232"/>
                  <a:pt x="167" y="231"/>
                  <a:pt x="166" y="231"/>
                </a:cubicBezTo>
                <a:cubicBezTo>
                  <a:pt x="165" y="231"/>
                  <a:pt x="165" y="230"/>
                  <a:pt x="165" y="230"/>
                </a:cubicBezTo>
                <a:cubicBezTo>
                  <a:pt x="163" y="229"/>
                  <a:pt x="161" y="229"/>
                  <a:pt x="158" y="229"/>
                </a:cubicBezTo>
                <a:cubicBezTo>
                  <a:pt x="158" y="229"/>
                  <a:pt x="156" y="229"/>
                  <a:pt x="155" y="228"/>
                </a:cubicBezTo>
                <a:cubicBezTo>
                  <a:pt x="153" y="228"/>
                  <a:pt x="151" y="229"/>
                  <a:pt x="149" y="228"/>
                </a:cubicBezTo>
                <a:cubicBezTo>
                  <a:pt x="149" y="228"/>
                  <a:pt x="149" y="228"/>
                  <a:pt x="149" y="228"/>
                </a:cubicBezTo>
                <a:cubicBezTo>
                  <a:pt x="148" y="228"/>
                  <a:pt x="147" y="228"/>
                  <a:pt x="146" y="228"/>
                </a:cubicBezTo>
                <a:cubicBezTo>
                  <a:pt x="145" y="226"/>
                  <a:pt x="143" y="225"/>
                  <a:pt x="140" y="225"/>
                </a:cubicBezTo>
                <a:cubicBezTo>
                  <a:pt x="139" y="223"/>
                  <a:pt x="136" y="222"/>
                  <a:pt x="134" y="223"/>
                </a:cubicBezTo>
                <a:cubicBezTo>
                  <a:pt x="133" y="224"/>
                  <a:pt x="134" y="226"/>
                  <a:pt x="134" y="227"/>
                </a:cubicBezTo>
                <a:cubicBezTo>
                  <a:pt x="134" y="227"/>
                  <a:pt x="133" y="227"/>
                  <a:pt x="133" y="227"/>
                </a:cubicBezTo>
                <a:cubicBezTo>
                  <a:pt x="133" y="227"/>
                  <a:pt x="134" y="227"/>
                  <a:pt x="134" y="227"/>
                </a:cubicBezTo>
                <a:cubicBezTo>
                  <a:pt x="134" y="230"/>
                  <a:pt x="133" y="231"/>
                  <a:pt x="133" y="232"/>
                </a:cubicBezTo>
                <a:cubicBezTo>
                  <a:pt x="133" y="237"/>
                  <a:pt x="134" y="244"/>
                  <a:pt x="135" y="246"/>
                </a:cubicBezTo>
                <a:cubicBezTo>
                  <a:pt x="135" y="247"/>
                  <a:pt x="135" y="247"/>
                  <a:pt x="136" y="247"/>
                </a:cubicBezTo>
                <a:cubicBezTo>
                  <a:pt x="136" y="247"/>
                  <a:pt x="136" y="248"/>
                  <a:pt x="136" y="248"/>
                </a:cubicBezTo>
                <a:cubicBezTo>
                  <a:pt x="136" y="248"/>
                  <a:pt x="136" y="248"/>
                  <a:pt x="136" y="248"/>
                </a:cubicBezTo>
                <a:cubicBezTo>
                  <a:pt x="136" y="249"/>
                  <a:pt x="136" y="249"/>
                  <a:pt x="136" y="250"/>
                </a:cubicBezTo>
                <a:cubicBezTo>
                  <a:pt x="137" y="250"/>
                  <a:pt x="138" y="251"/>
                  <a:pt x="138" y="251"/>
                </a:cubicBezTo>
                <a:cubicBezTo>
                  <a:pt x="138" y="251"/>
                  <a:pt x="139" y="253"/>
                  <a:pt x="139" y="253"/>
                </a:cubicBezTo>
                <a:cubicBezTo>
                  <a:pt x="139" y="254"/>
                  <a:pt x="141" y="255"/>
                  <a:pt x="142" y="255"/>
                </a:cubicBezTo>
                <a:cubicBezTo>
                  <a:pt x="142" y="255"/>
                  <a:pt x="142" y="254"/>
                  <a:pt x="142" y="254"/>
                </a:cubicBezTo>
                <a:cubicBezTo>
                  <a:pt x="142" y="254"/>
                  <a:pt x="141" y="253"/>
                  <a:pt x="141" y="253"/>
                </a:cubicBezTo>
                <a:cubicBezTo>
                  <a:pt x="141" y="253"/>
                  <a:pt x="142" y="252"/>
                  <a:pt x="142" y="252"/>
                </a:cubicBezTo>
                <a:cubicBezTo>
                  <a:pt x="142" y="252"/>
                  <a:pt x="141" y="251"/>
                  <a:pt x="140" y="251"/>
                </a:cubicBezTo>
                <a:cubicBezTo>
                  <a:pt x="140" y="250"/>
                  <a:pt x="141" y="249"/>
                  <a:pt x="140" y="248"/>
                </a:cubicBezTo>
                <a:cubicBezTo>
                  <a:pt x="140" y="248"/>
                  <a:pt x="140" y="248"/>
                  <a:pt x="140" y="247"/>
                </a:cubicBezTo>
                <a:cubicBezTo>
                  <a:pt x="140" y="247"/>
                  <a:pt x="139" y="246"/>
                  <a:pt x="139" y="246"/>
                </a:cubicBezTo>
                <a:cubicBezTo>
                  <a:pt x="139" y="245"/>
                  <a:pt x="139" y="245"/>
                  <a:pt x="139" y="245"/>
                </a:cubicBezTo>
                <a:cubicBezTo>
                  <a:pt x="139" y="245"/>
                  <a:pt x="139" y="244"/>
                  <a:pt x="139" y="245"/>
                </a:cubicBezTo>
                <a:cubicBezTo>
                  <a:pt x="139" y="243"/>
                  <a:pt x="139" y="241"/>
                  <a:pt x="140" y="241"/>
                </a:cubicBezTo>
                <a:cubicBezTo>
                  <a:pt x="141" y="242"/>
                  <a:pt x="143" y="242"/>
                  <a:pt x="144" y="243"/>
                </a:cubicBezTo>
                <a:cubicBezTo>
                  <a:pt x="143" y="246"/>
                  <a:pt x="145" y="251"/>
                  <a:pt x="145" y="253"/>
                </a:cubicBezTo>
                <a:cubicBezTo>
                  <a:pt x="146" y="256"/>
                  <a:pt x="145" y="258"/>
                  <a:pt x="146" y="260"/>
                </a:cubicBezTo>
                <a:cubicBezTo>
                  <a:pt x="146" y="261"/>
                  <a:pt x="147" y="263"/>
                  <a:pt x="147" y="264"/>
                </a:cubicBezTo>
                <a:cubicBezTo>
                  <a:pt x="147" y="265"/>
                  <a:pt x="147" y="267"/>
                  <a:pt x="147" y="268"/>
                </a:cubicBezTo>
                <a:cubicBezTo>
                  <a:pt x="147" y="270"/>
                  <a:pt x="148" y="271"/>
                  <a:pt x="148" y="272"/>
                </a:cubicBezTo>
                <a:cubicBezTo>
                  <a:pt x="148" y="274"/>
                  <a:pt x="148" y="276"/>
                  <a:pt x="148" y="277"/>
                </a:cubicBezTo>
                <a:cubicBezTo>
                  <a:pt x="148" y="278"/>
                  <a:pt x="149" y="279"/>
                  <a:pt x="149" y="280"/>
                </a:cubicBezTo>
                <a:cubicBezTo>
                  <a:pt x="150" y="281"/>
                  <a:pt x="150" y="283"/>
                  <a:pt x="150" y="284"/>
                </a:cubicBezTo>
                <a:cubicBezTo>
                  <a:pt x="150" y="284"/>
                  <a:pt x="151" y="284"/>
                  <a:pt x="151" y="284"/>
                </a:cubicBezTo>
                <a:cubicBezTo>
                  <a:pt x="151" y="285"/>
                  <a:pt x="151" y="286"/>
                  <a:pt x="151" y="286"/>
                </a:cubicBezTo>
                <a:cubicBezTo>
                  <a:pt x="152" y="288"/>
                  <a:pt x="152" y="289"/>
                  <a:pt x="152" y="290"/>
                </a:cubicBezTo>
                <a:cubicBezTo>
                  <a:pt x="152" y="290"/>
                  <a:pt x="152" y="291"/>
                  <a:pt x="152" y="290"/>
                </a:cubicBezTo>
                <a:cubicBezTo>
                  <a:pt x="153" y="295"/>
                  <a:pt x="153" y="299"/>
                  <a:pt x="154" y="302"/>
                </a:cubicBezTo>
                <a:cubicBezTo>
                  <a:pt x="154" y="303"/>
                  <a:pt x="155" y="304"/>
                  <a:pt x="155" y="305"/>
                </a:cubicBezTo>
                <a:cubicBezTo>
                  <a:pt x="155" y="307"/>
                  <a:pt x="155" y="308"/>
                  <a:pt x="155" y="309"/>
                </a:cubicBezTo>
                <a:cubicBezTo>
                  <a:pt x="155" y="312"/>
                  <a:pt x="155" y="315"/>
                  <a:pt x="155" y="319"/>
                </a:cubicBezTo>
                <a:cubicBezTo>
                  <a:pt x="155" y="319"/>
                  <a:pt x="156" y="319"/>
                  <a:pt x="156" y="319"/>
                </a:cubicBezTo>
                <a:cubicBezTo>
                  <a:pt x="156" y="320"/>
                  <a:pt x="155" y="320"/>
                  <a:pt x="155" y="320"/>
                </a:cubicBezTo>
                <a:cubicBezTo>
                  <a:pt x="155" y="324"/>
                  <a:pt x="156" y="326"/>
                  <a:pt x="157" y="329"/>
                </a:cubicBezTo>
                <a:cubicBezTo>
                  <a:pt x="157" y="330"/>
                  <a:pt x="157" y="331"/>
                  <a:pt x="157" y="332"/>
                </a:cubicBezTo>
                <a:cubicBezTo>
                  <a:pt x="158" y="333"/>
                  <a:pt x="158" y="334"/>
                  <a:pt x="158" y="335"/>
                </a:cubicBezTo>
                <a:cubicBezTo>
                  <a:pt x="159" y="337"/>
                  <a:pt x="158" y="338"/>
                  <a:pt x="159" y="339"/>
                </a:cubicBezTo>
                <a:cubicBezTo>
                  <a:pt x="159" y="339"/>
                  <a:pt x="158" y="339"/>
                  <a:pt x="158" y="339"/>
                </a:cubicBezTo>
                <a:cubicBezTo>
                  <a:pt x="158" y="340"/>
                  <a:pt x="159" y="341"/>
                  <a:pt x="159" y="341"/>
                </a:cubicBezTo>
                <a:cubicBezTo>
                  <a:pt x="159" y="342"/>
                  <a:pt x="158" y="343"/>
                  <a:pt x="158" y="344"/>
                </a:cubicBezTo>
                <a:cubicBezTo>
                  <a:pt x="158" y="345"/>
                  <a:pt x="159" y="345"/>
                  <a:pt x="159" y="346"/>
                </a:cubicBezTo>
                <a:cubicBezTo>
                  <a:pt x="159" y="347"/>
                  <a:pt x="158" y="347"/>
                  <a:pt x="158" y="347"/>
                </a:cubicBezTo>
                <a:cubicBezTo>
                  <a:pt x="158" y="347"/>
                  <a:pt x="159" y="348"/>
                  <a:pt x="159" y="348"/>
                </a:cubicBezTo>
                <a:cubicBezTo>
                  <a:pt x="159" y="349"/>
                  <a:pt x="159" y="350"/>
                  <a:pt x="159" y="351"/>
                </a:cubicBezTo>
                <a:cubicBezTo>
                  <a:pt x="159" y="354"/>
                  <a:pt x="158" y="357"/>
                  <a:pt x="158" y="361"/>
                </a:cubicBezTo>
                <a:cubicBezTo>
                  <a:pt x="158" y="362"/>
                  <a:pt x="158" y="364"/>
                  <a:pt x="157" y="366"/>
                </a:cubicBezTo>
                <a:cubicBezTo>
                  <a:pt x="157" y="367"/>
                  <a:pt x="156" y="369"/>
                  <a:pt x="156" y="370"/>
                </a:cubicBezTo>
                <a:cubicBezTo>
                  <a:pt x="156" y="373"/>
                  <a:pt x="156" y="376"/>
                  <a:pt x="155" y="378"/>
                </a:cubicBezTo>
                <a:cubicBezTo>
                  <a:pt x="155" y="381"/>
                  <a:pt x="155" y="383"/>
                  <a:pt x="155" y="386"/>
                </a:cubicBezTo>
                <a:cubicBezTo>
                  <a:pt x="155" y="386"/>
                  <a:pt x="154" y="388"/>
                  <a:pt x="154" y="388"/>
                </a:cubicBezTo>
                <a:cubicBezTo>
                  <a:pt x="154" y="388"/>
                  <a:pt x="154" y="389"/>
                  <a:pt x="154" y="390"/>
                </a:cubicBezTo>
                <a:cubicBezTo>
                  <a:pt x="153" y="392"/>
                  <a:pt x="153" y="393"/>
                  <a:pt x="153" y="394"/>
                </a:cubicBezTo>
                <a:cubicBezTo>
                  <a:pt x="153" y="396"/>
                  <a:pt x="152" y="397"/>
                  <a:pt x="152" y="398"/>
                </a:cubicBezTo>
                <a:cubicBezTo>
                  <a:pt x="151" y="399"/>
                  <a:pt x="151" y="399"/>
                  <a:pt x="151" y="400"/>
                </a:cubicBezTo>
                <a:cubicBezTo>
                  <a:pt x="151" y="401"/>
                  <a:pt x="150" y="400"/>
                  <a:pt x="150" y="401"/>
                </a:cubicBezTo>
                <a:cubicBezTo>
                  <a:pt x="149" y="402"/>
                  <a:pt x="149" y="403"/>
                  <a:pt x="148" y="404"/>
                </a:cubicBezTo>
                <a:cubicBezTo>
                  <a:pt x="145" y="404"/>
                  <a:pt x="141" y="403"/>
                  <a:pt x="138" y="403"/>
                </a:cubicBezTo>
                <a:cubicBezTo>
                  <a:pt x="136" y="403"/>
                  <a:pt x="134" y="403"/>
                  <a:pt x="132" y="403"/>
                </a:cubicBezTo>
                <a:cubicBezTo>
                  <a:pt x="132" y="403"/>
                  <a:pt x="131" y="402"/>
                  <a:pt x="131" y="402"/>
                </a:cubicBezTo>
                <a:cubicBezTo>
                  <a:pt x="130" y="401"/>
                  <a:pt x="129" y="401"/>
                  <a:pt x="128" y="401"/>
                </a:cubicBezTo>
                <a:cubicBezTo>
                  <a:pt x="128" y="400"/>
                  <a:pt x="127" y="399"/>
                  <a:pt x="127" y="398"/>
                </a:cubicBezTo>
                <a:cubicBezTo>
                  <a:pt x="125" y="398"/>
                  <a:pt x="125" y="397"/>
                  <a:pt x="124" y="397"/>
                </a:cubicBezTo>
                <a:cubicBezTo>
                  <a:pt x="123" y="396"/>
                  <a:pt x="122" y="396"/>
                  <a:pt x="122" y="396"/>
                </a:cubicBezTo>
                <a:cubicBezTo>
                  <a:pt x="121" y="396"/>
                  <a:pt x="122" y="396"/>
                  <a:pt x="121" y="396"/>
                </a:cubicBezTo>
                <a:cubicBezTo>
                  <a:pt x="120" y="395"/>
                  <a:pt x="120" y="395"/>
                  <a:pt x="119" y="394"/>
                </a:cubicBezTo>
                <a:cubicBezTo>
                  <a:pt x="119" y="394"/>
                  <a:pt x="118" y="393"/>
                  <a:pt x="117" y="393"/>
                </a:cubicBezTo>
                <a:cubicBezTo>
                  <a:pt x="117" y="393"/>
                  <a:pt x="117" y="392"/>
                  <a:pt x="117" y="392"/>
                </a:cubicBezTo>
                <a:cubicBezTo>
                  <a:pt x="116" y="391"/>
                  <a:pt x="116" y="391"/>
                  <a:pt x="115" y="390"/>
                </a:cubicBezTo>
                <a:cubicBezTo>
                  <a:pt x="115" y="389"/>
                  <a:pt x="114" y="389"/>
                  <a:pt x="113" y="388"/>
                </a:cubicBezTo>
                <a:cubicBezTo>
                  <a:pt x="113" y="386"/>
                  <a:pt x="112" y="385"/>
                  <a:pt x="112" y="383"/>
                </a:cubicBezTo>
                <a:cubicBezTo>
                  <a:pt x="111" y="381"/>
                  <a:pt x="109" y="381"/>
                  <a:pt x="109" y="380"/>
                </a:cubicBezTo>
                <a:cubicBezTo>
                  <a:pt x="110" y="378"/>
                  <a:pt x="109" y="377"/>
                  <a:pt x="109" y="376"/>
                </a:cubicBezTo>
                <a:cubicBezTo>
                  <a:pt x="108" y="375"/>
                  <a:pt x="108" y="373"/>
                  <a:pt x="107" y="372"/>
                </a:cubicBezTo>
                <a:cubicBezTo>
                  <a:pt x="108" y="374"/>
                  <a:pt x="106" y="375"/>
                  <a:pt x="106" y="377"/>
                </a:cubicBezTo>
                <a:cubicBezTo>
                  <a:pt x="106" y="377"/>
                  <a:pt x="106" y="378"/>
                  <a:pt x="106" y="378"/>
                </a:cubicBezTo>
                <a:cubicBezTo>
                  <a:pt x="106" y="380"/>
                  <a:pt x="107" y="381"/>
                  <a:pt x="107" y="382"/>
                </a:cubicBezTo>
                <a:cubicBezTo>
                  <a:pt x="108" y="384"/>
                  <a:pt x="108" y="385"/>
                  <a:pt x="109" y="386"/>
                </a:cubicBezTo>
                <a:cubicBezTo>
                  <a:pt x="109" y="386"/>
                  <a:pt x="108" y="387"/>
                  <a:pt x="109" y="387"/>
                </a:cubicBezTo>
                <a:cubicBezTo>
                  <a:pt x="109" y="387"/>
                  <a:pt x="110" y="387"/>
                  <a:pt x="110" y="388"/>
                </a:cubicBezTo>
                <a:cubicBezTo>
                  <a:pt x="110" y="388"/>
                  <a:pt x="110" y="389"/>
                  <a:pt x="110" y="390"/>
                </a:cubicBezTo>
                <a:cubicBezTo>
                  <a:pt x="110" y="390"/>
                  <a:pt x="111" y="390"/>
                  <a:pt x="111" y="390"/>
                </a:cubicBezTo>
                <a:cubicBezTo>
                  <a:pt x="111" y="391"/>
                  <a:pt x="112" y="392"/>
                  <a:pt x="112" y="393"/>
                </a:cubicBezTo>
                <a:cubicBezTo>
                  <a:pt x="113" y="395"/>
                  <a:pt x="115" y="396"/>
                  <a:pt x="116" y="397"/>
                </a:cubicBezTo>
                <a:cubicBezTo>
                  <a:pt x="116" y="398"/>
                  <a:pt x="116" y="399"/>
                  <a:pt x="116" y="400"/>
                </a:cubicBezTo>
                <a:cubicBezTo>
                  <a:pt x="117" y="401"/>
                  <a:pt x="118" y="402"/>
                  <a:pt x="119" y="404"/>
                </a:cubicBezTo>
                <a:cubicBezTo>
                  <a:pt x="119" y="405"/>
                  <a:pt x="118" y="405"/>
                  <a:pt x="118" y="406"/>
                </a:cubicBezTo>
                <a:cubicBezTo>
                  <a:pt x="116" y="405"/>
                  <a:pt x="118" y="408"/>
                  <a:pt x="116" y="408"/>
                </a:cubicBezTo>
                <a:cubicBezTo>
                  <a:pt x="117" y="410"/>
                  <a:pt x="116" y="412"/>
                  <a:pt x="116" y="415"/>
                </a:cubicBezTo>
                <a:cubicBezTo>
                  <a:pt x="116" y="416"/>
                  <a:pt x="117" y="417"/>
                  <a:pt x="117" y="418"/>
                </a:cubicBezTo>
                <a:cubicBezTo>
                  <a:pt x="117" y="420"/>
                  <a:pt x="117" y="423"/>
                  <a:pt x="117" y="425"/>
                </a:cubicBezTo>
                <a:cubicBezTo>
                  <a:pt x="117" y="426"/>
                  <a:pt x="118" y="428"/>
                  <a:pt x="118" y="429"/>
                </a:cubicBezTo>
                <a:cubicBezTo>
                  <a:pt x="118" y="432"/>
                  <a:pt x="117" y="435"/>
                  <a:pt x="117" y="438"/>
                </a:cubicBezTo>
                <a:cubicBezTo>
                  <a:pt x="117" y="440"/>
                  <a:pt x="118" y="442"/>
                  <a:pt x="118" y="444"/>
                </a:cubicBezTo>
                <a:cubicBezTo>
                  <a:pt x="118" y="448"/>
                  <a:pt x="117" y="451"/>
                  <a:pt x="117" y="454"/>
                </a:cubicBezTo>
                <a:cubicBezTo>
                  <a:pt x="117" y="455"/>
                  <a:pt x="117" y="456"/>
                  <a:pt x="118" y="456"/>
                </a:cubicBezTo>
                <a:cubicBezTo>
                  <a:pt x="118" y="457"/>
                  <a:pt x="118" y="458"/>
                  <a:pt x="118" y="459"/>
                </a:cubicBezTo>
                <a:cubicBezTo>
                  <a:pt x="118" y="459"/>
                  <a:pt x="119" y="459"/>
                  <a:pt x="119" y="459"/>
                </a:cubicBezTo>
                <a:cubicBezTo>
                  <a:pt x="119" y="459"/>
                  <a:pt x="119" y="460"/>
                  <a:pt x="119" y="460"/>
                </a:cubicBezTo>
                <a:cubicBezTo>
                  <a:pt x="119" y="460"/>
                  <a:pt x="119" y="460"/>
                  <a:pt x="119" y="460"/>
                </a:cubicBezTo>
                <a:cubicBezTo>
                  <a:pt x="121" y="461"/>
                  <a:pt x="118" y="462"/>
                  <a:pt x="119" y="463"/>
                </a:cubicBezTo>
                <a:cubicBezTo>
                  <a:pt x="120" y="463"/>
                  <a:pt x="119" y="463"/>
                  <a:pt x="119" y="464"/>
                </a:cubicBezTo>
                <a:cubicBezTo>
                  <a:pt x="119" y="464"/>
                  <a:pt x="120" y="464"/>
                  <a:pt x="121" y="464"/>
                </a:cubicBezTo>
                <a:cubicBezTo>
                  <a:pt x="121" y="465"/>
                  <a:pt x="120" y="465"/>
                  <a:pt x="121" y="466"/>
                </a:cubicBezTo>
                <a:cubicBezTo>
                  <a:pt x="121" y="466"/>
                  <a:pt x="122" y="467"/>
                  <a:pt x="122" y="468"/>
                </a:cubicBezTo>
                <a:cubicBezTo>
                  <a:pt x="124" y="469"/>
                  <a:pt x="125" y="469"/>
                  <a:pt x="127" y="470"/>
                </a:cubicBezTo>
                <a:cubicBezTo>
                  <a:pt x="127" y="470"/>
                  <a:pt x="127" y="470"/>
                  <a:pt x="127" y="470"/>
                </a:cubicBezTo>
                <a:cubicBezTo>
                  <a:pt x="128" y="471"/>
                  <a:pt x="130" y="470"/>
                  <a:pt x="130" y="471"/>
                </a:cubicBezTo>
                <a:cubicBezTo>
                  <a:pt x="130" y="472"/>
                  <a:pt x="131" y="472"/>
                  <a:pt x="131" y="472"/>
                </a:cubicBezTo>
                <a:cubicBezTo>
                  <a:pt x="132" y="472"/>
                  <a:pt x="132" y="473"/>
                  <a:pt x="132" y="474"/>
                </a:cubicBezTo>
                <a:cubicBezTo>
                  <a:pt x="132" y="474"/>
                  <a:pt x="133" y="474"/>
                  <a:pt x="133" y="475"/>
                </a:cubicBezTo>
                <a:cubicBezTo>
                  <a:pt x="133" y="475"/>
                  <a:pt x="134" y="476"/>
                  <a:pt x="134" y="476"/>
                </a:cubicBezTo>
                <a:cubicBezTo>
                  <a:pt x="134" y="477"/>
                  <a:pt x="135" y="478"/>
                  <a:pt x="135" y="478"/>
                </a:cubicBezTo>
                <a:cubicBezTo>
                  <a:pt x="135" y="478"/>
                  <a:pt x="135" y="478"/>
                  <a:pt x="136" y="479"/>
                </a:cubicBezTo>
                <a:cubicBezTo>
                  <a:pt x="136" y="480"/>
                  <a:pt x="137" y="480"/>
                  <a:pt x="137" y="481"/>
                </a:cubicBezTo>
                <a:cubicBezTo>
                  <a:pt x="138" y="482"/>
                  <a:pt x="139" y="483"/>
                  <a:pt x="140" y="483"/>
                </a:cubicBezTo>
                <a:cubicBezTo>
                  <a:pt x="140" y="483"/>
                  <a:pt x="141" y="484"/>
                  <a:pt x="141" y="484"/>
                </a:cubicBezTo>
                <a:cubicBezTo>
                  <a:pt x="142" y="485"/>
                  <a:pt x="143" y="484"/>
                  <a:pt x="143" y="485"/>
                </a:cubicBezTo>
                <a:cubicBezTo>
                  <a:pt x="143" y="485"/>
                  <a:pt x="144" y="485"/>
                  <a:pt x="144" y="485"/>
                </a:cubicBezTo>
                <a:cubicBezTo>
                  <a:pt x="145" y="486"/>
                  <a:pt x="147" y="486"/>
                  <a:pt x="148" y="486"/>
                </a:cubicBezTo>
                <a:cubicBezTo>
                  <a:pt x="149" y="487"/>
                  <a:pt x="150" y="487"/>
                  <a:pt x="151" y="487"/>
                </a:cubicBezTo>
                <a:cubicBezTo>
                  <a:pt x="151" y="487"/>
                  <a:pt x="151" y="487"/>
                  <a:pt x="151" y="487"/>
                </a:cubicBezTo>
                <a:cubicBezTo>
                  <a:pt x="151" y="488"/>
                  <a:pt x="153" y="487"/>
                  <a:pt x="153" y="487"/>
                </a:cubicBezTo>
                <a:cubicBezTo>
                  <a:pt x="156" y="488"/>
                  <a:pt x="159" y="489"/>
                  <a:pt x="161" y="489"/>
                </a:cubicBezTo>
                <a:cubicBezTo>
                  <a:pt x="162" y="489"/>
                  <a:pt x="162" y="489"/>
                  <a:pt x="163" y="489"/>
                </a:cubicBezTo>
                <a:cubicBezTo>
                  <a:pt x="164" y="488"/>
                  <a:pt x="165" y="489"/>
                  <a:pt x="166" y="489"/>
                </a:cubicBezTo>
                <a:cubicBezTo>
                  <a:pt x="170" y="488"/>
                  <a:pt x="174" y="486"/>
                  <a:pt x="178" y="486"/>
                </a:cubicBezTo>
                <a:cubicBezTo>
                  <a:pt x="178" y="484"/>
                  <a:pt x="180" y="484"/>
                  <a:pt x="180" y="482"/>
                </a:cubicBezTo>
                <a:cubicBezTo>
                  <a:pt x="181" y="483"/>
                  <a:pt x="181" y="482"/>
                  <a:pt x="182" y="481"/>
                </a:cubicBezTo>
                <a:cubicBezTo>
                  <a:pt x="182" y="481"/>
                  <a:pt x="184" y="481"/>
                  <a:pt x="184" y="480"/>
                </a:cubicBezTo>
                <a:cubicBezTo>
                  <a:pt x="185" y="479"/>
                  <a:pt x="185" y="478"/>
                  <a:pt x="185" y="476"/>
                </a:cubicBezTo>
                <a:cubicBezTo>
                  <a:pt x="187" y="475"/>
                  <a:pt x="190" y="474"/>
                  <a:pt x="192" y="472"/>
                </a:cubicBezTo>
                <a:cubicBezTo>
                  <a:pt x="194" y="470"/>
                  <a:pt x="195" y="467"/>
                  <a:pt x="197" y="465"/>
                </a:cubicBezTo>
                <a:cubicBezTo>
                  <a:pt x="197" y="465"/>
                  <a:pt x="198" y="464"/>
                  <a:pt x="198" y="464"/>
                </a:cubicBezTo>
                <a:cubicBezTo>
                  <a:pt x="199" y="463"/>
                  <a:pt x="199" y="463"/>
                  <a:pt x="199" y="462"/>
                </a:cubicBezTo>
                <a:cubicBezTo>
                  <a:pt x="200" y="461"/>
                  <a:pt x="201" y="459"/>
                  <a:pt x="201" y="458"/>
                </a:cubicBezTo>
                <a:cubicBezTo>
                  <a:pt x="202" y="457"/>
                  <a:pt x="202" y="457"/>
                  <a:pt x="202" y="455"/>
                </a:cubicBezTo>
                <a:cubicBezTo>
                  <a:pt x="202" y="455"/>
                  <a:pt x="202" y="455"/>
                  <a:pt x="202" y="455"/>
                </a:cubicBezTo>
                <a:cubicBezTo>
                  <a:pt x="204" y="450"/>
                  <a:pt x="204" y="443"/>
                  <a:pt x="205" y="439"/>
                </a:cubicBezTo>
                <a:cubicBezTo>
                  <a:pt x="206" y="437"/>
                  <a:pt x="206" y="436"/>
                  <a:pt x="207" y="434"/>
                </a:cubicBezTo>
                <a:cubicBezTo>
                  <a:pt x="207" y="432"/>
                  <a:pt x="207" y="430"/>
                  <a:pt x="208" y="429"/>
                </a:cubicBezTo>
                <a:cubicBezTo>
                  <a:pt x="208" y="427"/>
                  <a:pt x="208" y="426"/>
                  <a:pt x="208" y="423"/>
                </a:cubicBezTo>
                <a:cubicBezTo>
                  <a:pt x="208" y="422"/>
                  <a:pt x="209" y="422"/>
                  <a:pt x="209" y="420"/>
                </a:cubicBezTo>
                <a:cubicBezTo>
                  <a:pt x="209" y="419"/>
                  <a:pt x="209" y="420"/>
                  <a:pt x="209" y="418"/>
                </a:cubicBezTo>
                <a:cubicBezTo>
                  <a:pt x="210" y="416"/>
                  <a:pt x="210" y="415"/>
                  <a:pt x="208" y="413"/>
                </a:cubicBezTo>
                <a:cubicBezTo>
                  <a:pt x="210" y="412"/>
                  <a:pt x="211" y="409"/>
                  <a:pt x="208" y="408"/>
                </a:cubicBezTo>
                <a:cubicBezTo>
                  <a:pt x="206" y="408"/>
                  <a:pt x="206" y="409"/>
                  <a:pt x="206" y="411"/>
                </a:cubicBezTo>
                <a:cubicBezTo>
                  <a:pt x="205" y="411"/>
                  <a:pt x="205" y="412"/>
                  <a:pt x="205" y="413"/>
                </a:cubicBezTo>
                <a:cubicBezTo>
                  <a:pt x="205" y="415"/>
                  <a:pt x="205" y="416"/>
                  <a:pt x="205" y="417"/>
                </a:cubicBezTo>
                <a:cubicBezTo>
                  <a:pt x="205" y="417"/>
                  <a:pt x="205" y="418"/>
                  <a:pt x="205" y="418"/>
                </a:cubicBezTo>
                <a:cubicBezTo>
                  <a:pt x="204" y="421"/>
                  <a:pt x="205" y="423"/>
                  <a:pt x="204" y="426"/>
                </a:cubicBezTo>
                <a:cubicBezTo>
                  <a:pt x="204" y="426"/>
                  <a:pt x="204" y="426"/>
                  <a:pt x="204" y="427"/>
                </a:cubicBezTo>
                <a:cubicBezTo>
                  <a:pt x="203" y="427"/>
                  <a:pt x="203" y="427"/>
                  <a:pt x="203" y="428"/>
                </a:cubicBezTo>
                <a:cubicBezTo>
                  <a:pt x="203" y="428"/>
                  <a:pt x="203" y="429"/>
                  <a:pt x="203" y="429"/>
                </a:cubicBezTo>
                <a:cubicBezTo>
                  <a:pt x="202" y="430"/>
                  <a:pt x="201" y="431"/>
                  <a:pt x="200" y="432"/>
                </a:cubicBezTo>
                <a:cubicBezTo>
                  <a:pt x="200" y="432"/>
                  <a:pt x="200" y="432"/>
                  <a:pt x="200" y="433"/>
                </a:cubicBezTo>
                <a:cubicBezTo>
                  <a:pt x="198" y="434"/>
                  <a:pt x="196" y="436"/>
                  <a:pt x="195" y="437"/>
                </a:cubicBezTo>
                <a:cubicBezTo>
                  <a:pt x="194" y="437"/>
                  <a:pt x="194" y="437"/>
                  <a:pt x="193" y="438"/>
                </a:cubicBezTo>
                <a:cubicBezTo>
                  <a:pt x="190" y="440"/>
                  <a:pt x="187" y="441"/>
                  <a:pt x="184" y="442"/>
                </a:cubicBezTo>
                <a:cubicBezTo>
                  <a:pt x="182" y="442"/>
                  <a:pt x="182" y="442"/>
                  <a:pt x="180" y="442"/>
                </a:cubicBezTo>
                <a:cubicBezTo>
                  <a:pt x="179" y="442"/>
                  <a:pt x="179" y="443"/>
                  <a:pt x="179" y="443"/>
                </a:cubicBezTo>
                <a:cubicBezTo>
                  <a:pt x="178" y="444"/>
                  <a:pt x="177" y="443"/>
                  <a:pt x="176" y="444"/>
                </a:cubicBezTo>
                <a:cubicBezTo>
                  <a:pt x="176" y="444"/>
                  <a:pt x="176" y="444"/>
                  <a:pt x="176" y="444"/>
                </a:cubicBezTo>
                <a:cubicBezTo>
                  <a:pt x="176" y="444"/>
                  <a:pt x="175" y="444"/>
                  <a:pt x="175" y="444"/>
                </a:cubicBezTo>
                <a:cubicBezTo>
                  <a:pt x="175" y="444"/>
                  <a:pt x="175" y="445"/>
                  <a:pt x="175" y="445"/>
                </a:cubicBezTo>
                <a:cubicBezTo>
                  <a:pt x="174" y="445"/>
                  <a:pt x="172" y="445"/>
                  <a:pt x="172" y="445"/>
                </a:cubicBezTo>
                <a:cubicBezTo>
                  <a:pt x="171" y="445"/>
                  <a:pt x="171" y="446"/>
                  <a:pt x="171" y="446"/>
                </a:cubicBezTo>
                <a:cubicBezTo>
                  <a:pt x="169" y="446"/>
                  <a:pt x="167" y="447"/>
                  <a:pt x="166" y="447"/>
                </a:cubicBezTo>
                <a:cubicBezTo>
                  <a:pt x="163" y="448"/>
                  <a:pt x="160" y="448"/>
                  <a:pt x="159" y="448"/>
                </a:cubicBezTo>
                <a:cubicBezTo>
                  <a:pt x="159" y="448"/>
                  <a:pt x="158" y="448"/>
                  <a:pt x="158" y="448"/>
                </a:cubicBezTo>
                <a:cubicBezTo>
                  <a:pt x="158" y="448"/>
                  <a:pt x="158" y="448"/>
                  <a:pt x="157" y="448"/>
                </a:cubicBezTo>
                <a:cubicBezTo>
                  <a:pt x="157" y="447"/>
                  <a:pt x="156" y="448"/>
                  <a:pt x="156" y="448"/>
                </a:cubicBezTo>
                <a:cubicBezTo>
                  <a:pt x="153" y="447"/>
                  <a:pt x="148" y="447"/>
                  <a:pt x="147" y="447"/>
                </a:cubicBezTo>
                <a:cubicBezTo>
                  <a:pt x="146" y="446"/>
                  <a:pt x="146" y="446"/>
                  <a:pt x="145" y="446"/>
                </a:cubicBezTo>
                <a:cubicBezTo>
                  <a:pt x="143" y="445"/>
                  <a:pt x="139" y="444"/>
                  <a:pt x="137" y="443"/>
                </a:cubicBezTo>
                <a:cubicBezTo>
                  <a:pt x="136" y="442"/>
                  <a:pt x="133" y="442"/>
                  <a:pt x="132" y="441"/>
                </a:cubicBezTo>
                <a:cubicBezTo>
                  <a:pt x="131" y="440"/>
                  <a:pt x="130" y="438"/>
                  <a:pt x="129" y="437"/>
                </a:cubicBezTo>
                <a:cubicBezTo>
                  <a:pt x="130" y="437"/>
                  <a:pt x="131" y="437"/>
                  <a:pt x="131" y="438"/>
                </a:cubicBezTo>
                <a:cubicBezTo>
                  <a:pt x="132" y="438"/>
                  <a:pt x="132" y="439"/>
                  <a:pt x="132" y="439"/>
                </a:cubicBezTo>
                <a:cubicBezTo>
                  <a:pt x="133" y="439"/>
                  <a:pt x="133" y="439"/>
                  <a:pt x="134" y="439"/>
                </a:cubicBezTo>
                <a:cubicBezTo>
                  <a:pt x="134" y="439"/>
                  <a:pt x="135" y="439"/>
                  <a:pt x="135" y="439"/>
                </a:cubicBezTo>
                <a:cubicBezTo>
                  <a:pt x="136" y="440"/>
                  <a:pt x="136" y="440"/>
                  <a:pt x="137" y="441"/>
                </a:cubicBezTo>
                <a:cubicBezTo>
                  <a:pt x="138" y="442"/>
                  <a:pt x="141" y="442"/>
                  <a:pt x="143" y="442"/>
                </a:cubicBezTo>
                <a:cubicBezTo>
                  <a:pt x="144" y="442"/>
                  <a:pt x="146" y="443"/>
                  <a:pt x="148" y="443"/>
                </a:cubicBezTo>
                <a:cubicBezTo>
                  <a:pt x="150" y="443"/>
                  <a:pt x="151" y="442"/>
                  <a:pt x="152" y="442"/>
                </a:cubicBezTo>
                <a:cubicBezTo>
                  <a:pt x="152" y="442"/>
                  <a:pt x="153" y="443"/>
                  <a:pt x="153" y="443"/>
                </a:cubicBezTo>
                <a:cubicBezTo>
                  <a:pt x="154" y="443"/>
                  <a:pt x="155" y="442"/>
                  <a:pt x="155" y="442"/>
                </a:cubicBezTo>
                <a:cubicBezTo>
                  <a:pt x="158" y="441"/>
                  <a:pt x="158" y="442"/>
                  <a:pt x="159" y="441"/>
                </a:cubicBezTo>
                <a:cubicBezTo>
                  <a:pt x="159" y="441"/>
                  <a:pt x="160" y="441"/>
                  <a:pt x="160" y="441"/>
                </a:cubicBezTo>
                <a:cubicBezTo>
                  <a:pt x="164" y="440"/>
                  <a:pt x="169" y="438"/>
                  <a:pt x="170" y="436"/>
                </a:cubicBezTo>
                <a:cubicBezTo>
                  <a:pt x="169" y="436"/>
                  <a:pt x="167" y="437"/>
                  <a:pt x="164" y="438"/>
                </a:cubicBezTo>
                <a:cubicBezTo>
                  <a:pt x="162" y="438"/>
                  <a:pt x="160" y="439"/>
                  <a:pt x="158" y="439"/>
                </a:cubicBezTo>
                <a:cubicBezTo>
                  <a:pt x="155" y="440"/>
                  <a:pt x="153" y="440"/>
                  <a:pt x="151" y="440"/>
                </a:cubicBezTo>
                <a:cubicBezTo>
                  <a:pt x="149" y="440"/>
                  <a:pt x="149" y="440"/>
                  <a:pt x="149" y="440"/>
                </a:cubicBezTo>
                <a:cubicBezTo>
                  <a:pt x="149" y="440"/>
                  <a:pt x="148" y="440"/>
                  <a:pt x="148" y="440"/>
                </a:cubicBezTo>
                <a:cubicBezTo>
                  <a:pt x="145" y="439"/>
                  <a:pt x="143" y="439"/>
                  <a:pt x="142" y="438"/>
                </a:cubicBezTo>
                <a:cubicBezTo>
                  <a:pt x="142" y="438"/>
                  <a:pt x="141" y="438"/>
                  <a:pt x="140" y="438"/>
                </a:cubicBezTo>
                <a:cubicBezTo>
                  <a:pt x="138" y="438"/>
                  <a:pt x="136" y="437"/>
                  <a:pt x="135" y="436"/>
                </a:cubicBezTo>
                <a:cubicBezTo>
                  <a:pt x="135" y="436"/>
                  <a:pt x="134" y="436"/>
                  <a:pt x="134" y="436"/>
                </a:cubicBezTo>
                <a:cubicBezTo>
                  <a:pt x="134" y="436"/>
                  <a:pt x="133" y="435"/>
                  <a:pt x="133" y="435"/>
                </a:cubicBezTo>
                <a:cubicBezTo>
                  <a:pt x="132" y="434"/>
                  <a:pt x="131" y="433"/>
                  <a:pt x="130" y="433"/>
                </a:cubicBezTo>
                <a:cubicBezTo>
                  <a:pt x="129" y="433"/>
                  <a:pt x="130" y="432"/>
                  <a:pt x="130" y="432"/>
                </a:cubicBezTo>
                <a:cubicBezTo>
                  <a:pt x="129" y="431"/>
                  <a:pt x="127" y="431"/>
                  <a:pt x="127" y="431"/>
                </a:cubicBezTo>
                <a:cubicBezTo>
                  <a:pt x="125" y="431"/>
                  <a:pt x="126" y="437"/>
                  <a:pt x="123" y="435"/>
                </a:cubicBezTo>
                <a:cubicBezTo>
                  <a:pt x="125" y="433"/>
                  <a:pt x="122" y="428"/>
                  <a:pt x="125" y="427"/>
                </a:cubicBezTo>
                <a:cubicBezTo>
                  <a:pt x="127" y="427"/>
                  <a:pt x="129" y="428"/>
                  <a:pt x="130" y="428"/>
                </a:cubicBezTo>
                <a:cubicBezTo>
                  <a:pt x="131" y="428"/>
                  <a:pt x="131" y="429"/>
                  <a:pt x="132" y="429"/>
                </a:cubicBezTo>
                <a:cubicBezTo>
                  <a:pt x="132" y="429"/>
                  <a:pt x="132" y="429"/>
                  <a:pt x="133" y="429"/>
                </a:cubicBezTo>
                <a:cubicBezTo>
                  <a:pt x="133" y="429"/>
                  <a:pt x="133" y="429"/>
                  <a:pt x="133" y="429"/>
                </a:cubicBezTo>
                <a:cubicBezTo>
                  <a:pt x="135" y="430"/>
                  <a:pt x="136" y="429"/>
                  <a:pt x="136" y="430"/>
                </a:cubicBezTo>
                <a:cubicBezTo>
                  <a:pt x="137" y="431"/>
                  <a:pt x="139" y="431"/>
                  <a:pt x="140" y="431"/>
                </a:cubicBezTo>
                <a:cubicBezTo>
                  <a:pt x="140" y="431"/>
                  <a:pt x="141" y="432"/>
                  <a:pt x="141" y="432"/>
                </a:cubicBezTo>
                <a:cubicBezTo>
                  <a:pt x="142" y="432"/>
                  <a:pt x="141" y="432"/>
                  <a:pt x="142" y="432"/>
                </a:cubicBezTo>
                <a:cubicBezTo>
                  <a:pt x="142" y="432"/>
                  <a:pt x="143" y="432"/>
                  <a:pt x="144" y="432"/>
                </a:cubicBezTo>
                <a:cubicBezTo>
                  <a:pt x="146" y="432"/>
                  <a:pt x="150" y="433"/>
                  <a:pt x="152" y="433"/>
                </a:cubicBezTo>
                <a:cubicBezTo>
                  <a:pt x="153" y="433"/>
                  <a:pt x="153" y="432"/>
                  <a:pt x="154" y="432"/>
                </a:cubicBezTo>
                <a:cubicBezTo>
                  <a:pt x="154" y="432"/>
                  <a:pt x="154" y="433"/>
                  <a:pt x="154" y="433"/>
                </a:cubicBezTo>
                <a:cubicBezTo>
                  <a:pt x="155" y="433"/>
                  <a:pt x="155" y="432"/>
                  <a:pt x="155" y="432"/>
                </a:cubicBezTo>
                <a:cubicBezTo>
                  <a:pt x="157" y="432"/>
                  <a:pt x="158" y="433"/>
                  <a:pt x="159" y="433"/>
                </a:cubicBezTo>
                <a:cubicBezTo>
                  <a:pt x="162" y="432"/>
                  <a:pt x="166" y="431"/>
                  <a:pt x="169" y="432"/>
                </a:cubicBezTo>
                <a:cubicBezTo>
                  <a:pt x="170" y="431"/>
                  <a:pt x="169" y="430"/>
                  <a:pt x="171" y="429"/>
                </a:cubicBezTo>
                <a:cubicBezTo>
                  <a:pt x="173" y="428"/>
                  <a:pt x="178" y="428"/>
                  <a:pt x="179" y="427"/>
                </a:cubicBezTo>
                <a:cubicBezTo>
                  <a:pt x="179" y="426"/>
                  <a:pt x="180" y="427"/>
                  <a:pt x="180" y="427"/>
                </a:cubicBezTo>
                <a:cubicBezTo>
                  <a:pt x="181" y="426"/>
                  <a:pt x="181" y="426"/>
                  <a:pt x="181" y="425"/>
                </a:cubicBezTo>
                <a:cubicBezTo>
                  <a:pt x="183" y="425"/>
                  <a:pt x="182" y="424"/>
                  <a:pt x="184" y="424"/>
                </a:cubicBezTo>
                <a:cubicBezTo>
                  <a:pt x="185" y="424"/>
                  <a:pt x="187" y="421"/>
                  <a:pt x="188" y="423"/>
                </a:cubicBezTo>
                <a:cubicBezTo>
                  <a:pt x="189" y="424"/>
                  <a:pt x="187" y="426"/>
                  <a:pt x="185" y="427"/>
                </a:cubicBezTo>
                <a:cubicBezTo>
                  <a:pt x="185" y="427"/>
                  <a:pt x="185" y="428"/>
                  <a:pt x="184" y="429"/>
                </a:cubicBezTo>
                <a:cubicBezTo>
                  <a:pt x="184" y="429"/>
                  <a:pt x="183" y="430"/>
                  <a:pt x="182" y="430"/>
                </a:cubicBezTo>
                <a:cubicBezTo>
                  <a:pt x="182" y="430"/>
                  <a:pt x="182" y="431"/>
                  <a:pt x="182" y="431"/>
                </a:cubicBezTo>
                <a:cubicBezTo>
                  <a:pt x="184" y="431"/>
                  <a:pt x="185" y="429"/>
                  <a:pt x="186" y="428"/>
                </a:cubicBezTo>
                <a:cubicBezTo>
                  <a:pt x="186" y="428"/>
                  <a:pt x="188" y="428"/>
                  <a:pt x="188" y="428"/>
                </a:cubicBezTo>
                <a:cubicBezTo>
                  <a:pt x="189" y="427"/>
                  <a:pt x="188" y="426"/>
                  <a:pt x="189" y="425"/>
                </a:cubicBezTo>
                <a:cubicBezTo>
                  <a:pt x="190" y="425"/>
                  <a:pt x="189" y="425"/>
                  <a:pt x="190" y="425"/>
                </a:cubicBezTo>
                <a:cubicBezTo>
                  <a:pt x="191" y="424"/>
                  <a:pt x="191" y="423"/>
                  <a:pt x="192" y="422"/>
                </a:cubicBezTo>
                <a:cubicBezTo>
                  <a:pt x="193" y="421"/>
                  <a:pt x="194" y="420"/>
                  <a:pt x="194" y="420"/>
                </a:cubicBezTo>
                <a:cubicBezTo>
                  <a:pt x="194" y="419"/>
                  <a:pt x="195" y="417"/>
                  <a:pt x="196" y="417"/>
                </a:cubicBezTo>
                <a:cubicBezTo>
                  <a:pt x="196" y="416"/>
                  <a:pt x="197" y="415"/>
                  <a:pt x="197" y="415"/>
                </a:cubicBezTo>
                <a:cubicBezTo>
                  <a:pt x="197" y="414"/>
                  <a:pt x="197" y="415"/>
                  <a:pt x="198" y="414"/>
                </a:cubicBezTo>
                <a:cubicBezTo>
                  <a:pt x="198" y="413"/>
                  <a:pt x="200" y="411"/>
                  <a:pt x="199" y="409"/>
                </a:cubicBezTo>
                <a:cubicBezTo>
                  <a:pt x="197" y="409"/>
                  <a:pt x="197" y="411"/>
                  <a:pt x="196" y="412"/>
                </a:cubicBezTo>
                <a:cubicBezTo>
                  <a:pt x="194" y="413"/>
                  <a:pt x="193" y="415"/>
                  <a:pt x="191" y="416"/>
                </a:cubicBezTo>
                <a:cubicBezTo>
                  <a:pt x="189" y="417"/>
                  <a:pt x="187" y="419"/>
                  <a:pt x="185" y="420"/>
                </a:cubicBezTo>
                <a:cubicBezTo>
                  <a:pt x="184" y="420"/>
                  <a:pt x="184" y="420"/>
                  <a:pt x="182" y="420"/>
                </a:cubicBezTo>
                <a:cubicBezTo>
                  <a:pt x="182" y="421"/>
                  <a:pt x="182" y="421"/>
                  <a:pt x="182" y="421"/>
                </a:cubicBezTo>
                <a:cubicBezTo>
                  <a:pt x="178" y="422"/>
                  <a:pt x="172" y="424"/>
                  <a:pt x="169" y="425"/>
                </a:cubicBezTo>
                <a:cubicBezTo>
                  <a:pt x="168" y="426"/>
                  <a:pt x="168" y="425"/>
                  <a:pt x="167" y="425"/>
                </a:cubicBezTo>
                <a:cubicBezTo>
                  <a:pt x="167" y="426"/>
                  <a:pt x="167" y="426"/>
                  <a:pt x="167" y="426"/>
                </a:cubicBezTo>
                <a:cubicBezTo>
                  <a:pt x="165" y="427"/>
                  <a:pt x="164" y="426"/>
                  <a:pt x="162" y="427"/>
                </a:cubicBezTo>
                <a:cubicBezTo>
                  <a:pt x="162" y="427"/>
                  <a:pt x="161" y="427"/>
                  <a:pt x="161" y="427"/>
                </a:cubicBezTo>
                <a:cubicBezTo>
                  <a:pt x="159" y="427"/>
                  <a:pt x="156" y="427"/>
                  <a:pt x="155" y="427"/>
                </a:cubicBezTo>
                <a:cubicBezTo>
                  <a:pt x="154" y="426"/>
                  <a:pt x="153" y="427"/>
                  <a:pt x="152" y="427"/>
                </a:cubicBezTo>
                <a:cubicBezTo>
                  <a:pt x="152" y="427"/>
                  <a:pt x="152" y="426"/>
                  <a:pt x="151" y="425"/>
                </a:cubicBezTo>
                <a:cubicBezTo>
                  <a:pt x="151" y="425"/>
                  <a:pt x="150" y="426"/>
                  <a:pt x="149" y="425"/>
                </a:cubicBezTo>
                <a:cubicBezTo>
                  <a:pt x="149" y="425"/>
                  <a:pt x="149" y="425"/>
                  <a:pt x="148" y="425"/>
                </a:cubicBezTo>
                <a:cubicBezTo>
                  <a:pt x="147" y="425"/>
                  <a:pt x="147" y="424"/>
                  <a:pt x="146" y="424"/>
                </a:cubicBezTo>
                <a:cubicBezTo>
                  <a:pt x="146" y="424"/>
                  <a:pt x="146" y="425"/>
                  <a:pt x="145" y="424"/>
                </a:cubicBezTo>
                <a:cubicBezTo>
                  <a:pt x="145" y="424"/>
                  <a:pt x="144" y="423"/>
                  <a:pt x="144" y="423"/>
                </a:cubicBezTo>
                <a:cubicBezTo>
                  <a:pt x="143" y="423"/>
                  <a:pt x="143" y="423"/>
                  <a:pt x="142" y="422"/>
                </a:cubicBezTo>
                <a:cubicBezTo>
                  <a:pt x="140" y="423"/>
                  <a:pt x="139" y="422"/>
                  <a:pt x="139" y="422"/>
                </a:cubicBezTo>
                <a:cubicBezTo>
                  <a:pt x="138" y="422"/>
                  <a:pt x="138" y="421"/>
                  <a:pt x="138" y="421"/>
                </a:cubicBezTo>
                <a:cubicBezTo>
                  <a:pt x="136" y="420"/>
                  <a:pt x="134" y="420"/>
                  <a:pt x="134" y="419"/>
                </a:cubicBezTo>
                <a:cubicBezTo>
                  <a:pt x="134" y="419"/>
                  <a:pt x="133" y="420"/>
                  <a:pt x="133" y="419"/>
                </a:cubicBezTo>
                <a:cubicBezTo>
                  <a:pt x="132" y="419"/>
                  <a:pt x="132" y="419"/>
                  <a:pt x="131" y="418"/>
                </a:cubicBezTo>
                <a:cubicBezTo>
                  <a:pt x="130" y="417"/>
                  <a:pt x="129" y="416"/>
                  <a:pt x="128" y="415"/>
                </a:cubicBezTo>
                <a:cubicBezTo>
                  <a:pt x="127" y="414"/>
                  <a:pt x="125" y="415"/>
                  <a:pt x="125" y="414"/>
                </a:cubicBezTo>
                <a:cubicBezTo>
                  <a:pt x="121" y="414"/>
                  <a:pt x="121" y="414"/>
                  <a:pt x="121" y="414"/>
                </a:cubicBezTo>
                <a:cubicBezTo>
                  <a:pt x="122" y="413"/>
                  <a:pt x="120" y="412"/>
                  <a:pt x="121" y="409"/>
                </a:cubicBezTo>
                <a:cubicBezTo>
                  <a:pt x="121" y="407"/>
                  <a:pt x="121" y="406"/>
                  <a:pt x="122" y="404"/>
                </a:cubicBezTo>
                <a:cubicBezTo>
                  <a:pt x="124" y="403"/>
                  <a:pt x="128" y="406"/>
                  <a:pt x="130" y="406"/>
                </a:cubicBezTo>
                <a:cubicBezTo>
                  <a:pt x="131" y="406"/>
                  <a:pt x="131" y="406"/>
                  <a:pt x="132" y="407"/>
                </a:cubicBezTo>
                <a:cubicBezTo>
                  <a:pt x="133" y="407"/>
                  <a:pt x="134" y="407"/>
                  <a:pt x="135" y="407"/>
                </a:cubicBezTo>
                <a:cubicBezTo>
                  <a:pt x="136" y="407"/>
                  <a:pt x="136" y="408"/>
                  <a:pt x="137" y="408"/>
                </a:cubicBezTo>
                <a:cubicBezTo>
                  <a:pt x="139" y="408"/>
                  <a:pt x="141" y="407"/>
                  <a:pt x="143" y="408"/>
                </a:cubicBezTo>
                <a:cubicBezTo>
                  <a:pt x="145" y="408"/>
                  <a:pt x="147" y="409"/>
                  <a:pt x="148" y="409"/>
                </a:cubicBezTo>
                <a:cubicBezTo>
                  <a:pt x="150" y="410"/>
                  <a:pt x="152" y="410"/>
                  <a:pt x="154" y="409"/>
                </a:cubicBezTo>
                <a:cubicBezTo>
                  <a:pt x="154" y="411"/>
                  <a:pt x="158" y="411"/>
                  <a:pt x="156" y="412"/>
                </a:cubicBezTo>
                <a:cubicBezTo>
                  <a:pt x="157" y="413"/>
                  <a:pt x="157" y="411"/>
                  <a:pt x="158" y="411"/>
                </a:cubicBezTo>
                <a:cubicBezTo>
                  <a:pt x="159" y="410"/>
                  <a:pt x="161" y="410"/>
                  <a:pt x="163" y="411"/>
                </a:cubicBezTo>
                <a:cubicBezTo>
                  <a:pt x="163" y="411"/>
                  <a:pt x="163" y="411"/>
                  <a:pt x="163" y="411"/>
                </a:cubicBezTo>
                <a:cubicBezTo>
                  <a:pt x="167" y="412"/>
                  <a:pt x="169" y="411"/>
                  <a:pt x="171" y="411"/>
                </a:cubicBezTo>
                <a:cubicBezTo>
                  <a:pt x="173" y="410"/>
                  <a:pt x="174" y="411"/>
                  <a:pt x="175" y="410"/>
                </a:cubicBezTo>
                <a:cubicBezTo>
                  <a:pt x="175" y="410"/>
                  <a:pt x="175" y="411"/>
                  <a:pt x="175" y="411"/>
                </a:cubicBezTo>
                <a:cubicBezTo>
                  <a:pt x="178" y="410"/>
                  <a:pt x="180" y="410"/>
                  <a:pt x="181" y="409"/>
                </a:cubicBezTo>
                <a:cubicBezTo>
                  <a:pt x="183" y="409"/>
                  <a:pt x="184" y="410"/>
                  <a:pt x="184" y="409"/>
                </a:cubicBezTo>
                <a:cubicBezTo>
                  <a:pt x="184" y="409"/>
                  <a:pt x="186" y="409"/>
                  <a:pt x="186" y="409"/>
                </a:cubicBezTo>
                <a:cubicBezTo>
                  <a:pt x="187" y="409"/>
                  <a:pt x="187" y="408"/>
                  <a:pt x="187" y="408"/>
                </a:cubicBezTo>
                <a:cubicBezTo>
                  <a:pt x="190" y="407"/>
                  <a:pt x="193" y="408"/>
                  <a:pt x="196" y="407"/>
                </a:cubicBezTo>
                <a:cubicBezTo>
                  <a:pt x="197" y="407"/>
                  <a:pt x="198" y="406"/>
                  <a:pt x="198" y="406"/>
                </a:cubicBezTo>
                <a:cubicBezTo>
                  <a:pt x="199" y="405"/>
                  <a:pt x="199" y="406"/>
                  <a:pt x="199" y="406"/>
                </a:cubicBezTo>
                <a:cubicBezTo>
                  <a:pt x="199" y="406"/>
                  <a:pt x="200" y="406"/>
                  <a:pt x="200" y="406"/>
                </a:cubicBezTo>
                <a:cubicBezTo>
                  <a:pt x="200" y="406"/>
                  <a:pt x="200" y="406"/>
                  <a:pt x="201" y="406"/>
                </a:cubicBezTo>
                <a:cubicBezTo>
                  <a:pt x="201" y="406"/>
                  <a:pt x="201" y="405"/>
                  <a:pt x="201" y="405"/>
                </a:cubicBezTo>
                <a:cubicBezTo>
                  <a:pt x="202" y="404"/>
                  <a:pt x="205" y="404"/>
                  <a:pt x="205" y="403"/>
                </a:cubicBezTo>
                <a:cubicBezTo>
                  <a:pt x="205" y="403"/>
                  <a:pt x="206" y="402"/>
                  <a:pt x="207" y="402"/>
                </a:cubicBezTo>
                <a:cubicBezTo>
                  <a:pt x="207" y="402"/>
                  <a:pt x="207" y="401"/>
                  <a:pt x="208" y="401"/>
                </a:cubicBezTo>
                <a:cubicBezTo>
                  <a:pt x="210" y="400"/>
                  <a:pt x="211" y="400"/>
                  <a:pt x="213" y="399"/>
                </a:cubicBezTo>
                <a:cubicBezTo>
                  <a:pt x="214" y="398"/>
                  <a:pt x="215" y="397"/>
                  <a:pt x="215" y="397"/>
                </a:cubicBezTo>
                <a:cubicBezTo>
                  <a:pt x="215" y="397"/>
                  <a:pt x="215" y="396"/>
                  <a:pt x="215" y="396"/>
                </a:cubicBezTo>
                <a:cubicBezTo>
                  <a:pt x="215" y="395"/>
                  <a:pt x="216" y="395"/>
                  <a:pt x="216" y="394"/>
                </a:cubicBezTo>
                <a:cubicBezTo>
                  <a:pt x="216" y="394"/>
                  <a:pt x="217" y="394"/>
                  <a:pt x="217" y="394"/>
                </a:cubicBezTo>
                <a:cubicBezTo>
                  <a:pt x="218" y="394"/>
                  <a:pt x="217" y="393"/>
                  <a:pt x="217" y="393"/>
                </a:cubicBezTo>
                <a:cubicBezTo>
                  <a:pt x="218" y="393"/>
                  <a:pt x="218" y="393"/>
                  <a:pt x="219" y="392"/>
                </a:cubicBezTo>
                <a:cubicBezTo>
                  <a:pt x="219" y="392"/>
                  <a:pt x="219" y="391"/>
                  <a:pt x="219" y="391"/>
                </a:cubicBezTo>
                <a:cubicBezTo>
                  <a:pt x="220" y="390"/>
                  <a:pt x="221" y="389"/>
                  <a:pt x="221" y="388"/>
                </a:cubicBezTo>
                <a:cubicBezTo>
                  <a:pt x="221" y="387"/>
                  <a:pt x="223" y="386"/>
                  <a:pt x="223" y="385"/>
                </a:cubicBezTo>
                <a:cubicBezTo>
                  <a:pt x="223" y="384"/>
                  <a:pt x="225" y="383"/>
                  <a:pt x="225" y="383"/>
                </a:cubicBezTo>
                <a:cubicBezTo>
                  <a:pt x="226" y="382"/>
                  <a:pt x="226" y="381"/>
                  <a:pt x="226" y="380"/>
                </a:cubicBezTo>
                <a:cubicBezTo>
                  <a:pt x="227" y="379"/>
                  <a:pt x="227" y="377"/>
                  <a:pt x="228" y="376"/>
                </a:cubicBezTo>
                <a:cubicBezTo>
                  <a:pt x="228" y="373"/>
                  <a:pt x="229" y="370"/>
                  <a:pt x="231" y="370"/>
                </a:cubicBezTo>
                <a:cubicBezTo>
                  <a:pt x="231" y="369"/>
                  <a:pt x="230" y="369"/>
                  <a:pt x="231" y="368"/>
                </a:cubicBezTo>
                <a:cubicBezTo>
                  <a:pt x="231" y="367"/>
                  <a:pt x="231" y="365"/>
                  <a:pt x="232" y="363"/>
                </a:cubicBezTo>
                <a:cubicBezTo>
                  <a:pt x="232" y="360"/>
                  <a:pt x="233" y="358"/>
                  <a:pt x="233" y="356"/>
                </a:cubicBezTo>
                <a:cubicBezTo>
                  <a:pt x="233" y="354"/>
                  <a:pt x="233" y="352"/>
                  <a:pt x="233" y="350"/>
                </a:cubicBezTo>
                <a:cubicBezTo>
                  <a:pt x="233" y="349"/>
                  <a:pt x="233" y="349"/>
                  <a:pt x="234" y="348"/>
                </a:cubicBezTo>
                <a:cubicBezTo>
                  <a:pt x="234" y="347"/>
                  <a:pt x="233" y="346"/>
                  <a:pt x="234" y="345"/>
                </a:cubicBezTo>
                <a:cubicBezTo>
                  <a:pt x="234" y="344"/>
                  <a:pt x="235" y="342"/>
                  <a:pt x="235" y="341"/>
                </a:cubicBezTo>
                <a:cubicBezTo>
                  <a:pt x="235" y="336"/>
                  <a:pt x="234" y="330"/>
                  <a:pt x="237" y="328"/>
                </a:cubicBezTo>
                <a:cubicBezTo>
                  <a:pt x="237" y="328"/>
                  <a:pt x="236" y="326"/>
                  <a:pt x="237" y="326"/>
                </a:cubicBezTo>
                <a:cubicBezTo>
                  <a:pt x="237" y="326"/>
                  <a:pt x="238" y="326"/>
                  <a:pt x="238" y="325"/>
                </a:cubicBezTo>
                <a:cubicBezTo>
                  <a:pt x="238" y="325"/>
                  <a:pt x="238" y="324"/>
                  <a:pt x="238" y="324"/>
                </a:cubicBezTo>
                <a:cubicBezTo>
                  <a:pt x="238" y="323"/>
                  <a:pt x="239" y="322"/>
                  <a:pt x="239" y="322"/>
                </a:cubicBezTo>
                <a:cubicBezTo>
                  <a:pt x="239" y="322"/>
                  <a:pt x="241" y="322"/>
                  <a:pt x="240" y="321"/>
                </a:cubicBezTo>
                <a:lnTo>
                  <a:pt x="240" y="318"/>
                </a:lnTo>
                <a:close/>
                <a:moveTo>
                  <a:pt x="137" y="469"/>
                </a:moveTo>
                <a:cubicBezTo>
                  <a:pt x="137" y="469"/>
                  <a:pt x="137" y="468"/>
                  <a:pt x="137" y="468"/>
                </a:cubicBezTo>
                <a:cubicBezTo>
                  <a:pt x="136" y="468"/>
                  <a:pt x="136" y="467"/>
                  <a:pt x="136" y="466"/>
                </a:cubicBezTo>
                <a:cubicBezTo>
                  <a:pt x="135" y="466"/>
                  <a:pt x="134" y="466"/>
                  <a:pt x="134" y="466"/>
                </a:cubicBezTo>
                <a:cubicBezTo>
                  <a:pt x="133" y="465"/>
                  <a:pt x="134" y="465"/>
                  <a:pt x="133" y="463"/>
                </a:cubicBezTo>
                <a:cubicBezTo>
                  <a:pt x="133" y="463"/>
                  <a:pt x="132" y="460"/>
                  <a:pt x="132" y="459"/>
                </a:cubicBezTo>
                <a:cubicBezTo>
                  <a:pt x="133" y="459"/>
                  <a:pt x="135" y="458"/>
                  <a:pt x="135" y="459"/>
                </a:cubicBezTo>
                <a:cubicBezTo>
                  <a:pt x="135" y="459"/>
                  <a:pt x="135" y="459"/>
                  <a:pt x="135" y="459"/>
                </a:cubicBezTo>
                <a:cubicBezTo>
                  <a:pt x="135" y="459"/>
                  <a:pt x="137" y="459"/>
                  <a:pt x="137" y="460"/>
                </a:cubicBezTo>
                <a:cubicBezTo>
                  <a:pt x="138" y="460"/>
                  <a:pt x="138" y="461"/>
                  <a:pt x="138" y="461"/>
                </a:cubicBezTo>
                <a:cubicBezTo>
                  <a:pt x="139" y="461"/>
                  <a:pt x="140" y="461"/>
                  <a:pt x="140" y="463"/>
                </a:cubicBezTo>
                <a:cubicBezTo>
                  <a:pt x="143" y="462"/>
                  <a:pt x="145" y="464"/>
                  <a:pt x="148" y="464"/>
                </a:cubicBezTo>
                <a:cubicBezTo>
                  <a:pt x="151" y="465"/>
                  <a:pt x="160" y="465"/>
                  <a:pt x="164" y="465"/>
                </a:cubicBezTo>
                <a:cubicBezTo>
                  <a:pt x="166" y="465"/>
                  <a:pt x="167" y="464"/>
                  <a:pt x="168" y="464"/>
                </a:cubicBezTo>
                <a:cubicBezTo>
                  <a:pt x="169" y="463"/>
                  <a:pt x="169" y="463"/>
                  <a:pt x="170" y="463"/>
                </a:cubicBezTo>
                <a:cubicBezTo>
                  <a:pt x="171" y="462"/>
                  <a:pt x="171" y="463"/>
                  <a:pt x="172" y="463"/>
                </a:cubicBezTo>
                <a:cubicBezTo>
                  <a:pt x="174" y="462"/>
                  <a:pt x="176" y="461"/>
                  <a:pt x="178" y="460"/>
                </a:cubicBezTo>
                <a:cubicBezTo>
                  <a:pt x="179" y="460"/>
                  <a:pt x="179" y="460"/>
                  <a:pt x="179" y="460"/>
                </a:cubicBezTo>
                <a:cubicBezTo>
                  <a:pt x="179" y="461"/>
                  <a:pt x="178" y="461"/>
                  <a:pt x="176" y="461"/>
                </a:cubicBezTo>
                <a:cubicBezTo>
                  <a:pt x="176" y="463"/>
                  <a:pt x="174" y="463"/>
                  <a:pt x="172" y="464"/>
                </a:cubicBezTo>
                <a:cubicBezTo>
                  <a:pt x="172" y="464"/>
                  <a:pt x="172" y="465"/>
                  <a:pt x="172" y="465"/>
                </a:cubicBezTo>
                <a:cubicBezTo>
                  <a:pt x="171" y="465"/>
                  <a:pt x="171" y="465"/>
                  <a:pt x="170" y="465"/>
                </a:cubicBezTo>
                <a:cubicBezTo>
                  <a:pt x="166" y="466"/>
                  <a:pt x="161" y="468"/>
                  <a:pt x="156" y="469"/>
                </a:cubicBezTo>
                <a:cubicBezTo>
                  <a:pt x="153" y="469"/>
                  <a:pt x="149" y="468"/>
                  <a:pt x="146" y="469"/>
                </a:cubicBezTo>
                <a:cubicBezTo>
                  <a:pt x="142" y="469"/>
                  <a:pt x="141" y="470"/>
                  <a:pt x="137" y="469"/>
                </a:cubicBezTo>
                <a:close/>
                <a:moveTo>
                  <a:pt x="152" y="481"/>
                </a:moveTo>
                <a:cubicBezTo>
                  <a:pt x="152" y="481"/>
                  <a:pt x="152" y="481"/>
                  <a:pt x="151" y="481"/>
                </a:cubicBezTo>
                <a:cubicBezTo>
                  <a:pt x="150" y="481"/>
                  <a:pt x="150" y="482"/>
                  <a:pt x="148" y="482"/>
                </a:cubicBezTo>
                <a:cubicBezTo>
                  <a:pt x="147" y="482"/>
                  <a:pt x="147" y="481"/>
                  <a:pt x="146" y="481"/>
                </a:cubicBezTo>
                <a:cubicBezTo>
                  <a:pt x="146" y="481"/>
                  <a:pt x="144" y="481"/>
                  <a:pt x="143" y="480"/>
                </a:cubicBezTo>
                <a:cubicBezTo>
                  <a:pt x="143" y="480"/>
                  <a:pt x="143" y="479"/>
                  <a:pt x="143" y="479"/>
                </a:cubicBezTo>
                <a:cubicBezTo>
                  <a:pt x="142" y="478"/>
                  <a:pt x="141" y="478"/>
                  <a:pt x="140" y="476"/>
                </a:cubicBezTo>
                <a:cubicBezTo>
                  <a:pt x="146" y="476"/>
                  <a:pt x="150" y="479"/>
                  <a:pt x="155" y="480"/>
                </a:cubicBezTo>
                <a:cubicBezTo>
                  <a:pt x="154" y="481"/>
                  <a:pt x="153" y="480"/>
                  <a:pt x="152" y="481"/>
                </a:cubicBezTo>
                <a:close/>
                <a:moveTo>
                  <a:pt x="167" y="486"/>
                </a:moveTo>
                <a:cubicBezTo>
                  <a:pt x="168" y="486"/>
                  <a:pt x="168" y="486"/>
                  <a:pt x="168" y="486"/>
                </a:cubicBezTo>
                <a:cubicBezTo>
                  <a:pt x="168" y="488"/>
                  <a:pt x="164" y="486"/>
                  <a:pt x="167" y="486"/>
                </a:cubicBezTo>
                <a:close/>
                <a:moveTo>
                  <a:pt x="158" y="454"/>
                </a:moveTo>
                <a:cubicBezTo>
                  <a:pt x="161" y="453"/>
                  <a:pt x="164" y="454"/>
                  <a:pt x="166" y="453"/>
                </a:cubicBezTo>
                <a:cubicBezTo>
                  <a:pt x="167" y="453"/>
                  <a:pt x="168" y="452"/>
                  <a:pt x="169" y="452"/>
                </a:cubicBezTo>
                <a:cubicBezTo>
                  <a:pt x="171" y="452"/>
                  <a:pt x="172" y="452"/>
                  <a:pt x="173" y="451"/>
                </a:cubicBezTo>
                <a:cubicBezTo>
                  <a:pt x="173" y="451"/>
                  <a:pt x="175" y="451"/>
                  <a:pt x="175" y="450"/>
                </a:cubicBezTo>
                <a:cubicBezTo>
                  <a:pt x="175" y="450"/>
                  <a:pt x="176" y="450"/>
                  <a:pt x="178" y="449"/>
                </a:cubicBezTo>
                <a:cubicBezTo>
                  <a:pt x="178" y="449"/>
                  <a:pt x="179" y="448"/>
                  <a:pt x="180" y="448"/>
                </a:cubicBezTo>
                <a:cubicBezTo>
                  <a:pt x="181" y="447"/>
                  <a:pt x="181" y="447"/>
                  <a:pt x="181" y="447"/>
                </a:cubicBezTo>
                <a:cubicBezTo>
                  <a:pt x="182" y="446"/>
                  <a:pt x="182" y="447"/>
                  <a:pt x="182" y="447"/>
                </a:cubicBezTo>
                <a:cubicBezTo>
                  <a:pt x="183" y="446"/>
                  <a:pt x="182" y="446"/>
                  <a:pt x="182" y="446"/>
                </a:cubicBezTo>
                <a:cubicBezTo>
                  <a:pt x="184" y="445"/>
                  <a:pt x="186" y="447"/>
                  <a:pt x="186" y="445"/>
                </a:cubicBezTo>
                <a:cubicBezTo>
                  <a:pt x="187" y="445"/>
                  <a:pt x="186" y="445"/>
                  <a:pt x="186" y="445"/>
                </a:cubicBezTo>
                <a:cubicBezTo>
                  <a:pt x="186" y="446"/>
                  <a:pt x="187" y="446"/>
                  <a:pt x="187" y="446"/>
                </a:cubicBezTo>
                <a:cubicBezTo>
                  <a:pt x="187" y="446"/>
                  <a:pt x="187" y="445"/>
                  <a:pt x="187" y="445"/>
                </a:cubicBezTo>
                <a:cubicBezTo>
                  <a:pt x="188" y="445"/>
                  <a:pt x="188" y="445"/>
                  <a:pt x="188" y="444"/>
                </a:cubicBezTo>
                <a:cubicBezTo>
                  <a:pt x="189" y="444"/>
                  <a:pt x="190" y="444"/>
                  <a:pt x="190" y="443"/>
                </a:cubicBezTo>
                <a:cubicBezTo>
                  <a:pt x="191" y="443"/>
                  <a:pt x="192" y="443"/>
                  <a:pt x="192" y="442"/>
                </a:cubicBezTo>
                <a:cubicBezTo>
                  <a:pt x="194" y="441"/>
                  <a:pt x="198" y="439"/>
                  <a:pt x="199" y="437"/>
                </a:cubicBezTo>
                <a:cubicBezTo>
                  <a:pt x="200" y="436"/>
                  <a:pt x="200" y="437"/>
                  <a:pt x="201" y="437"/>
                </a:cubicBezTo>
                <a:cubicBezTo>
                  <a:pt x="199" y="440"/>
                  <a:pt x="200" y="443"/>
                  <a:pt x="199" y="445"/>
                </a:cubicBezTo>
                <a:cubicBezTo>
                  <a:pt x="199" y="446"/>
                  <a:pt x="199" y="445"/>
                  <a:pt x="199" y="446"/>
                </a:cubicBezTo>
                <a:cubicBezTo>
                  <a:pt x="199" y="447"/>
                  <a:pt x="199" y="448"/>
                  <a:pt x="198" y="449"/>
                </a:cubicBezTo>
                <a:cubicBezTo>
                  <a:pt x="198" y="449"/>
                  <a:pt x="198" y="449"/>
                  <a:pt x="198" y="450"/>
                </a:cubicBezTo>
                <a:cubicBezTo>
                  <a:pt x="198" y="450"/>
                  <a:pt x="198" y="450"/>
                  <a:pt x="198" y="450"/>
                </a:cubicBezTo>
                <a:cubicBezTo>
                  <a:pt x="197" y="451"/>
                  <a:pt x="197" y="451"/>
                  <a:pt x="197" y="452"/>
                </a:cubicBezTo>
                <a:cubicBezTo>
                  <a:pt x="197" y="453"/>
                  <a:pt x="196" y="452"/>
                  <a:pt x="196" y="453"/>
                </a:cubicBezTo>
                <a:cubicBezTo>
                  <a:pt x="196" y="454"/>
                  <a:pt x="196" y="455"/>
                  <a:pt x="195" y="456"/>
                </a:cubicBezTo>
                <a:cubicBezTo>
                  <a:pt x="195" y="457"/>
                  <a:pt x="195" y="456"/>
                  <a:pt x="195" y="457"/>
                </a:cubicBezTo>
                <a:cubicBezTo>
                  <a:pt x="194" y="457"/>
                  <a:pt x="194" y="458"/>
                  <a:pt x="194" y="458"/>
                </a:cubicBezTo>
                <a:cubicBezTo>
                  <a:pt x="194" y="459"/>
                  <a:pt x="193" y="459"/>
                  <a:pt x="193" y="460"/>
                </a:cubicBezTo>
                <a:cubicBezTo>
                  <a:pt x="193" y="461"/>
                  <a:pt x="192" y="463"/>
                  <a:pt x="191" y="464"/>
                </a:cubicBezTo>
                <a:cubicBezTo>
                  <a:pt x="191" y="464"/>
                  <a:pt x="190" y="465"/>
                  <a:pt x="190" y="465"/>
                </a:cubicBezTo>
                <a:cubicBezTo>
                  <a:pt x="190" y="465"/>
                  <a:pt x="190" y="466"/>
                  <a:pt x="190" y="466"/>
                </a:cubicBezTo>
                <a:cubicBezTo>
                  <a:pt x="188" y="468"/>
                  <a:pt x="185" y="469"/>
                  <a:pt x="184" y="471"/>
                </a:cubicBezTo>
                <a:cubicBezTo>
                  <a:pt x="184" y="471"/>
                  <a:pt x="183" y="472"/>
                  <a:pt x="183" y="472"/>
                </a:cubicBezTo>
                <a:cubicBezTo>
                  <a:pt x="182" y="472"/>
                  <a:pt x="181" y="473"/>
                  <a:pt x="179" y="473"/>
                </a:cubicBezTo>
                <a:cubicBezTo>
                  <a:pt x="178" y="473"/>
                  <a:pt x="178" y="474"/>
                  <a:pt x="176" y="474"/>
                </a:cubicBezTo>
                <a:cubicBezTo>
                  <a:pt x="176" y="475"/>
                  <a:pt x="174" y="474"/>
                  <a:pt x="173" y="475"/>
                </a:cubicBezTo>
                <a:cubicBezTo>
                  <a:pt x="173" y="475"/>
                  <a:pt x="173" y="475"/>
                  <a:pt x="172" y="475"/>
                </a:cubicBezTo>
                <a:cubicBezTo>
                  <a:pt x="172" y="475"/>
                  <a:pt x="169" y="477"/>
                  <a:pt x="167" y="476"/>
                </a:cubicBezTo>
                <a:cubicBezTo>
                  <a:pt x="168" y="475"/>
                  <a:pt x="169" y="475"/>
                  <a:pt x="170" y="474"/>
                </a:cubicBezTo>
                <a:cubicBezTo>
                  <a:pt x="171" y="474"/>
                  <a:pt x="171" y="474"/>
                  <a:pt x="171" y="474"/>
                </a:cubicBezTo>
                <a:cubicBezTo>
                  <a:pt x="172" y="473"/>
                  <a:pt x="173" y="474"/>
                  <a:pt x="173" y="473"/>
                </a:cubicBezTo>
                <a:cubicBezTo>
                  <a:pt x="174" y="473"/>
                  <a:pt x="174" y="472"/>
                  <a:pt x="175" y="471"/>
                </a:cubicBezTo>
                <a:cubicBezTo>
                  <a:pt x="174" y="469"/>
                  <a:pt x="171" y="470"/>
                  <a:pt x="169" y="471"/>
                </a:cubicBezTo>
                <a:cubicBezTo>
                  <a:pt x="168" y="472"/>
                  <a:pt x="167" y="472"/>
                  <a:pt x="167" y="472"/>
                </a:cubicBezTo>
                <a:cubicBezTo>
                  <a:pt x="166" y="472"/>
                  <a:pt x="166" y="472"/>
                  <a:pt x="166" y="473"/>
                </a:cubicBezTo>
                <a:cubicBezTo>
                  <a:pt x="166" y="473"/>
                  <a:pt x="164" y="473"/>
                  <a:pt x="164" y="473"/>
                </a:cubicBezTo>
                <a:cubicBezTo>
                  <a:pt x="162" y="475"/>
                  <a:pt x="156" y="474"/>
                  <a:pt x="153" y="473"/>
                </a:cubicBezTo>
                <a:cubicBezTo>
                  <a:pt x="152" y="473"/>
                  <a:pt x="152" y="473"/>
                  <a:pt x="152" y="472"/>
                </a:cubicBezTo>
                <a:cubicBezTo>
                  <a:pt x="156" y="472"/>
                  <a:pt x="160" y="471"/>
                  <a:pt x="164" y="470"/>
                </a:cubicBezTo>
                <a:cubicBezTo>
                  <a:pt x="166" y="470"/>
                  <a:pt x="169" y="470"/>
                  <a:pt x="171" y="469"/>
                </a:cubicBezTo>
                <a:cubicBezTo>
                  <a:pt x="172" y="469"/>
                  <a:pt x="173" y="468"/>
                  <a:pt x="175" y="468"/>
                </a:cubicBezTo>
                <a:cubicBezTo>
                  <a:pt x="175" y="467"/>
                  <a:pt x="176" y="467"/>
                  <a:pt x="176" y="467"/>
                </a:cubicBezTo>
                <a:cubicBezTo>
                  <a:pt x="179" y="466"/>
                  <a:pt x="180" y="464"/>
                  <a:pt x="182" y="463"/>
                </a:cubicBezTo>
                <a:cubicBezTo>
                  <a:pt x="183" y="463"/>
                  <a:pt x="184" y="462"/>
                  <a:pt x="184" y="461"/>
                </a:cubicBezTo>
                <a:cubicBezTo>
                  <a:pt x="184" y="460"/>
                  <a:pt x="185" y="461"/>
                  <a:pt x="186" y="460"/>
                </a:cubicBezTo>
                <a:cubicBezTo>
                  <a:pt x="187" y="460"/>
                  <a:pt x="188" y="459"/>
                  <a:pt x="189" y="458"/>
                </a:cubicBezTo>
                <a:cubicBezTo>
                  <a:pt x="190" y="456"/>
                  <a:pt x="192" y="453"/>
                  <a:pt x="193" y="451"/>
                </a:cubicBezTo>
                <a:cubicBezTo>
                  <a:pt x="194" y="449"/>
                  <a:pt x="194" y="448"/>
                  <a:pt x="194" y="446"/>
                </a:cubicBezTo>
                <a:cubicBezTo>
                  <a:pt x="192" y="445"/>
                  <a:pt x="193" y="448"/>
                  <a:pt x="193" y="448"/>
                </a:cubicBezTo>
                <a:cubicBezTo>
                  <a:pt x="193" y="448"/>
                  <a:pt x="192" y="448"/>
                  <a:pt x="192" y="448"/>
                </a:cubicBezTo>
                <a:cubicBezTo>
                  <a:pt x="192" y="448"/>
                  <a:pt x="192" y="449"/>
                  <a:pt x="192" y="449"/>
                </a:cubicBezTo>
                <a:cubicBezTo>
                  <a:pt x="191" y="450"/>
                  <a:pt x="188" y="452"/>
                  <a:pt x="188" y="455"/>
                </a:cubicBezTo>
                <a:cubicBezTo>
                  <a:pt x="187" y="454"/>
                  <a:pt x="186" y="454"/>
                  <a:pt x="185" y="454"/>
                </a:cubicBezTo>
                <a:cubicBezTo>
                  <a:pt x="185" y="455"/>
                  <a:pt x="184" y="454"/>
                  <a:pt x="183" y="455"/>
                </a:cubicBezTo>
                <a:cubicBezTo>
                  <a:pt x="183" y="455"/>
                  <a:pt x="182" y="456"/>
                  <a:pt x="182" y="456"/>
                </a:cubicBezTo>
                <a:cubicBezTo>
                  <a:pt x="182" y="456"/>
                  <a:pt x="181" y="456"/>
                  <a:pt x="181" y="456"/>
                </a:cubicBezTo>
                <a:cubicBezTo>
                  <a:pt x="180" y="456"/>
                  <a:pt x="180" y="456"/>
                  <a:pt x="180" y="456"/>
                </a:cubicBezTo>
                <a:cubicBezTo>
                  <a:pt x="180" y="457"/>
                  <a:pt x="179" y="457"/>
                  <a:pt x="178" y="457"/>
                </a:cubicBezTo>
                <a:cubicBezTo>
                  <a:pt x="177" y="458"/>
                  <a:pt x="176" y="459"/>
                  <a:pt x="173" y="459"/>
                </a:cubicBezTo>
                <a:cubicBezTo>
                  <a:pt x="173" y="459"/>
                  <a:pt x="172" y="459"/>
                  <a:pt x="172" y="459"/>
                </a:cubicBezTo>
                <a:cubicBezTo>
                  <a:pt x="172" y="460"/>
                  <a:pt x="171" y="459"/>
                  <a:pt x="169" y="460"/>
                </a:cubicBezTo>
                <a:cubicBezTo>
                  <a:pt x="168" y="460"/>
                  <a:pt x="167" y="461"/>
                  <a:pt x="166" y="461"/>
                </a:cubicBezTo>
                <a:cubicBezTo>
                  <a:pt x="166" y="461"/>
                  <a:pt x="165" y="461"/>
                  <a:pt x="164" y="461"/>
                </a:cubicBezTo>
                <a:cubicBezTo>
                  <a:pt x="164" y="461"/>
                  <a:pt x="164" y="461"/>
                  <a:pt x="164" y="461"/>
                </a:cubicBezTo>
                <a:cubicBezTo>
                  <a:pt x="161" y="462"/>
                  <a:pt x="159" y="461"/>
                  <a:pt x="157" y="461"/>
                </a:cubicBezTo>
                <a:cubicBezTo>
                  <a:pt x="155" y="461"/>
                  <a:pt x="153" y="461"/>
                  <a:pt x="151" y="461"/>
                </a:cubicBezTo>
                <a:cubicBezTo>
                  <a:pt x="150" y="461"/>
                  <a:pt x="149" y="460"/>
                  <a:pt x="148" y="460"/>
                </a:cubicBezTo>
                <a:cubicBezTo>
                  <a:pt x="148" y="460"/>
                  <a:pt x="147" y="461"/>
                  <a:pt x="146" y="460"/>
                </a:cubicBezTo>
                <a:cubicBezTo>
                  <a:pt x="146" y="460"/>
                  <a:pt x="146" y="460"/>
                  <a:pt x="145" y="460"/>
                </a:cubicBezTo>
                <a:cubicBezTo>
                  <a:pt x="145" y="460"/>
                  <a:pt x="144" y="459"/>
                  <a:pt x="143" y="459"/>
                </a:cubicBezTo>
                <a:cubicBezTo>
                  <a:pt x="143" y="459"/>
                  <a:pt x="142" y="459"/>
                  <a:pt x="142" y="458"/>
                </a:cubicBezTo>
                <a:cubicBezTo>
                  <a:pt x="146" y="457"/>
                  <a:pt x="150" y="456"/>
                  <a:pt x="154" y="455"/>
                </a:cubicBezTo>
                <a:cubicBezTo>
                  <a:pt x="155" y="454"/>
                  <a:pt x="157" y="454"/>
                  <a:pt x="158" y="454"/>
                </a:cubicBezTo>
                <a:close/>
                <a:moveTo>
                  <a:pt x="132" y="447"/>
                </a:moveTo>
                <a:cubicBezTo>
                  <a:pt x="134" y="446"/>
                  <a:pt x="137" y="448"/>
                  <a:pt x="139" y="449"/>
                </a:cubicBezTo>
                <a:cubicBezTo>
                  <a:pt x="140" y="449"/>
                  <a:pt x="140" y="449"/>
                  <a:pt x="140" y="449"/>
                </a:cubicBezTo>
                <a:cubicBezTo>
                  <a:pt x="141" y="450"/>
                  <a:pt x="143" y="450"/>
                  <a:pt x="145" y="450"/>
                </a:cubicBezTo>
                <a:cubicBezTo>
                  <a:pt x="145" y="450"/>
                  <a:pt x="145" y="451"/>
                  <a:pt x="145" y="451"/>
                </a:cubicBezTo>
                <a:cubicBezTo>
                  <a:pt x="146" y="451"/>
                  <a:pt x="147" y="452"/>
                  <a:pt x="149" y="452"/>
                </a:cubicBezTo>
                <a:cubicBezTo>
                  <a:pt x="150" y="453"/>
                  <a:pt x="152" y="453"/>
                  <a:pt x="154" y="453"/>
                </a:cubicBezTo>
                <a:cubicBezTo>
                  <a:pt x="153" y="454"/>
                  <a:pt x="152" y="454"/>
                  <a:pt x="151" y="454"/>
                </a:cubicBezTo>
                <a:cubicBezTo>
                  <a:pt x="150" y="454"/>
                  <a:pt x="149" y="455"/>
                  <a:pt x="148" y="455"/>
                </a:cubicBezTo>
                <a:cubicBezTo>
                  <a:pt x="147" y="455"/>
                  <a:pt x="148" y="455"/>
                  <a:pt x="147" y="455"/>
                </a:cubicBezTo>
                <a:cubicBezTo>
                  <a:pt x="146" y="455"/>
                  <a:pt x="145" y="455"/>
                  <a:pt x="145" y="455"/>
                </a:cubicBezTo>
                <a:cubicBezTo>
                  <a:pt x="144" y="455"/>
                  <a:pt x="145" y="456"/>
                  <a:pt x="144" y="456"/>
                </a:cubicBezTo>
                <a:cubicBezTo>
                  <a:pt x="143" y="456"/>
                  <a:pt x="143" y="456"/>
                  <a:pt x="142" y="456"/>
                </a:cubicBezTo>
                <a:cubicBezTo>
                  <a:pt x="141" y="456"/>
                  <a:pt x="141" y="456"/>
                  <a:pt x="140" y="456"/>
                </a:cubicBezTo>
                <a:cubicBezTo>
                  <a:pt x="139" y="456"/>
                  <a:pt x="138" y="456"/>
                  <a:pt x="137" y="456"/>
                </a:cubicBezTo>
                <a:cubicBezTo>
                  <a:pt x="137" y="456"/>
                  <a:pt x="137" y="455"/>
                  <a:pt x="137" y="455"/>
                </a:cubicBezTo>
                <a:cubicBezTo>
                  <a:pt x="136" y="455"/>
                  <a:pt x="136" y="455"/>
                  <a:pt x="135" y="455"/>
                </a:cubicBezTo>
                <a:cubicBezTo>
                  <a:pt x="134" y="453"/>
                  <a:pt x="133" y="452"/>
                  <a:pt x="133" y="451"/>
                </a:cubicBezTo>
                <a:cubicBezTo>
                  <a:pt x="133" y="449"/>
                  <a:pt x="131" y="449"/>
                  <a:pt x="131" y="447"/>
                </a:cubicBezTo>
                <a:lnTo>
                  <a:pt x="132" y="447"/>
                </a:lnTo>
                <a:close/>
                <a:moveTo>
                  <a:pt x="132" y="424"/>
                </a:moveTo>
                <a:cubicBezTo>
                  <a:pt x="132" y="424"/>
                  <a:pt x="130" y="425"/>
                  <a:pt x="130" y="424"/>
                </a:cubicBezTo>
                <a:cubicBezTo>
                  <a:pt x="129" y="423"/>
                  <a:pt x="127" y="424"/>
                  <a:pt x="126" y="423"/>
                </a:cubicBezTo>
                <a:cubicBezTo>
                  <a:pt x="125" y="423"/>
                  <a:pt x="125" y="422"/>
                  <a:pt x="124" y="422"/>
                </a:cubicBezTo>
                <a:cubicBezTo>
                  <a:pt x="124" y="421"/>
                  <a:pt x="123" y="421"/>
                  <a:pt x="123" y="419"/>
                </a:cubicBezTo>
                <a:cubicBezTo>
                  <a:pt x="128" y="419"/>
                  <a:pt x="128" y="423"/>
                  <a:pt x="132" y="424"/>
                </a:cubicBezTo>
                <a:close/>
                <a:moveTo>
                  <a:pt x="130" y="447"/>
                </a:moveTo>
                <a:cubicBezTo>
                  <a:pt x="129" y="447"/>
                  <a:pt x="128" y="448"/>
                  <a:pt x="127" y="447"/>
                </a:cubicBezTo>
                <a:cubicBezTo>
                  <a:pt x="128" y="445"/>
                  <a:pt x="128" y="446"/>
                  <a:pt x="130" y="447"/>
                </a:cubicBezTo>
                <a:close/>
                <a:moveTo>
                  <a:pt x="127" y="439"/>
                </a:moveTo>
                <a:cubicBezTo>
                  <a:pt x="127" y="440"/>
                  <a:pt x="128" y="442"/>
                  <a:pt x="129" y="443"/>
                </a:cubicBezTo>
                <a:cubicBezTo>
                  <a:pt x="128" y="443"/>
                  <a:pt x="129" y="446"/>
                  <a:pt x="127" y="445"/>
                </a:cubicBezTo>
                <a:cubicBezTo>
                  <a:pt x="126" y="442"/>
                  <a:pt x="125" y="439"/>
                  <a:pt x="124" y="436"/>
                </a:cubicBezTo>
                <a:cubicBezTo>
                  <a:pt x="126" y="436"/>
                  <a:pt x="126" y="438"/>
                  <a:pt x="127" y="439"/>
                </a:cubicBezTo>
                <a:close/>
                <a:moveTo>
                  <a:pt x="122" y="449"/>
                </a:moveTo>
                <a:cubicBezTo>
                  <a:pt x="122" y="449"/>
                  <a:pt x="123" y="449"/>
                  <a:pt x="123" y="450"/>
                </a:cubicBezTo>
                <a:cubicBezTo>
                  <a:pt x="123" y="451"/>
                  <a:pt x="124" y="453"/>
                  <a:pt x="125" y="455"/>
                </a:cubicBezTo>
                <a:cubicBezTo>
                  <a:pt x="125" y="455"/>
                  <a:pt x="125" y="456"/>
                  <a:pt x="125" y="456"/>
                </a:cubicBezTo>
                <a:cubicBezTo>
                  <a:pt x="126" y="457"/>
                  <a:pt x="126" y="457"/>
                  <a:pt x="126" y="457"/>
                </a:cubicBezTo>
                <a:cubicBezTo>
                  <a:pt x="126" y="459"/>
                  <a:pt x="126" y="460"/>
                  <a:pt x="127" y="462"/>
                </a:cubicBezTo>
                <a:cubicBezTo>
                  <a:pt x="127" y="462"/>
                  <a:pt x="127" y="462"/>
                  <a:pt x="127" y="463"/>
                </a:cubicBezTo>
                <a:cubicBezTo>
                  <a:pt x="127" y="463"/>
                  <a:pt x="127" y="464"/>
                  <a:pt x="128" y="464"/>
                </a:cubicBezTo>
                <a:cubicBezTo>
                  <a:pt x="127" y="465"/>
                  <a:pt x="127" y="464"/>
                  <a:pt x="126" y="464"/>
                </a:cubicBezTo>
                <a:cubicBezTo>
                  <a:pt x="125" y="463"/>
                  <a:pt x="125" y="462"/>
                  <a:pt x="124" y="463"/>
                </a:cubicBezTo>
                <a:cubicBezTo>
                  <a:pt x="124" y="461"/>
                  <a:pt x="124" y="459"/>
                  <a:pt x="123" y="458"/>
                </a:cubicBezTo>
                <a:cubicBezTo>
                  <a:pt x="123" y="458"/>
                  <a:pt x="122" y="458"/>
                  <a:pt x="122" y="458"/>
                </a:cubicBezTo>
                <a:cubicBezTo>
                  <a:pt x="122" y="457"/>
                  <a:pt x="121" y="456"/>
                  <a:pt x="121" y="455"/>
                </a:cubicBezTo>
                <a:cubicBezTo>
                  <a:pt x="121" y="453"/>
                  <a:pt x="122" y="452"/>
                  <a:pt x="122" y="449"/>
                </a:cubicBezTo>
                <a:close/>
                <a:moveTo>
                  <a:pt x="158" y="398"/>
                </a:moveTo>
                <a:cubicBezTo>
                  <a:pt x="157" y="401"/>
                  <a:pt x="158" y="406"/>
                  <a:pt x="154" y="406"/>
                </a:cubicBezTo>
                <a:cubicBezTo>
                  <a:pt x="152" y="404"/>
                  <a:pt x="154" y="403"/>
                  <a:pt x="154" y="402"/>
                </a:cubicBezTo>
                <a:cubicBezTo>
                  <a:pt x="154" y="400"/>
                  <a:pt x="154" y="400"/>
                  <a:pt x="155" y="399"/>
                </a:cubicBezTo>
                <a:cubicBezTo>
                  <a:pt x="155" y="399"/>
                  <a:pt x="155" y="399"/>
                  <a:pt x="155" y="398"/>
                </a:cubicBezTo>
                <a:cubicBezTo>
                  <a:pt x="155" y="399"/>
                  <a:pt x="156" y="396"/>
                  <a:pt x="156" y="396"/>
                </a:cubicBezTo>
                <a:cubicBezTo>
                  <a:pt x="157" y="395"/>
                  <a:pt x="157" y="393"/>
                  <a:pt x="157" y="391"/>
                </a:cubicBezTo>
                <a:cubicBezTo>
                  <a:pt x="158" y="390"/>
                  <a:pt x="159" y="386"/>
                  <a:pt x="158" y="384"/>
                </a:cubicBezTo>
                <a:cubicBezTo>
                  <a:pt x="160" y="383"/>
                  <a:pt x="160" y="378"/>
                  <a:pt x="160" y="376"/>
                </a:cubicBezTo>
                <a:cubicBezTo>
                  <a:pt x="161" y="374"/>
                  <a:pt x="161" y="373"/>
                  <a:pt x="162" y="372"/>
                </a:cubicBezTo>
                <a:cubicBezTo>
                  <a:pt x="162" y="371"/>
                  <a:pt x="161" y="369"/>
                  <a:pt x="161" y="368"/>
                </a:cubicBezTo>
                <a:cubicBezTo>
                  <a:pt x="161" y="367"/>
                  <a:pt x="162" y="367"/>
                  <a:pt x="162" y="366"/>
                </a:cubicBezTo>
                <a:cubicBezTo>
                  <a:pt x="162" y="365"/>
                  <a:pt x="162" y="364"/>
                  <a:pt x="162" y="363"/>
                </a:cubicBezTo>
                <a:cubicBezTo>
                  <a:pt x="162" y="363"/>
                  <a:pt x="163" y="363"/>
                  <a:pt x="163" y="362"/>
                </a:cubicBezTo>
                <a:cubicBezTo>
                  <a:pt x="163" y="362"/>
                  <a:pt x="163" y="361"/>
                  <a:pt x="163" y="361"/>
                </a:cubicBezTo>
                <a:cubicBezTo>
                  <a:pt x="163" y="360"/>
                  <a:pt x="163" y="359"/>
                  <a:pt x="163" y="359"/>
                </a:cubicBezTo>
                <a:cubicBezTo>
                  <a:pt x="163" y="358"/>
                  <a:pt x="163" y="357"/>
                  <a:pt x="163" y="356"/>
                </a:cubicBezTo>
                <a:cubicBezTo>
                  <a:pt x="163" y="356"/>
                  <a:pt x="163" y="355"/>
                  <a:pt x="163" y="355"/>
                </a:cubicBezTo>
                <a:cubicBezTo>
                  <a:pt x="163" y="354"/>
                  <a:pt x="163" y="354"/>
                  <a:pt x="163" y="354"/>
                </a:cubicBezTo>
                <a:cubicBezTo>
                  <a:pt x="163" y="354"/>
                  <a:pt x="163" y="353"/>
                  <a:pt x="163" y="353"/>
                </a:cubicBezTo>
                <a:cubicBezTo>
                  <a:pt x="163" y="352"/>
                  <a:pt x="163" y="351"/>
                  <a:pt x="163" y="351"/>
                </a:cubicBezTo>
                <a:cubicBezTo>
                  <a:pt x="163" y="349"/>
                  <a:pt x="164" y="348"/>
                  <a:pt x="164" y="345"/>
                </a:cubicBezTo>
                <a:cubicBezTo>
                  <a:pt x="164" y="344"/>
                  <a:pt x="163" y="344"/>
                  <a:pt x="164" y="343"/>
                </a:cubicBezTo>
                <a:cubicBezTo>
                  <a:pt x="164" y="343"/>
                  <a:pt x="164" y="342"/>
                  <a:pt x="164" y="342"/>
                </a:cubicBezTo>
                <a:cubicBezTo>
                  <a:pt x="164" y="341"/>
                  <a:pt x="163" y="341"/>
                  <a:pt x="163" y="340"/>
                </a:cubicBezTo>
                <a:cubicBezTo>
                  <a:pt x="163" y="339"/>
                  <a:pt x="164" y="338"/>
                  <a:pt x="164" y="336"/>
                </a:cubicBezTo>
                <a:cubicBezTo>
                  <a:pt x="164" y="334"/>
                  <a:pt x="162" y="333"/>
                  <a:pt x="161" y="330"/>
                </a:cubicBezTo>
                <a:cubicBezTo>
                  <a:pt x="161" y="329"/>
                  <a:pt x="162" y="327"/>
                  <a:pt x="161" y="326"/>
                </a:cubicBezTo>
                <a:cubicBezTo>
                  <a:pt x="161" y="325"/>
                  <a:pt x="160" y="324"/>
                  <a:pt x="160" y="323"/>
                </a:cubicBezTo>
                <a:cubicBezTo>
                  <a:pt x="160" y="320"/>
                  <a:pt x="161" y="318"/>
                  <a:pt x="160" y="315"/>
                </a:cubicBezTo>
                <a:cubicBezTo>
                  <a:pt x="160" y="313"/>
                  <a:pt x="160" y="310"/>
                  <a:pt x="161" y="308"/>
                </a:cubicBezTo>
                <a:cubicBezTo>
                  <a:pt x="161" y="306"/>
                  <a:pt x="160" y="307"/>
                  <a:pt x="159" y="306"/>
                </a:cubicBezTo>
                <a:cubicBezTo>
                  <a:pt x="159" y="306"/>
                  <a:pt x="160" y="304"/>
                  <a:pt x="160" y="304"/>
                </a:cubicBezTo>
                <a:cubicBezTo>
                  <a:pt x="159" y="303"/>
                  <a:pt x="160" y="302"/>
                  <a:pt x="159" y="302"/>
                </a:cubicBezTo>
                <a:cubicBezTo>
                  <a:pt x="158" y="301"/>
                  <a:pt x="159" y="300"/>
                  <a:pt x="158" y="298"/>
                </a:cubicBezTo>
                <a:cubicBezTo>
                  <a:pt x="158" y="298"/>
                  <a:pt x="158" y="298"/>
                  <a:pt x="158" y="298"/>
                </a:cubicBezTo>
                <a:cubicBezTo>
                  <a:pt x="158" y="297"/>
                  <a:pt x="157" y="297"/>
                  <a:pt x="157" y="297"/>
                </a:cubicBezTo>
                <a:cubicBezTo>
                  <a:pt x="157" y="294"/>
                  <a:pt x="157" y="292"/>
                  <a:pt x="157" y="289"/>
                </a:cubicBezTo>
                <a:cubicBezTo>
                  <a:pt x="157" y="289"/>
                  <a:pt x="156" y="289"/>
                  <a:pt x="156" y="289"/>
                </a:cubicBezTo>
                <a:cubicBezTo>
                  <a:pt x="156" y="288"/>
                  <a:pt x="156" y="287"/>
                  <a:pt x="156" y="287"/>
                </a:cubicBezTo>
                <a:cubicBezTo>
                  <a:pt x="156" y="285"/>
                  <a:pt x="155" y="284"/>
                  <a:pt x="154" y="283"/>
                </a:cubicBezTo>
                <a:cubicBezTo>
                  <a:pt x="154" y="282"/>
                  <a:pt x="154" y="280"/>
                  <a:pt x="152" y="280"/>
                </a:cubicBezTo>
                <a:cubicBezTo>
                  <a:pt x="152" y="278"/>
                  <a:pt x="153" y="278"/>
                  <a:pt x="153" y="276"/>
                </a:cubicBezTo>
                <a:cubicBezTo>
                  <a:pt x="152" y="273"/>
                  <a:pt x="151" y="272"/>
                  <a:pt x="151" y="268"/>
                </a:cubicBezTo>
                <a:cubicBezTo>
                  <a:pt x="151" y="268"/>
                  <a:pt x="151" y="268"/>
                  <a:pt x="151" y="267"/>
                </a:cubicBezTo>
                <a:cubicBezTo>
                  <a:pt x="151" y="267"/>
                  <a:pt x="151" y="266"/>
                  <a:pt x="151" y="266"/>
                </a:cubicBezTo>
                <a:cubicBezTo>
                  <a:pt x="151" y="264"/>
                  <a:pt x="151" y="262"/>
                  <a:pt x="151" y="261"/>
                </a:cubicBezTo>
                <a:cubicBezTo>
                  <a:pt x="151" y="261"/>
                  <a:pt x="150" y="261"/>
                  <a:pt x="150" y="261"/>
                </a:cubicBezTo>
                <a:cubicBezTo>
                  <a:pt x="150" y="259"/>
                  <a:pt x="150" y="256"/>
                  <a:pt x="149" y="254"/>
                </a:cubicBezTo>
                <a:cubicBezTo>
                  <a:pt x="149" y="254"/>
                  <a:pt x="148" y="254"/>
                  <a:pt x="148" y="253"/>
                </a:cubicBezTo>
                <a:cubicBezTo>
                  <a:pt x="148" y="252"/>
                  <a:pt x="149" y="251"/>
                  <a:pt x="148" y="251"/>
                </a:cubicBezTo>
                <a:cubicBezTo>
                  <a:pt x="148" y="250"/>
                  <a:pt x="148" y="250"/>
                  <a:pt x="148" y="250"/>
                </a:cubicBezTo>
                <a:cubicBezTo>
                  <a:pt x="148" y="249"/>
                  <a:pt x="147" y="249"/>
                  <a:pt x="147" y="249"/>
                </a:cubicBezTo>
                <a:cubicBezTo>
                  <a:pt x="147" y="248"/>
                  <a:pt x="148" y="247"/>
                  <a:pt x="148" y="246"/>
                </a:cubicBezTo>
                <a:cubicBezTo>
                  <a:pt x="148" y="245"/>
                  <a:pt x="146" y="243"/>
                  <a:pt x="146" y="242"/>
                </a:cubicBezTo>
                <a:cubicBezTo>
                  <a:pt x="146" y="240"/>
                  <a:pt x="148" y="237"/>
                  <a:pt x="148" y="235"/>
                </a:cubicBezTo>
                <a:cubicBezTo>
                  <a:pt x="150" y="235"/>
                  <a:pt x="150" y="234"/>
                  <a:pt x="151" y="233"/>
                </a:cubicBezTo>
                <a:cubicBezTo>
                  <a:pt x="151" y="233"/>
                  <a:pt x="152" y="232"/>
                  <a:pt x="152" y="232"/>
                </a:cubicBezTo>
                <a:cubicBezTo>
                  <a:pt x="155" y="232"/>
                  <a:pt x="159" y="233"/>
                  <a:pt x="163" y="233"/>
                </a:cubicBezTo>
                <a:cubicBezTo>
                  <a:pt x="163" y="234"/>
                  <a:pt x="165" y="234"/>
                  <a:pt x="166" y="234"/>
                </a:cubicBezTo>
                <a:cubicBezTo>
                  <a:pt x="166" y="234"/>
                  <a:pt x="166" y="235"/>
                  <a:pt x="166" y="235"/>
                </a:cubicBezTo>
                <a:cubicBezTo>
                  <a:pt x="167" y="236"/>
                  <a:pt x="168" y="235"/>
                  <a:pt x="169" y="236"/>
                </a:cubicBezTo>
                <a:cubicBezTo>
                  <a:pt x="170" y="236"/>
                  <a:pt x="172" y="237"/>
                  <a:pt x="174" y="237"/>
                </a:cubicBezTo>
                <a:cubicBezTo>
                  <a:pt x="174" y="237"/>
                  <a:pt x="174" y="238"/>
                  <a:pt x="175" y="238"/>
                </a:cubicBezTo>
                <a:cubicBezTo>
                  <a:pt x="175" y="238"/>
                  <a:pt x="175" y="238"/>
                  <a:pt x="175" y="238"/>
                </a:cubicBezTo>
                <a:cubicBezTo>
                  <a:pt x="177" y="238"/>
                  <a:pt x="180" y="239"/>
                  <a:pt x="182" y="240"/>
                </a:cubicBezTo>
                <a:cubicBezTo>
                  <a:pt x="185" y="241"/>
                  <a:pt x="186" y="242"/>
                  <a:pt x="189" y="242"/>
                </a:cubicBezTo>
                <a:cubicBezTo>
                  <a:pt x="189" y="242"/>
                  <a:pt x="190" y="242"/>
                  <a:pt x="190" y="242"/>
                </a:cubicBezTo>
                <a:cubicBezTo>
                  <a:pt x="191" y="242"/>
                  <a:pt x="194" y="243"/>
                  <a:pt x="196" y="243"/>
                </a:cubicBezTo>
                <a:cubicBezTo>
                  <a:pt x="196" y="243"/>
                  <a:pt x="197" y="243"/>
                  <a:pt x="197" y="243"/>
                </a:cubicBezTo>
                <a:cubicBezTo>
                  <a:pt x="197" y="243"/>
                  <a:pt x="198" y="244"/>
                  <a:pt x="199" y="243"/>
                </a:cubicBezTo>
                <a:cubicBezTo>
                  <a:pt x="200" y="243"/>
                  <a:pt x="200" y="243"/>
                  <a:pt x="201" y="243"/>
                </a:cubicBezTo>
                <a:cubicBezTo>
                  <a:pt x="204" y="244"/>
                  <a:pt x="205" y="245"/>
                  <a:pt x="208" y="246"/>
                </a:cubicBezTo>
                <a:cubicBezTo>
                  <a:pt x="207" y="249"/>
                  <a:pt x="207" y="249"/>
                  <a:pt x="206" y="251"/>
                </a:cubicBezTo>
                <a:cubicBezTo>
                  <a:pt x="205" y="253"/>
                  <a:pt x="207" y="253"/>
                  <a:pt x="207" y="254"/>
                </a:cubicBezTo>
                <a:cubicBezTo>
                  <a:pt x="206" y="255"/>
                  <a:pt x="206" y="257"/>
                  <a:pt x="205" y="258"/>
                </a:cubicBezTo>
                <a:cubicBezTo>
                  <a:pt x="205" y="259"/>
                  <a:pt x="204" y="260"/>
                  <a:pt x="205" y="261"/>
                </a:cubicBezTo>
                <a:cubicBezTo>
                  <a:pt x="207" y="261"/>
                  <a:pt x="206" y="260"/>
                  <a:pt x="207" y="259"/>
                </a:cubicBezTo>
                <a:cubicBezTo>
                  <a:pt x="207" y="258"/>
                  <a:pt x="208" y="258"/>
                  <a:pt x="208" y="258"/>
                </a:cubicBezTo>
                <a:cubicBezTo>
                  <a:pt x="209" y="257"/>
                  <a:pt x="210" y="255"/>
                  <a:pt x="211" y="256"/>
                </a:cubicBezTo>
                <a:cubicBezTo>
                  <a:pt x="211" y="259"/>
                  <a:pt x="210" y="261"/>
                  <a:pt x="209" y="264"/>
                </a:cubicBezTo>
                <a:cubicBezTo>
                  <a:pt x="209" y="265"/>
                  <a:pt x="208" y="265"/>
                  <a:pt x="208" y="265"/>
                </a:cubicBezTo>
                <a:cubicBezTo>
                  <a:pt x="208" y="266"/>
                  <a:pt x="208" y="267"/>
                  <a:pt x="208" y="268"/>
                </a:cubicBezTo>
                <a:cubicBezTo>
                  <a:pt x="207" y="268"/>
                  <a:pt x="208" y="271"/>
                  <a:pt x="207" y="271"/>
                </a:cubicBezTo>
                <a:cubicBezTo>
                  <a:pt x="207" y="271"/>
                  <a:pt x="207" y="271"/>
                  <a:pt x="207" y="271"/>
                </a:cubicBezTo>
                <a:cubicBezTo>
                  <a:pt x="206" y="271"/>
                  <a:pt x="207" y="272"/>
                  <a:pt x="207" y="272"/>
                </a:cubicBezTo>
                <a:cubicBezTo>
                  <a:pt x="206" y="273"/>
                  <a:pt x="206" y="274"/>
                  <a:pt x="205" y="275"/>
                </a:cubicBezTo>
                <a:cubicBezTo>
                  <a:pt x="205" y="275"/>
                  <a:pt x="205" y="275"/>
                  <a:pt x="205" y="276"/>
                </a:cubicBezTo>
                <a:cubicBezTo>
                  <a:pt x="205" y="276"/>
                  <a:pt x="203" y="279"/>
                  <a:pt x="203" y="280"/>
                </a:cubicBezTo>
                <a:cubicBezTo>
                  <a:pt x="203" y="280"/>
                  <a:pt x="203" y="281"/>
                  <a:pt x="203" y="281"/>
                </a:cubicBezTo>
                <a:cubicBezTo>
                  <a:pt x="203" y="281"/>
                  <a:pt x="202" y="281"/>
                  <a:pt x="202" y="281"/>
                </a:cubicBezTo>
                <a:cubicBezTo>
                  <a:pt x="202" y="281"/>
                  <a:pt x="202" y="282"/>
                  <a:pt x="202" y="282"/>
                </a:cubicBezTo>
                <a:cubicBezTo>
                  <a:pt x="202" y="282"/>
                  <a:pt x="202" y="282"/>
                  <a:pt x="202" y="282"/>
                </a:cubicBezTo>
                <a:cubicBezTo>
                  <a:pt x="202" y="282"/>
                  <a:pt x="202" y="283"/>
                  <a:pt x="202" y="283"/>
                </a:cubicBezTo>
                <a:cubicBezTo>
                  <a:pt x="202" y="283"/>
                  <a:pt x="201" y="283"/>
                  <a:pt x="201" y="283"/>
                </a:cubicBezTo>
                <a:cubicBezTo>
                  <a:pt x="201" y="283"/>
                  <a:pt x="201" y="284"/>
                  <a:pt x="201" y="284"/>
                </a:cubicBezTo>
                <a:cubicBezTo>
                  <a:pt x="201" y="284"/>
                  <a:pt x="201" y="284"/>
                  <a:pt x="201" y="284"/>
                </a:cubicBezTo>
                <a:cubicBezTo>
                  <a:pt x="200" y="286"/>
                  <a:pt x="200" y="287"/>
                  <a:pt x="199" y="288"/>
                </a:cubicBezTo>
                <a:cubicBezTo>
                  <a:pt x="199" y="289"/>
                  <a:pt x="199" y="288"/>
                  <a:pt x="199" y="289"/>
                </a:cubicBezTo>
                <a:cubicBezTo>
                  <a:pt x="199" y="289"/>
                  <a:pt x="199" y="290"/>
                  <a:pt x="199" y="290"/>
                </a:cubicBezTo>
                <a:cubicBezTo>
                  <a:pt x="199" y="291"/>
                  <a:pt x="198" y="290"/>
                  <a:pt x="198" y="290"/>
                </a:cubicBezTo>
                <a:cubicBezTo>
                  <a:pt x="198" y="291"/>
                  <a:pt x="198" y="291"/>
                  <a:pt x="198" y="292"/>
                </a:cubicBezTo>
                <a:cubicBezTo>
                  <a:pt x="198" y="292"/>
                  <a:pt x="198" y="291"/>
                  <a:pt x="198" y="292"/>
                </a:cubicBezTo>
                <a:cubicBezTo>
                  <a:pt x="197" y="292"/>
                  <a:pt x="198" y="293"/>
                  <a:pt x="198" y="293"/>
                </a:cubicBezTo>
                <a:cubicBezTo>
                  <a:pt x="197" y="293"/>
                  <a:pt x="197" y="293"/>
                  <a:pt x="197" y="293"/>
                </a:cubicBezTo>
                <a:cubicBezTo>
                  <a:pt x="197" y="293"/>
                  <a:pt x="197" y="294"/>
                  <a:pt x="197" y="294"/>
                </a:cubicBezTo>
                <a:cubicBezTo>
                  <a:pt x="197" y="294"/>
                  <a:pt x="196" y="294"/>
                  <a:pt x="196" y="294"/>
                </a:cubicBezTo>
                <a:cubicBezTo>
                  <a:pt x="196" y="294"/>
                  <a:pt x="196" y="295"/>
                  <a:pt x="196" y="295"/>
                </a:cubicBezTo>
                <a:cubicBezTo>
                  <a:pt x="196" y="295"/>
                  <a:pt x="196" y="295"/>
                  <a:pt x="196" y="295"/>
                </a:cubicBezTo>
                <a:cubicBezTo>
                  <a:pt x="196" y="295"/>
                  <a:pt x="196" y="296"/>
                  <a:pt x="196" y="296"/>
                </a:cubicBezTo>
                <a:cubicBezTo>
                  <a:pt x="195" y="297"/>
                  <a:pt x="196" y="298"/>
                  <a:pt x="195" y="298"/>
                </a:cubicBezTo>
                <a:cubicBezTo>
                  <a:pt x="194" y="299"/>
                  <a:pt x="194" y="301"/>
                  <a:pt x="193" y="303"/>
                </a:cubicBezTo>
                <a:cubicBezTo>
                  <a:pt x="193" y="303"/>
                  <a:pt x="193" y="303"/>
                  <a:pt x="193" y="303"/>
                </a:cubicBezTo>
                <a:cubicBezTo>
                  <a:pt x="193" y="305"/>
                  <a:pt x="192" y="307"/>
                  <a:pt x="190" y="308"/>
                </a:cubicBezTo>
                <a:cubicBezTo>
                  <a:pt x="191" y="309"/>
                  <a:pt x="190" y="311"/>
                  <a:pt x="189" y="312"/>
                </a:cubicBezTo>
                <a:cubicBezTo>
                  <a:pt x="189" y="312"/>
                  <a:pt x="189" y="313"/>
                  <a:pt x="189" y="313"/>
                </a:cubicBezTo>
                <a:cubicBezTo>
                  <a:pt x="189" y="313"/>
                  <a:pt x="189" y="313"/>
                  <a:pt x="188" y="313"/>
                </a:cubicBezTo>
                <a:cubicBezTo>
                  <a:pt x="188" y="314"/>
                  <a:pt x="188" y="315"/>
                  <a:pt x="188" y="316"/>
                </a:cubicBezTo>
                <a:cubicBezTo>
                  <a:pt x="188" y="317"/>
                  <a:pt x="187" y="317"/>
                  <a:pt x="187" y="318"/>
                </a:cubicBezTo>
                <a:cubicBezTo>
                  <a:pt x="186" y="319"/>
                  <a:pt x="186" y="320"/>
                  <a:pt x="186" y="321"/>
                </a:cubicBezTo>
                <a:cubicBezTo>
                  <a:pt x="186" y="322"/>
                  <a:pt x="186" y="321"/>
                  <a:pt x="185" y="322"/>
                </a:cubicBezTo>
                <a:cubicBezTo>
                  <a:pt x="185" y="324"/>
                  <a:pt x="183" y="326"/>
                  <a:pt x="184" y="329"/>
                </a:cubicBezTo>
                <a:cubicBezTo>
                  <a:pt x="181" y="331"/>
                  <a:pt x="181" y="334"/>
                  <a:pt x="181" y="337"/>
                </a:cubicBezTo>
                <a:cubicBezTo>
                  <a:pt x="181" y="338"/>
                  <a:pt x="180" y="338"/>
                  <a:pt x="180" y="339"/>
                </a:cubicBezTo>
                <a:cubicBezTo>
                  <a:pt x="180" y="340"/>
                  <a:pt x="180" y="340"/>
                  <a:pt x="179" y="341"/>
                </a:cubicBezTo>
                <a:cubicBezTo>
                  <a:pt x="179" y="341"/>
                  <a:pt x="179" y="342"/>
                  <a:pt x="179" y="342"/>
                </a:cubicBezTo>
                <a:cubicBezTo>
                  <a:pt x="179" y="343"/>
                  <a:pt x="178" y="342"/>
                  <a:pt x="178" y="342"/>
                </a:cubicBezTo>
                <a:cubicBezTo>
                  <a:pt x="178" y="344"/>
                  <a:pt x="178" y="345"/>
                  <a:pt x="177" y="346"/>
                </a:cubicBezTo>
                <a:cubicBezTo>
                  <a:pt x="177" y="347"/>
                  <a:pt x="176" y="347"/>
                  <a:pt x="176" y="347"/>
                </a:cubicBezTo>
                <a:cubicBezTo>
                  <a:pt x="176" y="348"/>
                  <a:pt x="176" y="348"/>
                  <a:pt x="176" y="349"/>
                </a:cubicBezTo>
                <a:cubicBezTo>
                  <a:pt x="176" y="349"/>
                  <a:pt x="175" y="349"/>
                  <a:pt x="175" y="350"/>
                </a:cubicBezTo>
                <a:cubicBezTo>
                  <a:pt x="174" y="350"/>
                  <a:pt x="175" y="351"/>
                  <a:pt x="175" y="351"/>
                </a:cubicBezTo>
                <a:cubicBezTo>
                  <a:pt x="174" y="352"/>
                  <a:pt x="173" y="353"/>
                  <a:pt x="173" y="354"/>
                </a:cubicBezTo>
                <a:cubicBezTo>
                  <a:pt x="172" y="356"/>
                  <a:pt x="171" y="358"/>
                  <a:pt x="170" y="360"/>
                </a:cubicBezTo>
                <a:cubicBezTo>
                  <a:pt x="170" y="360"/>
                  <a:pt x="169" y="361"/>
                  <a:pt x="169" y="361"/>
                </a:cubicBezTo>
                <a:cubicBezTo>
                  <a:pt x="169" y="363"/>
                  <a:pt x="169" y="363"/>
                  <a:pt x="169" y="365"/>
                </a:cubicBezTo>
                <a:cubicBezTo>
                  <a:pt x="169" y="365"/>
                  <a:pt x="168" y="365"/>
                  <a:pt x="168" y="365"/>
                </a:cubicBezTo>
                <a:cubicBezTo>
                  <a:pt x="168" y="365"/>
                  <a:pt x="168" y="368"/>
                  <a:pt x="166" y="368"/>
                </a:cubicBezTo>
                <a:cubicBezTo>
                  <a:pt x="166" y="368"/>
                  <a:pt x="167" y="370"/>
                  <a:pt x="166" y="371"/>
                </a:cubicBezTo>
                <a:cubicBezTo>
                  <a:pt x="165" y="372"/>
                  <a:pt x="165" y="374"/>
                  <a:pt x="164" y="376"/>
                </a:cubicBezTo>
                <a:cubicBezTo>
                  <a:pt x="164" y="376"/>
                  <a:pt x="164" y="376"/>
                  <a:pt x="164" y="377"/>
                </a:cubicBezTo>
                <a:cubicBezTo>
                  <a:pt x="164" y="377"/>
                  <a:pt x="164" y="377"/>
                  <a:pt x="164" y="377"/>
                </a:cubicBezTo>
                <a:cubicBezTo>
                  <a:pt x="164" y="378"/>
                  <a:pt x="163" y="378"/>
                  <a:pt x="163" y="378"/>
                </a:cubicBezTo>
                <a:cubicBezTo>
                  <a:pt x="163" y="380"/>
                  <a:pt x="163" y="382"/>
                  <a:pt x="163" y="384"/>
                </a:cubicBezTo>
                <a:cubicBezTo>
                  <a:pt x="163" y="384"/>
                  <a:pt x="162" y="384"/>
                  <a:pt x="162" y="385"/>
                </a:cubicBezTo>
                <a:cubicBezTo>
                  <a:pt x="162" y="385"/>
                  <a:pt x="162" y="386"/>
                  <a:pt x="161" y="387"/>
                </a:cubicBezTo>
                <a:cubicBezTo>
                  <a:pt x="161" y="388"/>
                  <a:pt x="161" y="389"/>
                  <a:pt x="161" y="390"/>
                </a:cubicBezTo>
                <a:cubicBezTo>
                  <a:pt x="161" y="391"/>
                  <a:pt x="160" y="392"/>
                  <a:pt x="160" y="393"/>
                </a:cubicBezTo>
                <a:cubicBezTo>
                  <a:pt x="159" y="394"/>
                  <a:pt x="159" y="396"/>
                  <a:pt x="158" y="397"/>
                </a:cubicBezTo>
                <a:cubicBezTo>
                  <a:pt x="158" y="397"/>
                  <a:pt x="159" y="398"/>
                  <a:pt x="158" y="398"/>
                </a:cubicBezTo>
                <a:cubicBezTo>
                  <a:pt x="158" y="398"/>
                  <a:pt x="158" y="398"/>
                  <a:pt x="158" y="398"/>
                </a:cubicBezTo>
                <a:close/>
                <a:moveTo>
                  <a:pt x="315" y="223"/>
                </a:moveTo>
                <a:cubicBezTo>
                  <a:pt x="315" y="222"/>
                  <a:pt x="315" y="221"/>
                  <a:pt x="315" y="220"/>
                </a:cubicBezTo>
                <a:cubicBezTo>
                  <a:pt x="314" y="215"/>
                  <a:pt x="313" y="210"/>
                  <a:pt x="313" y="206"/>
                </a:cubicBezTo>
                <a:cubicBezTo>
                  <a:pt x="313" y="203"/>
                  <a:pt x="313" y="201"/>
                  <a:pt x="312" y="199"/>
                </a:cubicBezTo>
                <a:cubicBezTo>
                  <a:pt x="312" y="198"/>
                  <a:pt x="311" y="197"/>
                  <a:pt x="311" y="196"/>
                </a:cubicBezTo>
                <a:cubicBezTo>
                  <a:pt x="310" y="193"/>
                  <a:pt x="310" y="191"/>
                  <a:pt x="310" y="189"/>
                </a:cubicBezTo>
                <a:cubicBezTo>
                  <a:pt x="310" y="189"/>
                  <a:pt x="309" y="188"/>
                  <a:pt x="309" y="188"/>
                </a:cubicBezTo>
                <a:cubicBezTo>
                  <a:pt x="309" y="187"/>
                  <a:pt x="309" y="186"/>
                  <a:pt x="309" y="185"/>
                </a:cubicBezTo>
                <a:cubicBezTo>
                  <a:pt x="308" y="184"/>
                  <a:pt x="308" y="182"/>
                  <a:pt x="307" y="181"/>
                </a:cubicBezTo>
                <a:cubicBezTo>
                  <a:pt x="307" y="181"/>
                  <a:pt x="307" y="180"/>
                  <a:pt x="307" y="180"/>
                </a:cubicBezTo>
                <a:cubicBezTo>
                  <a:pt x="307" y="179"/>
                  <a:pt x="307" y="179"/>
                  <a:pt x="307" y="179"/>
                </a:cubicBezTo>
                <a:cubicBezTo>
                  <a:pt x="306" y="177"/>
                  <a:pt x="305" y="175"/>
                  <a:pt x="305" y="175"/>
                </a:cubicBezTo>
                <a:cubicBezTo>
                  <a:pt x="305" y="174"/>
                  <a:pt x="305" y="174"/>
                  <a:pt x="304" y="173"/>
                </a:cubicBezTo>
                <a:cubicBezTo>
                  <a:pt x="304" y="172"/>
                  <a:pt x="304" y="172"/>
                  <a:pt x="304" y="172"/>
                </a:cubicBezTo>
                <a:cubicBezTo>
                  <a:pt x="304" y="172"/>
                  <a:pt x="304" y="171"/>
                  <a:pt x="304" y="171"/>
                </a:cubicBezTo>
                <a:cubicBezTo>
                  <a:pt x="304" y="171"/>
                  <a:pt x="303" y="170"/>
                  <a:pt x="303" y="170"/>
                </a:cubicBezTo>
                <a:cubicBezTo>
                  <a:pt x="302" y="169"/>
                  <a:pt x="302" y="169"/>
                  <a:pt x="302" y="169"/>
                </a:cubicBezTo>
                <a:cubicBezTo>
                  <a:pt x="302" y="168"/>
                  <a:pt x="301" y="168"/>
                  <a:pt x="301" y="168"/>
                </a:cubicBezTo>
                <a:cubicBezTo>
                  <a:pt x="300" y="167"/>
                  <a:pt x="300" y="166"/>
                  <a:pt x="300" y="165"/>
                </a:cubicBezTo>
                <a:cubicBezTo>
                  <a:pt x="299" y="164"/>
                  <a:pt x="299" y="164"/>
                  <a:pt x="299" y="164"/>
                </a:cubicBezTo>
                <a:cubicBezTo>
                  <a:pt x="299" y="163"/>
                  <a:pt x="299" y="163"/>
                  <a:pt x="298" y="162"/>
                </a:cubicBezTo>
                <a:cubicBezTo>
                  <a:pt x="298" y="162"/>
                  <a:pt x="297" y="162"/>
                  <a:pt x="297" y="162"/>
                </a:cubicBezTo>
                <a:cubicBezTo>
                  <a:pt x="297" y="161"/>
                  <a:pt x="297" y="160"/>
                  <a:pt x="297" y="160"/>
                </a:cubicBezTo>
                <a:cubicBezTo>
                  <a:pt x="296" y="159"/>
                  <a:pt x="295" y="158"/>
                  <a:pt x="294" y="158"/>
                </a:cubicBezTo>
                <a:cubicBezTo>
                  <a:pt x="294" y="158"/>
                  <a:pt x="294" y="157"/>
                  <a:pt x="294" y="157"/>
                </a:cubicBezTo>
                <a:cubicBezTo>
                  <a:pt x="294" y="156"/>
                  <a:pt x="293" y="156"/>
                  <a:pt x="293" y="155"/>
                </a:cubicBezTo>
                <a:cubicBezTo>
                  <a:pt x="293" y="155"/>
                  <a:pt x="293" y="154"/>
                  <a:pt x="292" y="154"/>
                </a:cubicBezTo>
                <a:cubicBezTo>
                  <a:pt x="292" y="153"/>
                  <a:pt x="291" y="153"/>
                  <a:pt x="291" y="152"/>
                </a:cubicBezTo>
                <a:cubicBezTo>
                  <a:pt x="291" y="151"/>
                  <a:pt x="291" y="152"/>
                  <a:pt x="291" y="152"/>
                </a:cubicBezTo>
                <a:cubicBezTo>
                  <a:pt x="290" y="150"/>
                  <a:pt x="289" y="149"/>
                  <a:pt x="288" y="148"/>
                </a:cubicBezTo>
                <a:cubicBezTo>
                  <a:pt x="288" y="147"/>
                  <a:pt x="287" y="147"/>
                  <a:pt x="287" y="147"/>
                </a:cubicBezTo>
                <a:cubicBezTo>
                  <a:pt x="287" y="147"/>
                  <a:pt x="287" y="146"/>
                  <a:pt x="286" y="145"/>
                </a:cubicBezTo>
                <a:cubicBezTo>
                  <a:pt x="286" y="145"/>
                  <a:pt x="285" y="144"/>
                  <a:pt x="284" y="143"/>
                </a:cubicBezTo>
                <a:cubicBezTo>
                  <a:pt x="283" y="142"/>
                  <a:pt x="282" y="141"/>
                  <a:pt x="281" y="140"/>
                </a:cubicBezTo>
                <a:cubicBezTo>
                  <a:pt x="281" y="140"/>
                  <a:pt x="281" y="139"/>
                  <a:pt x="280" y="139"/>
                </a:cubicBezTo>
                <a:cubicBezTo>
                  <a:pt x="279" y="138"/>
                  <a:pt x="277" y="137"/>
                  <a:pt x="277" y="136"/>
                </a:cubicBezTo>
                <a:cubicBezTo>
                  <a:pt x="277" y="136"/>
                  <a:pt x="277" y="135"/>
                  <a:pt x="276" y="134"/>
                </a:cubicBezTo>
                <a:cubicBezTo>
                  <a:pt x="276" y="134"/>
                  <a:pt x="275" y="134"/>
                  <a:pt x="275" y="134"/>
                </a:cubicBezTo>
                <a:cubicBezTo>
                  <a:pt x="275" y="133"/>
                  <a:pt x="275" y="133"/>
                  <a:pt x="274" y="132"/>
                </a:cubicBezTo>
                <a:cubicBezTo>
                  <a:pt x="274" y="132"/>
                  <a:pt x="273" y="131"/>
                  <a:pt x="272" y="131"/>
                </a:cubicBezTo>
                <a:cubicBezTo>
                  <a:pt x="270" y="128"/>
                  <a:pt x="268" y="126"/>
                  <a:pt x="265" y="124"/>
                </a:cubicBezTo>
                <a:cubicBezTo>
                  <a:pt x="265" y="124"/>
                  <a:pt x="265" y="124"/>
                  <a:pt x="264" y="124"/>
                </a:cubicBezTo>
                <a:cubicBezTo>
                  <a:pt x="264" y="124"/>
                  <a:pt x="264" y="123"/>
                  <a:pt x="264" y="123"/>
                </a:cubicBezTo>
                <a:cubicBezTo>
                  <a:pt x="264" y="123"/>
                  <a:pt x="263" y="123"/>
                  <a:pt x="263" y="123"/>
                </a:cubicBezTo>
                <a:cubicBezTo>
                  <a:pt x="263" y="123"/>
                  <a:pt x="263" y="122"/>
                  <a:pt x="262" y="122"/>
                </a:cubicBezTo>
                <a:cubicBezTo>
                  <a:pt x="262" y="121"/>
                  <a:pt x="261" y="121"/>
                  <a:pt x="261" y="121"/>
                </a:cubicBezTo>
                <a:cubicBezTo>
                  <a:pt x="259" y="120"/>
                  <a:pt x="259" y="119"/>
                  <a:pt x="258" y="119"/>
                </a:cubicBezTo>
                <a:cubicBezTo>
                  <a:pt x="257" y="119"/>
                  <a:pt x="257" y="119"/>
                  <a:pt x="257" y="118"/>
                </a:cubicBezTo>
                <a:cubicBezTo>
                  <a:pt x="256" y="118"/>
                  <a:pt x="256" y="118"/>
                  <a:pt x="255" y="118"/>
                </a:cubicBezTo>
                <a:cubicBezTo>
                  <a:pt x="255" y="118"/>
                  <a:pt x="255" y="117"/>
                  <a:pt x="255" y="117"/>
                </a:cubicBezTo>
                <a:cubicBezTo>
                  <a:pt x="254" y="116"/>
                  <a:pt x="253" y="116"/>
                  <a:pt x="253" y="116"/>
                </a:cubicBezTo>
                <a:cubicBezTo>
                  <a:pt x="252" y="116"/>
                  <a:pt x="252" y="116"/>
                  <a:pt x="252" y="116"/>
                </a:cubicBezTo>
                <a:cubicBezTo>
                  <a:pt x="251" y="115"/>
                  <a:pt x="251" y="115"/>
                  <a:pt x="250" y="114"/>
                </a:cubicBezTo>
                <a:cubicBezTo>
                  <a:pt x="249" y="114"/>
                  <a:pt x="248" y="113"/>
                  <a:pt x="247" y="113"/>
                </a:cubicBezTo>
                <a:cubicBezTo>
                  <a:pt x="246" y="113"/>
                  <a:pt x="246" y="111"/>
                  <a:pt x="245" y="111"/>
                </a:cubicBezTo>
                <a:cubicBezTo>
                  <a:pt x="245" y="111"/>
                  <a:pt x="244" y="111"/>
                  <a:pt x="243" y="111"/>
                </a:cubicBezTo>
                <a:cubicBezTo>
                  <a:pt x="243" y="111"/>
                  <a:pt x="242" y="110"/>
                  <a:pt x="242" y="110"/>
                </a:cubicBezTo>
                <a:cubicBezTo>
                  <a:pt x="242" y="110"/>
                  <a:pt x="241" y="110"/>
                  <a:pt x="241" y="110"/>
                </a:cubicBezTo>
                <a:cubicBezTo>
                  <a:pt x="240" y="109"/>
                  <a:pt x="240" y="109"/>
                  <a:pt x="240" y="108"/>
                </a:cubicBezTo>
                <a:cubicBezTo>
                  <a:pt x="239" y="108"/>
                  <a:pt x="238" y="108"/>
                  <a:pt x="238" y="108"/>
                </a:cubicBezTo>
                <a:cubicBezTo>
                  <a:pt x="237" y="108"/>
                  <a:pt x="237" y="107"/>
                  <a:pt x="237" y="107"/>
                </a:cubicBezTo>
                <a:cubicBezTo>
                  <a:pt x="236" y="106"/>
                  <a:pt x="235" y="107"/>
                  <a:pt x="234" y="106"/>
                </a:cubicBezTo>
                <a:cubicBezTo>
                  <a:pt x="234" y="106"/>
                  <a:pt x="234" y="106"/>
                  <a:pt x="234" y="106"/>
                </a:cubicBezTo>
                <a:cubicBezTo>
                  <a:pt x="233" y="105"/>
                  <a:pt x="233" y="106"/>
                  <a:pt x="232" y="106"/>
                </a:cubicBezTo>
                <a:cubicBezTo>
                  <a:pt x="232" y="105"/>
                  <a:pt x="231" y="105"/>
                  <a:pt x="231" y="105"/>
                </a:cubicBezTo>
                <a:cubicBezTo>
                  <a:pt x="230" y="104"/>
                  <a:pt x="230" y="105"/>
                  <a:pt x="229" y="105"/>
                </a:cubicBezTo>
                <a:cubicBezTo>
                  <a:pt x="229" y="104"/>
                  <a:pt x="228" y="104"/>
                  <a:pt x="228" y="103"/>
                </a:cubicBezTo>
                <a:cubicBezTo>
                  <a:pt x="227" y="103"/>
                  <a:pt x="226" y="104"/>
                  <a:pt x="225" y="103"/>
                </a:cubicBezTo>
                <a:cubicBezTo>
                  <a:pt x="224" y="103"/>
                  <a:pt x="223" y="102"/>
                  <a:pt x="222" y="102"/>
                </a:cubicBezTo>
                <a:cubicBezTo>
                  <a:pt x="220" y="101"/>
                  <a:pt x="219" y="101"/>
                  <a:pt x="218" y="101"/>
                </a:cubicBezTo>
                <a:cubicBezTo>
                  <a:pt x="216" y="101"/>
                  <a:pt x="215" y="101"/>
                  <a:pt x="214" y="100"/>
                </a:cubicBezTo>
                <a:cubicBezTo>
                  <a:pt x="214" y="100"/>
                  <a:pt x="213" y="100"/>
                  <a:pt x="213" y="100"/>
                </a:cubicBezTo>
                <a:cubicBezTo>
                  <a:pt x="210" y="99"/>
                  <a:pt x="207" y="99"/>
                  <a:pt x="204" y="99"/>
                </a:cubicBezTo>
                <a:cubicBezTo>
                  <a:pt x="202" y="99"/>
                  <a:pt x="199" y="98"/>
                  <a:pt x="197" y="98"/>
                </a:cubicBezTo>
                <a:cubicBezTo>
                  <a:pt x="190" y="97"/>
                  <a:pt x="181" y="98"/>
                  <a:pt x="176" y="98"/>
                </a:cubicBezTo>
                <a:cubicBezTo>
                  <a:pt x="176" y="98"/>
                  <a:pt x="176" y="98"/>
                  <a:pt x="175" y="98"/>
                </a:cubicBezTo>
                <a:cubicBezTo>
                  <a:pt x="170" y="99"/>
                  <a:pt x="165" y="99"/>
                  <a:pt x="161" y="100"/>
                </a:cubicBezTo>
                <a:cubicBezTo>
                  <a:pt x="160" y="100"/>
                  <a:pt x="158" y="100"/>
                  <a:pt x="157" y="101"/>
                </a:cubicBezTo>
                <a:cubicBezTo>
                  <a:pt x="153" y="101"/>
                  <a:pt x="148" y="103"/>
                  <a:pt x="145" y="103"/>
                </a:cubicBezTo>
                <a:cubicBezTo>
                  <a:pt x="142" y="104"/>
                  <a:pt x="140" y="104"/>
                  <a:pt x="140" y="105"/>
                </a:cubicBezTo>
                <a:cubicBezTo>
                  <a:pt x="140" y="105"/>
                  <a:pt x="139" y="104"/>
                  <a:pt x="139" y="105"/>
                </a:cubicBezTo>
                <a:cubicBezTo>
                  <a:pt x="138" y="105"/>
                  <a:pt x="138" y="105"/>
                  <a:pt x="137" y="106"/>
                </a:cubicBezTo>
                <a:cubicBezTo>
                  <a:pt x="137" y="106"/>
                  <a:pt x="135" y="106"/>
                  <a:pt x="134" y="107"/>
                </a:cubicBezTo>
                <a:cubicBezTo>
                  <a:pt x="134" y="107"/>
                  <a:pt x="134" y="108"/>
                  <a:pt x="134" y="108"/>
                </a:cubicBezTo>
                <a:cubicBezTo>
                  <a:pt x="133" y="108"/>
                  <a:pt x="132" y="108"/>
                  <a:pt x="132" y="108"/>
                </a:cubicBezTo>
                <a:cubicBezTo>
                  <a:pt x="129" y="110"/>
                  <a:pt x="127" y="112"/>
                  <a:pt x="124" y="113"/>
                </a:cubicBezTo>
                <a:cubicBezTo>
                  <a:pt x="124" y="114"/>
                  <a:pt x="123" y="114"/>
                  <a:pt x="123" y="114"/>
                </a:cubicBezTo>
                <a:cubicBezTo>
                  <a:pt x="123" y="114"/>
                  <a:pt x="122" y="115"/>
                  <a:pt x="122" y="115"/>
                </a:cubicBezTo>
                <a:cubicBezTo>
                  <a:pt x="121" y="116"/>
                  <a:pt x="119" y="116"/>
                  <a:pt x="119" y="117"/>
                </a:cubicBezTo>
                <a:cubicBezTo>
                  <a:pt x="118" y="118"/>
                  <a:pt x="117" y="119"/>
                  <a:pt x="116" y="121"/>
                </a:cubicBezTo>
                <a:cubicBezTo>
                  <a:pt x="115" y="122"/>
                  <a:pt x="112" y="122"/>
                  <a:pt x="112" y="124"/>
                </a:cubicBezTo>
                <a:cubicBezTo>
                  <a:pt x="110" y="125"/>
                  <a:pt x="108" y="128"/>
                  <a:pt x="107" y="128"/>
                </a:cubicBezTo>
                <a:cubicBezTo>
                  <a:pt x="106" y="128"/>
                  <a:pt x="107" y="129"/>
                  <a:pt x="106" y="129"/>
                </a:cubicBezTo>
                <a:cubicBezTo>
                  <a:pt x="104" y="130"/>
                  <a:pt x="103" y="131"/>
                  <a:pt x="102" y="133"/>
                </a:cubicBezTo>
                <a:cubicBezTo>
                  <a:pt x="101" y="134"/>
                  <a:pt x="99" y="135"/>
                  <a:pt x="98" y="136"/>
                </a:cubicBezTo>
                <a:cubicBezTo>
                  <a:pt x="97" y="137"/>
                  <a:pt x="97" y="138"/>
                  <a:pt x="96" y="139"/>
                </a:cubicBezTo>
                <a:cubicBezTo>
                  <a:pt x="96" y="140"/>
                  <a:pt x="95" y="140"/>
                  <a:pt x="95" y="140"/>
                </a:cubicBezTo>
                <a:cubicBezTo>
                  <a:pt x="93" y="143"/>
                  <a:pt x="91" y="145"/>
                  <a:pt x="89" y="147"/>
                </a:cubicBezTo>
                <a:cubicBezTo>
                  <a:pt x="88" y="148"/>
                  <a:pt x="87" y="149"/>
                  <a:pt x="86" y="149"/>
                </a:cubicBezTo>
                <a:cubicBezTo>
                  <a:pt x="86" y="150"/>
                  <a:pt x="85" y="151"/>
                  <a:pt x="85" y="152"/>
                </a:cubicBezTo>
                <a:cubicBezTo>
                  <a:pt x="84" y="153"/>
                  <a:pt x="83" y="153"/>
                  <a:pt x="83" y="154"/>
                </a:cubicBezTo>
                <a:cubicBezTo>
                  <a:pt x="81" y="155"/>
                  <a:pt x="81" y="156"/>
                  <a:pt x="80" y="157"/>
                </a:cubicBezTo>
                <a:cubicBezTo>
                  <a:pt x="80" y="158"/>
                  <a:pt x="79" y="159"/>
                  <a:pt x="79" y="159"/>
                </a:cubicBezTo>
                <a:cubicBezTo>
                  <a:pt x="78" y="159"/>
                  <a:pt x="79" y="160"/>
                  <a:pt x="79" y="160"/>
                </a:cubicBezTo>
                <a:cubicBezTo>
                  <a:pt x="79" y="160"/>
                  <a:pt x="78" y="160"/>
                  <a:pt x="78" y="160"/>
                </a:cubicBezTo>
                <a:cubicBezTo>
                  <a:pt x="78" y="160"/>
                  <a:pt x="78" y="161"/>
                  <a:pt x="78" y="161"/>
                </a:cubicBezTo>
                <a:cubicBezTo>
                  <a:pt x="78" y="161"/>
                  <a:pt x="77" y="161"/>
                  <a:pt x="77" y="162"/>
                </a:cubicBezTo>
                <a:cubicBezTo>
                  <a:pt x="77" y="162"/>
                  <a:pt x="77" y="162"/>
                  <a:pt x="77" y="163"/>
                </a:cubicBezTo>
                <a:cubicBezTo>
                  <a:pt x="77" y="163"/>
                  <a:pt x="76" y="163"/>
                  <a:pt x="76" y="163"/>
                </a:cubicBezTo>
                <a:cubicBezTo>
                  <a:pt x="76" y="163"/>
                  <a:pt x="76" y="164"/>
                  <a:pt x="76" y="164"/>
                </a:cubicBezTo>
                <a:cubicBezTo>
                  <a:pt x="76" y="164"/>
                  <a:pt x="76" y="164"/>
                  <a:pt x="76" y="164"/>
                </a:cubicBezTo>
                <a:cubicBezTo>
                  <a:pt x="75" y="164"/>
                  <a:pt x="76" y="165"/>
                  <a:pt x="76" y="165"/>
                </a:cubicBezTo>
                <a:cubicBezTo>
                  <a:pt x="75" y="165"/>
                  <a:pt x="74" y="166"/>
                  <a:pt x="74" y="166"/>
                </a:cubicBezTo>
                <a:cubicBezTo>
                  <a:pt x="72" y="168"/>
                  <a:pt x="70" y="170"/>
                  <a:pt x="70" y="171"/>
                </a:cubicBezTo>
                <a:cubicBezTo>
                  <a:pt x="69" y="172"/>
                  <a:pt x="69" y="172"/>
                  <a:pt x="68" y="173"/>
                </a:cubicBezTo>
                <a:cubicBezTo>
                  <a:pt x="68" y="173"/>
                  <a:pt x="68" y="175"/>
                  <a:pt x="67" y="176"/>
                </a:cubicBezTo>
                <a:cubicBezTo>
                  <a:pt x="67" y="176"/>
                  <a:pt x="67" y="176"/>
                  <a:pt x="67" y="176"/>
                </a:cubicBezTo>
                <a:cubicBezTo>
                  <a:pt x="66" y="178"/>
                  <a:pt x="66" y="178"/>
                  <a:pt x="65" y="179"/>
                </a:cubicBezTo>
                <a:cubicBezTo>
                  <a:pt x="65" y="179"/>
                  <a:pt x="65" y="180"/>
                  <a:pt x="65" y="180"/>
                </a:cubicBezTo>
                <a:cubicBezTo>
                  <a:pt x="65" y="181"/>
                  <a:pt x="64" y="181"/>
                  <a:pt x="64" y="181"/>
                </a:cubicBezTo>
                <a:cubicBezTo>
                  <a:pt x="63" y="182"/>
                  <a:pt x="63" y="183"/>
                  <a:pt x="63" y="183"/>
                </a:cubicBezTo>
                <a:cubicBezTo>
                  <a:pt x="63" y="184"/>
                  <a:pt x="62" y="184"/>
                  <a:pt x="62" y="185"/>
                </a:cubicBezTo>
                <a:cubicBezTo>
                  <a:pt x="61" y="186"/>
                  <a:pt x="61" y="187"/>
                  <a:pt x="61" y="188"/>
                </a:cubicBezTo>
                <a:cubicBezTo>
                  <a:pt x="60" y="188"/>
                  <a:pt x="60" y="188"/>
                  <a:pt x="60" y="189"/>
                </a:cubicBezTo>
                <a:cubicBezTo>
                  <a:pt x="60" y="189"/>
                  <a:pt x="59" y="191"/>
                  <a:pt x="59" y="191"/>
                </a:cubicBezTo>
                <a:cubicBezTo>
                  <a:pt x="59" y="191"/>
                  <a:pt x="59" y="191"/>
                  <a:pt x="59" y="191"/>
                </a:cubicBezTo>
                <a:cubicBezTo>
                  <a:pt x="58" y="193"/>
                  <a:pt x="58" y="193"/>
                  <a:pt x="58" y="194"/>
                </a:cubicBezTo>
                <a:cubicBezTo>
                  <a:pt x="58" y="195"/>
                  <a:pt x="58" y="195"/>
                  <a:pt x="58" y="195"/>
                </a:cubicBezTo>
                <a:cubicBezTo>
                  <a:pt x="56" y="198"/>
                  <a:pt x="55" y="205"/>
                  <a:pt x="55" y="208"/>
                </a:cubicBezTo>
                <a:cubicBezTo>
                  <a:pt x="54" y="215"/>
                  <a:pt x="56" y="220"/>
                  <a:pt x="57" y="224"/>
                </a:cubicBezTo>
                <a:cubicBezTo>
                  <a:pt x="57" y="225"/>
                  <a:pt x="57" y="226"/>
                  <a:pt x="58" y="227"/>
                </a:cubicBezTo>
                <a:cubicBezTo>
                  <a:pt x="58" y="229"/>
                  <a:pt x="59" y="232"/>
                  <a:pt x="59" y="233"/>
                </a:cubicBezTo>
                <a:cubicBezTo>
                  <a:pt x="60" y="235"/>
                  <a:pt x="60" y="237"/>
                  <a:pt x="61" y="238"/>
                </a:cubicBezTo>
                <a:cubicBezTo>
                  <a:pt x="61" y="239"/>
                  <a:pt x="60" y="239"/>
                  <a:pt x="61" y="240"/>
                </a:cubicBezTo>
                <a:cubicBezTo>
                  <a:pt x="61" y="240"/>
                  <a:pt x="62" y="241"/>
                  <a:pt x="62" y="241"/>
                </a:cubicBezTo>
                <a:cubicBezTo>
                  <a:pt x="62" y="242"/>
                  <a:pt x="62" y="243"/>
                  <a:pt x="62" y="243"/>
                </a:cubicBezTo>
                <a:cubicBezTo>
                  <a:pt x="64" y="247"/>
                  <a:pt x="66" y="250"/>
                  <a:pt x="68" y="254"/>
                </a:cubicBezTo>
                <a:cubicBezTo>
                  <a:pt x="69" y="256"/>
                  <a:pt x="70" y="259"/>
                  <a:pt x="71" y="261"/>
                </a:cubicBezTo>
                <a:cubicBezTo>
                  <a:pt x="71" y="262"/>
                  <a:pt x="72" y="262"/>
                  <a:pt x="72" y="264"/>
                </a:cubicBezTo>
                <a:cubicBezTo>
                  <a:pt x="72" y="264"/>
                  <a:pt x="72" y="264"/>
                  <a:pt x="73" y="264"/>
                </a:cubicBezTo>
                <a:cubicBezTo>
                  <a:pt x="73" y="266"/>
                  <a:pt x="74" y="268"/>
                  <a:pt x="74" y="269"/>
                </a:cubicBezTo>
                <a:cubicBezTo>
                  <a:pt x="75" y="269"/>
                  <a:pt x="74" y="270"/>
                  <a:pt x="74" y="270"/>
                </a:cubicBezTo>
                <a:cubicBezTo>
                  <a:pt x="75" y="270"/>
                  <a:pt x="75" y="270"/>
                  <a:pt x="76" y="271"/>
                </a:cubicBezTo>
                <a:cubicBezTo>
                  <a:pt x="76" y="272"/>
                  <a:pt x="77" y="272"/>
                  <a:pt x="77" y="273"/>
                </a:cubicBezTo>
                <a:cubicBezTo>
                  <a:pt x="77" y="274"/>
                  <a:pt x="79" y="277"/>
                  <a:pt x="80" y="278"/>
                </a:cubicBezTo>
                <a:cubicBezTo>
                  <a:pt x="81" y="279"/>
                  <a:pt x="84" y="281"/>
                  <a:pt x="85" y="282"/>
                </a:cubicBezTo>
                <a:cubicBezTo>
                  <a:pt x="85" y="282"/>
                  <a:pt x="85" y="282"/>
                  <a:pt x="85" y="282"/>
                </a:cubicBezTo>
                <a:cubicBezTo>
                  <a:pt x="85" y="282"/>
                  <a:pt x="85" y="283"/>
                  <a:pt x="85" y="283"/>
                </a:cubicBezTo>
                <a:cubicBezTo>
                  <a:pt x="86" y="283"/>
                  <a:pt x="87" y="283"/>
                  <a:pt x="87" y="283"/>
                </a:cubicBezTo>
                <a:cubicBezTo>
                  <a:pt x="88" y="284"/>
                  <a:pt x="90" y="288"/>
                  <a:pt x="92" y="286"/>
                </a:cubicBezTo>
                <a:cubicBezTo>
                  <a:pt x="92" y="284"/>
                  <a:pt x="92" y="283"/>
                  <a:pt x="91" y="282"/>
                </a:cubicBezTo>
                <a:cubicBezTo>
                  <a:pt x="91" y="282"/>
                  <a:pt x="90" y="282"/>
                  <a:pt x="90" y="281"/>
                </a:cubicBezTo>
                <a:cubicBezTo>
                  <a:pt x="90" y="280"/>
                  <a:pt x="90" y="281"/>
                  <a:pt x="89" y="280"/>
                </a:cubicBezTo>
                <a:cubicBezTo>
                  <a:pt x="89" y="279"/>
                  <a:pt x="88" y="279"/>
                  <a:pt x="87" y="278"/>
                </a:cubicBezTo>
                <a:cubicBezTo>
                  <a:pt x="84" y="276"/>
                  <a:pt x="82" y="273"/>
                  <a:pt x="80" y="271"/>
                </a:cubicBezTo>
                <a:cubicBezTo>
                  <a:pt x="80" y="269"/>
                  <a:pt x="79" y="268"/>
                  <a:pt x="79" y="268"/>
                </a:cubicBezTo>
                <a:cubicBezTo>
                  <a:pt x="79" y="268"/>
                  <a:pt x="80" y="266"/>
                  <a:pt x="79" y="265"/>
                </a:cubicBezTo>
                <a:cubicBezTo>
                  <a:pt x="78" y="265"/>
                  <a:pt x="78" y="265"/>
                  <a:pt x="78" y="264"/>
                </a:cubicBezTo>
                <a:cubicBezTo>
                  <a:pt x="77" y="264"/>
                  <a:pt x="76" y="261"/>
                  <a:pt x="76" y="260"/>
                </a:cubicBezTo>
                <a:cubicBezTo>
                  <a:pt x="75" y="258"/>
                  <a:pt x="72" y="257"/>
                  <a:pt x="74" y="254"/>
                </a:cubicBezTo>
                <a:cubicBezTo>
                  <a:pt x="72" y="254"/>
                  <a:pt x="72" y="252"/>
                  <a:pt x="72" y="251"/>
                </a:cubicBezTo>
                <a:cubicBezTo>
                  <a:pt x="72" y="250"/>
                  <a:pt x="70" y="250"/>
                  <a:pt x="70" y="250"/>
                </a:cubicBezTo>
                <a:cubicBezTo>
                  <a:pt x="70" y="249"/>
                  <a:pt x="69" y="248"/>
                  <a:pt x="69" y="247"/>
                </a:cubicBezTo>
                <a:cubicBezTo>
                  <a:pt x="68" y="245"/>
                  <a:pt x="67" y="244"/>
                  <a:pt x="67" y="243"/>
                </a:cubicBezTo>
                <a:cubicBezTo>
                  <a:pt x="67" y="242"/>
                  <a:pt x="66" y="240"/>
                  <a:pt x="66" y="239"/>
                </a:cubicBezTo>
                <a:cubicBezTo>
                  <a:pt x="65" y="237"/>
                  <a:pt x="64" y="234"/>
                  <a:pt x="64" y="233"/>
                </a:cubicBezTo>
                <a:cubicBezTo>
                  <a:pt x="63" y="231"/>
                  <a:pt x="64" y="232"/>
                  <a:pt x="63" y="231"/>
                </a:cubicBezTo>
                <a:cubicBezTo>
                  <a:pt x="63" y="231"/>
                  <a:pt x="63" y="230"/>
                  <a:pt x="63" y="230"/>
                </a:cubicBezTo>
                <a:cubicBezTo>
                  <a:pt x="62" y="228"/>
                  <a:pt x="62" y="226"/>
                  <a:pt x="61" y="225"/>
                </a:cubicBezTo>
                <a:cubicBezTo>
                  <a:pt x="61" y="223"/>
                  <a:pt x="62" y="222"/>
                  <a:pt x="62" y="220"/>
                </a:cubicBezTo>
                <a:cubicBezTo>
                  <a:pt x="62" y="219"/>
                  <a:pt x="61" y="219"/>
                  <a:pt x="61" y="219"/>
                </a:cubicBezTo>
                <a:cubicBezTo>
                  <a:pt x="60" y="218"/>
                  <a:pt x="60" y="217"/>
                  <a:pt x="60" y="216"/>
                </a:cubicBezTo>
                <a:cubicBezTo>
                  <a:pt x="60" y="215"/>
                  <a:pt x="61" y="214"/>
                  <a:pt x="61" y="214"/>
                </a:cubicBezTo>
                <a:cubicBezTo>
                  <a:pt x="61" y="213"/>
                  <a:pt x="59" y="213"/>
                  <a:pt x="59" y="213"/>
                </a:cubicBezTo>
                <a:cubicBezTo>
                  <a:pt x="59" y="213"/>
                  <a:pt x="59" y="212"/>
                  <a:pt x="59" y="211"/>
                </a:cubicBezTo>
                <a:cubicBezTo>
                  <a:pt x="59" y="211"/>
                  <a:pt x="60" y="209"/>
                  <a:pt x="60" y="209"/>
                </a:cubicBezTo>
                <a:cubicBezTo>
                  <a:pt x="60" y="205"/>
                  <a:pt x="60" y="204"/>
                  <a:pt x="61" y="201"/>
                </a:cubicBezTo>
                <a:cubicBezTo>
                  <a:pt x="62" y="200"/>
                  <a:pt x="62" y="200"/>
                  <a:pt x="62" y="199"/>
                </a:cubicBezTo>
                <a:cubicBezTo>
                  <a:pt x="63" y="199"/>
                  <a:pt x="62" y="197"/>
                  <a:pt x="62" y="197"/>
                </a:cubicBezTo>
                <a:cubicBezTo>
                  <a:pt x="63" y="195"/>
                  <a:pt x="64" y="193"/>
                  <a:pt x="64" y="193"/>
                </a:cubicBezTo>
                <a:cubicBezTo>
                  <a:pt x="64" y="192"/>
                  <a:pt x="65" y="192"/>
                  <a:pt x="65" y="191"/>
                </a:cubicBezTo>
                <a:cubicBezTo>
                  <a:pt x="65" y="190"/>
                  <a:pt x="66" y="189"/>
                  <a:pt x="66" y="189"/>
                </a:cubicBezTo>
                <a:cubicBezTo>
                  <a:pt x="66" y="188"/>
                  <a:pt x="66" y="188"/>
                  <a:pt x="67" y="187"/>
                </a:cubicBezTo>
                <a:cubicBezTo>
                  <a:pt x="67" y="186"/>
                  <a:pt x="68" y="185"/>
                  <a:pt x="68" y="185"/>
                </a:cubicBezTo>
                <a:cubicBezTo>
                  <a:pt x="68" y="184"/>
                  <a:pt x="69" y="182"/>
                  <a:pt x="70" y="181"/>
                </a:cubicBezTo>
                <a:cubicBezTo>
                  <a:pt x="71" y="180"/>
                  <a:pt x="71" y="179"/>
                  <a:pt x="71" y="178"/>
                </a:cubicBezTo>
                <a:cubicBezTo>
                  <a:pt x="71" y="177"/>
                  <a:pt x="72" y="177"/>
                  <a:pt x="73" y="177"/>
                </a:cubicBezTo>
                <a:cubicBezTo>
                  <a:pt x="73" y="176"/>
                  <a:pt x="73" y="175"/>
                  <a:pt x="74" y="175"/>
                </a:cubicBezTo>
                <a:cubicBezTo>
                  <a:pt x="74" y="173"/>
                  <a:pt x="75" y="171"/>
                  <a:pt x="77" y="170"/>
                </a:cubicBezTo>
                <a:cubicBezTo>
                  <a:pt x="77" y="169"/>
                  <a:pt x="78" y="169"/>
                  <a:pt x="79" y="168"/>
                </a:cubicBezTo>
                <a:cubicBezTo>
                  <a:pt x="79" y="167"/>
                  <a:pt x="79" y="167"/>
                  <a:pt x="80" y="166"/>
                </a:cubicBezTo>
                <a:cubicBezTo>
                  <a:pt x="80" y="166"/>
                  <a:pt x="81" y="165"/>
                  <a:pt x="81" y="165"/>
                </a:cubicBezTo>
                <a:cubicBezTo>
                  <a:pt x="82" y="163"/>
                  <a:pt x="83" y="161"/>
                  <a:pt x="84" y="159"/>
                </a:cubicBezTo>
                <a:cubicBezTo>
                  <a:pt x="85" y="158"/>
                  <a:pt x="86" y="157"/>
                  <a:pt x="86" y="157"/>
                </a:cubicBezTo>
                <a:cubicBezTo>
                  <a:pt x="87" y="156"/>
                  <a:pt x="88" y="155"/>
                  <a:pt x="89" y="154"/>
                </a:cubicBezTo>
                <a:cubicBezTo>
                  <a:pt x="90" y="154"/>
                  <a:pt x="90" y="152"/>
                  <a:pt x="91" y="152"/>
                </a:cubicBezTo>
                <a:cubicBezTo>
                  <a:pt x="91" y="151"/>
                  <a:pt x="92" y="151"/>
                  <a:pt x="92" y="151"/>
                </a:cubicBezTo>
                <a:cubicBezTo>
                  <a:pt x="93" y="151"/>
                  <a:pt x="93" y="150"/>
                  <a:pt x="93" y="149"/>
                </a:cubicBezTo>
                <a:cubicBezTo>
                  <a:pt x="94" y="148"/>
                  <a:pt x="96" y="146"/>
                  <a:pt x="97" y="144"/>
                </a:cubicBezTo>
                <a:cubicBezTo>
                  <a:pt x="98" y="144"/>
                  <a:pt x="99" y="143"/>
                  <a:pt x="100" y="142"/>
                </a:cubicBezTo>
                <a:cubicBezTo>
                  <a:pt x="100" y="141"/>
                  <a:pt x="101" y="140"/>
                  <a:pt x="101" y="139"/>
                </a:cubicBezTo>
                <a:cubicBezTo>
                  <a:pt x="102" y="139"/>
                  <a:pt x="103" y="138"/>
                  <a:pt x="104" y="137"/>
                </a:cubicBezTo>
                <a:cubicBezTo>
                  <a:pt x="105" y="136"/>
                  <a:pt x="105" y="136"/>
                  <a:pt x="106" y="135"/>
                </a:cubicBezTo>
                <a:cubicBezTo>
                  <a:pt x="108" y="133"/>
                  <a:pt x="109" y="132"/>
                  <a:pt x="111" y="131"/>
                </a:cubicBezTo>
                <a:cubicBezTo>
                  <a:pt x="112" y="129"/>
                  <a:pt x="114" y="128"/>
                  <a:pt x="115" y="127"/>
                </a:cubicBezTo>
                <a:cubicBezTo>
                  <a:pt x="115" y="127"/>
                  <a:pt x="116" y="127"/>
                  <a:pt x="116" y="127"/>
                </a:cubicBezTo>
                <a:cubicBezTo>
                  <a:pt x="117" y="126"/>
                  <a:pt x="117" y="125"/>
                  <a:pt x="117" y="125"/>
                </a:cubicBezTo>
                <a:cubicBezTo>
                  <a:pt x="118" y="124"/>
                  <a:pt x="119" y="124"/>
                  <a:pt x="119" y="124"/>
                </a:cubicBezTo>
                <a:cubicBezTo>
                  <a:pt x="120" y="124"/>
                  <a:pt x="119" y="123"/>
                  <a:pt x="119" y="123"/>
                </a:cubicBezTo>
                <a:cubicBezTo>
                  <a:pt x="120" y="121"/>
                  <a:pt x="122" y="121"/>
                  <a:pt x="123" y="120"/>
                </a:cubicBezTo>
                <a:cubicBezTo>
                  <a:pt x="124" y="119"/>
                  <a:pt x="125" y="118"/>
                  <a:pt x="126" y="118"/>
                </a:cubicBezTo>
                <a:cubicBezTo>
                  <a:pt x="127" y="118"/>
                  <a:pt x="127" y="117"/>
                  <a:pt x="128" y="116"/>
                </a:cubicBezTo>
                <a:cubicBezTo>
                  <a:pt x="130" y="115"/>
                  <a:pt x="132" y="114"/>
                  <a:pt x="133" y="113"/>
                </a:cubicBezTo>
                <a:cubicBezTo>
                  <a:pt x="134" y="113"/>
                  <a:pt x="136" y="113"/>
                  <a:pt x="137" y="112"/>
                </a:cubicBezTo>
                <a:cubicBezTo>
                  <a:pt x="137" y="112"/>
                  <a:pt x="137" y="111"/>
                  <a:pt x="137" y="111"/>
                </a:cubicBezTo>
                <a:cubicBezTo>
                  <a:pt x="138" y="111"/>
                  <a:pt x="139" y="111"/>
                  <a:pt x="139" y="111"/>
                </a:cubicBezTo>
                <a:cubicBezTo>
                  <a:pt x="140" y="110"/>
                  <a:pt x="140" y="109"/>
                  <a:pt x="141" y="109"/>
                </a:cubicBezTo>
                <a:cubicBezTo>
                  <a:pt x="142" y="108"/>
                  <a:pt x="143" y="108"/>
                  <a:pt x="144" y="108"/>
                </a:cubicBezTo>
                <a:cubicBezTo>
                  <a:pt x="145" y="107"/>
                  <a:pt x="147" y="108"/>
                  <a:pt x="148" y="107"/>
                </a:cubicBezTo>
                <a:cubicBezTo>
                  <a:pt x="150" y="107"/>
                  <a:pt x="152" y="106"/>
                  <a:pt x="154" y="106"/>
                </a:cubicBezTo>
                <a:cubicBezTo>
                  <a:pt x="156" y="105"/>
                  <a:pt x="158" y="105"/>
                  <a:pt x="160" y="105"/>
                </a:cubicBezTo>
                <a:cubicBezTo>
                  <a:pt x="160" y="105"/>
                  <a:pt x="160" y="105"/>
                  <a:pt x="160" y="105"/>
                </a:cubicBezTo>
                <a:cubicBezTo>
                  <a:pt x="163" y="104"/>
                  <a:pt x="165" y="104"/>
                  <a:pt x="166" y="103"/>
                </a:cubicBezTo>
                <a:cubicBezTo>
                  <a:pt x="167" y="103"/>
                  <a:pt x="168" y="104"/>
                  <a:pt x="169" y="103"/>
                </a:cubicBezTo>
                <a:cubicBezTo>
                  <a:pt x="171" y="103"/>
                  <a:pt x="174" y="102"/>
                  <a:pt x="174" y="102"/>
                </a:cubicBezTo>
                <a:cubicBezTo>
                  <a:pt x="178" y="101"/>
                  <a:pt x="187" y="102"/>
                  <a:pt x="192" y="102"/>
                </a:cubicBezTo>
                <a:cubicBezTo>
                  <a:pt x="192" y="102"/>
                  <a:pt x="193" y="102"/>
                  <a:pt x="193" y="102"/>
                </a:cubicBezTo>
                <a:cubicBezTo>
                  <a:pt x="194" y="102"/>
                  <a:pt x="195" y="102"/>
                  <a:pt x="196" y="102"/>
                </a:cubicBezTo>
                <a:cubicBezTo>
                  <a:pt x="197" y="102"/>
                  <a:pt x="197" y="102"/>
                  <a:pt x="198" y="102"/>
                </a:cubicBezTo>
                <a:cubicBezTo>
                  <a:pt x="199" y="102"/>
                  <a:pt x="201" y="102"/>
                  <a:pt x="202" y="102"/>
                </a:cubicBezTo>
                <a:cubicBezTo>
                  <a:pt x="205" y="103"/>
                  <a:pt x="209" y="103"/>
                  <a:pt x="213" y="104"/>
                </a:cubicBezTo>
                <a:cubicBezTo>
                  <a:pt x="214" y="104"/>
                  <a:pt x="215" y="105"/>
                  <a:pt x="217" y="105"/>
                </a:cubicBezTo>
                <a:cubicBezTo>
                  <a:pt x="217" y="105"/>
                  <a:pt x="217" y="106"/>
                  <a:pt x="217" y="106"/>
                </a:cubicBezTo>
                <a:cubicBezTo>
                  <a:pt x="219" y="106"/>
                  <a:pt x="222" y="106"/>
                  <a:pt x="223" y="106"/>
                </a:cubicBezTo>
                <a:cubicBezTo>
                  <a:pt x="223" y="106"/>
                  <a:pt x="224" y="107"/>
                  <a:pt x="224" y="107"/>
                </a:cubicBezTo>
                <a:cubicBezTo>
                  <a:pt x="226" y="108"/>
                  <a:pt x="229" y="108"/>
                  <a:pt x="230" y="110"/>
                </a:cubicBezTo>
                <a:cubicBezTo>
                  <a:pt x="230" y="110"/>
                  <a:pt x="231" y="109"/>
                  <a:pt x="231" y="110"/>
                </a:cubicBezTo>
                <a:cubicBezTo>
                  <a:pt x="233" y="110"/>
                  <a:pt x="234" y="111"/>
                  <a:pt x="235" y="111"/>
                </a:cubicBezTo>
                <a:cubicBezTo>
                  <a:pt x="235" y="111"/>
                  <a:pt x="236" y="111"/>
                  <a:pt x="236" y="111"/>
                </a:cubicBezTo>
                <a:cubicBezTo>
                  <a:pt x="236" y="111"/>
                  <a:pt x="236" y="112"/>
                  <a:pt x="236" y="112"/>
                </a:cubicBezTo>
                <a:cubicBezTo>
                  <a:pt x="236" y="112"/>
                  <a:pt x="237" y="112"/>
                  <a:pt x="237" y="112"/>
                </a:cubicBezTo>
                <a:cubicBezTo>
                  <a:pt x="237" y="112"/>
                  <a:pt x="238" y="113"/>
                  <a:pt x="238" y="113"/>
                </a:cubicBezTo>
                <a:cubicBezTo>
                  <a:pt x="238" y="113"/>
                  <a:pt x="239" y="113"/>
                  <a:pt x="239" y="113"/>
                </a:cubicBezTo>
                <a:cubicBezTo>
                  <a:pt x="239" y="113"/>
                  <a:pt x="239" y="114"/>
                  <a:pt x="240" y="114"/>
                </a:cubicBezTo>
                <a:cubicBezTo>
                  <a:pt x="240" y="114"/>
                  <a:pt x="241" y="114"/>
                  <a:pt x="242" y="114"/>
                </a:cubicBezTo>
                <a:cubicBezTo>
                  <a:pt x="242" y="115"/>
                  <a:pt x="242" y="116"/>
                  <a:pt x="243" y="116"/>
                </a:cubicBezTo>
                <a:cubicBezTo>
                  <a:pt x="244" y="116"/>
                  <a:pt x="243" y="116"/>
                  <a:pt x="244" y="116"/>
                </a:cubicBezTo>
                <a:cubicBezTo>
                  <a:pt x="245" y="117"/>
                  <a:pt x="245" y="116"/>
                  <a:pt x="246" y="117"/>
                </a:cubicBezTo>
                <a:cubicBezTo>
                  <a:pt x="246" y="117"/>
                  <a:pt x="247" y="118"/>
                  <a:pt x="247" y="118"/>
                </a:cubicBezTo>
                <a:cubicBezTo>
                  <a:pt x="247" y="118"/>
                  <a:pt x="249" y="118"/>
                  <a:pt x="249" y="118"/>
                </a:cubicBezTo>
                <a:cubicBezTo>
                  <a:pt x="249" y="118"/>
                  <a:pt x="249" y="119"/>
                  <a:pt x="249" y="119"/>
                </a:cubicBezTo>
                <a:cubicBezTo>
                  <a:pt x="251" y="120"/>
                  <a:pt x="252" y="120"/>
                  <a:pt x="253" y="121"/>
                </a:cubicBezTo>
                <a:cubicBezTo>
                  <a:pt x="256" y="122"/>
                  <a:pt x="258" y="124"/>
                  <a:pt x="259" y="125"/>
                </a:cubicBezTo>
                <a:cubicBezTo>
                  <a:pt x="260" y="125"/>
                  <a:pt x="260" y="125"/>
                  <a:pt x="260" y="125"/>
                </a:cubicBezTo>
                <a:cubicBezTo>
                  <a:pt x="260" y="125"/>
                  <a:pt x="260" y="126"/>
                  <a:pt x="260" y="126"/>
                </a:cubicBezTo>
                <a:cubicBezTo>
                  <a:pt x="260" y="126"/>
                  <a:pt x="261" y="126"/>
                  <a:pt x="262" y="127"/>
                </a:cubicBezTo>
                <a:cubicBezTo>
                  <a:pt x="264" y="128"/>
                  <a:pt x="264" y="130"/>
                  <a:pt x="265" y="131"/>
                </a:cubicBezTo>
                <a:cubicBezTo>
                  <a:pt x="266" y="131"/>
                  <a:pt x="266" y="131"/>
                  <a:pt x="267" y="131"/>
                </a:cubicBezTo>
                <a:cubicBezTo>
                  <a:pt x="267" y="131"/>
                  <a:pt x="267" y="132"/>
                  <a:pt x="267" y="132"/>
                </a:cubicBezTo>
                <a:cubicBezTo>
                  <a:pt x="268" y="133"/>
                  <a:pt x="271" y="135"/>
                  <a:pt x="271" y="136"/>
                </a:cubicBezTo>
                <a:cubicBezTo>
                  <a:pt x="271" y="136"/>
                  <a:pt x="272" y="137"/>
                  <a:pt x="272" y="138"/>
                </a:cubicBezTo>
                <a:cubicBezTo>
                  <a:pt x="272" y="138"/>
                  <a:pt x="272" y="138"/>
                  <a:pt x="273" y="138"/>
                </a:cubicBezTo>
                <a:cubicBezTo>
                  <a:pt x="274" y="140"/>
                  <a:pt x="275" y="141"/>
                  <a:pt x="276" y="142"/>
                </a:cubicBezTo>
                <a:cubicBezTo>
                  <a:pt x="277" y="143"/>
                  <a:pt x="278" y="143"/>
                  <a:pt x="279" y="144"/>
                </a:cubicBezTo>
                <a:cubicBezTo>
                  <a:pt x="280" y="145"/>
                  <a:pt x="280" y="145"/>
                  <a:pt x="280" y="145"/>
                </a:cubicBezTo>
                <a:cubicBezTo>
                  <a:pt x="281" y="146"/>
                  <a:pt x="282" y="147"/>
                  <a:pt x="282" y="148"/>
                </a:cubicBezTo>
                <a:cubicBezTo>
                  <a:pt x="283" y="148"/>
                  <a:pt x="282" y="149"/>
                  <a:pt x="283" y="149"/>
                </a:cubicBezTo>
                <a:cubicBezTo>
                  <a:pt x="283" y="150"/>
                  <a:pt x="284" y="150"/>
                  <a:pt x="284" y="150"/>
                </a:cubicBezTo>
                <a:cubicBezTo>
                  <a:pt x="284" y="151"/>
                  <a:pt x="284" y="152"/>
                  <a:pt x="285" y="152"/>
                </a:cubicBezTo>
                <a:cubicBezTo>
                  <a:pt x="285" y="152"/>
                  <a:pt x="286" y="153"/>
                  <a:pt x="286" y="153"/>
                </a:cubicBezTo>
                <a:cubicBezTo>
                  <a:pt x="286" y="154"/>
                  <a:pt x="286" y="154"/>
                  <a:pt x="286" y="155"/>
                </a:cubicBezTo>
                <a:cubicBezTo>
                  <a:pt x="287" y="155"/>
                  <a:pt x="287" y="155"/>
                  <a:pt x="288" y="155"/>
                </a:cubicBezTo>
                <a:cubicBezTo>
                  <a:pt x="288" y="156"/>
                  <a:pt x="288" y="156"/>
                  <a:pt x="288" y="157"/>
                </a:cubicBezTo>
                <a:cubicBezTo>
                  <a:pt x="288" y="157"/>
                  <a:pt x="288" y="157"/>
                  <a:pt x="288" y="157"/>
                </a:cubicBezTo>
                <a:cubicBezTo>
                  <a:pt x="289" y="158"/>
                  <a:pt x="289" y="159"/>
                  <a:pt x="290" y="160"/>
                </a:cubicBezTo>
                <a:cubicBezTo>
                  <a:pt x="291" y="161"/>
                  <a:pt x="292" y="161"/>
                  <a:pt x="292" y="162"/>
                </a:cubicBezTo>
                <a:cubicBezTo>
                  <a:pt x="293" y="163"/>
                  <a:pt x="294" y="165"/>
                  <a:pt x="294" y="165"/>
                </a:cubicBezTo>
                <a:cubicBezTo>
                  <a:pt x="294" y="166"/>
                  <a:pt x="295" y="166"/>
                  <a:pt x="295" y="166"/>
                </a:cubicBezTo>
                <a:cubicBezTo>
                  <a:pt x="296" y="168"/>
                  <a:pt x="296" y="170"/>
                  <a:pt x="297" y="171"/>
                </a:cubicBezTo>
                <a:cubicBezTo>
                  <a:pt x="298" y="172"/>
                  <a:pt x="298" y="172"/>
                  <a:pt x="298" y="173"/>
                </a:cubicBezTo>
                <a:cubicBezTo>
                  <a:pt x="299" y="173"/>
                  <a:pt x="299" y="174"/>
                  <a:pt x="299" y="175"/>
                </a:cubicBezTo>
                <a:cubicBezTo>
                  <a:pt x="299" y="175"/>
                  <a:pt x="300" y="175"/>
                  <a:pt x="300" y="175"/>
                </a:cubicBezTo>
                <a:cubicBezTo>
                  <a:pt x="301" y="179"/>
                  <a:pt x="302" y="183"/>
                  <a:pt x="303" y="188"/>
                </a:cubicBezTo>
                <a:cubicBezTo>
                  <a:pt x="304" y="192"/>
                  <a:pt x="306" y="196"/>
                  <a:pt x="306" y="200"/>
                </a:cubicBezTo>
                <a:cubicBezTo>
                  <a:pt x="307" y="202"/>
                  <a:pt x="307" y="207"/>
                  <a:pt x="307" y="207"/>
                </a:cubicBezTo>
                <a:cubicBezTo>
                  <a:pt x="308" y="208"/>
                  <a:pt x="307" y="208"/>
                  <a:pt x="307" y="209"/>
                </a:cubicBezTo>
                <a:cubicBezTo>
                  <a:pt x="308" y="212"/>
                  <a:pt x="308" y="215"/>
                  <a:pt x="308" y="216"/>
                </a:cubicBezTo>
                <a:cubicBezTo>
                  <a:pt x="309" y="218"/>
                  <a:pt x="308" y="219"/>
                  <a:pt x="309" y="221"/>
                </a:cubicBezTo>
                <a:cubicBezTo>
                  <a:pt x="309" y="222"/>
                  <a:pt x="309" y="223"/>
                  <a:pt x="309" y="223"/>
                </a:cubicBezTo>
                <a:cubicBezTo>
                  <a:pt x="309" y="225"/>
                  <a:pt x="309" y="225"/>
                  <a:pt x="309" y="227"/>
                </a:cubicBezTo>
                <a:cubicBezTo>
                  <a:pt x="309" y="227"/>
                  <a:pt x="309" y="228"/>
                  <a:pt x="309" y="227"/>
                </a:cubicBezTo>
                <a:cubicBezTo>
                  <a:pt x="309" y="228"/>
                  <a:pt x="309" y="228"/>
                  <a:pt x="309" y="230"/>
                </a:cubicBezTo>
                <a:cubicBezTo>
                  <a:pt x="308" y="232"/>
                  <a:pt x="308" y="235"/>
                  <a:pt x="307" y="236"/>
                </a:cubicBezTo>
                <a:cubicBezTo>
                  <a:pt x="307" y="238"/>
                  <a:pt x="306" y="243"/>
                  <a:pt x="305" y="243"/>
                </a:cubicBezTo>
                <a:cubicBezTo>
                  <a:pt x="305" y="244"/>
                  <a:pt x="304" y="245"/>
                  <a:pt x="304" y="245"/>
                </a:cubicBezTo>
                <a:cubicBezTo>
                  <a:pt x="303" y="246"/>
                  <a:pt x="303" y="246"/>
                  <a:pt x="303" y="247"/>
                </a:cubicBezTo>
                <a:cubicBezTo>
                  <a:pt x="302" y="248"/>
                  <a:pt x="300" y="251"/>
                  <a:pt x="300" y="252"/>
                </a:cubicBezTo>
                <a:cubicBezTo>
                  <a:pt x="299" y="252"/>
                  <a:pt x="298" y="253"/>
                  <a:pt x="298" y="254"/>
                </a:cubicBezTo>
                <a:cubicBezTo>
                  <a:pt x="298" y="255"/>
                  <a:pt x="298" y="254"/>
                  <a:pt x="298" y="254"/>
                </a:cubicBezTo>
                <a:cubicBezTo>
                  <a:pt x="297" y="256"/>
                  <a:pt x="296" y="258"/>
                  <a:pt x="295" y="259"/>
                </a:cubicBezTo>
                <a:cubicBezTo>
                  <a:pt x="295" y="259"/>
                  <a:pt x="295" y="260"/>
                  <a:pt x="295" y="260"/>
                </a:cubicBezTo>
                <a:cubicBezTo>
                  <a:pt x="294" y="262"/>
                  <a:pt x="294" y="262"/>
                  <a:pt x="293" y="263"/>
                </a:cubicBezTo>
                <a:cubicBezTo>
                  <a:pt x="293" y="263"/>
                  <a:pt x="293" y="264"/>
                  <a:pt x="293" y="264"/>
                </a:cubicBezTo>
                <a:cubicBezTo>
                  <a:pt x="292" y="265"/>
                  <a:pt x="291" y="266"/>
                  <a:pt x="290" y="266"/>
                </a:cubicBezTo>
                <a:cubicBezTo>
                  <a:pt x="290" y="266"/>
                  <a:pt x="290" y="267"/>
                  <a:pt x="290" y="267"/>
                </a:cubicBezTo>
                <a:cubicBezTo>
                  <a:pt x="290" y="268"/>
                  <a:pt x="289" y="268"/>
                  <a:pt x="288" y="269"/>
                </a:cubicBezTo>
                <a:cubicBezTo>
                  <a:pt x="287" y="270"/>
                  <a:pt x="285" y="272"/>
                  <a:pt x="285" y="273"/>
                </a:cubicBezTo>
                <a:cubicBezTo>
                  <a:pt x="285" y="273"/>
                  <a:pt x="284" y="274"/>
                  <a:pt x="284" y="274"/>
                </a:cubicBezTo>
                <a:cubicBezTo>
                  <a:pt x="283" y="275"/>
                  <a:pt x="283" y="275"/>
                  <a:pt x="282" y="276"/>
                </a:cubicBezTo>
                <a:cubicBezTo>
                  <a:pt x="282" y="276"/>
                  <a:pt x="282" y="277"/>
                  <a:pt x="282" y="277"/>
                </a:cubicBezTo>
                <a:cubicBezTo>
                  <a:pt x="282" y="278"/>
                  <a:pt x="281" y="278"/>
                  <a:pt x="281" y="278"/>
                </a:cubicBezTo>
                <a:cubicBezTo>
                  <a:pt x="281" y="279"/>
                  <a:pt x="280" y="280"/>
                  <a:pt x="280" y="280"/>
                </a:cubicBezTo>
                <a:cubicBezTo>
                  <a:pt x="279" y="281"/>
                  <a:pt x="278" y="281"/>
                  <a:pt x="278" y="282"/>
                </a:cubicBezTo>
                <a:cubicBezTo>
                  <a:pt x="277" y="282"/>
                  <a:pt x="277" y="283"/>
                  <a:pt x="277" y="284"/>
                </a:cubicBezTo>
                <a:cubicBezTo>
                  <a:pt x="277" y="284"/>
                  <a:pt x="276" y="284"/>
                  <a:pt x="276" y="284"/>
                </a:cubicBezTo>
                <a:cubicBezTo>
                  <a:pt x="275" y="284"/>
                  <a:pt x="275" y="285"/>
                  <a:pt x="275" y="285"/>
                </a:cubicBezTo>
                <a:cubicBezTo>
                  <a:pt x="273" y="287"/>
                  <a:pt x="270" y="290"/>
                  <a:pt x="268" y="292"/>
                </a:cubicBezTo>
                <a:cubicBezTo>
                  <a:pt x="268" y="292"/>
                  <a:pt x="267" y="293"/>
                  <a:pt x="267" y="293"/>
                </a:cubicBezTo>
                <a:cubicBezTo>
                  <a:pt x="266" y="294"/>
                  <a:pt x="264" y="295"/>
                  <a:pt x="263" y="297"/>
                </a:cubicBezTo>
                <a:cubicBezTo>
                  <a:pt x="263" y="297"/>
                  <a:pt x="263" y="298"/>
                  <a:pt x="262" y="298"/>
                </a:cubicBezTo>
                <a:cubicBezTo>
                  <a:pt x="262" y="298"/>
                  <a:pt x="262" y="298"/>
                  <a:pt x="262" y="298"/>
                </a:cubicBezTo>
                <a:cubicBezTo>
                  <a:pt x="260" y="300"/>
                  <a:pt x="258" y="302"/>
                  <a:pt x="256" y="303"/>
                </a:cubicBezTo>
                <a:cubicBezTo>
                  <a:pt x="256" y="304"/>
                  <a:pt x="256" y="304"/>
                  <a:pt x="255" y="305"/>
                </a:cubicBezTo>
                <a:cubicBezTo>
                  <a:pt x="255" y="305"/>
                  <a:pt x="254" y="305"/>
                  <a:pt x="253" y="305"/>
                </a:cubicBezTo>
                <a:cubicBezTo>
                  <a:pt x="253" y="306"/>
                  <a:pt x="254" y="306"/>
                  <a:pt x="253" y="307"/>
                </a:cubicBezTo>
                <a:cubicBezTo>
                  <a:pt x="251" y="309"/>
                  <a:pt x="249" y="310"/>
                  <a:pt x="246" y="313"/>
                </a:cubicBezTo>
                <a:cubicBezTo>
                  <a:pt x="246" y="313"/>
                  <a:pt x="242" y="315"/>
                  <a:pt x="245" y="316"/>
                </a:cubicBezTo>
                <a:cubicBezTo>
                  <a:pt x="246" y="315"/>
                  <a:pt x="248" y="314"/>
                  <a:pt x="249" y="314"/>
                </a:cubicBezTo>
                <a:cubicBezTo>
                  <a:pt x="251" y="312"/>
                  <a:pt x="254" y="310"/>
                  <a:pt x="256" y="309"/>
                </a:cubicBezTo>
                <a:cubicBezTo>
                  <a:pt x="257" y="307"/>
                  <a:pt x="259" y="306"/>
                  <a:pt x="261" y="304"/>
                </a:cubicBezTo>
                <a:cubicBezTo>
                  <a:pt x="261" y="304"/>
                  <a:pt x="263" y="303"/>
                  <a:pt x="264" y="303"/>
                </a:cubicBezTo>
                <a:cubicBezTo>
                  <a:pt x="265" y="302"/>
                  <a:pt x="265" y="301"/>
                  <a:pt x="266" y="300"/>
                </a:cubicBezTo>
                <a:cubicBezTo>
                  <a:pt x="268" y="298"/>
                  <a:pt x="270" y="295"/>
                  <a:pt x="273" y="294"/>
                </a:cubicBezTo>
                <a:cubicBezTo>
                  <a:pt x="273" y="293"/>
                  <a:pt x="275" y="293"/>
                  <a:pt x="276" y="292"/>
                </a:cubicBezTo>
                <a:cubicBezTo>
                  <a:pt x="276" y="291"/>
                  <a:pt x="277" y="290"/>
                  <a:pt x="277" y="289"/>
                </a:cubicBezTo>
                <a:cubicBezTo>
                  <a:pt x="278" y="289"/>
                  <a:pt x="279" y="288"/>
                  <a:pt x="280" y="287"/>
                </a:cubicBezTo>
                <a:cubicBezTo>
                  <a:pt x="281" y="286"/>
                  <a:pt x="281" y="286"/>
                  <a:pt x="282" y="285"/>
                </a:cubicBezTo>
                <a:cubicBezTo>
                  <a:pt x="283" y="284"/>
                  <a:pt x="283" y="283"/>
                  <a:pt x="284" y="282"/>
                </a:cubicBezTo>
                <a:cubicBezTo>
                  <a:pt x="285" y="282"/>
                  <a:pt x="286" y="281"/>
                  <a:pt x="286" y="280"/>
                </a:cubicBezTo>
                <a:cubicBezTo>
                  <a:pt x="287" y="280"/>
                  <a:pt x="287" y="279"/>
                  <a:pt x="287" y="279"/>
                </a:cubicBezTo>
                <a:cubicBezTo>
                  <a:pt x="287" y="279"/>
                  <a:pt x="288" y="278"/>
                  <a:pt x="288" y="278"/>
                </a:cubicBezTo>
                <a:cubicBezTo>
                  <a:pt x="289" y="277"/>
                  <a:pt x="289" y="276"/>
                  <a:pt x="290" y="275"/>
                </a:cubicBezTo>
                <a:cubicBezTo>
                  <a:pt x="291" y="274"/>
                  <a:pt x="292" y="274"/>
                  <a:pt x="292" y="273"/>
                </a:cubicBezTo>
                <a:cubicBezTo>
                  <a:pt x="293" y="272"/>
                  <a:pt x="293" y="272"/>
                  <a:pt x="293" y="271"/>
                </a:cubicBezTo>
                <a:cubicBezTo>
                  <a:pt x="293" y="271"/>
                  <a:pt x="294" y="270"/>
                  <a:pt x="294" y="270"/>
                </a:cubicBezTo>
                <a:cubicBezTo>
                  <a:pt x="295" y="269"/>
                  <a:pt x="295" y="268"/>
                  <a:pt x="296" y="267"/>
                </a:cubicBezTo>
                <a:cubicBezTo>
                  <a:pt x="296" y="267"/>
                  <a:pt x="297" y="267"/>
                  <a:pt x="297" y="266"/>
                </a:cubicBezTo>
                <a:cubicBezTo>
                  <a:pt x="298" y="265"/>
                  <a:pt x="297" y="265"/>
                  <a:pt x="298" y="264"/>
                </a:cubicBezTo>
                <a:cubicBezTo>
                  <a:pt x="298" y="264"/>
                  <a:pt x="299" y="264"/>
                  <a:pt x="299" y="263"/>
                </a:cubicBezTo>
                <a:cubicBezTo>
                  <a:pt x="300" y="262"/>
                  <a:pt x="300" y="262"/>
                  <a:pt x="300" y="261"/>
                </a:cubicBezTo>
                <a:cubicBezTo>
                  <a:pt x="301" y="260"/>
                  <a:pt x="301" y="260"/>
                  <a:pt x="301" y="259"/>
                </a:cubicBezTo>
                <a:cubicBezTo>
                  <a:pt x="302" y="259"/>
                  <a:pt x="302" y="258"/>
                  <a:pt x="303" y="258"/>
                </a:cubicBezTo>
                <a:cubicBezTo>
                  <a:pt x="303" y="257"/>
                  <a:pt x="303" y="257"/>
                  <a:pt x="303" y="256"/>
                </a:cubicBezTo>
                <a:cubicBezTo>
                  <a:pt x="304" y="255"/>
                  <a:pt x="305" y="254"/>
                  <a:pt x="305" y="253"/>
                </a:cubicBezTo>
                <a:cubicBezTo>
                  <a:pt x="305" y="253"/>
                  <a:pt x="305" y="252"/>
                  <a:pt x="306" y="252"/>
                </a:cubicBezTo>
                <a:cubicBezTo>
                  <a:pt x="306" y="251"/>
                  <a:pt x="307" y="251"/>
                  <a:pt x="307" y="251"/>
                </a:cubicBezTo>
                <a:cubicBezTo>
                  <a:pt x="307" y="250"/>
                  <a:pt x="307" y="249"/>
                  <a:pt x="307" y="249"/>
                </a:cubicBezTo>
                <a:cubicBezTo>
                  <a:pt x="308" y="249"/>
                  <a:pt x="308" y="248"/>
                  <a:pt x="309" y="248"/>
                </a:cubicBezTo>
                <a:cubicBezTo>
                  <a:pt x="309" y="247"/>
                  <a:pt x="309" y="245"/>
                  <a:pt x="310" y="245"/>
                </a:cubicBezTo>
                <a:cubicBezTo>
                  <a:pt x="310" y="244"/>
                  <a:pt x="311" y="244"/>
                  <a:pt x="311" y="243"/>
                </a:cubicBezTo>
                <a:cubicBezTo>
                  <a:pt x="311" y="243"/>
                  <a:pt x="311" y="242"/>
                  <a:pt x="312" y="242"/>
                </a:cubicBezTo>
                <a:cubicBezTo>
                  <a:pt x="312" y="241"/>
                  <a:pt x="313" y="240"/>
                  <a:pt x="313" y="240"/>
                </a:cubicBezTo>
                <a:cubicBezTo>
                  <a:pt x="314" y="238"/>
                  <a:pt x="314" y="233"/>
                  <a:pt x="315" y="232"/>
                </a:cubicBezTo>
                <a:cubicBezTo>
                  <a:pt x="315" y="232"/>
                  <a:pt x="315" y="231"/>
                  <a:pt x="315" y="231"/>
                </a:cubicBezTo>
                <a:cubicBezTo>
                  <a:pt x="315" y="228"/>
                  <a:pt x="315" y="226"/>
                  <a:pt x="315" y="223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68" name="Freeform 14"/>
          <p:cNvSpPr>
            <a:spLocks noEditPoints="1"/>
          </p:cNvSpPr>
          <p:nvPr userDrawn="1"/>
        </p:nvSpPr>
        <p:spPr bwMode="auto">
          <a:xfrm flipH="1">
            <a:off x="10495697" y="1405810"/>
            <a:ext cx="621126" cy="588203"/>
          </a:xfrm>
          <a:custGeom>
            <a:avLst/>
            <a:gdLst>
              <a:gd name="T0" fmla="*/ 181 w 354"/>
              <a:gd name="T1" fmla="*/ 184 h 336"/>
              <a:gd name="T2" fmla="*/ 213 w 354"/>
              <a:gd name="T3" fmla="*/ 177 h 336"/>
              <a:gd name="T4" fmla="*/ 350 w 354"/>
              <a:gd name="T5" fmla="*/ 112 h 336"/>
              <a:gd name="T6" fmla="*/ 334 w 354"/>
              <a:gd name="T7" fmla="*/ 76 h 336"/>
              <a:gd name="T8" fmla="*/ 280 w 354"/>
              <a:gd name="T9" fmla="*/ 22 h 336"/>
              <a:gd name="T10" fmla="*/ 248 w 354"/>
              <a:gd name="T11" fmla="*/ 7 h 336"/>
              <a:gd name="T12" fmla="*/ 155 w 354"/>
              <a:gd name="T13" fmla="*/ 12 h 336"/>
              <a:gd name="T14" fmla="*/ 106 w 354"/>
              <a:gd name="T15" fmla="*/ 3 h 336"/>
              <a:gd name="T16" fmla="*/ 63 w 354"/>
              <a:gd name="T17" fmla="*/ 35 h 336"/>
              <a:gd name="T18" fmla="*/ 34 w 354"/>
              <a:gd name="T19" fmla="*/ 87 h 336"/>
              <a:gd name="T20" fmla="*/ 13 w 354"/>
              <a:gd name="T21" fmla="*/ 121 h 336"/>
              <a:gd name="T22" fmla="*/ 2 w 354"/>
              <a:gd name="T23" fmla="*/ 180 h 336"/>
              <a:gd name="T24" fmla="*/ 25 w 354"/>
              <a:gd name="T25" fmla="*/ 247 h 336"/>
              <a:gd name="T26" fmla="*/ 89 w 354"/>
              <a:gd name="T27" fmla="*/ 304 h 336"/>
              <a:gd name="T28" fmla="*/ 130 w 354"/>
              <a:gd name="T29" fmla="*/ 325 h 336"/>
              <a:gd name="T30" fmla="*/ 255 w 354"/>
              <a:gd name="T31" fmla="*/ 321 h 336"/>
              <a:gd name="T32" fmla="*/ 288 w 354"/>
              <a:gd name="T33" fmla="*/ 298 h 336"/>
              <a:gd name="T34" fmla="*/ 265 w 354"/>
              <a:gd name="T35" fmla="*/ 308 h 336"/>
              <a:gd name="T36" fmla="*/ 233 w 354"/>
              <a:gd name="T37" fmla="*/ 324 h 336"/>
              <a:gd name="T38" fmla="*/ 126 w 354"/>
              <a:gd name="T39" fmla="*/ 318 h 336"/>
              <a:gd name="T40" fmla="*/ 93 w 354"/>
              <a:gd name="T41" fmla="*/ 301 h 336"/>
              <a:gd name="T42" fmla="*/ 45 w 354"/>
              <a:gd name="T43" fmla="*/ 268 h 336"/>
              <a:gd name="T44" fmla="*/ 16 w 354"/>
              <a:gd name="T45" fmla="*/ 216 h 336"/>
              <a:gd name="T46" fmla="*/ 17 w 354"/>
              <a:gd name="T47" fmla="*/ 120 h 336"/>
              <a:gd name="T48" fmla="*/ 48 w 354"/>
              <a:gd name="T49" fmla="*/ 77 h 336"/>
              <a:gd name="T50" fmla="*/ 100 w 354"/>
              <a:gd name="T51" fmla="*/ 80 h 336"/>
              <a:gd name="T52" fmla="*/ 139 w 354"/>
              <a:gd name="T53" fmla="*/ 46 h 336"/>
              <a:gd name="T54" fmla="*/ 186 w 354"/>
              <a:gd name="T55" fmla="*/ 7 h 336"/>
              <a:gd name="T56" fmla="*/ 280 w 354"/>
              <a:gd name="T57" fmla="*/ 27 h 336"/>
              <a:gd name="T58" fmla="*/ 325 w 354"/>
              <a:gd name="T59" fmla="*/ 69 h 336"/>
              <a:gd name="T60" fmla="*/ 347 w 354"/>
              <a:gd name="T61" fmla="*/ 126 h 336"/>
              <a:gd name="T62" fmla="*/ 342 w 354"/>
              <a:gd name="T63" fmla="*/ 205 h 336"/>
              <a:gd name="T64" fmla="*/ 323 w 354"/>
              <a:gd name="T65" fmla="*/ 252 h 336"/>
              <a:gd name="T66" fmla="*/ 294 w 354"/>
              <a:gd name="T67" fmla="*/ 294 h 336"/>
              <a:gd name="T68" fmla="*/ 258 w 354"/>
              <a:gd name="T69" fmla="*/ 322 h 336"/>
              <a:gd name="T70" fmla="*/ 243 w 354"/>
              <a:gd name="T71" fmla="*/ 331 h 336"/>
              <a:gd name="T72" fmla="*/ 293 w 354"/>
              <a:gd name="T73" fmla="*/ 305 h 336"/>
              <a:gd name="T74" fmla="*/ 317 w 354"/>
              <a:gd name="T75" fmla="*/ 270 h 336"/>
              <a:gd name="T76" fmla="*/ 346 w 354"/>
              <a:gd name="T77" fmla="*/ 208 h 336"/>
              <a:gd name="T78" fmla="*/ 138 w 354"/>
              <a:gd name="T79" fmla="*/ 40 h 336"/>
              <a:gd name="T80" fmla="*/ 81 w 354"/>
              <a:gd name="T81" fmla="*/ 72 h 336"/>
              <a:gd name="T82" fmla="*/ 72 w 354"/>
              <a:gd name="T83" fmla="*/ 56 h 336"/>
              <a:gd name="T84" fmla="*/ 122 w 354"/>
              <a:gd name="T85" fmla="*/ 31 h 336"/>
              <a:gd name="T86" fmla="*/ 94 w 354"/>
              <a:gd name="T87" fmla="*/ 47 h 336"/>
              <a:gd name="T88" fmla="*/ 81 w 354"/>
              <a:gd name="T89" fmla="*/ 15 h 336"/>
              <a:gd name="T90" fmla="*/ 128 w 354"/>
              <a:gd name="T91" fmla="*/ 13 h 336"/>
              <a:gd name="T92" fmla="*/ 242 w 354"/>
              <a:gd name="T93" fmla="*/ 133 h 336"/>
              <a:gd name="T94" fmla="*/ 183 w 354"/>
              <a:gd name="T95" fmla="*/ 108 h 336"/>
              <a:gd name="T96" fmla="*/ 122 w 354"/>
              <a:gd name="T97" fmla="*/ 144 h 336"/>
              <a:gd name="T98" fmla="*/ 113 w 354"/>
              <a:gd name="T99" fmla="*/ 208 h 336"/>
              <a:gd name="T100" fmla="*/ 168 w 354"/>
              <a:gd name="T101" fmla="*/ 244 h 336"/>
              <a:gd name="T102" fmla="*/ 217 w 354"/>
              <a:gd name="T103" fmla="*/ 227 h 336"/>
              <a:gd name="T104" fmla="*/ 249 w 354"/>
              <a:gd name="T105" fmla="*/ 187 h 336"/>
              <a:gd name="T106" fmla="*/ 237 w 354"/>
              <a:gd name="T107" fmla="*/ 201 h 336"/>
              <a:gd name="T108" fmla="*/ 179 w 354"/>
              <a:gd name="T109" fmla="*/ 238 h 336"/>
              <a:gd name="T110" fmla="*/ 121 w 354"/>
              <a:gd name="T111" fmla="*/ 212 h 336"/>
              <a:gd name="T112" fmla="*/ 139 w 354"/>
              <a:gd name="T113" fmla="*/ 190 h 336"/>
              <a:gd name="T114" fmla="*/ 119 w 354"/>
              <a:gd name="T115" fmla="*/ 168 h 336"/>
              <a:gd name="T116" fmla="*/ 161 w 354"/>
              <a:gd name="T117" fmla="*/ 126 h 336"/>
              <a:gd name="T118" fmla="*/ 148 w 354"/>
              <a:gd name="T119" fmla="*/ 125 h 336"/>
              <a:gd name="T120" fmla="*/ 186 w 354"/>
              <a:gd name="T121" fmla="*/ 112 h 336"/>
              <a:gd name="T122" fmla="*/ 247 w 354"/>
              <a:gd name="T123" fmla="*/ 15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4" h="336">
                <a:moveTo>
                  <a:pt x="66" y="84"/>
                </a:moveTo>
                <a:cubicBezTo>
                  <a:pt x="64" y="85"/>
                  <a:pt x="64" y="84"/>
                  <a:pt x="63" y="84"/>
                </a:cubicBezTo>
                <a:cubicBezTo>
                  <a:pt x="63" y="86"/>
                  <a:pt x="66" y="85"/>
                  <a:pt x="66" y="84"/>
                </a:cubicBezTo>
                <a:close/>
                <a:moveTo>
                  <a:pt x="209" y="173"/>
                </a:moveTo>
                <a:cubicBezTo>
                  <a:pt x="208" y="172"/>
                  <a:pt x="206" y="171"/>
                  <a:pt x="204" y="171"/>
                </a:cubicBezTo>
                <a:cubicBezTo>
                  <a:pt x="200" y="171"/>
                  <a:pt x="195" y="171"/>
                  <a:pt x="191" y="171"/>
                </a:cubicBezTo>
                <a:cubicBezTo>
                  <a:pt x="189" y="164"/>
                  <a:pt x="192" y="158"/>
                  <a:pt x="192" y="152"/>
                </a:cubicBezTo>
                <a:cubicBezTo>
                  <a:pt x="191" y="150"/>
                  <a:pt x="188" y="152"/>
                  <a:pt x="187" y="151"/>
                </a:cubicBezTo>
                <a:cubicBezTo>
                  <a:pt x="187" y="149"/>
                  <a:pt x="187" y="148"/>
                  <a:pt x="185" y="148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183" y="150"/>
                  <a:pt x="182" y="150"/>
                  <a:pt x="181" y="152"/>
                </a:cubicBezTo>
                <a:cubicBezTo>
                  <a:pt x="180" y="158"/>
                  <a:pt x="183" y="165"/>
                  <a:pt x="182" y="171"/>
                </a:cubicBezTo>
                <a:cubicBezTo>
                  <a:pt x="180" y="172"/>
                  <a:pt x="175" y="172"/>
                  <a:pt x="173" y="173"/>
                </a:cubicBezTo>
                <a:cubicBezTo>
                  <a:pt x="169" y="173"/>
                  <a:pt x="167" y="172"/>
                  <a:pt x="164" y="172"/>
                </a:cubicBezTo>
                <a:cubicBezTo>
                  <a:pt x="163" y="171"/>
                  <a:pt x="162" y="171"/>
                  <a:pt x="161" y="171"/>
                </a:cubicBezTo>
                <a:cubicBezTo>
                  <a:pt x="159" y="171"/>
                  <a:pt x="157" y="170"/>
                  <a:pt x="155" y="172"/>
                </a:cubicBezTo>
                <a:cubicBezTo>
                  <a:pt x="154" y="175"/>
                  <a:pt x="157" y="175"/>
                  <a:pt x="157" y="177"/>
                </a:cubicBezTo>
                <a:cubicBezTo>
                  <a:pt x="160" y="178"/>
                  <a:pt x="161" y="178"/>
                  <a:pt x="165" y="178"/>
                </a:cubicBezTo>
                <a:cubicBezTo>
                  <a:pt x="166" y="178"/>
                  <a:pt x="165" y="180"/>
                  <a:pt x="167" y="180"/>
                </a:cubicBezTo>
                <a:cubicBezTo>
                  <a:pt x="167" y="178"/>
                  <a:pt x="168" y="178"/>
                  <a:pt x="169" y="178"/>
                </a:cubicBezTo>
                <a:cubicBezTo>
                  <a:pt x="171" y="178"/>
                  <a:pt x="174" y="179"/>
                  <a:pt x="176" y="178"/>
                </a:cubicBezTo>
                <a:cubicBezTo>
                  <a:pt x="177" y="178"/>
                  <a:pt x="176" y="178"/>
                  <a:pt x="177" y="178"/>
                </a:cubicBezTo>
                <a:cubicBezTo>
                  <a:pt x="177" y="178"/>
                  <a:pt x="177" y="178"/>
                  <a:pt x="178" y="178"/>
                </a:cubicBezTo>
                <a:cubicBezTo>
                  <a:pt x="179" y="179"/>
                  <a:pt x="181" y="178"/>
                  <a:pt x="182" y="179"/>
                </a:cubicBezTo>
                <a:cubicBezTo>
                  <a:pt x="182" y="181"/>
                  <a:pt x="182" y="182"/>
                  <a:pt x="182" y="183"/>
                </a:cubicBezTo>
                <a:cubicBezTo>
                  <a:pt x="182" y="183"/>
                  <a:pt x="181" y="184"/>
                  <a:pt x="181" y="184"/>
                </a:cubicBezTo>
                <a:cubicBezTo>
                  <a:pt x="181" y="184"/>
                  <a:pt x="182" y="185"/>
                  <a:pt x="182" y="185"/>
                </a:cubicBezTo>
                <a:cubicBezTo>
                  <a:pt x="182" y="185"/>
                  <a:pt x="182" y="185"/>
                  <a:pt x="182" y="186"/>
                </a:cubicBezTo>
                <a:cubicBezTo>
                  <a:pt x="182" y="186"/>
                  <a:pt x="182" y="187"/>
                  <a:pt x="181" y="188"/>
                </a:cubicBezTo>
                <a:cubicBezTo>
                  <a:pt x="181" y="189"/>
                  <a:pt x="181" y="190"/>
                  <a:pt x="181" y="191"/>
                </a:cubicBezTo>
                <a:cubicBezTo>
                  <a:pt x="181" y="191"/>
                  <a:pt x="180" y="192"/>
                  <a:pt x="180" y="192"/>
                </a:cubicBezTo>
                <a:cubicBezTo>
                  <a:pt x="180" y="194"/>
                  <a:pt x="181" y="193"/>
                  <a:pt x="180" y="194"/>
                </a:cubicBezTo>
                <a:cubicBezTo>
                  <a:pt x="180" y="195"/>
                  <a:pt x="181" y="195"/>
                  <a:pt x="180" y="195"/>
                </a:cubicBezTo>
                <a:cubicBezTo>
                  <a:pt x="180" y="195"/>
                  <a:pt x="180" y="195"/>
                  <a:pt x="180" y="195"/>
                </a:cubicBezTo>
                <a:cubicBezTo>
                  <a:pt x="179" y="198"/>
                  <a:pt x="180" y="200"/>
                  <a:pt x="180" y="203"/>
                </a:cubicBezTo>
                <a:cubicBezTo>
                  <a:pt x="179" y="205"/>
                  <a:pt x="182" y="204"/>
                  <a:pt x="181" y="207"/>
                </a:cubicBezTo>
                <a:cubicBezTo>
                  <a:pt x="182" y="209"/>
                  <a:pt x="181" y="211"/>
                  <a:pt x="181" y="212"/>
                </a:cubicBezTo>
                <a:cubicBezTo>
                  <a:pt x="183" y="213"/>
                  <a:pt x="184" y="212"/>
                  <a:pt x="186" y="211"/>
                </a:cubicBezTo>
                <a:cubicBezTo>
                  <a:pt x="187" y="209"/>
                  <a:pt x="187" y="206"/>
                  <a:pt x="187" y="203"/>
                </a:cubicBezTo>
                <a:cubicBezTo>
                  <a:pt x="188" y="200"/>
                  <a:pt x="189" y="197"/>
                  <a:pt x="189" y="194"/>
                </a:cubicBezTo>
                <a:cubicBezTo>
                  <a:pt x="189" y="193"/>
                  <a:pt x="188" y="192"/>
                  <a:pt x="188" y="191"/>
                </a:cubicBezTo>
                <a:cubicBezTo>
                  <a:pt x="188" y="189"/>
                  <a:pt x="188" y="185"/>
                  <a:pt x="188" y="184"/>
                </a:cubicBezTo>
                <a:cubicBezTo>
                  <a:pt x="188" y="183"/>
                  <a:pt x="189" y="183"/>
                  <a:pt x="189" y="183"/>
                </a:cubicBezTo>
                <a:cubicBezTo>
                  <a:pt x="189" y="183"/>
                  <a:pt x="188" y="183"/>
                  <a:pt x="188" y="182"/>
                </a:cubicBezTo>
                <a:cubicBezTo>
                  <a:pt x="188" y="181"/>
                  <a:pt x="189" y="180"/>
                  <a:pt x="189" y="178"/>
                </a:cubicBezTo>
                <a:cubicBezTo>
                  <a:pt x="192" y="178"/>
                  <a:pt x="196" y="178"/>
                  <a:pt x="198" y="177"/>
                </a:cubicBezTo>
                <a:cubicBezTo>
                  <a:pt x="199" y="178"/>
                  <a:pt x="200" y="178"/>
                  <a:pt x="201" y="178"/>
                </a:cubicBezTo>
                <a:cubicBezTo>
                  <a:pt x="203" y="178"/>
                  <a:pt x="203" y="177"/>
                  <a:pt x="204" y="177"/>
                </a:cubicBezTo>
                <a:cubicBezTo>
                  <a:pt x="204" y="177"/>
                  <a:pt x="204" y="178"/>
                  <a:pt x="204" y="178"/>
                </a:cubicBezTo>
                <a:cubicBezTo>
                  <a:pt x="205" y="178"/>
                  <a:pt x="206" y="178"/>
                  <a:pt x="206" y="178"/>
                </a:cubicBezTo>
                <a:cubicBezTo>
                  <a:pt x="208" y="178"/>
                  <a:pt x="208" y="178"/>
                  <a:pt x="209" y="178"/>
                </a:cubicBezTo>
                <a:cubicBezTo>
                  <a:pt x="210" y="177"/>
                  <a:pt x="212" y="178"/>
                  <a:pt x="213" y="177"/>
                </a:cubicBezTo>
                <a:cubicBezTo>
                  <a:pt x="213" y="177"/>
                  <a:pt x="214" y="177"/>
                  <a:pt x="214" y="176"/>
                </a:cubicBezTo>
                <a:cubicBezTo>
                  <a:pt x="215" y="176"/>
                  <a:pt x="215" y="175"/>
                  <a:pt x="215" y="174"/>
                </a:cubicBezTo>
                <a:cubicBezTo>
                  <a:pt x="214" y="172"/>
                  <a:pt x="211" y="173"/>
                  <a:pt x="209" y="173"/>
                </a:cubicBezTo>
                <a:close/>
                <a:moveTo>
                  <a:pt x="291" y="287"/>
                </a:moveTo>
                <a:cubicBezTo>
                  <a:pt x="290" y="287"/>
                  <a:pt x="290" y="287"/>
                  <a:pt x="290" y="287"/>
                </a:cubicBezTo>
                <a:cubicBezTo>
                  <a:pt x="290" y="287"/>
                  <a:pt x="290" y="287"/>
                  <a:pt x="290" y="288"/>
                </a:cubicBezTo>
                <a:cubicBezTo>
                  <a:pt x="290" y="288"/>
                  <a:pt x="291" y="288"/>
                  <a:pt x="291" y="287"/>
                </a:cubicBezTo>
                <a:close/>
                <a:moveTo>
                  <a:pt x="286" y="290"/>
                </a:moveTo>
                <a:cubicBezTo>
                  <a:pt x="286" y="290"/>
                  <a:pt x="285" y="290"/>
                  <a:pt x="285" y="291"/>
                </a:cubicBezTo>
                <a:cubicBezTo>
                  <a:pt x="287" y="290"/>
                  <a:pt x="287" y="290"/>
                  <a:pt x="289" y="290"/>
                </a:cubicBezTo>
                <a:cubicBezTo>
                  <a:pt x="289" y="289"/>
                  <a:pt x="289" y="288"/>
                  <a:pt x="289" y="288"/>
                </a:cubicBezTo>
                <a:cubicBezTo>
                  <a:pt x="287" y="288"/>
                  <a:pt x="287" y="289"/>
                  <a:pt x="286" y="290"/>
                </a:cubicBezTo>
                <a:close/>
                <a:moveTo>
                  <a:pt x="219" y="335"/>
                </a:moveTo>
                <a:cubicBezTo>
                  <a:pt x="219" y="335"/>
                  <a:pt x="220" y="336"/>
                  <a:pt x="221" y="336"/>
                </a:cubicBezTo>
                <a:cubicBezTo>
                  <a:pt x="222" y="334"/>
                  <a:pt x="219" y="334"/>
                  <a:pt x="219" y="335"/>
                </a:cubicBezTo>
                <a:close/>
                <a:moveTo>
                  <a:pt x="353" y="156"/>
                </a:moveTo>
                <a:cubicBezTo>
                  <a:pt x="353" y="154"/>
                  <a:pt x="354" y="154"/>
                  <a:pt x="353" y="153"/>
                </a:cubicBezTo>
                <a:cubicBezTo>
                  <a:pt x="353" y="153"/>
                  <a:pt x="353" y="145"/>
                  <a:pt x="353" y="145"/>
                </a:cubicBezTo>
                <a:cubicBezTo>
                  <a:pt x="353" y="144"/>
                  <a:pt x="354" y="143"/>
                  <a:pt x="354" y="142"/>
                </a:cubicBezTo>
                <a:cubicBezTo>
                  <a:pt x="354" y="142"/>
                  <a:pt x="353" y="142"/>
                  <a:pt x="353" y="142"/>
                </a:cubicBezTo>
                <a:cubicBezTo>
                  <a:pt x="353" y="141"/>
                  <a:pt x="354" y="141"/>
                  <a:pt x="353" y="141"/>
                </a:cubicBezTo>
                <a:cubicBezTo>
                  <a:pt x="352" y="140"/>
                  <a:pt x="353" y="134"/>
                  <a:pt x="353" y="133"/>
                </a:cubicBezTo>
                <a:cubicBezTo>
                  <a:pt x="353" y="130"/>
                  <a:pt x="352" y="127"/>
                  <a:pt x="352" y="125"/>
                </a:cubicBezTo>
                <a:cubicBezTo>
                  <a:pt x="352" y="125"/>
                  <a:pt x="352" y="125"/>
                  <a:pt x="352" y="125"/>
                </a:cubicBezTo>
                <a:cubicBezTo>
                  <a:pt x="351" y="123"/>
                  <a:pt x="351" y="121"/>
                  <a:pt x="350" y="120"/>
                </a:cubicBezTo>
                <a:cubicBezTo>
                  <a:pt x="350" y="117"/>
                  <a:pt x="350" y="115"/>
                  <a:pt x="350" y="112"/>
                </a:cubicBezTo>
                <a:cubicBezTo>
                  <a:pt x="350" y="112"/>
                  <a:pt x="349" y="111"/>
                  <a:pt x="349" y="110"/>
                </a:cubicBezTo>
                <a:cubicBezTo>
                  <a:pt x="349" y="110"/>
                  <a:pt x="349" y="109"/>
                  <a:pt x="349" y="109"/>
                </a:cubicBezTo>
                <a:cubicBezTo>
                  <a:pt x="349" y="108"/>
                  <a:pt x="348" y="108"/>
                  <a:pt x="348" y="108"/>
                </a:cubicBezTo>
                <a:cubicBezTo>
                  <a:pt x="348" y="107"/>
                  <a:pt x="348" y="106"/>
                  <a:pt x="348" y="106"/>
                </a:cubicBezTo>
                <a:cubicBezTo>
                  <a:pt x="348" y="106"/>
                  <a:pt x="348" y="106"/>
                  <a:pt x="347" y="106"/>
                </a:cubicBezTo>
                <a:cubicBezTo>
                  <a:pt x="347" y="105"/>
                  <a:pt x="347" y="104"/>
                  <a:pt x="347" y="104"/>
                </a:cubicBezTo>
                <a:cubicBezTo>
                  <a:pt x="347" y="104"/>
                  <a:pt x="347" y="104"/>
                  <a:pt x="347" y="104"/>
                </a:cubicBezTo>
                <a:cubicBezTo>
                  <a:pt x="346" y="102"/>
                  <a:pt x="346" y="99"/>
                  <a:pt x="346" y="99"/>
                </a:cubicBezTo>
                <a:cubicBezTo>
                  <a:pt x="345" y="99"/>
                  <a:pt x="346" y="98"/>
                  <a:pt x="346" y="98"/>
                </a:cubicBezTo>
                <a:cubicBezTo>
                  <a:pt x="346" y="98"/>
                  <a:pt x="345" y="98"/>
                  <a:pt x="345" y="98"/>
                </a:cubicBezTo>
                <a:cubicBezTo>
                  <a:pt x="345" y="98"/>
                  <a:pt x="345" y="97"/>
                  <a:pt x="345" y="97"/>
                </a:cubicBezTo>
                <a:cubicBezTo>
                  <a:pt x="345" y="95"/>
                  <a:pt x="344" y="95"/>
                  <a:pt x="344" y="94"/>
                </a:cubicBezTo>
                <a:cubicBezTo>
                  <a:pt x="344" y="94"/>
                  <a:pt x="344" y="94"/>
                  <a:pt x="344" y="93"/>
                </a:cubicBezTo>
                <a:cubicBezTo>
                  <a:pt x="344" y="93"/>
                  <a:pt x="344" y="94"/>
                  <a:pt x="344" y="93"/>
                </a:cubicBezTo>
                <a:cubicBezTo>
                  <a:pt x="343" y="93"/>
                  <a:pt x="344" y="93"/>
                  <a:pt x="344" y="92"/>
                </a:cubicBezTo>
                <a:cubicBezTo>
                  <a:pt x="344" y="92"/>
                  <a:pt x="343" y="93"/>
                  <a:pt x="343" y="92"/>
                </a:cubicBezTo>
                <a:cubicBezTo>
                  <a:pt x="343" y="92"/>
                  <a:pt x="343" y="92"/>
                  <a:pt x="343" y="92"/>
                </a:cubicBezTo>
                <a:cubicBezTo>
                  <a:pt x="343" y="91"/>
                  <a:pt x="342" y="91"/>
                  <a:pt x="342" y="91"/>
                </a:cubicBezTo>
                <a:cubicBezTo>
                  <a:pt x="342" y="90"/>
                  <a:pt x="342" y="89"/>
                  <a:pt x="342" y="89"/>
                </a:cubicBezTo>
                <a:cubicBezTo>
                  <a:pt x="341" y="87"/>
                  <a:pt x="341" y="86"/>
                  <a:pt x="340" y="85"/>
                </a:cubicBezTo>
                <a:cubicBezTo>
                  <a:pt x="340" y="85"/>
                  <a:pt x="340" y="84"/>
                  <a:pt x="340" y="84"/>
                </a:cubicBezTo>
                <a:cubicBezTo>
                  <a:pt x="340" y="83"/>
                  <a:pt x="339" y="83"/>
                  <a:pt x="339" y="83"/>
                </a:cubicBezTo>
                <a:cubicBezTo>
                  <a:pt x="338" y="82"/>
                  <a:pt x="338" y="82"/>
                  <a:pt x="338" y="82"/>
                </a:cubicBezTo>
                <a:cubicBezTo>
                  <a:pt x="337" y="81"/>
                  <a:pt x="337" y="80"/>
                  <a:pt x="337" y="79"/>
                </a:cubicBezTo>
                <a:cubicBezTo>
                  <a:pt x="337" y="79"/>
                  <a:pt x="336" y="78"/>
                  <a:pt x="336" y="78"/>
                </a:cubicBezTo>
                <a:cubicBezTo>
                  <a:pt x="335" y="77"/>
                  <a:pt x="335" y="76"/>
                  <a:pt x="334" y="76"/>
                </a:cubicBezTo>
                <a:cubicBezTo>
                  <a:pt x="334" y="75"/>
                  <a:pt x="334" y="75"/>
                  <a:pt x="333" y="75"/>
                </a:cubicBezTo>
                <a:cubicBezTo>
                  <a:pt x="333" y="74"/>
                  <a:pt x="333" y="74"/>
                  <a:pt x="333" y="73"/>
                </a:cubicBezTo>
                <a:cubicBezTo>
                  <a:pt x="333" y="73"/>
                  <a:pt x="332" y="72"/>
                  <a:pt x="332" y="72"/>
                </a:cubicBezTo>
                <a:cubicBezTo>
                  <a:pt x="331" y="71"/>
                  <a:pt x="331" y="70"/>
                  <a:pt x="331" y="69"/>
                </a:cubicBezTo>
                <a:cubicBezTo>
                  <a:pt x="331" y="69"/>
                  <a:pt x="330" y="69"/>
                  <a:pt x="330" y="68"/>
                </a:cubicBezTo>
                <a:cubicBezTo>
                  <a:pt x="330" y="68"/>
                  <a:pt x="330" y="67"/>
                  <a:pt x="330" y="67"/>
                </a:cubicBezTo>
                <a:cubicBezTo>
                  <a:pt x="329" y="66"/>
                  <a:pt x="328" y="65"/>
                  <a:pt x="327" y="64"/>
                </a:cubicBezTo>
                <a:cubicBezTo>
                  <a:pt x="326" y="63"/>
                  <a:pt x="325" y="63"/>
                  <a:pt x="324" y="62"/>
                </a:cubicBezTo>
                <a:cubicBezTo>
                  <a:pt x="324" y="62"/>
                  <a:pt x="324" y="61"/>
                  <a:pt x="324" y="61"/>
                </a:cubicBezTo>
                <a:cubicBezTo>
                  <a:pt x="323" y="60"/>
                  <a:pt x="322" y="59"/>
                  <a:pt x="321" y="58"/>
                </a:cubicBezTo>
                <a:cubicBezTo>
                  <a:pt x="320" y="57"/>
                  <a:pt x="319" y="56"/>
                  <a:pt x="318" y="55"/>
                </a:cubicBezTo>
                <a:cubicBezTo>
                  <a:pt x="316" y="53"/>
                  <a:pt x="315" y="51"/>
                  <a:pt x="313" y="49"/>
                </a:cubicBezTo>
                <a:cubicBezTo>
                  <a:pt x="312" y="48"/>
                  <a:pt x="311" y="47"/>
                  <a:pt x="310" y="46"/>
                </a:cubicBezTo>
                <a:cubicBezTo>
                  <a:pt x="309" y="45"/>
                  <a:pt x="308" y="45"/>
                  <a:pt x="307" y="44"/>
                </a:cubicBezTo>
                <a:cubicBezTo>
                  <a:pt x="307" y="44"/>
                  <a:pt x="306" y="44"/>
                  <a:pt x="306" y="44"/>
                </a:cubicBezTo>
                <a:cubicBezTo>
                  <a:pt x="305" y="43"/>
                  <a:pt x="304" y="42"/>
                  <a:pt x="303" y="41"/>
                </a:cubicBezTo>
                <a:cubicBezTo>
                  <a:pt x="303" y="41"/>
                  <a:pt x="302" y="40"/>
                  <a:pt x="301" y="40"/>
                </a:cubicBezTo>
                <a:cubicBezTo>
                  <a:pt x="301" y="40"/>
                  <a:pt x="300" y="39"/>
                  <a:pt x="300" y="39"/>
                </a:cubicBezTo>
                <a:cubicBezTo>
                  <a:pt x="300" y="38"/>
                  <a:pt x="299" y="38"/>
                  <a:pt x="299" y="38"/>
                </a:cubicBezTo>
                <a:cubicBezTo>
                  <a:pt x="299" y="38"/>
                  <a:pt x="298" y="37"/>
                  <a:pt x="298" y="37"/>
                </a:cubicBezTo>
                <a:cubicBezTo>
                  <a:pt x="297" y="37"/>
                  <a:pt x="298" y="37"/>
                  <a:pt x="297" y="37"/>
                </a:cubicBezTo>
                <a:cubicBezTo>
                  <a:pt x="295" y="35"/>
                  <a:pt x="293" y="32"/>
                  <a:pt x="291" y="30"/>
                </a:cubicBezTo>
                <a:cubicBezTo>
                  <a:pt x="290" y="30"/>
                  <a:pt x="290" y="29"/>
                  <a:pt x="289" y="29"/>
                </a:cubicBezTo>
                <a:cubicBezTo>
                  <a:pt x="289" y="28"/>
                  <a:pt x="288" y="28"/>
                  <a:pt x="287" y="28"/>
                </a:cubicBezTo>
                <a:cubicBezTo>
                  <a:pt x="286" y="27"/>
                  <a:pt x="285" y="26"/>
                  <a:pt x="284" y="25"/>
                </a:cubicBezTo>
                <a:cubicBezTo>
                  <a:pt x="283" y="24"/>
                  <a:pt x="281" y="22"/>
                  <a:pt x="280" y="22"/>
                </a:cubicBezTo>
                <a:cubicBezTo>
                  <a:pt x="280" y="22"/>
                  <a:pt x="279" y="21"/>
                  <a:pt x="279" y="21"/>
                </a:cubicBezTo>
                <a:cubicBezTo>
                  <a:pt x="278" y="21"/>
                  <a:pt x="278" y="20"/>
                  <a:pt x="278" y="20"/>
                </a:cubicBezTo>
                <a:cubicBezTo>
                  <a:pt x="277" y="20"/>
                  <a:pt x="277" y="19"/>
                  <a:pt x="276" y="19"/>
                </a:cubicBezTo>
                <a:cubicBezTo>
                  <a:pt x="275" y="19"/>
                  <a:pt x="275" y="18"/>
                  <a:pt x="274" y="18"/>
                </a:cubicBezTo>
                <a:cubicBezTo>
                  <a:pt x="274" y="18"/>
                  <a:pt x="273" y="18"/>
                  <a:pt x="273" y="17"/>
                </a:cubicBezTo>
                <a:cubicBezTo>
                  <a:pt x="272" y="17"/>
                  <a:pt x="272" y="17"/>
                  <a:pt x="272" y="17"/>
                </a:cubicBezTo>
                <a:cubicBezTo>
                  <a:pt x="272" y="17"/>
                  <a:pt x="271" y="16"/>
                  <a:pt x="271" y="16"/>
                </a:cubicBezTo>
                <a:cubicBezTo>
                  <a:pt x="271" y="16"/>
                  <a:pt x="271" y="16"/>
                  <a:pt x="270" y="16"/>
                </a:cubicBezTo>
                <a:cubicBezTo>
                  <a:pt x="270" y="16"/>
                  <a:pt x="270" y="15"/>
                  <a:pt x="270" y="15"/>
                </a:cubicBezTo>
                <a:cubicBezTo>
                  <a:pt x="269" y="15"/>
                  <a:pt x="268" y="15"/>
                  <a:pt x="267" y="15"/>
                </a:cubicBezTo>
                <a:cubicBezTo>
                  <a:pt x="267" y="15"/>
                  <a:pt x="267" y="14"/>
                  <a:pt x="267" y="14"/>
                </a:cubicBezTo>
                <a:cubicBezTo>
                  <a:pt x="267" y="14"/>
                  <a:pt x="266" y="14"/>
                  <a:pt x="266" y="14"/>
                </a:cubicBezTo>
                <a:cubicBezTo>
                  <a:pt x="265" y="14"/>
                  <a:pt x="266" y="14"/>
                  <a:pt x="265" y="14"/>
                </a:cubicBezTo>
                <a:cubicBezTo>
                  <a:pt x="264" y="13"/>
                  <a:pt x="262" y="13"/>
                  <a:pt x="261" y="12"/>
                </a:cubicBezTo>
                <a:cubicBezTo>
                  <a:pt x="261" y="12"/>
                  <a:pt x="260" y="12"/>
                  <a:pt x="260" y="12"/>
                </a:cubicBezTo>
                <a:cubicBezTo>
                  <a:pt x="260" y="12"/>
                  <a:pt x="260" y="11"/>
                  <a:pt x="260" y="11"/>
                </a:cubicBezTo>
                <a:cubicBezTo>
                  <a:pt x="260" y="11"/>
                  <a:pt x="259" y="12"/>
                  <a:pt x="259" y="11"/>
                </a:cubicBezTo>
                <a:cubicBezTo>
                  <a:pt x="259" y="11"/>
                  <a:pt x="259" y="11"/>
                  <a:pt x="259" y="11"/>
                </a:cubicBezTo>
                <a:cubicBezTo>
                  <a:pt x="259" y="11"/>
                  <a:pt x="258" y="11"/>
                  <a:pt x="258" y="11"/>
                </a:cubicBezTo>
                <a:cubicBezTo>
                  <a:pt x="258" y="11"/>
                  <a:pt x="258" y="11"/>
                  <a:pt x="258" y="10"/>
                </a:cubicBezTo>
                <a:cubicBezTo>
                  <a:pt x="258" y="10"/>
                  <a:pt x="257" y="11"/>
                  <a:pt x="257" y="10"/>
                </a:cubicBezTo>
                <a:cubicBezTo>
                  <a:pt x="256" y="10"/>
                  <a:pt x="253" y="9"/>
                  <a:pt x="253" y="9"/>
                </a:cubicBezTo>
                <a:cubicBezTo>
                  <a:pt x="253" y="8"/>
                  <a:pt x="252" y="9"/>
                  <a:pt x="252" y="9"/>
                </a:cubicBezTo>
                <a:cubicBezTo>
                  <a:pt x="252" y="8"/>
                  <a:pt x="252" y="8"/>
                  <a:pt x="252" y="8"/>
                </a:cubicBezTo>
                <a:cubicBezTo>
                  <a:pt x="252" y="8"/>
                  <a:pt x="251" y="8"/>
                  <a:pt x="251" y="8"/>
                </a:cubicBezTo>
                <a:cubicBezTo>
                  <a:pt x="250" y="8"/>
                  <a:pt x="249" y="7"/>
                  <a:pt x="248" y="7"/>
                </a:cubicBezTo>
                <a:cubicBezTo>
                  <a:pt x="248" y="7"/>
                  <a:pt x="248" y="7"/>
                  <a:pt x="247" y="7"/>
                </a:cubicBezTo>
                <a:cubicBezTo>
                  <a:pt x="247" y="7"/>
                  <a:pt x="248" y="7"/>
                  <a:pt x="247" y="7"/>
                </a:cubicBezTo>
                <a:cubicBezTo>
                  <a:pt x="247" y="6"/>
                  <a:pt x="245" y="6"/>
                  <a:pt x="245" y="6"/>
                </a:cubicBezTo>
                <a:cubicBezTo>
                  <a:pt x="245" y="6"/>
                  <a:pt x="245" y="6"/>
                  <a:pt x="245" y="6"/>
                </a:cubicBezTo>
                <a:cubicBezTo>
                  <a:pt x="243" y="5"/>
                  <a:pt x="241" y="5"/>
                  <a:pt x="240" y="5"/>
                </a:cubicBezTo>
                <a:cubicBezTo>
                  <a:pt x="238" y="4"/>
                  <a:pt x="237" y="3"/>
                  <a:pt x="235" y="3"/>
                </a:cubicBezTo>
                <a:cubicBezTo>
                  <a:pt x="234" y="3"/>
                  <a:pt x="231" y="3"/>
                  <a:pt x="230" y="2"/>
                </a:cubicBezTo>
                <a:cubicBezTo>
                  <a:pt x="230" y="2"/>
                  <a:pt x="229" y="2"/>
                  <a:pt x="229" y="2"/>
                </a:cubicBezTo>
                <a:cubicBezTo>
                  <a:pt x="225" y="1"/>
                  <a:pt x="222" y="1"/>
                  <a:pt x="217" y="1"/>
                </a:cubicBezTo>
                <a:cubicBezTo>
                  <a:pt x="215" y="1"/>
                  <a:pt x="212" y="0"/>
                  <a:pt x="210" y="0"/>
                </a:cubicBezTo>
                <a:cubicBezTo>
                  <a:pt x="206" y="0"/>
                  <a:pt x="203" y="0"/>
                  <a:pt x="200" y="0"/>
                </a:cubicBezTo>
                <a:cubicBezTo>
                  <a:pt x="199" y="0"/>
                  <a:pt x="199" y="1"/>
                  <a:pt x="198" y="1"/>
                </a:cubicBezTo>
                <a:cubicBezTo>
                  <a:pt x="197" y="1"/>
                  <a:pt x="195" y="1"/>
                  <a:pt x="193" y="1"/>
                </a:cubicBezTo>
                <a:cubicBezTo>
                  <a:pt x="192" y="1"/>
                  <a:pt x="191" y="1"/>
                  <a:pt x="190" y="2"/>
                </a:cubicBezTo>
                <a:cubicBezTo>
                  <a:pt x="188" y="2"/>
                  <a:pt x="184" y="3"/>
                  <a:pt x="183" y="3"/>
                </a:cubicBezTo>
                <a:cubicBezTo>
                  <a:pt x="183" y="3"/>
                  <a:pt x="182" y="3"/>
                  <a:pt x="182" y="3"/>
                </a:cubicBezTo>
                <a:cubicBezTo>
                  <a:pt x="180" y="3"/>
                  <a:pt x="178" y="4"/>
                  <a:pt x="178" y="4"/>
                </a:cubicBezTo>
                <a:cubicBezTo>
                  <a:pt x="177" y="4"/>
                  <a:pt x="177" y="4"/>
                  <a:pt x="176" y="5"/>
                </a:cubicBezTo>
                <a:cubicBezTo>
                  <a:pt x="175" y="5"/>
                  <a:pt x="174" y="5"/>
                  <a:pt x="173" y="6"/>
                </a:cubicBezTo>
                <a:cubicBezTo>
                  <a:pt x="173" y="6"/>
                  <a:pt x="173" y="6"/>
                  <a:pt x="173" y="6"/>
                </a:cubicBezTo>
                <a:cubicBezTo>
                  <a:pt x="171" y="7"/>
                  <a:pt x="170" y="7"/>
                  <a:pt x="169" y="7"/>
                </a:cubicBezTo>
                <a:cubicBezTo>
                  <a:pt x="168" y="8"/>
                  <a:pt x="166" y="8"/>
                  <a:pt x="165" y="8"/>
                </a:cubicBezTo>
                <a:cubicBezTo>
                  <a:pt x="165" y="8"/>
                  <a:pt x="165" y="8"/>
                  <a:pt x="165" y="9"/>
                </a:cubicBezTo>
                <a:cubicBezTo>
                  <a:pt x="163" y="9"/>
                  <a:pt x="162" y="9"/>
                  <a:pt x="161" y="9"/>
                </a:cubicBezTo>
                <a:cubicBezTo>
                  <a:pt x="161" y="10"/>
                  <a:pt x="161" y="10"/>
                  <a:pt x="161" y="10"/>
                </a:cubicBezTo>
                <a:cubicBezTo>
                  <a:pt x="159" y="11"/>
                  <a:pt x="156" y="11"/>
                  <a:pt x="155" y="12"/>
                </a:cubicBezTo>
                <a:cubicBezTo>
                  <a:pt x="154" y="13"/>
                  <a:pt x="154" y="13"/>
                  <a:pt x="153" y="13"/>
                </a:cubicBezTo>
                <a:cubicBezTo>
                  <a:pt x="152" y="14"/>
                  <a:pt x="151" y="14"/>
                  <a:pt x="150" y="14"/>
                </a:cubicBezTo>
                <a:cubicBezTo>
                  <a:pt x="150" y="15"/>
                  <a:pt x="149" y="15"/>
                  <a:pt x="149" y="15"/>
                </a:cubicBezTo>
                <a:cubicBezTo>
                  <a:pt x="148" y="16"/>
                  <a:pt x="147" y="16"/>
                  <a:pt x="146" y="17"/>
                </a:cubicBezTo>
                <a:cubicBezTo>
                  <a:pt x="145" y="17"/>
                  <a:pt x="145" y="18"/>
                  <a:pt x="145" y="18"/>
                </a:cubicBezTo>
                <a:cubicBezTo>
                  <a:pt x="144" y="18"/>
                  <a:pt x="144" y="18"/>
                  <a:pt x="143" y="18"/>
                </a:cubicBezTo>
                <a:cubicBezTo>
                  <a:pt x="142" y="19"/>
                  <a:pt x="143" y="20"/>
                  <a:pt x="142" y="20"/>
                </a:cubicBezTo>
                <a:cubicBezTo>
                  <a:pt x="142" y="19"/>
                  <a:pt x="141" y="19"/>
                  <a:pt x="141" y="19"/>
                </a:cubicBezTo>
                <a:cubicBezTo>
                  <a:pt x="140" y="18"/>
                  <a:pt x="141" y="18"/>
                  <a:pt x="140" y="17"/>
                </a:cubicBezTo>
                <a:cubicBezTo>
                  <a:pt x="140" y="17"/>
                  <a:pt x="139" y="17"/>
                  <a:pt x="139" y="17"/>
                </a:cubicBezTo>
                <a:cubicBezTo>
                  <a:pt x="139" y="17"/>
                  <a:pt x="139" y="16"/>
                  <a:pt x="139" y="16"/>
                </a:cubicBezTo>
                <a:cubicBezTo>
                  <a:pt x="139" y="15"/>
                  <a:pt x="138" y="16"/>
                  <a:pt x="138" y="15"/>
                </a:cubicBezTo>
                <a:cubicBezTo>
                  <a:pt x="137" y="14"/>
                  <a:pt x="135" y="12"/>
                  <a:pt x="134" y="11"/>
                </a:cubicBezTo>
                <a:cubicBezTo>
                  <a:pt x="133" y="11"/>
                  <a:pt x="133" y="10"/>
                  <a:pt x="132" y="10"/>
                </a:cubicBezTo>
                <a:cubicBezTo>
                  <a:pt x="132" y="10"/>
                  <a:pt x="131" y="10"/>
                  <a:pt x="131" y="9"/>
                </a:cubicBezTo>
                <a:cubicBezTo>
                  <a:pt x="130" y="9"/>
                  <a:pt x="130" y="9"/>
                  <a:pt x="130" y="9"/>
                </a:cubicBezTo>
                <a:cubicBezTo>
                  <a:pt x="130" y="8"/>
                  <a:pt x="129" y="8"/>
                  <a:pt x="129" y="8"/>
                </a:cubicBezTo>
                <a:cubicBezTo>
                  <a:pt x="128" y="8"/>
                  <a:pt x="128" y="7"/>
                  <a:pt x="128" y="7"/>
                </a:cubicBezTo>
                <a:cubicBezTo>
                  <a:pt x="128" y="7"/>
                  <a:pt x="127" y="7"/>
                  <a:pt x="127" y="7"/>
                </a:cubicBezTo>
                <a:cubicBezTo>
                  <a:pt x="126" y="6"/>
                  <a:pt x="126" y="6"/>
                  <a:pt x="126" y="6"/>
                </a:cubicBezTo>
                <a:cubicBezTo>
                  <a:pt x="126" y="5"/>
                  <a:pt x="125" y="5"/>
                  <a:pt x="124" y="5"/>
                </a:cubicBezTo>
                <a:cubicBezTo>
                  <a:pt x="124" y="5"/>
                  <a:pt x="122" y="4"/>
                  <a:pt x="122" y="4"/>
                </a:cubicBezTo>
                <a:cubicBezTo>
                  <a:pt x="122" y="3"/>
                  <a:pt x="121" y="3"/>
                  <a:pt x="121" y="3"/>
                </a:cubicBezTo>
                <a:cubicBezTo>
                  <a:pt x="120" y="3"/>
                  <a:pt x="119" y="3"/>
                  <a:pt x="118" y="3"/>
                </a:cubicBezTo>
                <a:cubicBezTo>
                  <a:pt x="117" y="3"/>
                  <a:pt x="116" y="2"/>
                  <a:pt x="115" y="2"/>
                </a:cubicBezTo>
                <a:cubicBezTo>
                  <a:pt x="112" y="2"/>
                  <a:pt x="108" y="2"/>
                  <a:pt x="106" y="3"/>
                </a:cubicBezTo>
                <a:cubicBezTo>
                  <a:pt x="105" y="3"/>
                  <a:pt x="104" y="3"/>
                  <a:pt x="104" y="3"/>
                </a:cubicBezTo>
                <a:cubicBezTo>
                  <a:pt x="103" y="4"/>
                  <a:pt x="102" y="4"/>
                  <a:pt x="101" y="4"/>
                </a:cubicBezTo>
                <a:cubicBezTo>
                  <a:pt x="101" y="4"/>
                  <a:pt x="100" y="4"/>
                  <a:pt x="99" y="5"/>
                </a:cubicBezTo>
                <a:cubicBezTo>
                  <a:pt x="98" y="5"/>
                  <a:pt x="97" y="5"/>
                  <a:pt x="96" y="5"/>
                </a:cubicBezTo>
                <a:cubicBezTo>
                  <a:pt x="96" y="5"/>
                  <a:pt x="96" y="6"/>
                  <a:pt x="96" y="6"/>
                </a:cubicBezTo>
                <a:cubicBezTo>
                  <a:pt x="96" y="6"/>
                  <a:pt x="95" y="6"/>
                  <a:pt x="95" y="6"/>
                </a:cubicBezTo>
                <a:cubicBezTo>
                  <a:pt x="92" y="6"/>
                  <a:pt x="87" y="6"/>
                  <a:pt x="85" y="8"/>
                </a:cubicBezTo>
                <a:cubicBezTo>
                  <a:pt x="84" y="8"/>
                  <a:pt x="83" y="9"/>
                  <a:pt x="82" y="9"/>
                </a:cubicBezTo>
                <a:cubicBezTo>
                  <a:pt x="81" y="10"/>
                  <a:pt x="80" y="11"/>
                  <a:pt x="80" y="12"/>
                </a:cubicBezTo>
                <a:cubicBezTo>
                  <a:pt x="78" y="12"/>
                  <a:pt x="78" y="12"/>
                  <a:pt x="78" y="13"/>
                </a:cubicBezTo>
                <a:cubicBezTo>
                  <a:pt x="78" y="13"/>
                  <a:pt x="77" y="14"/>
                  <a:pt x="76" y="14"/>
                </a:cubicBezTo>
                <a:cubicBezTo>
                  <a:pt x="74" y="16"/>
                  <a:pt x="73" y="17"/>
                  <a:pt x="71" y="19"/>
                </a:cubicBezTo>
                <a:cubicBezTo>
                  <a:pt x="71" y="20"/>
                  <a:pt x="71" y="20"/>
                  <a:pt x="70" y="21"/>
                </a:cubicBezTo>
                <a:cubicBezTo>
                  <a:pt x="70" y="21"/>
                  <a:pt x="69" y="21"/>
                  <a:pt x="69" y="21"/>
                </a:cubicBezTo>
                <a:cubicBezTo>
                  <a:pt x="69" y="22"/>
                  <a:pt x="69" y="23"/>
                  <a:pt x="68" y="23"/>
                </a:cubicBezTo>
                <a:cubicBezTo>
                  <a:pt x="68" y="23"/>
                  <a:pt x="68" y="24"/>
                  <a:pt x="68" y="24"/>
                </a:cubicBezTo>
                <a:cubicBezTo>
                  <a:pt x="68" y="24"/>
                  <a:pt x="67" y="25"/>
                  <a:pt x="67" y="25"/>
                </a:cubicBezTo>
                <a:cubicBezTo>
                  <a:pt x="67" y="25"/>
                  <a:pt x="67" y="26"/>
                  <a:pt x="67" y="26"/>
                </a:cubicBezTo>
                <a:cubicBezTo>
                  <a:pt x="67" y="26"/>
                  <a:pt x="66" y="26"/>
                  <a:pt x="66" y="26"/>
                </a:cubicBezTo>
                <a:cubicBezTo>
                  <a:pt x="65" y="28"/>
                  <a:pt x="66" y="28"/>
                  <a:pt x="65" y="29"/>
                </a:cubicBezTo>
                <a:cubicBezTo>
                  <a:pt x="65" y="29"/>
                  <a:pt x="65" y="29"/>
                  <a:pt x="64" y="29"/>
                </a:cubicBezTo>
                <a:cubicBezTo>
                  <a:pt x="64" y="30"/>
                  <a:pt x="65" y="30"/>
                  <a:pt x="64" y="30"/>
                </a:cubicBezTo>
                <a:cubicBezTo>
                  <a:pt x="64" y="31"/>
                  <a:pt x="64" y="32"/>
                  <a:pt x="64" y="33"/>
                </a:cubicBezTo>
                <a:cubicBezTo>
                  <a:pt x="63" y="33"/>
                  <a:pt x="63" y="33"/>
                  <a:pt x="63" y="33"/>
                </a:cubicBezTo>
                <a:cubicBezTo>
                  <a:pt x="63" y="34"/>
                  <a:pt x="63" y="34"/>
                  <a:pt x="63" y="35"/>
                </a:cubicBezTo>
                <a:cubicBezTo>
                  <a:pt x="63" y="35"/>
                  <a:pt x="63" y="35"/>
                  <a:pt x="63" y="35"/>
                </a:cubicBezTo>
                <a:cubicBezTo>
                  <a:pt x="63" y="36"/>
                  <a:pt x="62" y="36"/>
                  <a:pt x="62" y="36"/>
                </a:cubicBezTo>
                <a:cubicBezTo>
                  <a:pt x="62" y="37"/>
                  <a:pt x="62" y="37"/>
                  <a:pt x="62" y="39"/>
                </a:cubicBezTo>
                <a:cubicBezTo>
                  <a:pt x="62" y="39"/>
                  <a:pt x="61" y="39"/>
                  <a:pt x="61" y="39"/>
                </a:cubicBezTo>
                <a:cubicBezTo>
                  <a:pt x="61" y="40"/>
                  <a:pt x="61" y="41"/>
                  <a:pt x="61" y="42"/>
                </a:cubicBezTo>
                <a:cubicBezTo>
                  <a:pt x="61" y="44"/>
                  <a:pt x="60" y="46"/>
                  <a:pt x="60" y="47"/>
                </a:cubicBezTo>
                <a:cubicBezTo>
                  <a:pt x="60" y="47"/>
                  <a:pt x="61" y="48"/>
                  <a:pt x="61" y="48"/>
                </a:cubicBezTo>
                <a:cubicBezTo>
                  <a:pt x="61" y="48"/>
                  <a:pt x="60" y="49"/>
                  <a:pt x="60" y="49"/>
                </a:cubicBezTo>
                <a:cubicBezTo>
                  <a:pt x="60" y="50"/>
                  <a:pt x="61" y="52"/>
                  <a:pt x="61" y="52"/>
                </a:cubicBezTo>
                <a:cubicBezTo>
                  <a:pt x="61" y="52"/>
                  <a:pt x="61" y="53"/>
                  <a:pt x="61" y="53"/>
                </a:cubicBezTo>
                <a:cubicBezTo>
                  <a:pt x="61" y="54"/>
                  <a:pt x="61" y="55"/>
                  <a:pt x="62" y="55"/>
                </a:cubicBezTo>
                <a:cubicBezTo>
                  <a:pt x="62" y="55"/>
                  <a:pt x="62" y="55"/>
                  <a:pt x="62" y="56"/>
                </a:cubicBezTo>
                <a:cubicBezTo>
                  <a:pt x="62" y="56"/>
                  <a:pt x="62" y="56"/>
                  <a:pt x="62" y="56"/>
                </a:cubicBezTo>
                <a:cubicBezTo>
                  <a:pt x="63" y="58"/>
                  <a:pt x="63" y="60"/>
                  <a:pt x="64" y="61"/>
                </a:cubicBezTo>
                <a:cubicBezTo>
                  <a:pt x="62" y="63"/>
                  <a:pt x="60" y="64"/>
                  <a:pt x="57" y="64"/>
                </a:cubicBezTo>
                <a:cubicBezTo>
                  <a:pt x="56" y="65"/>
                  <a:pt x="56" y="66"/>
                  <a:pt x="55" y="66"/>
                </a:cubicBezTo>
                <a:cubicBezTo>
                  <a:pt x="54" y="67"/>
                  <a:pt x="53" y="68"/>
                  <a:pt x="52" y="69"/>
                </a:cubicBezTo>
                <a:cubicBezTo>
                  <a:pt x="51" y="69"/>
                  <a:pt x="50" y="70"/>
                  <a:pt x="50" y="71"/>
                </a:cubicBezTo>
                <a:cubicBezTo>
                  <a:pt x="50" y="71"/>
                  <a:pt x="49" y="71"/>
                  <a:pt x="48" y="71"/>
                </a:cubicBezTo>
                <a:cubicBezTo>
                  <a:pt x="48" y="72"/>
                  <a:pt x="48" y="73"/>
                  <a:pt x="47" y="74"/>
                </a:cubicBezTo>
                <a:cubicBezTo>
                  <a:pt x="47" y="74"/>
                  <a:pt x="46" y="74"/>
                  <a:pt x="46" y="74"/>
                </a:cubicBezTo>
                <a:cubicBezTo>
                  <a:pt x="45" y="74"/>
                  <a:pt x="45" y="75"/>
                  <a:pt x="45" y="75"/>
                </a:cubicBezTo>
                <a:cubicBezTo>
                  <a:pt x="44" y="76"/>
                  <a:pt x="43" y="76"/>
                  <a:pt x="43" y="77"/>
                </a:cubicBezTo>
                <a:cubicBezTo>
                  <a:pt x="42" y="77"/>
                  <a:pt x="42" y="78"/>
                  <a:pt x="42" y="78"/>
                </a:cubicBezTo>
                <a:cubicBezTo>
                  <a:pt x="41" y="78"/>
                  <a:pt x="42" y="79"/>
                  <a:pt x="41" y="79"/>
                </a:cubicBezTo>
                <a:cubicBezTo>
                  <a:pt x="39" y="82"/>
                  <a:pt x="36" y="84"/>
                  <a:pt x="34" y="86"/>
                </a:cubicBezTo>
                <a:cubicBezTo>
                  <a:pt x="34" y="86"/>
                  <a:pt x="35" y="87"/>
                  <a:pt x="34" y="87"/>
                </a:cubicBezTo>
                <a:cubicBezTo>
                  <a:pt x="34" y="87"/>
                  <a:pt x="34" y="87"/>
                  <a:pt x="33" y="87"/>
                </a:cubicBezTo>
                <a:cubicBezTo>
                  <a:pt x="33" y="87"/>
                  <a:pt x="33" y="88"/>
                  <a:pt x="32" y="89"/>
                </a:cubicBezTo>
                <a:cubicBezTo>
                  <a:pt x="31" y="90"/>
                  <a:pt x="31" y="90"/>
                  <a:pt x="30" y="91"/>
                </a:cubicBezTo>
                <a:cubicBezTo>
                  <a:pt x="29" y="93"/>
                  <a:pt x="27" y="94"/>
                  <a:pt x="26" y="95"/>
                </a:cubicBezTo>
                <a:cubicBezTo>
                  <a:pt x="26" y="95"/>
                  <a:pt x="26" y="96"/>
                  <a:pt x="25" y="97"/>
                </a:cubicBezTo>
                <a:cubicBezTo>
                  <a:pt x="25" y="97"/>
                  <a:pt x="25" y="97"/>
                  <a:pt x="25" y="97"/>
                </a:cubicBezTo>
                <a:cubicBezTo>
                  <a:pt x="25" y="97"/>
                  <a:pt x="25" y="98"/>
                  <a:pt x="25" y="98"/>
                </a:cubicBezTo>
                <a:cubicBezTo>
                  <a:pt x="24" y="98"/>
                  <a:pt x="24" y="98"/>
                  <a:pt x="24" y="99"/>
                </a:cubicBezTo>
                <a:cubicBezTo>
                  <a:pt x="24" y="99"/>
                  <a:pt x="23" y="99"/>
                  <a:pt x="23" y="99"/>
                </a:cubicBezTo>
                <a:cubicBezTo>
                  <a:pt x="23" y="100"/>
                  <a:pt x="22" y="101"/>
                  <a:pt x="22" y="102"/>
                </a:cubicBezTo>
                <a:cubicBezTo>
                  <a:pt x="22" y="102"/>
                  <a:pt x="22" y="102"/>
                  <a:pt x="22" y="102"/>
                </a:cubicBezTo>
                <a:cubicBezTo>
                  <a:pt x="21" y="103"/>
                  <a:pt x="21" y="104"/>
                  <a:pt x="20" y="104"/>
                </a:cubicBezTo>
                <a:cubicBezTo>
                  <a:pt x="20" y="104"/>
                  <a:pt x="20" y="105"/>
                  <a:pt x="20" y="105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0" y="105"/>
                  <a:pt x="20" y="106"/>
                  <a:pt x="20" y="106"/>
                </a:cubicBezTo>
                <a:cubicBezTo>
                  <a:pt x="19" y="107"/>
                  <a:pt x="19" y="107"/>
                  <a:pt x="18" y="108"/>
                </a:cubicBezTo>
                <a:cubicBezTo>
                  <a:pt x="18" y="108"/>
                  <a:pt x="18" y="108"/>
                  <a:pt x="18" y="108"/>
                </a:cubicBezTo>
                <a:cubicBezTo>
                  <a:pt x="18" y="109"/>
                  <a:pt x="18" y="108"/>
                  <a:pt x="18" y="109"/>
                </a:cubicBezTo>
                <a:cubicBezTo>
                  <a:pt x="17" y="109"/>
                  <a:pt x="17" y="110"/>
                  <a:pt x="17" y="110"/>
                </a:cubicBezTo>
                <a:cubicBezTo>
                  <a:pt x="17" y="111"/>
                  <a:pt x="16" y="111"/>
                  <a:pt x="16" y="111"/>
                </a:cubicBezTo>
                <a:cubicBezTo>
                  <a:pt x="16" y="112"/>
                  <a:pt x="16" y="112"/>
                  <a:pt x="16" y="113"/>
                </a:cubicBezTo>
                <a:cubicBezTo>
                  <a:pt x="16" y="114"/>
                  <a:pt x="15" y="114"/>
                  <a:pt x="15" y="114"/>
                </a:cubicBezTo>
                <a:cubicBezTo>
                  <a:pt x="15" y="115"/>
                  <a:pt x="15" y="116"/>
                  <a:pt x="14" y="116"/>
                </a:cubicBezTo>
                <a:cubicBezTo>
                  <a:pt x="14" y="116"/>
                  <a:pt x="14" y="116"/>
                  <a:pt x="14" y="117"/>
                </a:cubicBezTo>
                <a:cubicBezTo>
                  <a:pt x="14" y="118"/>
                  <a:pt x="13" y="119"/>
                  <a:pt x="13" y="120"/>
                </a:cubicBezTo>
                <a:cubicBezTo>
                  <a:pt x="13" y="120"/>
                  <a:pt x="13" y="120"/>
                  <a:pt x="13" y="121"/>
                </a:cubicBezTo>
                <a:cubicBezTo>
                  <a:pt x="13" y="121"/>
                  <a:pt x="12" y="121"/>
                  <a:pt x="12" y="121"/>
                </a:cubicBezTo>
                <a:cubicBezTo>
                  <a:pt x="12" y="122"/>
                  <a:pt x="11" y="123"/>
                  <a:pt x="11" y="124"/>
                </a:cubicBezTo>
                <a:cubicBezTo>
                  <a:pt x="11" y="125"/>
                  <a:pt x="10" y="126"/>
                  <a:pt x="10" y="126"/>
                </a:cubicBezTo>
                <a:cubicBezTo>
                  <a:pt x="10" y="128"/>
                  <a:pt x="9" y="129"/>
                  <a:pt x="9" y="129"/>
                </a:cubicBezTo>
                <a:cubicBezTo>
                  <a:pt x="9" y="130"/>
                  <a:pt x="9" y="130"/>
                  <a:pt x="9" y="131"/>
                </a:cubicBezTo>
                <a:cubicBezTo>
                  <a:pt x="8" y="132"/>
                  <a:pt x="8" y="132"/>
                  <a:pt x="8" y="133"/>
                </a:cubicBezTo>
                <a:cubicBezTo>
                  <a:pt x="8" y="134"/>
                  <a:pt x="8" y="134"/>
                  <a:pt x="8" y="134"/>
                </a:cubicBezTo>
                <a:cubicBezTo>
                  <a:pt x="7" y="135"/>
                  <a:pt x="7" y="136"/>
                  <a:pt x="7" y="138"/>
                </a:cubicBezTo>
                <a:cubicBezTo>
                  <a:pt x="7" y="138"/>
                  <a:pt x="6" y="138"/>
                  <a:pt x="6" y="138"/>
                </a:cubicBezTo>
                <a:cubicBezTo>
                  <a:pt x="6" y="139"/>
                  <a:pt x="6" y="140"/>
                  <a:pt x="5" y="141"/>
                </a:cubicBezTo>
                <a:cubicBezTo>
                  <a:pt x="5" y="142"/>
                  <a:pt x="5" y="144"/>
                  <a:pt x="4" y="145"/>
                </a:cubicBezTo>
                <a:cubicBezTo>
                  <a:pt x="4" y="145"/>
                  <a:pt x="4" y="145"/>
                  <a:pt x="4" y="145"/>
                </a:cubicBezTo>
                <a:cubicBezTo>
                  <a:pt x="4" y="145"/>
                  <a:pt x="4" y="146"/>
                  <a:pt x="4" y="147"/>
                </a:cubicBezTo>
                <a:cubicBezTo>
                  <a:pt x="4" y="147"/>
                  <a:pt x="3" y="147"/>
                  <a:pt x="3" y="147"/>
                </a:cubicBezTo>
                <a:cubicBezTo>
                  <a:pt x="3" y="147"/>
                  <a:pt x="3" y="148"/>
                  <a:pt x="3" y="149"/>
                </a:cubicBezTo>
                <a:cubicBezTo>
                  <a:pt x="3" y="150"/>
                  <a:pt x="3" y="151"/>
                  <a:pt x="2" y="151"/>
                </a:cubicBezTo>
                <a:cubicBezTo>
                  <a:pt x="2" y="151"/>
                  <a:pt x="2" y="152"/>
                  <a:pt x="2" y="152"/>
                </a:cubicBezTo>
                <a:cubicBezTo>
                  <a:pt x="2" y="152"/>
                  <a:pt x="2" y="152"/>
                  <a:pt x="2" y="152"/>
                </a:cubicBezTo>
                <a:cubicBezTo>
                  <a:pt x="2" y="153"/>
                  <a:pt x="2" y="155"/>
                  <a:pt x="1" y="157"/>
                </a:cubicBezTo>
                <a:cubicBezTo>
                  <a:pt x="1" y="158"/>
                  <a:pt x="1" y="161"/>
                  <a:pt x="0" y="161"/>
                </a:cubicBezTo>
                <a:cubicBezTo>
                  <a:pt x="0" y="162"/>
                  <a:pt x="0" y="162"/>
                  <a:pt x="0" y="163"/>
                </a:cubicBezTo>
                <a:cubicBezTo>
                  <a:pt x="0" y="164"/>
                  <a:pt x="0" y="164"/>
                  <a:pt x="0" y="165"/>
                </a:cubicBezTo>
                <a:cubicBezTo>
                  <a:pt x="0" y="166"/>
                  <a:pt x="0" y="166"/>
                  <a:pt x="0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69"/>
                  <a:pt x="0" y="169"/>
                  <a:pt x="0" y="170"/>
                </a:cubicBezTo>
                <a:cubicBezTo>
                  <a:pt x="1" y="173"/>
                  <a:pt x="2" y="177"/>
                  <a:pt x="2" y="180"/>
                </a:cubicBezTo>
                <a:cubicBezTo>
                  <a:pt x="2" y="181"/>
                  <a:pt x="3" y="181"/>
                  <a:pt x="3" y="181"/>
                </a:cubicBezTo>
                <a:cubicBezTo>
                  <a:pt x="3" y="182"/>
                  <a:pt x="2" y="182"/>
                  <a:pt x="2" y="182"/>
                </a:cubicBezTo>
                <a:cubicBezTo>
                  <a:pt x="2" y="183"/>
                  <a:pt x="3" y="183"/>
                  <a:pt x="3" y="184"/>
                </a:cubicBezTo>
                <a:cubicBezTo>
                  <a:pt x="3" y="186"/>
                  <a:pt x="3" y="189"/>
                  <a:pt x="3" y="192"/>
                </a:cubicBezTo>
                <a:cubicBezTo>
                  <a:pt x="4" y="193"/>
                  <a:pt x="5" y="195"/>
                  <a:pt x="5" y="195"/>
                </a:cubicBezTo>
                <a:cubicBezTo>
                  <a:pt x="5" y="196"/>
                  <a:pt x="5" y="196"/>
                  <a:pt x="5" y="196"/>
                </a:cubicBezTo>
                <a:cubicBezTo>
                  <a:pt x="5" y="196"/>
                  <a:pt x="5" y="196"/>
                  <a:pt x="5" y="196"/>
                </a:cubicBezTo>
                <a:cubicBezTo>
                  <a:pt x="6" y="198"/>
                  <a:pt x="6" y="199"/>
                  <a:pt x="6" y="200"/>
                </a:cubicBezTo>
                <a:cubicBezTo>
                  <a:pt x="6" y="201"/>
                  <a:pt x="6" y="201"/>
                  <a:pt x="6" y="201"/>
                </a:cubicBezTo>
                <a:cubicBezTo>
                  <a:pt x="6" y="201"/>
                  <a:pt x="6" y="202"/>
                  <a:pt x="6" y="203"/>
                </a:cubicBezTo>
                <a:cubicBezTo>
                  <a:pt x="6" y="203"/>
                  <a:pt x="7" y="203"/>
                  <a:pt x="7" y="203"/>
                </a:cubicBezTo>
                <a:cubicBezTo>
                  <a:pt x="8" y="207"/>
                  <a:pt x="8" y="210"/>
                  <a:pt x="9" y="212"/>
                </a:cubicBezTo>
                <a:cubicBezTo>
                  <a:pt x="10" y="214"/>
                  <a:pt x="11" y="215"/>
                  <a:pt x="11" y="216"/>
                </a:cubicBezTo>
                <a:cubicBezTo>
                  <a:pt x="11" y="217"/>
                  <a:pt x="11" y="218"/>
                  <a:pt x="12" y="219"/>
                </a:cubicBezTo>
                <a:cubicBezTo>
                  <a:pt x="12" y="219"/>
                  <a:pt x="12" y="220"/>
                  <a:pt x="12" y="220"/>
                </a:cubicBezTo>
                <a:cubicBezTo>
                  <a:pt x="12" y="221"/>
                  <a:pt x="12" y="220"/>
                  <a:pt x="13" y="221"/>
                </a:cubicBezTo>
                <a:cubicBezTo>
                  <a:pt x="13" y="221"/>
                  <a:pt x="13" y="222"/>
                  <a:pt x="13" y="223"/>
                </a:cubicBezTo>
                <a:cubicBezTo>
                  <a:pt x="13" y="224"/>
                  <a:pt x="14" y="224"/>
                  <a:pt x="14" y="225"/>
                </a:cubicBezTo>
                <a:cubicBezTo>
                  <a:pt x="15" y="226"/>
                  <a:pt x="16" y="227"/>
                  <a:pt x="16" y="229"/>
                </a:cubicBezTo>
                <a:cubicBezTo>
                  <a:pt x="16" y="230"/>
                  <a:pt x="18" y="232"/>
                  <a:pt x="18" y="234"/>
                </a:cubicBezTo>
                <a:cubicBezTo>
                  <a:pt x="19" y="235"/>
                  <a:pt x="20" y="237"/>
                  <a:pt x="20" y="238"/>
                </a:cubicBezTo>
                <a:cubicBezTo>
                  <a:pt x="20" y="238"/>
                  <a:pt x="21" y="239"/>
                  <a:pt x="21" y="240"/>
                </a:cubicBezTo>
                <a:cubicBezTo>
                  <a:pt x="21" y="240"/>
                  <a:pt x="21" y="240"/>
                  <a:pt x="21" y="240"/>
                </a:cubicBezTo>
                <a:cubicBezTo>
                  <a:pt x="21" y="240"/>
                  <a:pt x="21" y="241"/>
                  <a:pt x="21" y="242"/>
                </a:cubicBezTo>
                <a:cubicBezTo>
                  <a:pt x="21" y="242"/>
                  <a:pt x="22" y="242"/>
                  <a:pt x="22" y="242"/>
                </a:cubicBezTo>
                <a:cubicBezTo>
                  <a:pt x="23" y="244"/>
                  <a:pt x="24" y="246"/>
                  <a:pt x="25" y="247"/>
                </a:cubicBezTo>
                <a:cubicBezTo>
                  <a:pt x="25" y="247"/>
                  <a:pt x="25" y="248"/>
                  <a:pt x="25" y="248"/>
                </a:cubicBezTo>
                <a:cubicBezTo>
                  <a:pt x="26" y="250"/>
                  <a:pt x="27" y="252"/>
                  <a:pt x="28" y="253"/>
                </a:cubicBezTo>
                <a:cubicBezTo>
                  <a:pt x="29" y="254"/>
                  <a:pt x="29" y="254"/>
                  <a:pt x="30" y="255"/>
                </a:cubicBezTo>
                <a:cubicBezTo>
                  <a:pt x="31" y="256"/>
                  <a:pt x="32" y="257"/>
                  <a:pt x="32" y="258"/>
                </a:cubicBezTo>
                <a:cubicBezTo>
                  <a:pt x="33" y="259"/>
                  <a:pt x="33" y="259"/>
                  <a:pt x="33" y="259"/>
                </a:cubicBezTo>
                <a:cubicBezTo>
                  <a:pt x="33" y="259"/>
                  <a:pt x="33" y="260"/>
                  <a:pt x="33" y="260"/>
                </a:cubicBezTo>
                <a:cubicBezTo>
                  <a:pt x="34" y="261"/>
                  <a:pt x="35" y="261"/>
                  <a:pt x="35" y="262"/>
                </a:cubicBezTo>
                <a:cubicBezTo>
                  <a:pt x="36" y="263"/>
                  <a:pt x="36" y="264"/>
                  <a:pt x="37" y="265"/>
                </a:cubicBezTo>
                <a:cubicBezTo>
                  <a:pt x="38" y="266"/>
                  <a:pt x="39" y="268"/>
                  <a:pt x="40" y="270"/>
                </a:cubicBezTo>
                <a:cubicBezTo>
                  <a:pt x="42" y="272"/>
                  <a:pt x="44" y="274"/>
                  <a:pt x="46" y="275"/>
                </a:cubicBezTo>
                <a:cubicBezTo>
                  <a:pt x="49" y="278"/>
                  <a:pt x="52" y="282"/>
                  <a:pt x="57" y="283"/>
                </a:cubicBezTo>
                <a:cubicBezTo>
                  <a:pt x="59" y="286"/>
                  <a:pt x="64" y="288"/>
                  <a:pt x="66" y="291"/>
                </a:cubicBezTo>
                <a:cubicBezTo>
                  <a:pt x="67" y="291"/>
                  <a:pt x="68" y="292"/>
                  <a:pt x="68" y="292"/>
                </a:cubicBezTo>
                <a:cubicBezTo>
                  <a:pt x="70" y="293"/>
                  <a:pt x="72" y="294"/>
                  <a:pt x="72" y="295"/>
                </a:cubicBezTo>
                <a:cubicBezTo>
                  <a:pt x="73" y="295"/>
                  <a:pt x="74" y="296"/>
                  <a:pt x="75" y="296"/>
                </a:cubicBezTo>
                <a:cubicBezTo>
                  <a:pt x="75" y="296"/>
                  <a:pt x="76" y="297"/>
                  <a:pt x="76" y="297"/>
                </a:cubicBezTo>
                <a:cubicBezTo>
                  <a:pt x="77" y="298"/>
                  <a:pt x="77" y="298"/>
                  <a:pt x="78" y="298"/>
                </a:cubicBezTo>
                <a:cubicBezTo>
                  <a:pt x="78" y="298"/>
                  <a:pt x="79" y="299"/>
                  <a:pt x="80" y="299"/>
                </a:cubicBezTo>
                <a:cubicBezTo>
                  <a:pt x="80" y="300"/>
                  <a:pt x="81" y="300"/>
                  <a:pt x="81" y="300"/>
                </a:cubicBezTo>
                <a:cubicBezTo>
                  <a:pt x="82" y="301"/>
                  <a:pt x="82" y="300"/>
                  <a:pt x="83" y="301"/>
                </a:cubicBezTo>
                <a:cubicBezTo>
                  <a:pt x="83" y="301"/>
                  <a:pt x="84" y="302"/>
                  <a:pt x="84" y="302"/>
                </a:cubicBezTo>
                <a:cubicBezTo>
                  <a:pt x="84" y="302"/>
                  <a:pt x="85" y="302"/>
                  <a:pt x="85" y="302"/>
                </a:cubicBezTo>
                <a:cubicBezTo>
                  <a:pt x="86" y="302"/>
                  <a:pt x="86" y="303"/>
                  <a:pt x="86" y="303"/>
                </a:cubicBezTo>
                <a:cubicBezTo>
                  <a:pt x="87" y="303"/>
                  <a:pt x="87" y="303"/>
                  <a:pt x="88" y="304"/>
                </a:cubicBezTo>
                <a:cubicBezTo>
                  <a:pt x="88" y="304"/>
                  <a:pt x="88" y="304"/>
                  <a:pt x="88" y="304"/>
                </a:cubicBezTo>
                <a:cubicBezTo>
                  <a:pt x="89" y="304"/>
                  <a:pt x="89" y="304"/>
                  <a:pt x="89" y="304"/>
                </a:cubicBezTo>
                <a:cubicBezTo>
                  <a:pt x="89" y="304"/>
                  <a:pt x="90" y="305"/>
                  <a:pt x="90" y="305"/>
                </a:cubicBezTo>
                <a:cubicBezTo>
                  <a:pt x="91" y="305"/>
                  <a:pt x="91" y="305"/>
                  <a:pt x="92" y="306"/>
                </a:cubicBezTo>
                <a:cubicBezTo>
                  <a:pt x="93" y="306"/>
                  <a:pt x="94" y="307"/>
                  <a:pt x="95" y="307"/>
                </a:cubicBezTo>
                <a:cubicBezTo>
                  <a:pt x="96" y="307"/>
                  <a:pt x="96" y="307"/>
                  <a:pt x="97" y="308"/>
                </a:cubicBezTo>
                <a:cubicBezTo>
                  <a:pt x="97" y="308"/>
                  <a:pt x="98" y="308"/>
                  <a:pt x="98" y="308"/>
                </a:cubicBezTo>
                <a:cubicBezTo>
                  <a:pt x="99" y="308"/>
                  <a:pt x="98" y="308"/>
                  <a:pt x="98" y="308"/>
                </a:cubicBezTo>
                <a:cubicBezTo>
                  <a:pt x="99" y="309"/>
                  <a:pt x="100" y="309"/>
                  <a:pt x="101" y="309"/>
                </a:cubicBezTo>
                <a:cubicBezTo>
                  <a:pt x="101" y="309"/>
                  <a:pt x="101" y="310"/>
                  <a:pt x="101" y="310"/>
                </a:cubicBezTo>
                <a:cubicBezTo>
                  <a:pt x="102" y="310"/>
                  <a:pt x="102" y="310"/>
                  <a:pt x="102" y="310"/>
                </a:cubicBezTo>
                <a:cubicBezTo>
                  <a:pt x="103" y="310"/>
                  <a:pt x="103" y="311"/>
                  <a:pt x="103" y="311"/>
                </a:cubicBezTo>
                <a:cubicBezTo>
                  <a:pt x="103" y="311"/>
                  <a:pt x="104" y="311"/>
                  <a:pt x="104" y="311"/>
                </a:cubicBezTo>
                <a:cubicBezTo>
                  <a:pt x="104" y="311"/>
                  <a:pt x="104" y="312"/>
                  <a:pt x="105" y="312"/>
                </a:cubicBezTo>
                <a:cubicBezTo>
                  <a:pt x="105" y="313"/>
                  <a:pt x="106" y="312"/>
                  <a:pt x="106" y="312"/>
                </a:cubicBezTo>
                <a:cubicBezTo>
                  <a:pt x="106" y="312"/>
                  <a:pt x="106" y="313"/>
                  <a:pt x="106" y="313"/>
                </a:cubicBezTo>
                <a:cubicBezTo>
                  <a:pt x="106" y="313"/>
                  <a:pt x="107" y="313"/>
                  <a:pt x="107" y="313"/>
                </a:cubicBezTo>
                <a:cubicBezTo>
                  <a:pt x="107" y="313"/>
                  <a:pt x="107" y="314"/>
                  <a:pt x="108" y="314"/>
                </a:cubicBezTo>
                <a:cubicBezTo>
                  <a:pt x="109" y="315"/>
                  <a:pt x="110" y="315"/>
                  <a:pt x="111" y="315"/>
                </a:cubicBezTo>
                <a:cubicBezTo>
                  <a:pt x="111" y="315"/>
                  <a:pt x="111" y="316"/>
                  <a:pt x="111" y="316"/>
                </a:cubicBezTo>
                <a:cubicBezTo>
                  <a:pt x="112" y="316"/>
                  <a:pt x="112" y="316"/>
                  <a:pt x="113" y="317"/>
                </a:cubicBezTo>
                <a:cubicBezTo>
                  <a:pt x="114" y="318"/>
                  <a:pt x="115" y="318"/>
                  <a:pt x="116" y="319"/>
                </a:cubicBezTo>
                <a:cubicBezTo>
                  <a:pt x="118" y="319"/>
                  <a:pt x="119" y="320"/>
                  <a:pt x="119" y="320"/>
                </a:cubicBezTo>
                <a:cubicBezTo>
                  <a:pt x="120" y="320"/>
                  <a:pt x="120" y="320"/>
                  <a:pt x="121" y="321"/>
                </a:cubicBezTo>
                <a:cubicBezTo>
                  <a:pt x="122" y="321"/>
                  <a:pt x="122" y="321"/>
                  <a:pt x="123" y="322"/>
                </a:cubicBezTo>
                <a:cubicBezTo>
                  <a:pt x="124" y="322"/>
                  <a:pt x="125" y="323"/>
                  <a:pt x="126" y="323"/>
                </a:cubicBezTo>
                <a:cubicBezTo>
                  <a:pt x="127" y="324"/>
                  <a:pt x="127" y="323"/>
                  <a:pt x="128" y="324"/>
                </a:cubicBezTo>
                <a:cubicBezTo>
                  <a:pt x="129" y="324"/>
                  <a:pt x="129" y="324"/>
                  <a:pt x="130" y="325"/>
                </a:cubicBezTo>
                <a:cubicBezTo>
                  <a:pt x="130" y="325"/>
                  <a:pt x="132" y="325"/>
                  <a:pt x="132" y="325"/>
                </a:cubicBezTo>
                <a:cubicBezTo>
                  <a:pt x="132" y="326"/>
                  <a:pt x="132" y="326"/>
                  <a:pt x="132" y="326"/>
                </a:cubicBezTo>
                <a:cubicBezTo>
                  <a:pt x="134" y="327"/>
                  <a:pt x="136" y="327"/>
                  <a:pt x="138" y="328"/>
                </a:cubicBezTo>
                <a:cubicBezTo>
                  <a:pt x="139" y="328"/>
                  <a:pt x="140" y="329"/>
                  <a:pt x="140" y="329"/>
                </a:cubicBezTo>
                <a:cubicBezTo>
                  <a:pt x="140" y="329"/>
                  <a:pt x="142" y="329"/>
                  <a:pt x="143" y="329"/>
                </a:cubicBezTo>
                <a:cubicBezTo>
                  <a:pt x="143" y="329"/>
                  <a:pt x="144" y="330"/>
                  <a:pt x="145" y="330"/>
                </a:cubicBezTo>
                <a:cubicBezTo>
                  <a:pt x="147" y="330"/>
                  <a:pt x="149" y="330"/>
                  <a:pt x="150" y="330"/>
                </a:cubicBezTo>
                <a:cubicBezTo>
                  <a:pt x="152" y="331"/>
                  <a:pt x="154" y="331"/>
                  <a:pt x="156" y="331"/>
                </a:cubicBezTo>
                <a:cubicBezTo>
                  <a:pt x="158" y="331"/>
                  <a:pt x="160" y="332"/>
                  <a:pt x="162" y="332"/>
                </a:cubicBezTo>
                <a:cubicBezTo>
                  <a:pt x="163" y="332"/>
                  <a:pt x="163" y="333"/>
                  <a:pt x="164" y="333"/>
                </a:cubicBezTo>
                <a:cubicBezTo>
                  <a:pt x="166" y="333"/>
                  <a:pt x="171" y="333"/>
                  <a:pt x="172" y="334"/>
                </a:cubicBezTo>
                <a:cubicBezTo>
                  <a:pt x="172" y="334"/>
                  <a:pt x="174" y="335"/>
                  <a:pt x="174" y="335"/>
                </a:cubicBezTo>
                <a:cubicBezTo>
                  <a:pt x="174" y="335"/>
                  <a:pt x="174" y="335"/>
                  <a:pt x="175" y="335"/>
                </a:cubicBezTo>
                <a:cubicBezTo>
                  <a:pt x="180" y="336"/>
                  <a:pt x="186" y="335"/>
                  <a:pt x="191" y="336"/>
                </a:cubicBezTo>
                <a:cubicBezTo>
                  <a:pt x="193" y="336"/>
                  <a:pt x="194" y="336"/>
                  <a:pt x="196" y="336"/>
                </a:cubicBezTo>
                <a:cubicBezTo>
                  <a:pt x="196" y="336"/>
                  <a:pt x="197" y="336"/>
                  <a:pt x="197" y="336"/>
                </a:cubicBezTo>
                <a:cubicBezTo>
                  <a:pt x="198" y="336"/>
                  <a:pt x="199" y="336"/>
                  <a:pt x="200" y="336"/>
                </a:cubicBezTo>
                <a:cubicBezTo>
                  <a:pt x="206" y="335"/>
                  <a:pt x="211" y="335"/>
                  <a:pt x="216" y="334"/>
                </a:cubicBezTo>
                <a:cubicBezTo>
                  <a:pt x="218" y="333"/>
                  <a:pt x="217" y="335"/>
                  <a:pt x="218" y="336"/>
                </a:cubicBezTo>
                <a:cubicBezTo>
                  <a:pt x="218" y="334"/>
                  <a:pt x="219" y="334"/>
                  <a:pt x="220" y="333"/>
                </a:cubicBezTo>
                <a:cubicBezTo>
                  <a:pt x="222" y="333"/>
                  <a:pt x="224" y="332"/>
                  <a:pt x="226" y="332"/>
                </a:cubicBezTo>
                <a:cubicBezTo>
                  <a:pt x="227" y="331"/>
                  <a:pt x="229" y="331"/>
                  <a:pt x="230" y="329"/>
                </a:cubicBezTo>
                <a:cubicBezTo>
                  <a:pt x="235" y="329"/>
                  <a:pt x="238" y="327"/>
                  <a:pt x="241" y="325"/>
                </a:cubicBezTo>
                <a:cubicBezTo>
                  <a:pt x="242" y="325"/>
                  <a:pt x="244" y="325"/>
                  <a:pt x="246" y="325"/>
                </a:cubicBezTo>
                <a:cubicBezTo>
                  <a:pt x="247" y="324"/>
                  <a:pt x="248" y="323"/>
                  <a:pt x="250" y="324"/>
                </a:cubicBezTo>
                <a:cubicBezTo>
                  <a:pt x="251" y="321"/>
                  <a:pt x="254" y="322"/>
                  <a:pt x="255" y="321"/>
                </a:cubicBezTo>
                <a:cubicBezTo>
                  <a:pt x="255" y="320"/>
                  <a:pt x="256" y="321"/>
                  <a:pt x="256" y="321"/>
                </a:cubicBezTo>
                <a:cubicBezTo>
                  <a:pt x="256" y="321"/>
                  <a:pt x="256" y="320"/>
                  <a:pt x="256" y="320"/>
                </a:cubicBezTo>
                <a:cubicBezTo>
                  <a:pt x="256" y="320"/>
                  <a:pt x="257" y="320"/>
                  <a:pt x="257" y="320"/>
                </a:cubicBezTo>
                <a:cubicBezTo>
                  <a:pt x="257" y="320"/>
                  <a:pt x="257" y="319"/>
                  <a:pt x="257" y="319"/>
                </a:cubicBezTo>
                <a:cubicBezTo>
                  <a:pt x="258" y="319"/>
                  <a:pt x="258" y="319"/>
                  <a:pt x="259" y="319"/>
                </a:cubicBezTo>
                <a:cubicBezTo>
                  <a:pt x="260" y="318"/>
                  <a:pt x="261" y="315"/>
                  <a:pt x="263" y="315"/>
                </a:cubicBezTo>
                <a:cubicBezTo>
                  <a:pt x="263" y="315"/>
                  <a:pt x="263" y="315"/>
                  <a:pt x="263" y="315"/>
                </a:cubicBezTo>
                <a:cubicBezTo>
                  <a:pt x="263" y="315"/>
                  <a:pt x="264" y="315"/>
                  <a:pt x="264" y="314"/>
                </a:cubicBezTo>
                <a:cubicBezTo>
                  <a:pt x="265" y="314"/>
                  <a:pt x="265" y="314"/>
                  <a:pt x="265" y="313"/>
                </a:cubicBezTo>
                <a:cubicBezTo>
                  <a:pt x="265" y="313"/>
                  <a:pt x="266" y="313"/>
                  <a:pt x="266" y="312"/>
                </a:cubicBezTo>
                <a:cubicBezTo>
                  <a:pt x="267" y="312"/>
                  <a:pt x="267" y="312"/>
                  <a:pt x="267" y="312"/>
                </a:cubicBezTo>
                <a:cubicBezTo>
                  <a:pt x="268" y="312"/>
                  <a:pt x="268" y="311"/>
                  <a:pt x="268" y="311"/>
                </a:cubicBezTo>
                <a:cubicBezTo>
                  <a:pt x="268" y="311"/>
                  <a:pt x="269" y="311"/>
                  <a:pt x="269" y="311"/>
                </a:cubicBezTo>
                <a:cubicBezTo>
                  <a:pt x="270" y="311"/>
                  <a:pt x="270" y="310"/>
                  <a:pt x="270" y="310"/>
                </a:cubicBezTo>
                <a:cubicBezTo>
                  <a:pt x="271" y="309"/>
                  <a:pt x="273" y="310"/>
                  <a:pt x="273" y="308"/>
                </a:cubicBezTo>
                <a:cubicBezTo>
                  <a:pt x="274" y="309"/>
                  <a:pt x="275" y="308"/>
                  <a:pt x="276" y="308"/>
                </a:cubicBezTo>
                <a:cubicBezTo>
                  <a:pt x="276" y="307"/>
                  <a:pt x="276" y="307"/>
                  <a:pt x="277" y="307"/>
                </a:cubicBezTo>
                <a:cubicBezTo>
                  <a:pt x="277" y="306"/>
                  <a:pt x="278" y="306"/>
                  <a:pt x="279" y="306"/>
                </a:cubicBezTo>
                <a:cubicBezTo>
                  <a:pt x="279" y="306"/>
                  <a:pt x="279" y="305"/>
                  <a:pt x="280" y="305"/>
                </a:cubicBezTo>
                <a:cubicBezTo>
                  <a:pt x="280" y="305"/>
                  <a:pt x="280" y="305"/>
                  <a:pt x="280" y="305"/>
                </a:cubicBezTo>
                <a:cubicBezTo>
                  <a:pt x="281" y="305"/>
                  <a:pt x="281" y="304"/>
                  <a:pt x="281" y="304"/>
                </a:cubicBezTo>
                <a:cubicBezTo>
                  <a:pt x="281" y="304"/>
                  <a:pt x="282" y="304"/>
                  <a:pt x="282" y="304"/>
                </a:cubicBezTo>
                <a:cubicBezTo>
                  <a:pt x="283" y="303"/>
                  <a:pt x="283" y="302"/>
                  <a:pt x="284" y="303"/>
                </a:cubicBezTo>
                <a:cubicBezTo>
                  <a:pt x="284" y="302"/>
                  <a:pt x="285" y="302"/>
                  <a:pt x="285" y="300"/>
                </a:cubicBezTo>
                <a:cubicBezTo>
                  <a:pt x="285" y="300"/>
                  <a:pt x="286" y="300"/>
                  <a:pt x="286" y="299"/>
                </a:cubicBezTo>
                <a:cubicBezTo>
                  <a:pt x="287" y="299"/>
                  <a:pt x="287" y="298"/>
                  <a:pt x="288" y="298"/>
                </a:cubicBezTo>
                <a:cubicBezTo>
                  <a:pt x="288" y="297"/>
                  <a:pt x="291" y="296"/>
                  <a:pt x="289" y="296"/>
                </a:cubicBezTo>
                <a:cubicBezTo>
                  <a:pt x="287" y="295"/>
                  <a:pt x="287" y="297"/>
                  <a:pt x="286" y="297"/>
                </a:cubicBezTo>
                <a:cubicBezTo>
                  <a:pt x="286" y="297"/>
                  <a:pt x="285" y="297"/>
                  <a:pt x="285" y="297"/>
                </a:cubicBezTo>
                <a:cubicBezTo>
                  <a:pt x="285" y="297"/>
                  <a:pt x="285" y="298"/>
                  <a:pt x="284" y="298"/>
                </a:cubicBezTo>
                <a:cubicBezTo>
                  <a:pt x="284" y="299"/>
                  <a:pt x="283" y="298"/>
                  <a:pt x="282" y="299"/>
                </a:cubicBezTo>
                <a:cubicBezTo>
                  <a:pt x="282" y="299"/>
                  <a:pt x="282" y="299"/>
                  <a:pt x="282" y="299"/>
                </a:cubicBezTo>
                <a:cubicBezTo>
                  <a:pt x="281" y="300"/>
                  <a:pt x="281" y="300"/>
                  <a:pt x="280" y="300"/>
                </a:cubicBezTo>
                <a:cubicBezTo>
                  <a:pt x="280" y="301"/>
                  <a:pt x="279" y="301"/>
                  <a:pt x="279" y="301"/>
                </a:cubicBezTo>
                <a:cubicBezTo>
                  <a:pt x="278" y="301"/>
                  <a:pt x="277" y="303"/>
                  <a:pt x="277" y="302"/>
                </a:cubicBezTo>
                <a:cubicBezTo>
                  <a:pt x="276" y="301"/>
                  <a:pt x="277" y="301"/>
                  <a:pt x="278" y="300"/>
                </a:cubicBezTo>
                <a:cubicBezTo>
                  <a:pt x="278" y="300"/>
                  <a:pt x="278" y="299"/>
                  <a:pt x="279" y="299"/>
                </a:cubicBezTo>
                <a:cubicBezTo>
                  <a:pt x="279" y="299"/>
                  <a:pt x="278" y="298"/>
                  <a:pt x="279" y="298"/>
                </a:cubicBezTo>
                <a:cubicBezTo>
                  <a:pt x="279" y="298"/>
                  <a:pt x="279" y="297"/>
                  <a:pt x="280" y="297"/>
                </a:cubicBezTo>
                <a:cubicBezTo>
                  <a:pt x="280" y="297"/>
                  <a:pt x="281" y="297"/>
                  <a:pt x="281" y="296"/>
                </a:cubicBezTo>
                <a:cubicBezTo>
                  <a:pt x="282" y="296"/>
                  <a:pt x="283" y="295"/>
                  <a:pt x="283" y="294"/>
                </a:cubicBezTo>
                <a:cubicBezTo>
                  <a:pt x="284" y="293"/>
                  <a:pt x="285" y="292"/>
                  <a:pt x="285" y="291"/>
                </a:cubicBezTo>
                <a:cubicBezTo>
                  <a:pt x="283" y="292"/>
                  <a:pt x="282" y="293"/>
                  <a:pt x="280" y="295"/>
                </a:cubicBezTo>
                <a:cubicBezTo>
                  <a:pt x="279" y="296"/>
                  <a:pt x="278" y="296"/>
                  <a:pt x="278" y="297"/>
                </a:cubicBezTo>
                <a:cubicBezTo>
                  <a:pt x="277" y="298"/>
                  <a:pt x="278" y="298"/>
                  <a:pt x="278" y="298"/>
                </a:cubicBezTo>
                <a:cubicBezTo>
                  <a:pt x="277" y="299"/>
                  <a:pt x="276" y="299"/>
                  <a:pt x="276" y="299"/>
                </a:cubicBezTo>
                <a:cubicBezTo>
                  <a:pt x="276" y="299"/>
                  <a:pt x="276" y="300"/>
                  <a:pt x="276" y="300"/>
                </a:cubicBezTo>
                <a:cubicBezTo>
                  <a:pt x="276" y="300"/>
                  <a:pt x="275" y="300"/>
                  <a:pt x="275" y="300"/>
                </a:cubicBezTo>
                <a:cubicBezTo>
                  <a:pt x="274" y="301"/>
                  <a:pt x="274" y="301"/>
                  <a:pt x="273" y="302"/>
                </a:cubicBezTo>
                <a:cubicBezTo>
                  <a:pt x="272" y="303"/>
                  <a:pt x="271" y="304"/>
                  <a:pt x="270" y="305"/>
                </a:cubicBezTo>
                <a:cubicBezTo>
                  <a:pt x="269" y="306"/>
                  <a:pt x="267" y="306"/>
                  <a:pt x="267" y="307"/>
                </a:cubicBezTo>
                <a:cubicBezTo>
                  <a:pt x="266" y="307"/>
                  <a:pt x="266" y="308"/>
                  <a:pt x="265" y="308"/>
                </a:cubicBezTo>
                <a:cubicBezTo>
                  <a:pt x="265" y="308"/>
                  <a:pt x="265" y="308"/>
                  <a:pt x="264" y="308"/>
                </a:cubicBezTo>
                <a:cubicBezTo>
                  <a:pt x="264" y="309"/>
                  <a:pt x="264" y="309"/>
                  <a:pt x="263" y="309"/>
                </a:cubicBezTo>
                <a:cubicBezTo>
                  <a:pt x="263" y="310"/>
                  <a:pt x="263" y="310"/>
                  <a:pt x="263" y="310"/>
                </a:cubicBezTo>
                <a:cubicBezTo>
                  <a:pt x="262" y="310"/>
                  <a:pt x="262" y="311"/>
                  <a:pt x="261" y="311"/>
                </a:cubicBezTo>
                <a:cubicBezTo>
                  <a:pt x="261" y="311"/>
                  <a:pt x="261" y="311"/>
                  <a:pt x="261" y="311"/>
                </a:cubicBezTo>
                <a:cubicBezTo>
                  <a:pt x="260" y="312"/>
                  <a:pt x="259" y="313"/>
                  <a:pt x="258" y="313"/>
                </a:cubicBezTo>
                <a:cubicBezTo>
                  <a:pt x="258" y="313"/>
                  <a:pt x="258" y="313"/>
                  <a:pt x="258" y="313"/>
                </a:cubicBezTo>
                <a:cubicBezTo>
                  <a:pt x="257" y="314"/>
                  <a:pt x="256" y="313"/>
                  <a:pt x="256" y="314"/>
                </a:cubicBezTo>
                <a:cubicBezTo>
                  <a:pt x="255" y="314"/>
                  <a:pt x="255" y="315"/>
                  <a:pt x="255" y="315"/>
                </a:cubicBezTo>
                <a:cubicBezTo>
                  <a:pt x="255" y="315"/>
                  <a:pt x="254" y="315"/>
                  <a:pt x="254" y="315"/>
                </a:cubicBezTo>
                <a:cubicBezTo>
                  <a:pt x="254" y="315"/>
                  <a:pt x="254" y="316"/>
                  <a:pt x="253" y="316"/>
                </a:cubicBezTo>
                <a:cubicBezTo>
                  <a:pt x="253" y="317"/>
                  <a:pt x="252" y="316"/>
                  <a:pt x="251" y="317"/>
                </a:cubicBezTo>
                <a:cubicBezTo>
                  <a:pt x="251" y="317"/>
                  <a:pt x="251" y="317"/>
                  <a:pt x="251" y="317"/>
                </a:cubicBezTo>
                <a:cubicBezTo>
                  <a:pt x="251" y="317"/>
                  <a:pt x="250" y="318"/>
                  <a:pt x="250" y="318"/>
                </a:cubicBezTo>
                <a:cubicBezTo>
                  <a:pt x="249" y="318"/>
                  <a:pt x="248" y="318"/>
                  <a:pt x="247" y="319"/>
                </a:cubicBezTo>
                <a:cubicBezTo>
                  <a:pt x="247" y="319"/>
                  <a:pt x="245" y="319"/>
                  <a:pt x="245" y="320"/>
                </a:cubicBezTo>
                <a:cubicBezTo>
                  <a:pt x="243" y="320"/>
                  <a:pt x="243" y="320"/>
                  <a:pt x="242" y="321"/>
                </a:cubicBezTo>
                <a:cubicBezTo>
                  <a:pt x="242" y="321"/>
                  <a:pt x="242" y="321"/>
                  <a:pt x="242" y="321"/>
                </a:cubicBezTo>
                <a:cubicBezTo>
                  <a:pt x="241" y="321"/>
                  <a:pt x="241" y="321"/>
                  <a:pt x="241" y="321"/>
                </a:cubicBezTo>
                <a:cubicBezTo>
                  <a:pt x="240" y="321"/>
                  <a:pt x="239" y="321"/>
                  <a:pt x="239" y="322"/>
                </a:cubicBezTo>
                <a:cubicBezTo>
                  <a:pt x="239" y="322"/>
                  <a:pt x="238" y="322"/>
                  <a:pt x="238" y="322"/>
                </a:cubicBezTo>
                <a:cubicBezTo>
                  <a:pt x="238" y="322"/>
                  <a:pt x="238" y="322"/>
                  <a:pt x="238" y="322"/>
                </a:cubicBezTo>
                <a:cubicBezTo>
                  <a:pt x="238" y="322"/>
                  <a:pt x="237" y="322"/>
                  <a:pt x="237" y="322"/>
                </a:cubicBezTo>
                <a:cubicBezTo>
                  <a:pt x="236" y="322"/>
                  <a:pt x="236" y="323"/>
                  <a:pt x="235" y="323"/>
                </a:cubicBezTo>
                <a:cubicBezTo>
                  <a:pt x="235" y="323"/>
                  <a:pt x="235" y="323"/>
                  <a:pt x="234" y="324"/>
                </a:cubicBezTo>
                <a:cubicBezTo>
                  <a:pt x="234" y="324"/>
                  <a:pt x="233" y="324"/>
                  <a:pt x="233" y="324"/>
                </a:cubicBezTo>
                <a:cubicBezTo>
                  <a:pt x="231" y="325"/>
                  <a:pt x="228" y="325"/>
                  <a:pt x="227" y="326"/>
                </a:cubicBezTo>
                <a:cubicBezTo>
                  <a:pt x="227" y="327"/>
                  <a:pt x="226" y="326"/>
                  <a:pt x="226" y="326"/>
                </a:cubicBezTo>
                <a:cubicBezTo>
                  <a:pt x="225" y="327"/>
                  <a:pt x="224" y="327"/>
                  <a:pt x="222" y="328"/>
                </a:cubicBezTo>
                <a:cubicBezTo>
                  <a:pt x="221" y="328"/>
                  <a:pt x="221" y="329"/>
                  <a:pt x="220" y="329"/>
                </a:cubicBezTo>
                <a:cubicBezTo>
                  <a:pt x="218" y="329"/>
                  <a:pt x="214" y="329"/>
                  <a:pt x="213" y="330"/>
                </a:cubicBezTo>
                <a:cubicBezTo>
                  <a:pt x="213" y="330"/>
                  <a:pt x="210" y="330"/>
                  <a:pt x="210" y="330"/>
                </a:cubicBezTo>
                <a:cubicBezTo>
                  <a:pt x="209" y="330"/>
                  <a:pt x="208" y="330"/>
                  <a:pt x="207" y="330"/>
                </a:cubicBezTo>
                <a:cubicBezTo>
                  <a:pt x="200" y="331"/>
                  <a:pt x="193" y="331"/>
                  <a:pt x="188" y="330"/>
                </a:cubicBezTo>
                <a:cubicBezTo>
                  <a:pt x="187" y="330"/>
                  <a:pt x="187" y="330"/>
                  <a:pt x="186" y="330"/>
                </a:cubicBezTo>
                <a:cubicBezTo>
                  <a:pt x="184" y="330"/>
                  <a:pt x="184" y="330"/>
                  <a:pt x="182" y="330"/>
                </a:cubicBezTo>
                <a:cubicBezTo>
                  <a:pt x="180" y="330"/>
                  <a:pt x="180" y="330"/>
                  <a:pt x="178" y="330"/>
                </a:cubicBezTo>
                <a:cubicBezTo>
                  <a:pt x="176" y="330"/>
                  <a:pt x="175" y="330"/>
                  <a:pt x="174" y="329"/>
                </a:cubicBezTo>
                <a:cubicBezTo>
                  <a:pt x="172" y="329"/>
                  <a:pt x="169" y="328"/>
                  <a:pt x="168" y="328"/>
                </a:cubicBezTo>
                <a:cubicBezTo>
                  <a:pt x="167" y="328"/>
                  <a:pt x="166" y="328"/>
                  <a:pt x="164" y="328"/>
                </a:cubicBezTo>
                <a:cubicBezTo>
                  <a:pt x="164" y="328"/>
                  <a:pt x="164" y="327"/>
                  <a:pt x="164" y="327"/>
                </a:cubicBezTo>
                <a:cubicBezTo>
                  <a:pt x="163" y="327"/>
                  <a:pt x="163" y="327"/>
                  <a:pt x="163" y="327"/>
                </a:cubicBezTo>
                <a:cubicBezTo>
                  <a:pt x="162" y="327"/>
                  <a:pt x="161" y="327"/>
                  <a:pt x="161" y="327"/>
                </a:cubicBezTo>
                <a:cubicBezTo>
                  <a:pt x="158" y="326"/>
                  <a:pt x="156" y="326"/>
                  <a:pt x="153" y="325"/>
                </a:cubicBezTo>
                <a:cubicBezTo>
                  <a:pt x="151" y="325"/>
                  <a:pt x="148" y="325"/>
                  <a:pt x="146" y="325"/>
                </a:cubicBezTo>
                <a:cubicBezTo>
                  <a:pt x="144" y="325"/>
                  <a:pt x="143" y="324"/>
                  <a:pt x="142" y="324"/>
                </a:cubicBezTo>
                <a:cubicBezTo>
                  <a:pt x="141" y="324"/>
                  <a:pt x="141" y="324"/>
                  <a:pt x="141" y="324"/>
                </a:cubicBezTo>
                <a:cubicBezTo>
                  <a:pt x="139" y="323"/>
                  <a:pt x="138" y="323"/>
                  <a:pt x="136" y="322"/>
                </a:cubicBezTo>
                <a:cubicBezTo>
                  <a:pt x="135" y="322"/>
                  <a:pt x="134" y="321"/>
                  <a:pt x="133" y="321"/>
                </a:cubicBezTo>
                <a:cubicBezTo>
                  <a:pt x="133" y="320"/>
                  <a:pt x="131" y="320"/>
                  <a:pt x="131" y="320"/>
                </a:cubicBezTo>
                <a:cubicBezTo>
                  <a:pt x="130" y="319"/>
                  <a:pt x="128" y="319"/>
                  <a:pt x="128" y="318"/>
                </a:cubicBezTo>
                <a:cubicBezTo>
                  <a:pt x="127" y="318"/>
                  <a:pt x="127" y="318"/>
                  <a:pt x="126" y="318"/>
                </a:cubicBezTo>
                <a:cubicBezTo>
                  <a:pt x="126" y="318"/>
                  <a:pt x="126" y="317"/>
                  <a:pt x="126" y="317"/>
                </a:cubicBezTo>
                <a:cubicBezTo>
                  <a:pt x="125" y="317"/>
                  <a:pt x="124" y="317"/>
                  <a:pt x="123" y="316"/>
                </a:cubicBezTo>
                <a:cubicBezTo>
                  <a:pt x="123" y="316"/>
                  <a:pt x="122" y="316"/>
                  <a:pt x="122" y="316"/>
                </a:cubicBezTo>
                <a:cubicBezTo>
                  <a:pt x="122" y="316"/>
                  <a:pt x="122" y="315"/>
                  <a:pt x="122" y="315"/>
                </a:cubicBezTo>
                <a:cubicBezTo>
                  <a:pt x="121" y="315"/>
                  <a:pt x="120" y="315"/>
                  <a:pt x="119" y="314"/>
                </a:cubicBezTo>
                <a:cubicBezTo>
                  <a:pt x="118" y="314"/>
                  <a:pt x="118" y="314"/>
                  <a:pt x="118" y="313"/>
                </a:cubicBezTo>
                <a:cubicBezTo>
                  <a:pt x="117" y="313"/>
                  <a:pt x="117" y="313"/>
                  <a:pt x="116" y="313"/>
                </a:cubicBezTo>
                <a:cubicBezTo>
                  <a:pt x="116" y="313"/>
                  <a:pt x="115" y="312"/>
                  <a:pt x="115" y="312"/>
                </a:cubicBezTo>
                <a:cubicBezTo>
                  <a:pt x="114" y="312"/>
                  <a:pt x="114" y="312"/>
                  <a:pt x="114" y="311"/>
                </a:cubicBezTo>
                <a:cubicBezTo>
                  <a:pt x="113" y="311"/>
                  <a:pt x="113" y="311"/>
                  <a:pt x="113" y="310"/>
                </a:cubicBezTo>
                <a:cubicBezTo>
                  <a:pt x="112" y="310"/>
                  <a:pt x="112" y="311"/>
                  <a:pt x="112" y="310"/>
                </a:cubicBezTo>
                <a:cubicBezTo>
                  <a:pt x="111" y="310"/>
                  <a:pt x="111" y="310"/>
                  <a:pt x="111" y="309"/>
                </a:cubicBezTo>
                <a:cubicBezTo>
                  <a:pt x="111" y="309"/>
                  <a:pt x="110" y="309"/>
                  <a:pt x="110" y="309"/>
                </a:cubicBezTo>
                <a:cubicBezTo>
                  <a:pt x="109" y="309"/>
                  <a:pt x="109" y="308"/>
                  <a:pt x="109" y="308"/>
                </a:cubicBezTo>
                <a:cubicBezTo>
                  <a:pt x="108" y="308"/>
                  <a:pt x="108" y="308"/>
                  <a:pt x="107" y="308"/>
                </a:cubicBezTo>
                <a:cubicBezTo>
                  <a:pt x="107" y="307"/>
                  <a:pt x="107" y="307"/>
                  <a:pt x="107" y="307"/>
                </a:cubicBezTo>
                <a:cubicBezTo>
                  <a:pt x="107" y="306"/>
                  <a:pt x="106" y="307"/>
                  <a:pt x="106" y="307"/>
                </a:cubicBezTo>
                <a:cubicBezTo>
                  <a:pt x="105" y="306"/>
                  <a:pt x="105" y="306"/>
                  <a:pt x="105" y="306"/>
                </a:cubicBezTo>
                <a:cubicBezTo>
                  <a:pt x="104" y="305"/>
                  <a:pt x="103" y="305"/>
                  <a:pt x="103" y="305"/>
                </a:cubicBezTo>
                <a:cubicBezTo>
                  <a:pt x="103" y="305"/>
                  <a:pt x="102" y="304"/>
                  <a:pt x="102" y="304"/>
                </a:cubicBezTo>
                <a:cubicBezTo>
                  <a:pt x="102" y="304"/>
                  <a:pt x="101" y="304"/>
                  <a:pt x="101" y="304"/>
                </a:cubicBezTo>
                <a:cubicBezTo>
                  <a:pt x="100" y="304"/>
                  <a:pt x="101" y="303"/>
                  <a:pt x="100" y="303"/>
                </a:cubicBezTo>
                <a:cubicBezTo>
                  <a:pt x="99" y="303"/>
                  <a:pt x="98" y="303"/>
                  <a:pt x="97" y="303"/>
                </a:cubicBezTo>
                <a:cubicBezTo>
                  <a:pt x="97" y="303"/>
                  <a:pt x="96" y="302"/>
                  <a:pt x="96" y="302"/>
                </a:cubicBezTo>
                <a:cubicBezTo>
                  <a:pt x="96" y="302"/>
                  <a:pt x="95" y="302"/>
                  <a:pt x="95" y="302"/>
                </a:cubicBezTo>
                <a:cubicBezTo>
                  <a:pt x="94" y="301"/>
                  <a:pt x="94" y="301"/>
                  <a:pt x="93" y="301"/>
                </a:cubicBezTo>
                <a:cubicBezTo>
                  <a:pt x="92" y="300"/>
                  <a:pt x="91" y="300"/>
                  <a:pt x="91" y="299"/>
                </a:cubicBezTo>
                <a:cubicBezTo>
                  <a:pt x="90" y="299"/>
                  <a:pt x="91" y="299"/>
                  <a:pt x="90" y="299"/>
                </a:cubicBezTo>
                <a:cubicBezTo>
                  <a:pt x="89" y="298"/>
                  <a:pt x="88" y="298"/>
                  <a:pt x="88" y="298"/>
                </a:cubicBezTo>
                <a:cubicBezTo>
                  <a:pt x="87" y="298"/>
                  <a:pt x="87" y="297"/>
                  <a:pt x="87" y="297"/>
                </a:cubicBezTo>
                <a:cubicBezTo>
                  <a:pt x="86" y="296"/>
                  <a:pt x="85" y="296"/>
                  <a:pt x="84" y="296"/>
                </a:cubicBezTo>
                <a:cubicBezTo>
                  <a:pt x="84" y="296"/>
                  <a:pt x="83" y="295"/>
                  <a:pt x="83" y="295"/>
                </a:cubicBezTo>
                <a:cubicBezTo>
                  <a:pt x="82" y="294"/>
                  <a:pt x="81" y="294"/>
                  <a:pt x="81" y="293"/>
                </a:cubicBezTo>
                <a:cubicBezTo>
                  <a:pt x="80" y="293"/>
                  <a:pt x="80" y="293"/>
                  <a:pt x="80" y="293"/>
                </a:cubicBezTo>
                <a:cubicBezTo>
                  <a:pt x="79" y="293"/>
                  <a:pt x="79" y="293"/>
                  <a:pt x="79" y="292"/>
                </a:cubicBezTo>
                <a:cubicBezTo>
                  <a:pt x="78" y="292"/>
                  <a:pt x="77" y="292"/>
                  <a:pt x="77" y="291"/>
                </a:cubicBezTo>
                <a:cubicBezTo>
                  <a:pt x="76" y="291"/>
                  <a:pt x="76" y="290"/>
                  <a:pt x="76" y="290"/>
                </a:cubicBezTo>
                <a:cubicBezTo>
                  <a:pt x="75" y="290"/>
                  <a:pt x="75" y="290"/>
                  <a:pt x="74" y="290"/>
                </a:cubicBezTo>
                <a:cubicBezTo>
                  <a:pt x="74" y="289"/>
                  <a:pt x="74" y="289"/>
                  <a:pt x="73" y="289"/>
                </a:cubicBezTo>
                <a:cubicBezTo>
                  <a:pt x="73" y="288"/>
                  <a:pt x="72" y="288"/>
                  <a:pt x="72" y="288"/>
                </a:cubicBezTo>
                <a:cubicBezTo>
                  <a:pt x="71" y="288"/>
                  <a:pt x="71" y="287"/>
                  <a:pt x="71" y="287"/>
                </a:cubicBezTo>
                <a:cubicBezTo>
                  <a:pt x="71" y="287"/>
                  <a:pt x="70" y="287"/>
                  <a:pt x="70" y="287"/>
                </a:cubicBezTo>
                <a:cubicBezTo>
                  <a:pt x="69" y="287"/>
                  <a:pt x="70" y="286"/>
                  <a:pt x="69" y="286"/>
                </a:cubicBezTo>
                <a:cubicBezTo>
                  <a:pt x="69" y="286"/>
                  <a:pt x="68" y="285"/>
                  <a:pt x="67" y="285"/>
                </a:cubicBezTo>
                <a:cubicBezTo>
                  <a:pt x="67" y="285"/>
                  <a:pt x="66" y="284"/>
                  <a:pt x="66" y="284"/>
                </a:cubicBezTo>
                <a:cubicBezTo>
                  <a:pt x="66" y="283"/>
                  <a:pt x="65" y="284"/>
                  <a:pt x="64" y="283"/>
                </a:cubicBezTo>
                <a:cubicBezTo>
                  <a:pt x="63" y="282"/>
                  <a:pt x="61" y="279"/>
                  <a:pt x="60" y="279"/>
                </a:cubicBezTo>
                <a:cubicBezTo>
                  <a:pt x="60" y="279"/>
                  <a:pt x="60" y="278"/>
                  <a:pt x="60" y="278"/>
                </a:cubicBezTo>
                <a:cubicBezTo>
                  <a:pt x="58" y="278"/>
                  <a:pt x="57" y="278"/>
                  <a:pt x="55" y="277"/>
                </a:cubicBezTo>
                <a:cubicBezTo>
                  <a:pt x="54" y="275"/>
                  <a:pt x="52" y="274"/>
                  <a:pt x="50" y="272"/>
                </a:cubicBezTo>
                <a:cubicBezTo>
                  <a:pt x="49" y="271"/>
                  <a:pt x="46" y="269"/>
                  <a:pt x="46" y="268"/>
                </a:cubicBezTo>
                <a:cubicBezTo>
                  <a:pt x="46" y="268"/>
                  <a:pt x="45" y="268"/>
                  <a:pt x="45" y="268"/>
                </a:cubicBezTo>
                <a:cubicBezTo>
                  <a:pt x="45" y="268"/>
                  <a:pt x="45" y="267"/>
                  <a:pt x="45" y="267"/>
                </a:cubicBezTo>
                <a:cubicBezTo>
                  <a:pt x="44" y="266"/>
                  <a:pt x="43" y="265"/>
                  <a:pt x="43" y="264"/>
                </a:cubicBezTo>
                <a:cubicBezTo>
                  <a:pt x="42" y="263"/>
                  <a:pt x="41" y="262"/>
                  <a:pt x="41" y="261"/>
                </a:cubicBezTo>
                <a:cubicBezTo>
                  <a:pt x="41" y="261"/>
                  <a:pt x="40" y="261"/>
                  <a:pt x="40" y="260"/>
                </a:cubicBezTo>
                <a:cubicBezTo>
                  <a:pt x="40" y="259"/>
                  <a:pt x="39" y="259"/>
                  <a:pt x="38" y="258"/>
                </a:cubicBezTo>
                <a:cubicBezTo>
                  <a:pt x="38" y="258"/>
                  <a:pt x="38" y="258"/>
                  <a:pt x="38" y="258"/>
                </a:cubicBezTo>
                <a:cubicBezTo>
                  <a:pt x="38" y="257"/>
                  <a:pt x="37" y="257"/>
                  <a:pt x="37" y="257"/>
                </a:cubicBezTo>
                <a:cubicBezTo>
                  <a:pt x="37" y="257"/>
                  <a:pt x="37" y="256"/>
                  <a:pt x="37" y="256"/>
                </a:cubicBezTo>
                <a:cubicBezTo>
                  <a:pt x="37" y="255"/>
                  <a:pt x="37" y="255"/>
                  <a:pt x="36" y="255"/>
                </a:cubicBezTo>
                <a:cubicBezTo>
                  <a:pt x="36" y="254"/>
                  <a:pt x="35" y="253"/>
                  <a:pt x="34" y="252"/>
                </a:cubicBezTo>
                <a:cubicBezTo>
                  <a:pt x="34" y="251"/>
                  <a:pt x="33" y="251"/>
                  <a:pt x="33" y="251"/>
                </a:cubicBezTo>
                <a:cubicBezTo>
                  <a:pt x="33" y="250"/>
                  <a:pt x="32" y="249"/>
                  <a:pt x="31" y="249"/>
                </a:cubicBezTo>
                <a:cubicBezTo>
                  <a:pt x="31" y="248"/>
                  <a:pt x="31" y="248"/>
                  <a:pt x="31" y="247"/>
                </a:cubicBezTo>
                <a:cubicBezTo>
                  <a:pt x="29" y="245"/>
                  <a:pt x="28" y="242"/>
                  <a:pt x="27" y="240"/>
                </a:cubicBezTo>
                <a:cubicBezTo>
                  <a:pt x="26" y="239"/>
                  <a:pt x="26" y="238"/>
                  <a:pt x="26" y="238"/>
                </a:cubicBezTo>
                <a:cubicBezTo>
                  <a:pt x="26" y="237"/>
                  <a:pt x="25" y="237"/>
                  <a:pt x="25" y="237"/>
                </a:cubicBezTo>
                <a:cubicBezTo>
                  <a:pt x="25" y="236"/>
                  <a:pt x="24" y="235"/>
                  <a:pt x="24" y="234"/>
                </a:cubicBezTo>
                <a:cubicBezTo>
                  <a:pt x="23" y="232"/>
                  <a:pt x="22" y="230"/>
                  <a:pt x="22" y="228"/>
                </a:cubicBezTo>
                <a:cubicBezTo>
                  <a:pt x="22" y="228"/>
                  <a:pt x="22" y="227"/>
                  <a:pt x="22" y="227"/>
                </a:cubicBezTo>
                <a:cubicBezTo>
                  <a:pt x="21" y="227"/>
                  <a:pt x="21" y="227"/>
                  <a:pt x="20" y="226"/>
                </a:cubicBezTo>
                <a:cubicBezTo>
                  <a:pt x="20" y="226"/>
                  <a:pt x="20" y="225"/>
                  <a:pt x="20" y="225"/>
                </a:cubicBezTo>
                <a:cubicBezTo>
                  <a:pt x="20" y="225"/>
                  <a:pt x="19" y="224"/>
                  <a:pt x="19" y="224"/>
                </a:cubicBezTo>
                <a:cubicBezTo>
                  <a:pt x="19" y="224"/>
                  <a:pt x="19" y="223"/>
                  <a:pt x="19" y="223"/>
                </a:cubicBezTo>
                <a:cubicBezTo>
                  <a:pt x="19" y="222"/>
                  <a:pt x="18" y="222"/>
                  <a:pt x="18" y="222"/>
                </a:cubicBezTo>
                <a:cubicBezTo>
                  <a:pt x="18" y="221"/>
                  <a:pt x="17" y="220"/>
                  <a:pt x="17" y="219"/>
                </a:cubicBezTo>
                <a:cubicBezTo>
                  <a:pt x="17" y="218"/>
                  <a:pt x="17" y="217"/>
                  <a:pt x="16" y="216"/>
                </a:cubicBezTo>
                <a:cubicBezTo>
                  <a:pt x="16" y="216"/>
                  <a:pt x="16" y="215"/>
                  <a:pt x="15" y="215"/>
                </a:cubicBezTo>
                <a:cubicBezTo>
                  <a:pt x="15" y="214"/>
                  <a:pt x="15" y="214"/>
                  <a:pt x="15" y="213"/>
                </a:cubicBezTo>
                <a:cubicBezTo>
                  <a:pt x="14" y="212"/>
                  <a:pt x="14" y="210"/>
                  <a:pt x="13" y="208"/>
                </a:cubicBezTo>
                <a:cubicBezTo>
                  <a:pt x="13" y="207"/>
                  <a:pt x="12" y="206"/>
                  <a:pt x="12" y="206"/>
                </a:cubicBezTo>
                <a:cubicBezTo>
                  <a:pt x="12" y="204"/>
                  <a:pt x="12" y="203"/>
                  <a:pt x="11" y="202"/>
                </a:cubicBezTo>
                <a:cubicBezTo>
                  <a:pt x="11" y="202"/>
                  <a:pt x="11" y="201"/>
                  <a:pt x="11" y="201"/>
                </a:cubicBezTo>
                <a:cubicBezTo>
                  <a:pt x="11" y="199"/>
                  <a:pt x="11" y="198"/>
                  <a:pt x="10" y="196"/>
                </a:cubicBezTo>
                <a:cubicBezTo>
                  <a:pt x="10" y="196"/>
                  <a:pt x="9" y="195"/>
                  <a:pt x="9" y="194"/>
                </a:cubicBezTo>
                <a:cubicBezTo>
                  <a:pt x="9" y="194"/>
                  <a:pt x="9" y="193"/>
                  <a:pt x="9" y="193"/>
                </a:cubicBezTo>
                <a:cubicBezTo>
                  <a:pt x="9" y="193"/>
                  <a:pt x="9" y="193"/>
                  <a:pt x="9" y="192"/>
                </a:cubicBezTo>
                <a:cubicBezTo>
                  <a:pt x="8" y="191"/>
                  <a:pt x="9" y="190"/>
                  <a:pt x="8" y="189"/>
                </a:cubicBezTo>
                <a:cubicBezTo>
                  <a:pt x="8" y="188"/>
                  <a:pt x="8" y="188"/>
                  <a:pt x="8" y="188"/>
                </a:cubicBezTo>
                <a:cubicBezTo>
                  <a:pt x="7" y="185"/>
                  <a:pt x="7" y="180"/>
                  <a:pt x="7" y="178"/>
                </a:cubicBezTo>
                <a:cubicBezTo>
                  <a:pt x="6" y="176"/>
                  <a:pt x="6" y="175"/>
                  <a:pt x="6" y="173"/>
                </a:cubicBezTo>
                <a:cubicBezTo>
                  <a:pt x="5" y="171"/>
                  <a:pt x="5" y="169"/>
                  <a:pt x="5" y="167"/>
                </a:cubicBezTo>
                <a:cubicBezTo>
                  <a:pt x="4" y="161"/>
                  <a:pt x="6" y="155"/>
                  <a:pt x="7" y="151"/>
                </a:cubicBezTo>
                <a:cubicBezTo>
                  <a:pt x="8" y="148"/>
                  <a:pt x="7" y="147"/>
                  <a:pt x="9" y="145"/>
                </a:cubicBezTo>
                <a:cubicBezTo>
                  <a:pt x="9" y="145"/>
                  <a:pt x="9" y="145"/>
                  <a:pt x="9" y="144"/>
                </a:cubicBezTo>
                <a:cubicBezTo>
                  <a:pt x="10" y="140"/>
                  <a:pt x="11" y="136"/>
                  <a:pt x="13" y="132"/>
                </a:cubicBezTo>
                <a:cubicBezTo>
                  <a:pt x="13" y="131"/>
                  <a:pt x="13" y="130"/>
                  <a:pt x="13" y="129"/>
                </a:cubicBezTo>
                <a:cubicBezTo>
                  <a:pt x="13" y="129"/>
                  <a:pt x="14" y="129"/>
                  <a:pt x="14" y="128"/>
                </a:cubicBezTo>
                <a:cubicBezTo>
                  <a:pt x="15" y="127"/>
                  <a:pt x="14" y="127"/>
                  <a:pt x="14" y="125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6" y="124"/>
                  <a:pt x="16" y="122"/>
                  <a:pt x="16" y="122"/>
                </a:cubicBezTo>
                <a:cubicBezTo>
                  <a:pt x="16" y="121"/>
                  <a:pt x="17" y="121"/>
                  <a:pt x="17" y="121"/>
                </a:cubicBezTo>
                <a:cubicBezTo>
                  <a:pt x="17" y="121"/>
                  <a:pt x="17" y="120"/>
                  <a:pt x="17" y="120"/>
                </a:cubicBezTo>
                <a:cubicBezTo>
                  <a:pt x="17" y="119"/>
                  <a:pt x="18" y="119"/>
                  <a:pt x="18" y="118"/>
                </a:cubicBezTo>
                <a:cubicBezTo>
                  <a:pt x="18" y="118"/>
                  <a:pt x="18" y="118"/>
                  <a:pt x="18" y="118"/>
                </a:cubicBezTo>
                <a:cubicBezTo>
                  <a:pt x="19" y="117"/>
                  <a:pt x="18" y="117"/>
                  <a:pt x="19" y="117"/>
                </a:cubicBezTo>
                <a:cubicBezTo>
                  <a:pt x="19" y="116"/>
                  <a:pt x="19" y="115"/>
                  <a:pt x="19" y="114"/>
                </a:cubicBezTo>
                <a:cubicBezTo>
                  <a:pt x="19" y="114"/>
                  <a:pt x="20" y="114"/>
                  <a:pt x="20" y="113"/>
                </a:cubicBezTo>
                <a:cubicBezTo>
                  <a:pt x="21" y="113"/>
                  <a:pt x="21" y="112"/>
                  <a:pt x="21" y="112"/>
                </a:cubicBezTo>
                <a:cubicBezTo>
                  <a:pt x="22" y="110"/>
                  <a:pt x="22" y="109"/>
                  <a:pt x="23" y="107"/>
                </a:cubicBezTo>
                <a:cubicBezTo>
                  <a:pt x="23" y="107"/>
                  <a:pt x="24" y="107"/>
                  <a:pt x="24" y="107"/>
                </a:cubicBezTo>
                <a:cubicBezTo>
                  <a:pt x="24" y="107"/>
                  <a:pt x="24" y="106"/>
                  <a:pt x="24" y="106"/>
                </a:cubicBezTo>
                <a:cubicBezTo>
                  <a:pt x="24" y="106"/>
                  <a:pt x="24" y="106"/>
                  <a:pt x="25" y="105"/>
                </a:cubicBezTo>
                <a:cubicBezTo>
                  <a:pt x="25" y="105"/>
                  <a:pt x="25" y="104"/>
                  <a:pt x="25" y="104"/>
                </a:cubicBezTo>
                <a:cubicBezTo>
                  <a:pt x="25" y="104"/>
                  <a:pt x="26" y="104"/>
                  <a:pt x="26" y="103"/>
                </a:cubicBezTo>
                <a:cubicBezTo>
                  <a:pt x="27" y="102"/>
                  <a:pt x="27" y="101"/>
                  <a:pt x="28" y="100"/>
                </a:cubicBezTo>
                <a:cubicBezTo>
                  <a:pt x="29" y="99"/>
                  <a:pt x="30" y="97"/>
                  <a:pt x="31" y="96"/>
                </a:cubicBezTo>
                <a:cubicBezTo>
                  <a:pt x="31" y="96"/>
                  <a:pt x="31" y="97"/>
                  <a:pt x="31" y="96"/>
                </a:cubicBezTo>
                <a:cubicBezTo>
                  <a:pt x="32" y="96"/>
                  <a:pt x="32" y="95"/>
                  <a:pt x="32" y="95"/>
                </a:cubicBezTo>
                <a:cubicBezTo>
                  <a:pt x="32" y="94"/>
                  <a:pt x="33" y="94"/>
                  <a:pt x="33" y="93"/>
                </a:cubicBezTo>
                <a:cubicBezTo>
                  <a:pt x="34" y="93"/>
                  <a:pt x="34" y="93"/>
                  <a:pt x="34" y="93"/>
                </a:cubicBezTo>
                <a:cubicBezTo>
                  <a:pt x="35" y="93"/>
                  <a:pt x="34" y="92"/>
                  <a:pt x="34" y="92"/>
                </a:cubicBezTo>
                <a:cubicBezTo>
                  <a:pt x="35" y="92"/>
                  <a:pt x="35" y="91"/>
                  <a:pt x="35" y="91"/>
                </a:cubicBezTo>
                <a:cubicBezTo>
                  <a:pt x="36" y="90"/>
                  <a:pt x="37" y="89"/>
                  <a:pt x="37" y="88"/>
                </a:cubicBezTo>
                <a:cubicBezTo>
                  <a:pt x="38" y="88"/>
                  <a:pt x="38" y="88"/>
                  <a:pt x="39" y="88"/>
                </a:cubicBezTo>
                <a:cubicBezTo>
                  <a:pt x="39" y="87"/>
                  <a:pt x="40" y="86"/>
                  <a:pt x="40" y="86"/>
                </a:cubicBezTo>
                <a:cubicBezTo>
                  <a:pt x="42" y="84"/>
                  <a:pt x="44" y="82"/>
                  <a:pt x="46" y="80"/>
                </a:cubicBezTo>
                <a:cubicBezTo>
                  <a:pt x="46" y="79"/>
                  <a:pt x="47" y="79"/>
                  <a:pt x="48" y="78"/>
                </a:cubicBezTo>
                <a:cubicBezTo>
                  <a:pt x="48" y="78"/>
                  <a:pt x="48" y="77"/>
                  <a:pt x="48" y="77"/>
                </a:cubicBezTo>
                <a:cubicBezTo>
                  <a:pt x="48" y="77"/>
                  <a:pt x="49" y="76"/>
                  <a:pt x="49" y="76"/>
                </a:cubicBezTo>
                <a:cubicBezTo>
                  <a:pt x="50" y="76"/>
                  <a:pt x="51" y="75"/>
                  <a:pt x="51" y="75"/>
                </a:cubicBezTo>
                <a:cubicBezTo>
                  <a:pt x="51" y="74"/>
                  <a:pt x="52" y="75"/>
                  <a:pt x="52" y="75"/>
                </a:cubicBezTo>
                <a:cubicBezTo>
                  <a:pt x="52" y="74"/>
                  <a:pt x="52" y="74"/>
                  <a:pt x="53" y="74"/>
                </a:cubicBezTo>
                <a:cubicBezTo>
                  <a:pt x="54" y="72"/>
                  <a:pt x="56" y="71"/>
                  <a:pt x="57" y="71"/>
                </a:cubicBezTo>
                <a:cubicBezTo>
                  <a:pt x="58" y="70"/>
                  <a:pt x="59" y="70"/>
                  <a:pt x="60" y="69"/>
                </a:cubicBezTo>
                <a:cubicBezTo>
                  <a:pt x="62" y="69"/>
                  <a:pt x="62" y="67"/>
                  <a:pt x="64" y="67"/>
                </a:cubicBezTo>
                <a:cubicBezTo>
                  <a:pt x="64" y="67"/>
                  <a:pt x="64" y="70"/>
                  <a:pt x="65" y="68"/>
                </a:cubicBezTo>
                <a:cubicBezTo>
                  <a:pt x="67" y="69"/>
                  <a:pt x="67" y="67"/>
                  <a:pt x="68" y="68"/>
                </a:cubicBezTo>
                <a:cubicBezTo>
                  <a:pt x="68" y="69"/>
                  <a:pt x="70" y="69"/>
                  <a:pt x="70" y="69"/>
                </a:cubicBezTo>
                <a:cubicBezTo>
                  <a:pt x="71" y="69"/>
                  <a:pt x="70" y="70"/>
                  <a:pt x="71" y="71"/>
                </a:cubicBezTo>
                <a:cubicBezTo>
                  <a:pt x="71" y="71"/>
                  <a:pt x="72" y="71"/>
                  <a:pt x="72" y="71"/>
                </a:cubicBezTo>
                <a:cubicBezTo>
                  <a:pt x="73" y="71"/>
                  <a:pt x="73" y="72"/>
                  <a:pt x="74" y="73"/>
                </a:cubicBezTo>
                <a:cubicBezTo>
                  <a:pt x="75" y="74"/>
                  <a:pt x="76" y="74"/>
                  <a:pt x="77" y="75"/>
                </a:cubicBezTo>
                <a:cubicBezTo>
                  <a:pt x="77" y="75"/>
                  <a:pt x="77" y="75"/>
                  <a:pt x="77" y="76"/>
                </a:cubicBezTo>
                <a:cubicBezTo>
                  <a:pt x="77" y="76"/>
                  <a:pt x="78" y="76"/>
                  <a:pt x="79" y="76"/>
                </a:cubicBezTo>
                <a:cubicBezTo>
                  <a:pt x="80" y="77"/>
                  <a:pt x="81" y="78"/>
                  <a:pt x="82" y="78"/>
                </a:cubicBezTo>
                <a:cubicBezTo>
                  <a:pt x="83" y="79"/>
                  <a:pt x="83" y="79"/>
                  <a:pt x="84" y="79"/>
                </a:cubicBezTo>
                <a:cubicBezTo>
                  <a:pt x="84" y="79"/>
                  <a:pt x="84" y="80"/>
                  <a:pt x="84" y="80"/>
                </a:cubicBezTo>
                <a:cubicBezTo>
                  <a:pt x="85" y="80"/>
                  <a:pt x="85" y="80"/>
                  <a:pt x="86" y="80"/>
                </a:cubicBezTo>
                <a:cubicBezTo>
                  <a:pt x="87" y="80"/>
                  <a:pt x="87" y="81"/>
                  <a:pt x="87" y="81"/>
                </a:cubicBezTo>
                <a:cubicBezTo>
                  <a:pt x="88" y="81"/>
                  <a:pt x="89" y="81"/>
                  <a:pt x="90" y="81"/>
                </a:cubicBezTo>
                <a:cubicBezTo>
                  <a:pt x="93" y="81"/>
                  <a:pt x="92" y="81"/>
                  <a:pt x="94" y="81"/>
                </a:cubicBezTo>
                <a:cubicBezTo>
                  <a:pt x="94" y="81"/>
                  <a:pt x="94" y="81"/>
                  <a:pt x="94" y="81"/>
                </a:cubicBezTo>
                <a:cubicBezTo>
                  <a:pt x="95" y="81"/>
                  <a:pt x="94" y="80"/>
                  <a:pt x="95" y="80"/>
                </a:cubicBezTo>
                <a:cubicBezTo>
                  <a:pt x="97" y="80"/>
                  <a:pt x="98" y="80"/>
                  <a:pt x="100" y="80"/>
                </a:cubicBezTo>
                <a:cubicBezTo>
                  <a:pt x="101" y="80"/>
                  <a:pt x="102" y="80"/>
                  <a:pt x="102" y="79"/>
                </a:cubicBezTo>
                <a:cubicBezTo>
                  <a:pt x="103" y="79"/>
                  <a:pt x="103" y="79"/>
                  <a:pt x="103" y="78"/>
                </a:cubicBezTo>
                <a:cubicBezTo>
                  <a:pt x="105" y="78"/>
                  <a:pt x="105" y="78"/>
                  <a:pt x="106" y="77"/>
                </a:cubicBezTo>
                <a:cubicBezTo>
                  <a:pt x="107" y="77"/>
                  <a:pt x="107" y="77"/>
                  <a:pt x="107" y="76"/>
                </a:cubicBezTo>
                <a:cubicBezTo>
                  <a:pt x="107" y="76"/>
                  <a:pt x="108" y="77"/>
                  <a:pt x="108" y="76"/>
                </a:cubicBezTo>
                <a:cubicBezTo>
                  <a:pt x="109" y="76"/>
                  <a:pt x="108" y="76"/>
                  <a:pt x="109" y="76"/>
                </a:cubicBezTo>
                <a:cubicBezTo>
                  <a:pt x="110" y="75"/>
                  <a:pt x="113" y="75"/>
                  <a:pt x="114" y="74"/>
                </a:cubicBezTo>
                <a:cubicBezTo>
                  <a:pt x="115" y="73"/>
                  <a:pt x="115" y="73"/>
                  <a:pt x="116" y="72"/>
                </a:cubicBezTo>
                <a:cubicBezTo>
                  <a:pt x="117" y="72"/>
                  <a:pt x="117" y="72"/>
                  <a:pt x="118" y="72"/>
                </a:cubicBezTo>
                <a:cubicBezTo>
                  <a:pt x="118" y="71"/>
                  <a:pt x="118" y="71"/>
                  <a:pt x="119" y="71"/>
                </a:cubicBezTo>
                <a:cubicBezTo>
                  <a:pt x="119" y="71"/>
                  <a:pt x="119" y="70"/>
                  <a:pt x="119" y="70"/>
                </a:cubicBezTo>
                <a:cubicBezTo>
                  <a:pt x="120" y="70"/>
                  <a:pt x="121" y="70"/>
                  <a:pt x="121" y="70"/>
                </a:cubicBezTo>
                <a:cubicBezTo>
                  <a:pt x="122" y="69"/>
                  <a:pt x="122" y="69"/>
                  <a:pt x="122" y="68"/>
                </a:cubicBezTo>
                <a:cubicBezTo>
                  <a:pt x="122" y="68"/>
                  <a:pt x="123" y="68"/>
                  <a:pt x="123" y="68"/>
                </a:cubicBezTo>
                <a:cubicBezTo>
                  <a:pt x="123" y="68"/>
                  <a:pt x="124" y="67"/>
                  <a:pt x="124" y="67"/>
                </a:cubicBezTo>
                <a:cubicBezTo>
                  <a:pt x="124" y="67"/>
                  <a:pt x="125" y="67"/>
                  <a:pt x="126" y="66"/>
                </a:cubicBezTo>
                <a:cubicBezTo>
                  <a:pt x="127" y="65"/>
                  <a:pt x="128" y="64"/>
                  <a:pt x="128" y="63"/>
                </a:cubicBezTo>
                <a:cubicBezTo>
                  <a:pt x="129" y="62"/>
                  <a:pt x="130" y="61"/>
                  <a:pt x="131" y="60"/>
                </a:cubicBezTo>
                <a:cubicBezTo>
                  <a:pt x="131" y="59"/>
                  <a:pt x="132" y="59"/>
                  <a:pt x="132" y="59"/>
                </a:cubicBezTo>
                <a:cubicBezTo>
                  <a:pt x="133" y="58"/>
                  <a:pt x="133" y="58"/>
                  <a:pt x="133" y="57"/>
                </a:cubicBezTo>
                <a:cubicBezTo>
                  <a:pt x="134" y="56"/>
                  <a:pt x="134" y="56"/>
                  <a:pt x="135" y="56"/>
                </a:cubicBezTo>
                <a:cubicBezTo>
                  <a:pt x="135" y="55"/>
                  <a:pt x="135" y="55"/>
                  <a:pt x="135" y="55"/>
                </a:cubicBezTo>
                <a:cubicBezTo>
                  <a:pt x="135" y="54"/>
                  <a:pt x="136" y="54"/>
                  <a:pt x="136" y="54"/>
                </a:cubicBezTo>
                <a:cubicBezTo>
                  <a:pt x="137" y="52"/>
                  <a:pt x="137" y="51"/>
                  <a:pt x="138" y="50"/>
                </a:cubicBezTo>
                <a:cubicBezTo>
                  <a:pt x="138" y="50"/>
                  <a:pt x="139" y="50"/>
                  <a:pt x="139" y="49"/>
                </a:cubicBezTo>
                <a:cubicBezTo>
                  <a:pt x="139" y="49"/>
                  <a:pt x="139" y="47"/>
                  <a:pt x="139" y="46"/>
                </a:cubicBezTo>
                <a:cubicBezTo>
                  <a:pt x="140" y="45"/>
                  <a:pt x="141" y="44"/>
                  <a:pt x="141" y="42"/>
                </a:cubicBezTo>
                <a:cubicBezTo>
                  <a:pt x="142" y="42"/>
                  <a:pt x="141" y="41"/>
                  <a:pt x="142" y="41"/>
                </a:cubicBezTo>
                <a:cubicBezTo>
                  <a:pt x="142" y="40"/>
                  <a:pt x="143" y="40"/>
                  <a:pt x="143" y="40"/>
                </a:cubicBezTo>
                <a:cubicBezTo>
                  <a:pt x="143" y="38"/>
                  <a:pt x="143" y="37"/>
                  <a:pt x="143" y="36"/>
                </a:cubicBezTo>
                <a:cubicBezTo>
                  <a:pt x="143" y="36"/>
                  <a:pt x="144" y="36"/>
                  <a:pt x="144" y="36"/>
                </a:cubicBezTo>
                <a:cubicBezTo>
                  <a:pt x="144" y="34"/>
                  <a:pt x="144" y="33"/>
                  <a:pt x="145" y="32"/>
                </a:cubicBezTo>
                <a:cubicBezTo>
                  <a:pt x="145" y="30"/>
                  <a:pt x="144" y="28"/>
                  <a:pt x="145" y="27"/>
                </a:cubicBezTo>
                <a:cubicBezTo>
                  <a:pt x="145" y="25"/>
                  <a:pt x="143" y="24"/>
                  <a:pt x="144" y="22"/>
                </a:cubicBezTo>
                <a:cubicBezTo>
                  <a:pt x="145" y="21"/>
                  <a:pt x="146" y="22"/>
                  <a:pt x="146" y="23"/>
                </a:cubicBezTo>
                <a:cubicBezTo>
                  <a:pt x="147" y="24"/>
                  <a:pt x="148" y="21"/>
                  <a:pt x="148" y="22"/>
                </a:cubicBezTo>
                <a:cubicBezTo>
                  <a:pt x="149" y="21"/>
                  <a:pt x="150" y="21"/>
                  <a:pt x="150" y="20"/>
                </a:cubicBezTo>
                <a:cubicBezTo>
                  <a:pt x="151" y="20"/>
                  <a:pt x="152" y="20"/>
                  <a:pt x="152" y="20"/>
                </a:cubicBezTo>
                <a:cubicBezTo>
                  <a:pt x="152" y="19"/>
                  <a:pt x="152" y="18"/>
                  <a:pt x="153" y="18"/>
                </a:cubicBezTo>
                <a:cubicBezTo>
                  <a:pt x="154" y="17"/>
                  <a:pt x="155" y="18"/>
                  <a:pt x="157" y="18"/>
                </a:cubicBezTo>
                <a:cubicBezTo>
                  <a:pt x="157" y="17"/>
                  <a:pt x="157" y="17"/>
                  <a:pt x="158" y="16"/>
                </a:cubicBezTo>
                <a:cubicBezTo>
                  <a:pt x="158" y="15"/>
                  <a:pt x="157" y="15"/>
                  <a:pt x="159" y="15"/>
                </a:cubicBezTo>
                <a:cubicBezTo>
                  <a:pt x="159" y="15"/>
                  <a:pt x="160" y="15"/>
                  <a:pt x="160" y="15"/>
                </a:cubicBezTo>
                <a:cubicBezTo>
                  <a:pt x="160" y="15"/>
                  <a:pt x="161" y="14"/>
                  <a:pt x="161" y="14"/>
                </a:cubicBezTo>
                <a:cubicBezTo>
                  <a:pt x="162" y="13"/>
                  <a:pt x="163" y="13"/>
                  <a:pt x="164" y="13"/>
                </a:cubicBezTo>
                <a:cubicBezTo>
                  <a:pt x="166" y="12"/>
                  <a:pt x="168" y="12"/>
                  <a:pt x="170" y="11"/>
                </a:cubicBezTo>
                <a:cubicBezTo>
                  <a:pt x="171" y="11"/>
                  <a:pt x="171" y="10"/>
                  <a:pt x="172" y="10"/>
                </a:cubicBezTo>
                <a:cubicBezTo>
                  <a:pt x="172" y="10"/>
                  <a:pt x="172" y="10"/>
                  <a:pt x="173" y="10"/>
                </a:cubicBezTo>
                <a:cubicBezTo>
                  <a:pt x="174" y="10"/>
                  <a:pt x="174" y="9"/>
                  <a:pt x="175" y="9"/>
                </a:cubicBezTo>
                <a:cubicBezTo>
                  <a:pt x="175" y="9"/>
                  <a:pt x="175" y="9"/>
                  <a:pt x="176" y="9"/>
                </a:cubicBezTo>
                <a:cubicBezTo>
                  <a:pt x="178" y="8"/>
                  <a:pt x="180" y="7"/>
                  <a:pt x="181" y="7"/>
                </a:cubicBezTo>
                <a:cubicBezTo>
                  <a:pt x="183" y="7"/>
                  <a:pt x="184" y="7"/>
                  <a:pt x="186" y="7"/>
                </a:cubicBezTo>
                <a:cubicBezTo>
                  <a:pt x="188" y="6"/>
                  <a:pt x="188" y="6"/>
                  <a:pt x="190" y="6"/>
                </a:cubicBezTo>
                <a:cubicBezTo>
                  <a:pt x="190" y="6"/>
                  <a:pt x="190" y="6"/>
                  <a:pt x="190" y="6"/>
                </a:cubicBezTo>
                <a:cubicBezTo>
                  <a:pt x="199" y="4"/>
                  <a:pt x="211" y="5"/>
                  <a:pt x="220" y="5"/>
                </a:cubicBezTo>
                <a:cubicBezTo>
                  <a:pt x="222" y="5"/>
                  <a:pt x="223" y="5"/>
                  <a:pt x="225" y="5"/>
                </a:cubicBezTo>
                <a:cubicBezTo>
                  <a:pt x="225" y="5"/>
                  <a:pt x="226" y="6"/>
                  <a:pt x="227" y="6"/>
                </a:cubicBezTo>
                <a:cubicBezTo>
                  <a:pt x="229" y="7"/>
                  <a:pt x="234" y="7"/>
                  <a:pt x="235" y="8"/>
                </a:cubicBezTo>
                <a:cubicBezTo>
                  <a:pt x="236" y="8"/>
                  <a:pt x="236" y="8"/>
                  <a:pt x="236" y="8"/>
                </a:cubicBezTo>
                <a:cubicBezTo>
                  <a:pt x="236" y="8"/>
                  <a:pt x="237" y="8"/>
                  <a:pt x="237" y="8"/>
                </a:cubicBezTo>
                <a:cubicBezTo>
                  <a:pt x="237" y="8"/>
                  <a:pt x="237" y="8"/>
                  <a:pt x="237" y="9"/>
                </a:cubicBezTo>
                <a:cubicBezTo>
                  <a:pt x="239" y="9"/>
                  <a:pt x="240" y="9"/>
                  <a:pt x="241" y="9"/>
                </a:cubicBezTo>
                <a:cubicBezTo>
                  <a:pt x="242" y="9"/>
                  <a:pt x="242" y="10"/>
                  <a:pt x="243" y="10"/>
                </a:cubicBezTo>
                <a:cubicBezTo>
                  <a:pt x="244" y="10"/>
                  <a:pt x="245" y="11"/>
                  <a:pt x="246" y="11"/>
                </a:cubicBezTo>
                <a:cubicBezTo>
                  <a:pt x="246" y="11"/>
                  <a:pt x="247" y="11"/>
                  <a:pt x="247" y="11"/>
                </a:cubicBezTo>
                <a:cubicBezTo>
                  <a:pt x="247" y="11"/>
                  <a:pt x="247" y="12"/>
                  <a:pt x="247" y="12"/>
                </a:cubicBezTo>
                <a:cubicBezTo>
                  <a:pt x="249" y="12"/>
                  <a:pt x="249" y="12"/>
                  <a:pt x="250" y="12"/>
                </a:cubicBezTo>
                <a:cubicBezTo>
                  <a:pt x="251" y="13"/>
                  <a:pt x="252" y="13"/>
                  <a:pt x="253" y="13"/>
                </a:cubicBezTo>
                <a:cubicBezTo>
                  <a:pt x="254" y="14"/>
                  <a:pt x="255" y="14"/>
                  <a:pt x="256" y="15"/>
                </a:cubicBezTo>
                <a:cubicBezTo>
                  <a:pt x="256" y="15"/>
                  <a:pt x="257" y="15"/>
                  <a:pt x="258" y="15"/>
                </a:cubicBezTo>
                <a:cubicBezTo>
                  <a:pt x="259" y="16"/>
                  <a:pt x="259" y="17"/>
                  <a:pt x="260" y="17"/>
                </a:cubicBezTo>
                <a:cubicBezTo>
                  <a:pt x="261" y="17"/>
                  <a:pt x="260" y="17"/>
                  <a:pt x="261" y="17"/>
                </a:cubicBezTo>
                <a:cubicBezTo>
                  <a:pt x="261" y="18"/>
                  <a:pt x="263" y="17"/>
                  <a:pt x="263" y="18"/>
                </a:cubicBezTo>
                <a:cubicBezTo>
                  <a:pt x="264" y="18"/>
                  <a:pt x="265" y="18"/>
                  <a:pt x="266" y="19"/>
                </a:cubicBezTo>
                <a:cubicBezTo>
                  <a:pt x="269" y="20"/>
                  <a:pt x="272" y="22"/>
                  <a:pt x="274" y="23"/>
                </a:cubicBezTo>
                <a:cubicBezTo>
                  <a:pt x="275" y="23"/>
                  <a:pt x="275" y="24"/>
                  <a:pt x="276" y="24"/>
                </a:cubicBezTo>
                <a:cubicBezTo>
                  <a:pt x="276" y="24"/>
                  <a:pt x="277" y="25"/>
                  <a:pt x="278" y="25"/>
                </a:cubicBezTo>
                <a:cubicBezTo>
                  <a:pt x="278" y="26"/>
                  <a:pt x="279" y="26"/>
                  <a:pt x="280" y="27"/>
                </a:cubicBezTo>
                <a:cubicBezTo>
                  <a:pt x="280" y="27"/>
                  <a:pt x="280" y="27"/>
                  <a:pt x="280" y="27"/>
                </a:cubicBezTo>
                <a:cubicBezTo>
                  <a:pt x="281" y="28"/>
                  <a:pt x="281" y="28"/>
                  <a:pt x="281" y="28"/>
                </a:cubicBezTo>
                <a:cubicBezTo>
                  <a:pt x="282" y="29"/>
                  <a:pt x="283" y="30"/>
                  <a:pt x="283" y="30"/>
                </a:cubicBezTo>
                <a:cubicBezTo>
                  <a:pt x="284" y="31"/>
                  <a:pt x="284" y="31"/>
                  <a:pt x="284" y="31"/>
                </a:cubicBezTo>
                <a:cubicBezTo>
                  <a:pt x="285" y="31"/>
                  <a:pt x="285" y="31"/>
                  <a:pt x="285" y="32"/>
                </a:cubicBezTo>
                <a:cubicBezTo>
                  <a:pt x="286" y="32"/>
                  <a:pt x="287" y="33"/>
                  <a:pt x="287" y="34"/>
                </a:cubicBezTo>
                <a:cubicBezTo>
                  <a:pt x="288" y="34"/>
                  <a:pt x="288" y="35"/>
                  <a:pt x="289" y="36"/>
                </a:cubicBezTo>
                <a:cubicBezTo>
                  <a:pt x="289" y="36"/>
                  <a:pt x="290" y="36"/>
                  <a:pt x="290" y="36"/>
                </a:cubicBezTo>
                <a:cubicBezTo>
                  <a:pt x="291" y="37"/>
                  <a:pt x="292" y="38"/>
                  <a:pt x="293" y="39"/>
                </a:cubicBezTo>
                <a:cubicBezTo>
                  <a:pt x="293" y="39"/>
                  <a:pt x="294" y="39"/>
                  <a:pt x="294" y="40"/>
                </a:cubicBezTo>
                <a:cubicBezTo>
                  <a:pt x="295" y="40"/>
                  <a:pt x="295" y="41"/>
                  <a:pt x="296" y="42"/>
                </a:cubicBezTo>
                <a:cubicBezTo>
                  <a:pt x="296" y="42"/>
                  <a:pt x="297" y="42"/>
                  <a:pt x="297" y="42"/>
                </a:cubicBezTo>
                <a:cubicBezTo>
                  <a:pt x="297" y="43"/>
                  <a:pt x="298" y="42"/>
                  <a:pt x="298" y="42"/>
                </a:cubicBezTo>
                <a:cubicBezTo>
                  <a:pt x="299" y="43"/>
                  <a:pt x="300" y="45"/>
                  <a:pt x="300" y="45"/>
                </a:cubicBezTo>
                <a:cubicBezTo>
                  <a:pt x="301" y="46"/>
                  <a:pt x="302" y="46"/>
                  <a:pt x="303" y="47"/>
                </a:cubicBezTo>
                <a:cubicBezTo>
                  <a:pt x="306" y="49"/>
                  <a:pt x="308" y="51"/>
                  <a:pt x="311" y="54"/>
                </a:cubicBezTo>
                <a:cubicBezTo>
                  <a:pt x="311" y="54"/>
                  <a:pt x="311" y="54"/>
                  <a:pt x="311" y="54"/>
                </a:cubicBezTo>
                <a:cubicBezTo>
                  <a:pt x="311" y="54"/>
                  <a:pt x="311" y="54"/>
                  <a:pt x="311" y="55"/>
                </a:cubicBezTo>
                <a:cubicBezTo>
                  <a:pt x="311" y="55"/>
                  <a:pt x="312" y="55"/>
                  <a:pt x="313" y="55"/>
                </a:cubicBezTo>
                <a:cubicBezTo>
                  <a:pt x="313" y="56"/>
                  <a:pt x="313" y="57"/>
                  <a:pt x="314" y="58"/>
                </a:cubicBezTo>
                <a:cubicBezTo>
                  <a:pt x="314" y="58"/>
                  <a:pt x="315" y="58"/>
                  <a:pt x="315" y="58"/>
                </a:cubicBezTo>
                <a:cubicBezTo>
                  <a:pt x="315" y="58"/>
                  <a:pt x="316" y="59"/>
                  <a:pt x="316" y="59"/>
                </a:cubicBezTo>
                <a:cubicBezTo>
                  <a:pt x="317" y="60"/>
                  <a:pt x="317" y="60"/>
                  <a:pt x="318" y="61"/>
                </a:cubicBezTo>
                <a:cubicBezTo>
                  <a:pt x="318" y="62"/>
                  <a:pt x="319" y="62"/>
                  <a:pt x="319" y="63"/>
                </a:cubicBezTo>
                <a:cubicBezTo>
                  <a:pt x="320" y="64"/>
                  <a:pt x="321" y="65"/>
                  <a:pt x="321" y="65"/>
                </a:cubicBezTo>
                <a:cubicBezTo>
                  <a:pt x="321" y="67"/>
                  <a:pt x="325" y="67"/>
                  <a:pt x="325" y="69"/>
                </a:cubicBezTo>
                <a:cubicBezTo>
                  <a:pt x="326" y="70"/>
                  <a:pt x="326" y="71"/>
                  <a:pt x="327" y="72"/>
                </a:cubicBezTo>
                <a:cubicBezTo>
                  <a:pt x="327" y="72"/>
                  <a:pt x="328" y="72"/>
                  <a:pt x="328" y="73"/>
                </a:cubicBezTo>
                <a:cubicBezTo>
                  <a:pt x="328" y="73"/>
                  <a:pt x="329" y="74"/>
                  <a:pt x="329" y="75"/>
                </a:cubicBezTo>
                <a:cubicBezTo>
                  <a:pt x="329" y="75"/>
                  <a:pt x="329" y="75"/>
                  <a:pt x="329" y="75"/>
                </a:cubicBezTo>
                <a:cubicBezTo>
                  <a:pt x="329" y="76"/>
                  <a:pt x="330" y="78"/>
                  <a:pt x="330" y="79"/>
                </a:cubicBezTo>
                <a:cubicBezTo>
                  <a:pt x="331" y="79"/>
                  <a:pt x="331" y="79"/>
                  <a:pt x="331" y="79"/>
                </a:cubicBezTo>
                <a:cubicBezTo>
                  <a:pt x="331" y="79"/>
                  <a:pt x="331" y="80"/>
                  <a:pt x="331" y="80"/>
                </a:cubicBezTo>
                <a:cubicBezTo>
                  <a:pt x="332" y="81"/>
                  <a:pt x="333" y="81"/>
                  <a:pt x="333" y="82"/>
                </a:cubicBezTo>
                <a:cubicBezTo>
                  <a:pt x="334" y="82"/>
                  <a:pt x="333" y="83"/>
                  <a:pt x="333" y="84"/>
                </a:cubicBezTo>
                <a:cubicBezTo>
                  <a:pt x="333" y="84"/>
                  <a:pt x="334" y="84"/>
                  <a:pt x="334" y="85"/>
                </a:cubicBezTo>
                <a:cubicBezTo>
                  <a:pt x="335" y="86"/>
                  <a:pt x="335" y="87"/>
                  <a:pt x="336" y="88"/>
                </a:cubicBezTo>
                <a:cubicBezTo>
                  <a:pt x="337" y="90"/>
                  <a:pt x="337" y="91"/>
                  <a:pt x="338" y="93"/>
                </a:cubicBezTo>
                <a:cubicBezTo>
                  <a:pt x="339" y="94"/>
                  <a:pt x="339" y="94"/>
                  <a:pt x="339" y="94"/>
                </a:cubicBezTo>
                <a:cubicBezTo>
                  <a:pt x="340" y="95"/>
                  <a:pt x="340" y="97"/>
                  <a:pt x="340" y="97"/>
                </a:cubicBezTo>
                <a:cubicBezTo>
                  <a:pt x="340" y="98"/>
                  <a:pt x="341" y="98"/>
                  <a:pt x="341" y="99"/>
                </a:cubicBezTo>
                <a:cubicBezTo>
                  <a:pt x="341" y="100"/>
                  <a:pt x="341" y="101"/>
                  <a:pt x="342" y="102"/>
                </a:cubicBezTo>
                <a:cubicBezTo>
                  <a:pt x="342" y="102"/>
                  <a:pt x="343" y="103"/>
                  <a:pt x="343" y="103"/>
                </a:cubicBezTo>
                <a:cubicBezTo>
                  <a:pt x="343" y="104"/>
                  <a:pt x="342" y="105"/>
                  <a:pt x="343" y="106"/>
                </a:cubicBezTo>
                <a:cubicBezTo>
                  <a:pt x="343" y="106"/>
                  <a:pt x="343" y="106"/>
                  <a:pt x="343" y="106"/>
                </a:cubicBezTo>
                <a:cubicBezTo>
                  <a:pt x="343" y="107"/>
                  <a:pt x="343" y="107"/>
                  <a:pt x="344" y="108"/>
                </a:cubicBezTo>
                <a:cubicBezTo>
                  <a:pt x="344" y="108"/>
                  <a:pt x="344" y="108"/>
                  <a:pt x="344" y="109"/>
                </a:cubicBezTo>
                <a:cubicBezTo>
                  <a:pt x="344" y="111"/>
                  <a:pt x="345" y="114"/>
                  <a:pt x="346" y="116"/>
                </a:cubicBezTo>
                <a:cubicBezTo>
                  <a:pt x="346" y="118"/>
                  <a:pt x="346" y="120"/>
                  <a:pt x="346" y="122"/>
                </a:cubicBezTo>
                <a:cubicBezTo>
                  <a:pt x="346" y="122"/>
                  <a:pt x="347" y="122"/>
                  <a:pt x="346" y="122"/>
                </a:cubicBezTo>
                <a:cubicBezTo>
                  <a:pt x="347" y="123"/>
                  <a:pt x="347" y="125"/>
                  <a:pt x="347" y="126"/>
                </a:cubicBezTo>
                <a:cubicBezTo>
                  <a:pt x="347" y="126"/>
                  <a:pt x="348" y="126"/>
                  <a:pt x="347" y="126"/>
                </a:cubicBezTo>
                <a:cubicBezTo>
                  <a:pt x="347" y="127"/>
                  <a:pt x="347" y="126"/>
                  <a:pt x="347" y="127"/>
                </a:cubicBezTo>
                <a:cubicBezTo>
                  <a:pt x="347" y="127"/>
                  <a:pt x="347" y="127"/>
                  <a:pt x="347" y="127"/>
                </a:cubicBezTo>
                <a:cubicBezTo>
                  <a:pt x="348" y="128"/>
                  <a:pt x="348" y="128"/>
                  <a:pt x="348" y="129"/>
                </a:cubicBezTo>
                <a:cubicBezTo>
                  <a:pt x="349" y="133"/>
                  <a:pt x="348" y="137"/>
                  <a:pt x="348" y="141"/>
                </a:cubicBezTo>
                <a:cubicBezTo>
                  <a:pt x="349" y="144"/>
                  <a:pt x="349" y="146"/>
                  <a:pt x="349" y="149"/>
                </a:cubicBezTo>
                <a:cubicBezTo>
                  <a:pt x="349" y="149"/>
                  <a:pt x="348" y="149"/>
                  <a:pt x="348" y="149"/>
                </a:cubicBezTo>
                <a:cubicBezTo>
                  <a:pt x="348" y="149"/>
                  <a:pt x="349" y="149"/>
                  <a:pt x="349" y="150"/>
                </a:cubicBezTo>
                <a:cubicBezTo>
                  <a:pt x="349" y="150"/>
                  <a:pt x="348" y="151"/>
                  <a:pt x="348" y="152"/>
                </a:cubicBezTo>
                <a:cubicBezTo>
                  <a:pt x="348" y="153"/>
                  <a:pt x="349" y="153"/>
                  <a:pt x="349" y="154"/>
                </a:cubicBezTo>
                <a:cubicBezTo>
                  <a:pt x="349" y="156"/>
                  <a:pt x="349" y="159"/>
                  <a:pt x="349" y="161"/>
                </a:cubicBezTo>
                <a:cubicBezTo>
                  <a:pt x="349" y="162"/>
                  <a:pt x="348" y="164"/>
                  <a:pt x="348" y="165"/>
                </a:cubicBezTo>
                <a:cubicBezTo>
                  <a:pt x="348" y="166"/>
                  <a:pt x="348" y="166"/>
                  <a:pt x="348" y="167"/>
                </a:cubicBezTo>
                <a:cubicBezTo>
                  <a:pt x="348" y="168"/>
                  <a:pt x="348" y="168"/>
                  <a:pt x="348" y="169"/>
                </a:cubicBezTo>
                <a:cubicBezTo>
                  <a:pt x="348" y="170"/>
                  <a:pt x="348" y="172"/>
                  <a:pt x="348" y="173"/>
                </a:cubicBezTo>
                <a:cubicBezTo>
                  <a:pt x="348" y="174"/>
                  <a:pt x="348" y="174"/>
                  <a:pt x="348" y="175"/>
                </a:cubicBezTo>
                <a:cubicBezTo>
                  <a:pt x="348" y="175"/>
                  <a:pt x="348" y="176"/>
                  <a:pt x="348" y="177"/>
                </a:cubicBezTo>
                <a:cubicBezTo>
                  <a:pt x="348" y="178"/>
                  <a:pt x="347" y="179"/>
                  <a:pt x="347" y="179"/>
                </a:cubicBezTo>
                <a:cubicBezTo>
                  <a:pt x="347" y="180"/>
                  <a:pt x="347" y="180"/>
                  <a:pt x="347" y="181"/>
                </a:cubicBezTo>
                <a:cubicBezTo>
                  <a:pt x="347" y="182"/>
                  <a:pt x="347" y="182"/>
                  <a:pt x="346" y="182"/>
                </a:cubicBezTo>
                <a:cubicBezTo>
                  <a:pt x="346" y="184"/>
                  <a:pt x="346" y="187"/>
                  <a:pt x="346" y="189"/>
                </a:cubicBezTo>
                <a:cubicBezTo>
                  <a:pt x="346" y="191"/>
                  <a:pt x="345" y="192"/>
                  <a:pt x="344" y="194"/>
                </a:cubicBezTo>
                <a:cubicBezTo>
                  <a:pt x="344" y="196"/>
                  <a:pt x="344" y="199"/>
                  <a:pt x="343" y="199"/>
                </a:cubicBezTo>
                <a:cubicBezTo>
                  <a:pt x="343" y="199"/>
                  <a:pt x="343" y="200"/>
                  <a:pt x="343" y="200"/>
                </a:cubicBezTo>
                <a:cubicBezTo>
                  <a:pt x="343" y="201"/>
                  <a:pt x="343" y="201"/>
                  <a:pt x="343" y="202"/>
                </a:cubicBezTo>
                <a:cubicBezTo>
                  <a:pt x="343" y="202"/>
                  <a:pt x="343" y="203"/>
                  <a:pt x="343" y="203"/>
                </a:cubicBezTo>
                <a:cubicBezTo>
                  <a:pt x="342" y="204"/>
                  <a:pt x="342" y="205"/>
                  <a:pt x="342" y="205"/>
                </a:cubicBezTo>
                <a:cubicBezTo>
                  <a:pt x="342" y="206"/>
                  <a:pt x="342" y="206"/>
                  <a:pt x="342" y="207"/>
                </a:cubicBezTo>
                <a:cubicBezTo>
                  <a:pt x="341" y="207"/>
                  <a:pt x="341" y="208"/>
                  <a:pt x="341" y="208"/>
                </a:cubicBezTo>
                <a:cubicBezTo>
                  <a:pt x="341" y="209"/>
                  <a:pt x="341" y="209"/>
                  <a:pt x="341" y="209"/>
                </a:cubicBezTo>
                <a:cubicBezTo>
                  <a:pt x="340" y="210"/>
                  <a:pt x="340" y="211"/>
                  <a:pt x="340" y="211"/>
                </a:cubicBezTo>
                <a:cubicBezTo>
                  <a:pt x="340" y="212"/>
                  <a:pt x="340" y="212"/>
                  <a:pt x="340" y="212"/>
                </a:cubicBezTo>
                <a:cubicBezTo>
                  <a:pt x="340" y="214"/>
                  <a:pt x="339" y="217"/>
                  <a:pt x="339" y="218"/>
                </a:cubicBezTo>
                <a:cubicBezTo>
                  <a:pt x="338" y="219"/>
                  <a:pt x="338" y="220"/>
                  <a:pt x="338" y="220"/>
                </a:cubicBezTo>
                <a:cubicBezTo>
                  <a:pt x="338" y="221"/>
                  <a:pt x="337" y="221"/>
                  <a:pt x="337" y="222"/>
                </a:cubicBezTo>
                <a:cubicBezTo>
                  <a:pt x="337" y="222"/>
                  <a:pt x="336" y="223"/>
                  <a:pt x="336" y="224"/>
                </a:cubicBezTo>
                <a:cubicBezTo>
                  <a:pt x="336" y="224"/>
                  <a:pt x="335" y="224"/>
                  <a:pt x="335" y="224"/>
                </a:cubicBezTo>
                <a:cubicBezTo>
                  <a:pt x="335" y="225"/>
                  <a:pt x="335" y="226"/>
                  <a:pt x="335" y="226"/>
                </a:cubicBezTo>
                <a:cubicBezTo>
                  <a:pt x="335" y="227"/>
                  <a:pt x="334" y="229"/>
                  <a:pt x="333" y="230"/>
                </a:cubicBezTo>
                <a:cubicBezTo>
                  <a:pt x="333" y="231"/>
                  <a:pt x="332" y="232"/>
                  <a:pt x="332" y="233"/>
                </a:cubicBezTo>
                <a:cubicBezTo>
                  <a:pt x="332" y="234"/>
                  <a:pt x="331" y="234"/>
                  <a:pt x="331" y="234"/>
                </a:cubicBezTo>
                <a:cubicBezTo>
                  <a:pt x="331" y="235"/>
                  <a:pt x="331" y="236"/>
                  <a:pt x="330" y="236"/>
                </a:cubicBezTo>
                <a:cubicBezTo>
                  <a:pt x="330" y="237"/>
                  <a:pt x="330" y="237"/>
                  <a:pt x="330" y="238"/>
                </a:cubicBezTo>
                <a:cubicBezTo>
                  <a:pt x="330" y="238"/>
                  <a:pt x="329" y="238"/>
                  <a:pt x="329" y="239"/>
                </a:cubicBezTo>
                <a:cubicBezTo>
                  <a:pt x="329" y="239"/>
                  <a:pt x="329" y="239"/>
                  <a:pt x="329" y="240"/>
                </a:cubicBezTo>
                <a:cubicBezTo>
                  <a:pt x="329" y="241"/>
                  <a:pt x="327" y="244"/>
                  <a:pt x="327" y="244"/>
                </a:cubicBezTo>
                <a:cubicBezTo>
                  <a:pt x="327" y="245"/>
                  <a:pt x="327" y="245"/>
                  <a:pt x="327" y="245"/>
                </a:cubicBezTo>
                <a:cubicBezTo>
                  <a:pt x="326" y="246"/>
                  <a:pt x="326" y="247"/>
                  <a:pt x="326" y="247"/>
                </a:cubicBezTo>
                <a:cubicBezTo>
                  <a:pt x="326" y="248"/>
                  <a:pt x="325" y="248"/>
                  <a:pt x="325" y="248"/>
                </a:cubicBezTo>
                <a:cubicBezTo>
                  <a:pt x="325" y="248"/>
                  <a:pt x="325" y="249"/>
                  <a:pt x="325" y="249"/>
                </a:cubicBezTo>
                <a:cubicBezTo>
                  <a:pt x="325" y="250"/>
                  <a:pt x="324" y="250"/>
                  <a:pt x="324" y="250"/>
                </a:cubicBezTo>
                <a:cubicBezTo>
                  <a:pt x="324" y="250"/>
                  <a:pt x="324" y="251"/>
                  <a:pt x="324" y="251"/>
                </a:cubicBezTo>
                <a:cubicBezTo>
                  <a:pt x="324" y="252"/>
                  <a:pt x="323" y="251"/>
                  <a:pt x="323" y="252"/>
                </a:cubicBezTo>
                <a:cubicBezTo>
                  <a:pt x="323" y="253"/>
                  <a:pt x="322" y="253"/>
                  <a:pt x="322" y="254"/>
                </a:cubicBezTo>
                <a:cubicBezTo>
                  <a:pt x="322" y="255"/>
                  <a:pt x="321" y="255"/>
                  <a:pt x="321" y="256"/>
                </a:cubicBezTo>
                <a:cubicBezTo>
                  <a:pt x="320" y="257"/>
                  <a:pt x="320" y="258"/>
                  <a:pt x="319" y="259"/>
                </a:cubicBezTo>
                <a:cubicBezTo>
                  <a:pt x="319" y="260"/>
                  <a:pt x="318" y="260"/>
                  <a:pt x="318" y="260"/>
                </a:cubicBezTo>
                <a:cubicBezTo>
                  <a:pt x="318" y="262"/>
                  <a:pt x="317" y="262"/>
                  <a:pt x="317" y="262"/>
                </a:cubicBezTo>
                <a:cubicBezTo>
                  <a:pt x="317" y="263"/>
                  <a:pt x="316" y="263"/>
                  <a:pt x="316" y="263"/>
                </a:cubicBezTo>
                <a:cubicBezTo>
                  <a:pt x="316" y="264"/>
                  <a:pt x="316" y="264"/>
                  <a:pt x="316" y="264"/>
                </a:cubicBezTo>
                <a:cubicBezTo>
                  <a:pt x="315" y="266"/>
                  <a:pt x="314" y="268"/>
                  <a:pt x="312" y="269"/>
                </a:cubicBezTo>
                <a:cubicBezTo>
                  <a:pt x="312" y="270"/>
                  <a:pt x="311" y="271"/>
                  <a:pt x="311" y="271"/>
                </a:cubicBezTo>
                <a:cubicBezTo>
                  <a:pt x="311" y="271"/>
                  <a:pt x="311" y="272"/>
                  <a:pt x="311" y="272"/>
                </a:cubicBezTo>
                <a:cubicBezTo>
                  <a:pt x="311" y="272"/>
                  <a:pt x="311" y="272"/>
                  <a:pt x="311" y="272"/>
                </a:cubicBezTo>
                <a:cubicBezTo>
                  <a:pt x="310" y="272"/>
                  <a:pt x="311" y="273"/>
                  <a:pt x="311" y="273"/>
                </a:cubicBezTo>
                <a:cubicBezTo>
                  <a:pt x="311" y="273"/>
                  <a:pt x="310" y="273"/>
                  <a:pt x="310" y="273"/>
                </a:cubicBezTo>
                <a:cubicBezTo>
                  <a:pt x="310" y="273"/>
                  <a:pt x="310" y="274"/>
                  <a:pt x="310" y="274"/>
                </a:cubicBezTo>
                <a:cubicBezTo>
                  <a:pt x="310" y="274"/>
                  <a:pt x="310" y="274"/>
                  <a:pt x="310" y="274"/>
                </a:cubicBezTo>
                <a:cubicBezTo>
                  <a:pt x="309" y="274"/>
                  <a:pt x="310" y="275"/>
                  <a:pt x="310" y="275"/>
                </a:cubicBezTo>
                <a:cubicBezTo>
                  <a:pt x="309" y="275"/>
                  <a:pt x="308" y="276"/>
                  <a:pt x="308" y="276"/>
                </a:cubicBezTo>
                <a:cubicBezTo>
                  <a:pt x="307" y="279"/>
                  <a:pt x="305" y="282"/>
                  <a:pt x="304" y="284"/>
                </a:cubicBezTo>
                <a:cubicBezTo>
                  <a:pt x="302" y="285"/>
                  <a:pt x="303" y="283"/>
                  <a:pt x="301" y="283"/>
                </a:cubicBezTo>
                <a:cubicBezTo>
                  <a:pt x="301" y="284"/>
                  <a:pt x="301" y="284"/>
                  <a:pt x="300" y="285"/>
                </a:cubicBezTo>
                <a:cubicBezTo>
                  <a:pt x="299" y="287"/>
                  <a:pt x="298" y="290"/>
                  <a:pt x="295" y="290"/>
                </a:cubicBezTo>
                <a:cubicBezTo>
                  <a:pt x="294" y="291"/>
                  <a:pt x="293" y="292"/>
                  <a:pt x="292" y="293"/>
                </a:cubicBezTo>
                <a:cubicBezTo>
                  <a:pt x="292" y="293"/>
                  <a:pt x="291" y="294"/>
                  <a:pt x="291" y="294"/>
                </a:cubicBezTo>
                <a:cubicBezTo>
                  <a:pt x="290" y="295"/>
                  <a:pt x="289" y="295"/>
                  <a:pt x="291" y="295"/>
                </a:cubicBezTo>
                <a:cubicBezTo>
                  <a:pt x="291" y="294"/>
                  <a:pt x="293" y="295"/>
                  <a:pt x="293" y="295"/>
                </a:cubicBezTo>
                <a:cubicBezTo>
                  <a:pt x="293" y="295"/>
                  <a:pt x="293" y="294"/>
                  <a:pt x="294" y="294"/>
                </a:cubicBezTo>
                <a:cubicBezTo>
                  <a:pt x="295" y="293"/>
                  <a:pt x="295" y="292"/>
                  <a:pt x="297" y="292"/>
                </a:cubicBezTo>
                <a:cubicBezTo>
                  <a:pt x="298" y="292"/>
                  <a:pt x="298" y="291"/>
                  <a:pt x="299" y="290"/>
                </a:cubicBezTo>
                <a:cubicBezTo>
                  <a:pt x="300" y="289"/>
                  <a:pt x="300" y="288"/>
                  <a:pt x="301" y="288"/>
                </a:cubicBezTo>
                <a:cubicBezTo>
                  <a:pt x="301" y="290"/>
                  <a:pt x="299" y="291"/>
                  <a:pt x="298" y="293"/>
                </a:cubicBezTo>
                <a:cubicBezTo>
                  <a:pt x="298" y="293"/>
                  <a:pt x="297" y="294"/>
                  <a:pt x="297" y="294"/>
                </a:cubicBezTo>
                <a:cubicBezTo>
                  <a:pt x="297" y="295"/>
                  <a:pt x="297" y="295"/>
                  <a:pt x="297" y="296"/>
                </a:cubicBezTo>
                <a:cubicBezTo>
                  <a:pt x="296" y="296"/>
                  <a:pt x="296" y="297"/>
                  <a:pt x="296" y="297"/>
                </a:cubicBezTo>
                <a:cubicBezTo>
                  <a:pt x="295" y="298"/>
                  <a:pt x="293" y="299"/>
                  <a:pt x="293" y="300"/>
                </a:cubicBezTo>
                <a:cubicBezTo>
                  <a:pt x="292" y="300"/>
                  <a:pt x="292" y="300"/>
                  <a:pt x="292" y="300"/>
                </a:cubicBezTo>
                <a:cubicBezTo>
                  <a:pt x="291" y="301"/>
                  <a:pt x="290" y="302"/>
                  <a:pt x="289" y="303"/>
                </a:cubicBezTo>
                <a:cubicBezTo>
                  <a:pt x="288" y="303"/>
                  <a:pt x="288" y="304"/>
                  <a:pt x="287" y="305"/>
                </a:cubicBezTo>
                <a:cubicBezTo>
                  <a:pt x="286" y="306"/>
                  <a:pt x="285" y="306"/>
                  <a:pt x="284" y="307"/>
                </a:cubicBezTo>
                <a:cubicBezTo>
                  <a:pt x="283" y="308"/>
                  <a:pt x="282" y="308"/>
                  <a:pt x="282" y="309"/>
                </a:cubicBezTo>
                <a:cubicBezTo>
                  <a:pt x="282" y="309"/>
                  <a:pt x="281" y="309"/>
                  <a:pt x="281" y="309"/>
                </a:cubicBezTo>
                <a:cubicBezTo>
                  <a:pt x="281" y="309"/>
                  <a:pt x="281" y="310"/>
                  <a:pt x="280" y="310"/>
                </a:cubicBezTo>
                <a:cubicBezTo>
                  <a:pt x="280" y="310"/>
                  <a:pt x="280" y="310"/>
                  <a:pt x="280" y="310"/>
                </a:cubicBezTo>
                <a:cubicBezTo>
                  <a:pt x="279" y="310"/>
                  <a:pt x="279" y="311"/>
                  <a:pt x="279" y="311"/>
                </a:cubicBezTo>
                <a:cubicBezTo>
                  <a:pt x="278" y="312"/>
                  <a:pt x="277" y="312"/>
                  <a:pt x="277" y="312"/>
                </a:cubicBezTo>
                <a:cubicBezTo>
                  <a:pt x="277" y="312"/>
                  <a:pt x="276" y="312"/>
                  <a:pt x="276" y="312"/>
                </a:cubicBezTo>
                <a:cubicBezTo>
                  <a:pt x="275" y="313"/>
                  <a:pt x="275" y="313"/>
                  <a:pt x="274" y="313"/>
                </a:cubicBezTo>
                <a:cubicBezTo>
                  <a:pt x="273" y="313"/>
                  <a:pt x="273" y="315"/>
                  <a:pt x="272" y="315"/>
                </a:cubicBezTo>
                <a:cubicBezTo>
                  <a:pt x="271" y="315"/>
                  <a:pt x="270" y="315"/>
                  <a:pt x="270" y="316"/>
                </a:cubicBezTo>
                <a:cubicBezTo>
                  <a:pt x="269" y="316"/>
                  <a:pt x="269" y="316"/>
                  <a:pt x="268" y="317"/>
                </a:cubicBezTo>
                <a:cubicBezTo>
                  <a:pt x="267" y="317"/>
                  <a:pt x="265" y="318"/>
                  <a:pt x="265" y="318"/>
                </a:cubicBezTo>
                <a:cubicBezTo>
                  <a:pt x="263" y="320"/>
                  <a:pt x="261" y="320"/>
                  <a:pt x="259" y="321"/>
                </a:cubicBezTo>
                <a:cubicBezTo>
                  <a:pt x="259" y="321"/>
                  <a:pt x="258" y="322"/>
                  <a:pt x="258" y="322"/>
                </a:cubicBezTo>
                <a:cubicBezTo>
                  <a:pt x="257" y="322"/>
                  <a:pt x="255" y="323"/>
                  <a:pt x="255" y="323"/>
                </a:cubicBezTo>
                <a:cubicBezTo>
                  <a:pt x="254" y="324"/>
                  <a:pt x="252" y="324"/>
                  <a:pt x="251" y="325"/>
                </a:cubicBezTo>
                <a:cubicBezTo>
                  <a:pt x="250" y="325"/>
                  <a:pt x="251" y="325"/>
                  <a:pt x="250" y="325"/>
                </a:cubicBezTo>
                <a:cubicBezTo>
                  <a:pt x="249" y="326"/>
                  <a:pt x="250" y="326"/>
                  <a:pt x="249" y="326"/>
                </a:cubicBezTo>
                <a:cubicBezTo>
                  <a:pt x="249" y="326"/>
                  <a:pt x="248" y="326"/>
                  <a:pt x="247" y="326"/>
                </a:cubicBezTo>
                <a:cubicBezTo>
                  <a:pt x="247" y="327"/>
                  <a:pt x="247" y="327"/>
                  <a:pt x="246" y="327"/>
                </a:cubicBezTo>
                <a:cubicBezTo>
                  <a:pt x="244" y="328"/>
                  <a:pt x="244" y="327"/>
                  <a:pt x="243" y="328"/>
                </a:cubicBezTo>
                <a:cubicBezTo>
                  <a:pt x="243" y="328"/>
                  <a:pt x="242" y="328"/>
                  <a:pt x="242" y="328"/>
                </a:cubicBezTo>
                <a:cubicBezTo>
                  <a:pt x="242" y="328"/>
                  <a:pt x="242" y="328"/>
                  <a:pt x="242" y="328"/>
                </a:cubicBezTo>
                <a:cubicBezTo>
                  <a:pt x="242" y="329"/>
                  <a:pt x="241" y="328"/>
                  <a:pt x="241" y="328"/>
                </a:cubicBezTo>
                <a:cubicBezTo>
                  <a:pt x="240" y="329"/>
                  <a:pt x="239" y="329"/>
                  <a:pt x="239" y="329"/>
                </a:cubicBezTo>
                <a:cubicBezTo>
                  <a:pt x="239" y="329"/>
                  <a:pt x="238" y="329"/>
                  <a:pt x="238" y="329"/>
                </a:cubicBezTo>
                <a:cubicBezTo>
                  <a:pt x="236" y="330"/>
                  <a:pt x="235" y="330"/>
                  <a:pt x="234" y="331"/>
                </a:cubicBezTo>
                <a:cubicBezTo>
                  <a:pt x="234" y="331"/>
                  <a:pt x="232" y="331"/>
                  <a:pt x="232" y="331"/>
                </a:cubicBezTo>
                <a:cubicBezTo>
                  <a:pt x="230" y="332"/>
                  <a:pt x="227" y="332"/>
                  <a:pt x="227" y="333"/>
                </a:cubicBezTo>
                <a:cubicBezTo>
                  <a:pt x="226" y="333"/>
                  <a:pt x="226" y="333"/>
                  <a:pt x="226" y="333"/>
                </a:cubicBezTo>
                <a:cubicBezTo>
                  <a:pt x="225" y="333"/>
                  <a:pt x="225" y="334"/>
                  <a:pt x="225" y="334"/>
                </a:cubicBezTo>
                <a:cubicBezTo>
                  <a:pt x="224" y="334"/>
                  <a:pt x="222" y="334"/>
                  <a:pt x="222" y="335"/>
                </a:cubicBezTo>
                <a:cubicBezTo>
                  <a:pt x="222" y="336"/>
                  <a:pt x="223" y="336"/>
                  <a:pt x="223" y="335"/>
                </a:cubicBezTo>
                <a:cubicBezTo>
                  <a:pt x="225" y="335"/>
                  <a:pt x="227" y="335"/>
                  <a:pt x="229" y="335"/>
                </a:cubicBezTo>
                <a:cubicBezTo>
                  <a:pt x="230" y="334"/>
                  <a:pt x="233" y="333"/>
                  <a:pt x="234" y="333"/>
                </a:cubicBezTo>
                <a:cubicBezTo>
                  <a:pt x="234" y="333"/>
                  <a:pt x="235" y="333"/>
                  <a:pt x="235" y="333"/>
                </a:cubicBezTo>
                <a:cubicBezTo>
                  <a:pt x="236" y="333"/>
                  <a:pt x="237" y="333"/>
                  <a:pt x="237" y="333"/>
                </a:cubicBezTo>
                <a:cubicBezTo>
                  <a:pt x="238" y="333"/>
                  <a:pt x="238" y="333"/>
                  <a:pt x="238" y="333"/>
                </a:cubicBezTo>
                <a:cubicBezTo>
                  <a:pt x="239" y="333"/>
                  <a:pt x="239" y="332"/>
                  <a:pt x="239" y="332"/>
                </a:cubicBezTo>
                <a:cubicBezTo>
                  <a:pt x="241" y="331"/>
                  <a:pt x="242" y="332"/>
                  <a:pt x="243" y="331"/>
                </a:cubicBezTo>
                <a:cubicBezTo>
                  <a:pt x="246" y="330"/>
                  <a:pt x="250" y="329"/>
                  <a:pt x="253" y="328"/>
                </a:cubicBezTo>
                <a:cubicBezTo>
                  <a:pt x="254" y="328"/>
                  <a:pt x="254" y="328"/>
                  <a:pt x="255" y="327"/>
                </a:cubicBezTo>
                <a:cubicBezTo>
                  <a:pt x="256" y="327"/>
                  <a:pt x="258" y="327"/>
                  <a:pt x="259" y="326"/>
                </a:cubicBezTo>
                <a:cubicBezTo>
                  <a:pt x="259" y="326"/>
                  <a:pt x="260" y="325"/>
                  <a:pt x="260" y="325"/>
                </a:cubicBezTo>
                <a:cubicBezTo>
                  <a:pt x="260" y="325"/>
                  <a:pt x="261" y="325"/>
                  <a:pt x="261" y="325"/>
                </a:cubicBezTo>
                <a:cubicBezTo>
                  <a:pt x="262" y="324"/>
                  <a:pt x="261" y="324"/>
                  <a:pt x="262" y="324"/>
                </a:cubicBezTo>
                <a:cubicBezTo>
                  <a:pt x="262" y="324"/>
                  <a:pt x="264" y="323"/>
                  <a:pt x="264" y="323"/>
                </a:cubicBezTo>
                <a:cubicBezTo>
                  <a:pt x="265" y="323"/>
                  <a:pt x="264" y="323"/>
                  <a:pt x="265" y="323"/>
                </a:cubicBezTo>
                <a:cubicBezTo>
                  <a:pt x="266" y="322"/>
                  <a:pt x="266" y="322"/>
                  <a:pt x="266" y="322"/>
                </a:cubicBezTo>
                <a:cubicBezTo>
                  <a:pt x="267" y="322"/>
                  <a:pt x="267" y="322"/>
                  <a:pt x="267" y="322"/>
                </a:cubicBezTo>
                <a:cubicBezTo>
                  <a:pt x="268" y="321"/>
                  <a:pt x="268" y="321"/>
                  <a:pt x="268" y="321"/>
                </a:cubicBezTo>
                <a:cubicBezTo>
                  <a:pt x="269" y="320"/>
                  <a:pt x="270" y="320"/>
                  <a:pt x="270" y="320"/>
                </a:cubicBezTo>
                <a:cubicBezTo>
                  <a:pt x="271" y="320"/>
                  <a:pt x="270" y="320"/>
                  <a:pt x="271" y="320"/>
                </a:cubicBezTo>
                <a:cubicBezTo>
                  <a:pt x="271" y="319"/>
                  <a:pt x="272" y="319"/>
                  <a:pt x="272" y="319"/>
                </a:cubicBezTo>
                <a:cubicBezTo>
                  <a:pt x="273" y="318"/>
                  <a:pt x="274" y="318"/>
                  <a:pt x="275" y="318"/>
                </a:cubicBezTo>
                <a:cubicBezTo>
                  <a:pt x="276" y="318"/>
                  <a:pt x="277" y="317"/>
                  <a:pt x="277" y="317"/>
                </a:cubicBezTo>
                <a:cubicBezTo>
                  <a:pt x="277" y="317"/>
                  <a:pt x="277" y="316"/>
                  <a:pt x="278" y="316"/>
                </a:cubicBezTo>
                <a:cubicBezTo>
                  <a:pt x="278" y="316"/>
                  <a:pt x="278" y="316"/>
                  <a:pt x="279" y="316"/>
                </a:cubicBezTo>
                <a:cubicBezTo>
                  <a:pt x="279" y="316"/>
                  <a:pt x="279" y="315"/>
                  <a:pt x="280" y="315"/>
                </a:cubicBezTo>
                <a:cubicBezTo>
                  <a:pt x="280" y="315"/>
                  <a:pt x="280" y="315"/>
                  <a:pt x="280" y="315"/>
                </a:cubicBezTo>
                <a:cubicBezTo>
                  <a:pt x="281" y="315"/>
                  <a:pt x="281" y="314"/>
                  <a:pt x="281" y="314"/>
                </a:cubicBezTo>
                <a:cubicBezTo>
                  <a:pt x="281" y="314"/>
                  <a:pt x="282" y="314"/>
                  <a:pt x="282" y="313"/>
                </a:cubicBezTo>
                <a:cubicBezTo>
                  <a:pt x="283" y="313"/>
                  <a:pt x="283" y="313"/>
                  <a:pt x="283" y="313"/>
                </a:cubicBezTo>
                <a:cubicBezTo>
                  <a:pt x="283" y="313"/>
                  <a:pt x="284" y="313"/>
                  <a:pt x="283" y="312"/>
                </a:cubicBezTo>
                <a:cubicBezTo>
                  <a:pt x="286" y="311"/>
                  <a:pt x="288" y="309"/>
                  <a:pt x="290" y="308"/>
                </a:cubicBezTo>
                <a:cubicBezTo>
                  <a:pt x="291" y="307"/>
                  <a:pt x="292" y="305"/>
                  <a:pt x="293" y="305"/>
                </a:cubicBezTo>
                <a:cubicBezTo>
                  <a:pt x="294" y="304"/>
                  <a:pt x="294" y="304"/>
                  <a:pt x="295" y="304"/>
                </a:cubicBezTo>
                <a:cubicBezTo>
                  <a:pt x="296" y="303"/>
                  <a:pt x="297" y="302"/>
                  <a:pt x="297" y="301"/>
                </a:cubicBezTo>
                <a:cubicBezTo>
                  <a:pt x="298" y="301"/>
                  <a:pt x="297" y="300"/>
                  <a:pt x="297" y="300"/>
                </a:cubicBezTo>
                <a:cubicBezTo>
                  <a:pt x="298" y="300"/>
                  <a:pt x="299" y="299"/>
                  <a:pt x="299" y="299"/>
                </a:cubicBezTo>
                <a:cubicBezTo>
                  <a:pt x="299" y="298"/>
                  <a:pt x="300" y="297"/>
                  <a:pt x="300" y="297"/>
                </a:cubicBezTo>
                <a:cubicBezTo>
                  <a:pt x="300" y="296"/>
                  <a:pt x="302" y="296"/>
                  <a:pt x="302" y="295"/>
                </a:cubicBezTo>
                <a:cubicBezTo>
                  <a:pt x="302" y="294"/>
                  <a:pt x="302" y="295"/>
                  <a:pt x="302" y="294"/>
                </a:cubicBezTo>
                <a:cubicBezTo>
                  <a:pt x="303" y="293"/>
                  <a:pt x="303" y="293"/>
                  <a:pt x="304" y="292"/>
                </a:cubicBezTo>
                <a:cubicBezTo>
                  <a:pt x="304" y="292"/>
                  <a:pt x="304" y="292"/>
                  <a:pt x="304" y="291"/>
                </a:cubicBezTo>
                <a:cubicBezTo>
                  <a:pt x="304" y="291"/>
                  <a:pt x="305" y="291"/>
                  <a:pt x="305" y="291"/>
                </a:cubicBezTo>
                <a:cubicBezTo>
                  <a:pt x="305" y="290"/>
                  <a:pt x="305" y="290"/>
                  <a:pt x="305" y="290"/>
                </a:cubicBezTo>
                <a:cubicBezTo>
                  <a:pt x="306" y="289"/>
                  <a:pt x="305" y="288"/>
                  <a:pt x="306" y="288"/>
                </a:cubicBezTo>
                <a:cubicBezTo>
                  <a:pt x="306" y="287"/>
                  <a:pt x="307" y="287"/>
                  <a:pt x="307" y="287"/>
                </a:cubicBezTo>
                <a:cubicBezTo>
                  <a:pt x="307" y="287"/>
                  <a:pt x="307" y="286"/>
                  <a:pt x="307" y="286"/>
                </a:cubicBezTo>
                <a:cubicBezTo>
                  <a:pt x="308" y="285"/>
                  <a:pt x="308" y="285"/>
                  <a:pt x="309" y="284"/>
                </a:cubicBezTo>
                <a:cubicBezTo>
                  <a:pt x="309" y="284"/>
                  <a:pt x="309" y="283"/>
                  <a:pt x="309" y="283"/>
                </a:cubicBezTo>
                <a:cubicBezTo>
                  <a:pt x="309" y="282"/>
                  <a:pt x="310" y="282"/>
                  <a:pt x="310" y="281"/>
                </a:cubicBezTo>
                <a:cubicBezTo>
                  <a:pt x="310" y="281"/>
                  <a:pt x="311" y="281"/>
                  <a:pt x="311" y="280"/>
                </a:cubicBezTo>
                <a:cubicBezTo>
                  <a:pt x="311" y="280"/>
                  <a:pt x="312" y="279"/>
                  <a:pt x="312" y="278"/>
                </a:cubicBezTo>
                <a:cubicBezTo>
                  <a:pt x="312" y="278"/>
                  <a:pt x="312" y="278"/>
                  <a:pt x="313" y="278"/>
                </a:cubicBezTo>
                <a:cubicBezTo>
                  <a:pt x="313" y="278"/>
                  <a:pt x="313" y="277"/>
                  <a:pt x="313" y="276"/>
                </a:cubicBezTo>
                <a:cubicBezTo>
                  <a:pt x="313" y="276"/>
                  <a:pt x="314" y="275"/>
                  <a:pt x="314" y="275"/>
                </a:cubicBezTo>
                <a:cubicBezTo>
                  <a:pt x="315" y="274"/>
                  <a:pt x="314" y="273"/>
                  <a:pt x="315" y="272"/>
                </a:cubicBezTo>
                <a:cubicBezTo>
                  <a:pt x="316" y="273"/>
                  <a:pt x="316" y="271"/>
                  <a:pt x="316" y="271"/>
                </a:cubicBezTo>
                <a:cubicBezTo>
                  <a:pt x="316" y="271"/>
                  <a:pt x="317" y="271"/>
                  <a:pt x="317" y="271"/>
                </a:cubicBezTo>
                <a:cubicBezTo>
                  <a:pt x="317" y="271"/>
                  <a:pt x="317" y="270"/>
                  <a:pt x="317" y="270"/>
                </a:cubicBezTo>
                <a:cubicBezTo>
                  <a:pt x="317" y="269"/>
                  <a:pt x="318" y="269"/>
                  <a:pt x="318" y="269"/>
                </a:cubicBezTo>
                <a:cubicBezTo>
                  <a:pt x="319" y="268"/>
                  <a:pt x="319" y="267"/>
                  <a:pt x="320" y="266"/>
                </a:cubicBezTo>
                <a:cubicBezTo>
                  <a:pt x="320" y="265"/>
                  <a:pt x="321" y="264"/>
                  <a:pt x="322" y="263"/>
                </a:cubicBezTo>
                <a:cubicBezTo>
                  <a:pt x="322" y="263"/>
                  <a:pt x="322" y="262"/>
                  <a:pt x="322" y="261"/>
                </a:cubicBezTo>
                <a:cubicBezTo>
                  <a:pt x="322" y="261"/>
                  <a:pt x="323" y="261"/>
                  <a:pt x="323" y="260"/>
                </a:cubicBezTo>
                <a:cubicBezTo>
                  <a:pt x="323" y="260"/>
                  <a:pt x="323" y="260"/>
                  <a:pt x="324" y="259"/>
                </a:cubicBezTo>
                <a:cubicBezTo>
                  <a:pt x="324" y="259"/>
                  <a:pt x="324" y="259"/>
                  <a:pt x="325" y="258"/>
                </a:cubicBezTo>
                <a:cubicBezTo>
                  <a:pt x="326" y="257"/>
                  <a:pt x="326" y="256"/>
                  <a:pt x="327" y="255"/>
                </a:cubicBezTo>
                <a:cubicBezTo>
                  <a:pt x="327" y="253"/>
                  <a:pt x="327" y="252"/>
                  <a:pt x="328" y="252"/>
                </a:cubicBezTo>
                <a:cubicBezTo>
                  <a:pt x="329" y="251"/>
                  <a:pt x="329" y="250"/>
                  <a:pt x="330" y="249"/>
                </a:cubicBezTo>
                <a:cubicBezTo>
                  <a:pt x="330" y="249"/>
                  <a:pt x="330" y="249"/>
                  <a:pt x="330" y="249"/>
                </a:cubicBezTo>
                <a:cubicBezTo>
                  <a:pt x="331" y="248"/>
                  <a:pt x="331" y="247"/>
                  <a:pt x="331" y="246"/>
                </a:cubicBezTo>
                <a:cubicBezTo>
                  <a:pt x="331" y="246"/>
                  <a:pt x="332" y="245"/>
                  <a:pt x="332" y="245"/>
                </a:cubicBezTo>
                <a:cubicBezTo>
                  <a:pt x="333" y="244"/>
                  <a:pt x="332" y="243"/>
                  <a:pt x="333" y="242"/>
                </a:cubicBezTo>
                <a:cubicBezTo>
                  <a:pt x="333" y="241"/>
                  <a:pt x="334" y="240"/>
                  <a:pt x="334" y="240"/>
                </a:cubicBezTo>
                <a:cubicBezTo>
                  <a:pt x="334" y="239"/>
                  <a:pt x="335" y="238"/>
                  <a:pt x="335" y="237"/>
                </a:cubicBezTo>
                <a:cubicBezTo>
                  <a:pt x="335" y="237"/>
                  <a:pt x="335" y="236"/>
                  <a:pt x="335" y="236"/>
                </a:cubicBezTo>
                <a:cubicBezTo>
                  <a:pt x="335" y="236"/>
                  <a:pt x="336" y="236"/>
                  <a:pt x="336" y="236"/>
                </a:cubicBezTo>
                <a:cubicBezTo>
                  <a:pt x="336" y="235"/>
                  <a:pt x="336" y="233"/>
                  <a:pt x="337" y="232"/>
                </a:cubicBezTo>
                <a:cubicBezTo>
                  <a:pt x="337" y="232"/>
                  <a:pt x="338" y="232"/>
                  <a:pt x="338" y="231"/>
                </a:cubicBezTo>
                <a:cubicBezTo>
                  <a:pt x="338" y="231"/>
                  <a:pt x="338" y="230"/>
                  <a:pt x="339" y="230"/>
                </a:cubicBezTo>
                <a:cubicBezTo>
                  <a:pt x="338" y="228"/>
                  <a:pt x="340" y="225"/>
                  <a:pt x="341" y="225"/>
                </a:cubicBezTo>
                <a:cubicBezTo>
                  <a:pt x="342" y="224"/>
                  <a:pt x="341" y="222"/>
                  <a:pt x="342" y="222"/>
                </a:cubicBezTo>
                <a:cubicBezTo>
                  <a:pt x="342" y="222"/>
                  <a:pt x="342" y="221"/>
                  <a:pt x="343" y="221"/>
                </a:cubicBezTo>
                <a:cubicBezTo>
                  <a:pt x="343" y="221"/>
                  <a:pt x="343" y="220"/>
                  <a:pt x="343" y="220"/>
                </a:cubicBezTo>
                <a:cubicBezTo>
                  <a:pt x="345" y="216"/>
                  <a:pt x="345" y="212"/>
                  <a:pt x="346" y="208"/>
                </a:cubicBezTo>
                <a:cubicBezTo>
                  <a:pt x="346" y="206"/>
                  <a:pt x="347" y="204"/>
                  <a:pt x="347" y="202"/>
                </a:cubicBezTo>
                <a:cubicBezTo>
                  <a:pt x="348" y="200"/>
                  <a:pt x="348" y="196"/>
                  <a:pt x="349" y="196"/>
                </a:cubicBezTo>
                <a:cubicBezTo>
                  <a:pt x="349" y="196"/>
                  <a:pt x="349" y="195"/>
                  <a:pt x="349" y="195"/>
                </a:cubicBezTo>
                <a:cubicBezTo>
                  <a:pt x="349" y="193"/>
                  <a:pt x="350" y="192"/>
                  <a:pt x="350" y="190"/>
                </a:cubicBezTo>
                <a:cubicBezTo>
                  <a:pt x="350" y="188"/>
                  <a:pt x="351" y="186"/>
                  <a:pt x="351" y="184"/>
                </a:cubicBezTo>
                <a:cubicBezTo>
                  <a:pt x="352" y="183"/>
                  <a:pt x="352" y="181"/>
                  <a:pt x="352" y="179"/>
                </a:cubicBezTo>
                <a:cubicBezTo>
                  <a:pt x="352" y="178"/>
                  <a:pt x="352" y="177"/>
                  <a:pt x="352" y="176"/>
                </a:cubicBezTo>
                <a:cubicBezTo>
                  <a:pt x="353" y="174"/>
                  <a:pt x="353" y="174"/>
                  <a:pt x="352" y="173"/>
                </a:cubicBezTo>
                <a:cubicBezTo>
                  <a:pt x="352" y="172"/>
                  <a:pt x="352" y="172"/>
                  <a:pt x="353" y="172"/>
                </a:cubicBezTo>
                <a:cubicBezTo>
                  <a:pt x="353" y="171"/>
                  <a:pt x="353" y="165"/>
                  <a:pt x="353" y="165"/>
                </a:cubicBezTo>
                <a:cubicBezTo>
                  <a:pt x="353" y="164"/>
                  <a:pt x="353" y="164"/>
                  <a:pt x="353" y="163"/>
                </a:cubicBezTo>
                <a:cubicBezTo>
                  <a:pt x="353" y="162"/>
                  <a:pt x="353" y="159"/>
                  <a:pt x="353" y="158"/>
                </a:cubicBezTo>
                <a:cubicBezTo>
                  <a:pt x="353" y="157"/>
                  <a:pt x="354" y="157"/>
                  <a:pt x="354" y="156"/>
                </a:cubicBezTo>
                <a:cubicBezTo>
                  <a:pt x="354" y="156"/>
                  <a:pt x="353" y="155"/>
                  <a:pt x="353" y="156"/>
                </a:cubicBezTo>
                <a:close/>
                <a:moveTo>
                  <a:pt x="99" y="5"/>
                </a:moveTo>
                <a:cubicBezTo>
                  <a:pt x="101" y="5"/>
                  <a:pt x="102" y="6"/>
                  <a:pt x="100" y="6"/>
                </a:cubicBezTo>
                <a:cubicBezTo>
                  <a:pt x="100" y="6"/>
                  <a:pt x="99" y="6"/>
                  <a:pt x="98" y="6"/>
                </a:cubicBezTo>
                <a:cubicBezTo>
                  <a:pt x="98" y="6"/>
                  <a:pt x="100" y="6"/>
                  <a:pt x="99" y="5"/>
                </a:cubicBezTo>
                <a:close/>
                <a:moveTo>
                  <a:pt x="68" y="33"/>
                </a:moveTo>
                <a:cubicBezTo>
                  <a:pt x="69" y="34"/>
                  <a:pt x="67" y="35"/>
                  <a:pt x="68" y="37"/>
                </a:cubicBezTo>
                <a:cubicBezTo>
                  <a:pt x="67" y="37"/>
                  <a:pt x="68" y="38"/>
                  <a:pt x="67" y="38"/>
                </a:cubicBezTo>
                <a:cubicBezTo>
                  <a:pt x="68" y="36"/>
                  <a:pt x="67" y="34"/>
                  <a:pt x="68" y="33"/>
                </a:cubicBezTo>
                <a:close/>
                <a:moveTo>
                  <a:pt x="139" y="36"/>
                </a:moveTo>
                <a:cubicBezTo>
                  <a:pt x="139" y="37"/>
                  <a:pt x="139" y="38"/>
                  <a:pt x="139" y="39"/>
                </a:cubicBezTo>
                <a:cubicBezTo>
                  <a:pt x="139" y="39"/>
                  <a:pt x="138" y="40"/>
                  <a:pt x="138" y="40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7" y="41"/>
                  <a:pt x="138" y="42"/>
                  <a:pt x="137" y="43"/>
                </a:cubicBezTo>
                <a:cubicBezTo>
                  <a:pt x="137" y="43"/>
                  <a:pt x="136" y="43"/>
                  <a:pt x="136" y="44"/>
                </a:cubicBezTo>
                <a:cubicBezTo>
                  <a:pt x="136" y="45"/>
                  <a:pt x="136" y="45"/>
                  <a:pt x="135" y="46"/>
                </a:cubicBezTo>
                <a:cubicBezTo>
                  <a:pt x="135" y="47"/>
                  <a:pt x="134" y="48"/>
                  <a:pt x="134" y="49"/>
                </a:cubicBezTo>
                <a:cubicBezTo>
                  <a:pt x="134" y="50"/>
                  <a:pt x="132" y="50"/>
                  <a:pt x="132" y="51"/>
                </a:cubicBezTo>
                <a:cubicBezTo>
                  <a:pt x="132" y="52"/>
                  <a:pt x="131" y="53"/>
                  <a:pt x="131" y="54"/>
                </a:cubicBezTo>
                <a:cubicBezTo>
                  <a:pt x="131" y="54"/>
                  <a:pt x="130" y="55"/>
                  <a:pt x="130" y="56"/>
                </a:cubicBezTo>
                <a:cubicBezTo>
                  <a:pt x="130" y="56"/>
                  <a:pt x="127" y="60"/>
                  <a:pt x="126" y="60"/>
                </a:cubicBezTo>
                <a:cubicBezTo>
                  <a:pt x="125" y="61"/>
                  <a:pt x="125" y="60"/>
                  <a:pt x="125" y="61"/>
                </a:cubicBezTo>
                <a:cubicBezTo>
                  <a:pt x="125" y="61"/>
                  <a:pt x="122" y="64"/>
                  <a:pt x="121" y="65"/>
                </a:cubicBezTo>
                <a:cubicBezTo>
                  <a:pt x="121" y="65"/>
                  <a:pt x="120" y="65"/>
                  <a:pt x="120" y="65"/>
                </a:cubicBezTo>
                <a:cubicBezTo>
                  <a:pt x="120" y="65"/>
                  <a:pt x="120" y="66"/>
                  <a:pt x="119" y="66"/>
                </a:cubicBezTo>
                <a:cubicBezTo>
                  <a:pt x="118" y="66"/>
                  <a:pt x="117" y="68"/>
                  <a:pt x="116" y="68"/>
                </a:cubicBezTo>
                <a:cubicBezTo>
                  <a:pt x="116" y="68"/>
                  <a:pt x="115" y="68"/>
                  <a:pt x="115" y="69"/>
                </a:cubicBezTo>
                <a:cubicBezTo>
                  <a:pt x="115" y="69"/>
                  <a:pt x="114" y="70"/>
                  <a:pt x="114" y="70"/>
                </a:cubicBezTo>
                <a:cubicBezTo>
                  <a:pt x="114" y="70"/>
                  <a:pt x="113" y="70"/>
                  <a:pt x="113" y="70"/>
                </a:cubicBezTo>
                <a:cubicBezTo>
                  <a:pt x="112" y="70"/>
                  <a:pt x="110" y="71"/>
                  <a:pt x="108" y="72"/>
                </a:cubicBezTo>
                <a:cubicBezTo>
                  <a:pt x="107" y="73"/>
                  <a:pt x="105" y="74"/>
                  <a:pt x="103" y="74"/>
                </a:cubicBezTo>
                <a:cubicBezTo>
                  <a:pt x="100" y="76"/>
                  <a:pt x="94" y="76"/>
                  <a:pt x="87" y="76"/>
                </a:cubicBezTo>
                <a:cubicBezTo>
                  <a:pt x="87" y="75"/>
                  <a:pt x="86" y="76"/>
                  <a:pt x="85" y="76"/>
                </a:cubicBezTo>
                <a:cubicBezTo>
                  <a:pt x="85" y="75"/>
                  <a:pt x="85" y="74"/>
                  <a:pt x="84" y="74"/>
                </a:cubicBezTo>
                <a:cubicBezTo>
                  <a:pt x="84" y="74"/>
                  <a:pt x="84" y="74"/>
                  <a:pt x="83" y="74"/>
                </a:cubicBezTo>
                <a:cubicBezTo>
                  <a:pt x="83" y="74"/>
                  <a:pt x="83" y="74"/>
                  <a:pt x="83" y="74"/>
                </a:cubicBezTo>
                <a:cubicBezTo>
                  <a:pt x="83" y="73"/>
                  <a:pt x="82" y="73"/>
                  <a:pt x="82" y="73"/>
                </a:cubicBezTo>
                <a:cubicBezTo>
                  <a:pt x="82" y="73"/>
                  <a:pt x="82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0" y="72"/>
                  <a:pt x="81" y="72"/>
                  <a:pt x="81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79" y="71"/>
                  <a:pt x="79" y="70"/>
                  <a:pt x="79" y="70"/>
                </a:cubicBezTo>
                <a:cubicBezTo>
                  <a:pt x="78" y="70"/>
                  <a:pt x="78" y="70"/>
                  <a:pt x="78" y="70"/>
                </a:cubicBezTo>
                <a:cubicBezTo>
                  <a:pt x="78" y="70"/>
                  <a:pt x="78" y="70"/>
                  <a:pt x="78" y="70"/>
                </a:cubicBezTo>
                <a:cubicBezTo>
                  <a:pt x="77" y="69"/>
                  <a:pt x="77" y="69"/>
                  <a:pt x="76" y="69"/>
                </a:cubicBezTo>
                <a:cubicBezTo>
                  <a:pt x="75" y="68"/>
                  <a:pt x="74" y="66"/>
                  <a:pt x="72" y="65"/>
                </a:cubicBezTo>
                <a:cubicBezTo>
                  <a:pt x="72" y="64"/>
                  <a:pt x="73" y="64"/>
                  <a:pt x="73" y="63"/>
                </a:cubicBezTo>
                <a:cubicBezTo>
                  <a:pt x="72" y="61"/>
                  <a:pt x="69" y="60"/>
                  <a:pt x="67" y="59"/>
                </a:cubicBezTo>
                <a:cubicBezTo>
                  <a:pt x="67" y="58"/>
                  <a:pt x="68" y="58"/>
                  <a:pt x="67" y="58"/>
                </a:cubicBezTo>
                <a:cubicBezTo>
                  <a:pt x="67" y="57"/>
                  <a:pt x="67" y="58"/>
                  <a:pt x="67" y="58"/>
                </a:cubicBezTo>
                <a:cubicBezTo>
                  <a:pt x="67" y="57"/>
                  <a:pt x="67" y="56"/>
                  <a:pt x="66" y="55"/>
                </a:cubicBezTo>
                <a:cubicBezTo>
                  <a:pt x="66" y="54"/>
                  <a:pt x="66" y="55"/>
                  <a:pt x="66" y="54"/>
                </a:cubicBezTo>
                <a:cubicBezTo>
                  <a:pt x="66" y="53"/>
                  <a:pt x="66" y="53"/>
                  <a:pt x="65" y="51"/>
                </a:cubicBezTo>
                <a:cubicBezTo>
                  <a:pt x="65" y="50"/>
                  <a:pt x="66" y="50"/>
                  <a:pt x="65" y="50"/>
                </a:cubicBezTo>
                <a:cubicBezTo>
                  <a:pt x="65" y="50"/>
                  <a:pt x="65" y="49"/>
                  <a:pt x="65" y="49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7"/>
                  <a:pt x="65" y="47"/>
                  <a:pt x="65" y="46"/>
                </a:cubicBezTo>
                <a:cubicBezTo>
                  <a:pt x="65" y="45"/>
                  <a:pt x="65" y="43"/>
                  <a:pt x="65" y="42"/>
                </a:cubicBezTo>
                <a:cubicBezTo>
                  <a:pt x="66" y="41"/>
                  <a:pt x="65" y="39"/>
                  <a:pt x="66" y="39"/>
                </a:cubicBezTo>
                <a:cubicBezTo>
                  <a:pt x="68" y="39"/>
                  <a:pt x="67" y="41"/>
                  <a:pt x="67" y="41"/>
                </a:cubicBezTo>
                <a:cubicBezTo>
                  <a:pt x="67" y="42"/>
                  <a:pt x="67" y="42"/>
                  <a:pt x="67" y="43"/>
                </a:cubicBezTo>
                <a:cubicBezTo>
                  <a:pt x="67" y="44"/>
                  <a:pt x="67" y="45"/>
                  <a:pt x="67" y="47"/>
                </a:cubicBezTo>
                <a:cubicBezTo>
                  <a:pt x="67" y="47"/>
                  <a:pt x="68" y="47"/>
                  <a:pt x="68" y="47"/>
                </a:cubicBezTo>
                <a:cubicBezTo>
                  <a:pt x="68" y="50"/>
                  <a:pt x="69" y="52"/>
                  <a:pt x="70" y="54"/>
                </a:cubicBezTo>
                <a:cubicBezTo>
                  <a:pt x="71" y="54"/>
                  <a:pt x="71" y="55"/>
                  <a:pt x="72" y="56"/>
                </a:cubicBezTo>
                <a:cubicBezTo>
                  <a:pt x="73" y="57"/>
                  <a:pt x="74" y="57"/>
                  <a:pt x="75" y="58"/>
                </a:cubicBezTo>
                <a:cubicBezTo>
                  <a:pt x="75" y="58"/>
                  <a:pt x="75" y="58"/>
                  <a:pt x="77" y="59"/>
                </a:cubicBezTo>
                <a:cubicBezTo>
                  <a:pt x="77" y="59"/>
                  <a:pt x="78" y="59"/>
                  <a:pt x="79" y="59"/>
                </a:cubicBezTo>
                <a:cubicBezTo>
                  <a:pt x="79" y="59"/>
                  <a:pt x="79" y="59"/>
                  <a:pt x="79" y="59"/>
                </a:cubicBezTo>
                <a:cubicBezTo>
                  <a:pt x="79" y="60"/>
                  <a:pt x="80" y="59"/>
                  <a:pt x="80" y="59"/>
                </a:cubicBezTo>
                <a:cubicBezTo>
                  <a:pt x="80" y="59"/>
                  <a:pt x="80" y="59"/>
                  <a:pt x="81" y="59"/>
                </a:cubicBezTo>
                <a:cubicBezTo>
                  <a:pt x="82" y="60"/>
                  <a:pt x="84" y="60"/>
                  <a:pt x="85" y="59"/>
                </a:cubicBezTo>
                <a:cubicBezTo>
                  <a:pt x="86" y="59"/>
                  <a:pt x="87" y="59"/>
                  <a:pt x="88" y="59"/>
                </a:cubicBezTo>
                <a:cubicBezTo>
                  <a:pt x="88" y="59"/>
                  <a:pt x="89" y="59"/>
                  <a:pt x="89" y="59"/>
                </a:cubicBezTo>
                <a:cubicBezTo>
                  <a:pt x="90" y="58"/>
                  <a:pt x="90" y="57"/>
                  <a:pt x="91" y="57"/>
                </a:cubicBezTo>
                <a:cubicBezTo>
                  <a:pt x="92" y="57"/>
                  <a:pt x="92" y="55"/>
                  <a:pt x="93" y="54"/>
                </a:cubicBezTo>
                <a:cubicBezTo>
                  <a:pt x="94" y="53"/>
                  <a:pt x="95" y="52"/>
                  <a:pt x="95" y="52"/>
                </a:cubicBezTo>
                <a:cubicBezTo>
                  <a:pt x="95" y="51"/>
                  <a:pt x="96" y="51"/>
                  <a:pt x="96" y="50"/>
                </a:cubicBezTo>
                <a:cubicBezTo>
                  <a:pt x="97" y="50"/>
                  <a:pt x="97" y="49"/>
                  <a:pt x="97" y="48"/>
                </a:cubicBezTo>
                <a:cubicBezTo>
                  <a:pt x="98" y="48"/>
                  <a:pt x="98" y="47"/>
                  <a:pt x="98" y="47"/>
                </a:cubicBezTo>
                <a:cubicBezTo>
                  <a:pt x="99" y="46"/>
                  <a:pt x="98" y="45"/>
                  <a:pt x="99" y="44"/>
                </a:cubicBezTo>
                <a:cubicBezTo>
                  <a:pt x="99" y="40"/>
                  <a:pt x="99" y="40"/>
                  <a:pt x="99" y="40"/>
                </a:cubicBezTo>
                <a:cubicBezTo>
                  <a:pt x="101" y="39"/>
                  <a:pt x="104" y="39"/>
                  <a:pt x="106" y="37"/>
                </a:cubicBezTo>
                <a:cubicBezTo>
                  <a:pt x="107" y="37"/>
                  <a:pt x="108" y="37"/>
                  <a:pt x="109" y="37"/>
                </a:cubicBezTo>
                <a:cubicBezTo>
                  <a:pt x="109" y="37"/>
                  <a:pt x="110" y="37"/>
                  <a:pt x="111" y="36"/>
                </a:cubicBezTo>
                <a:cubicBezTo>
                  <a:pt x="112" y="36"/>
                  <a:pt x="113" y="36"/>
                  <a:pt x="114" y="35"/>
                </a:cubicBezTo>
                <a:cubicBezTo>
                  <a:pt x="115" y="34"/>
                  <a:pt x="115" y="34"/>
                  <a:pt x="116" y="34"/>
                </a:cubicBezTo>
                <a:cubicBezTo>
                  <a:pt x="116" y="34"/>
                  <a:pt x="116" y="33"/>
                  <a:pt x="116" y="33"/>
                </a:cubicBezTo>
                <a:cubicBezTo>
                  <a:pt x="117" y="33"/>
                  <a:pt x="118" y="33"/>
                  <a:pt x="119" y="32"/>
                </a:cubicBezTo>
                <a:cubicBezTo>
                  <a:pt x="120" y="32"/>
                  <a:pt x="120" y="31"/>
                  <a:pt x="120" y="31"/>
                </a:cubicBezTo>
                <a:cubicBezTo>
                  <a:pt x="121" y="31"/>
                  <a:pt x="121" y="31"/>
                  <a:pt x="122" y="31"/>
                </a:cubicBezTo>
                <a:cubicBezTo>
                  <a:pt x="122" y="31"/>
                  <a:pt x="122" y="30"/>
                  <a:pt x="123" y="30"/>
                </a:cubicBezTo>
                <a:cubicBezTo>
                  <a:pt x="124" y="29"/>
                  <a:pt x="126" y="29"/>
                  <a:pt x="128" y="28"/>
                </a:cubicBezTo>
                <a:cubicBezTo>
                  <a:pt x="128" y="27"/>
                  <a:pt x="128" y="27"/>
                  <a:pt x="128" y="26"/>
                </a:cubicBezTo>
                <a:cubicBezTo>
                  <a:pt x="128" y="25"/>
                  <a:pt x="127" y="25"/>
                  <a:pt x="126" y="25"/>
                </a:cubicBezTo>
                <a:cubicBezTo>
                  <a:pt x="124" y="24"/>
                  <a:pt x="122" y="25"/>
                  <a:pt x="121" y="25"/>
                </a:cubicBezTo>
                <a:cubicBezTo>
                  <a:pt x="121" y="25"/>
                  <a:pt x="121" y="25"/>
                  <a:pt x="120" y="26"/>
                </a:cubicBezTo>
                <a:cubicBezTo>
                  <a:pt x="119" y="26"/>
                  <a:pt x="118" y="26"/>
                  <a:pt x="116" y="26"/>
                </a:cubicBezTo>
                <a:cubicBezTo>
                  <a:pt x="116" y="26"/>
                  <a:pt x="115" y="26"/>
                  <a:pt x="115" y="26"/>
                </a:cubicBezTo>
                <a:cubicBezTo>
                  <a:pt x="115" y="27"/>
                  <a:pt x="115" y="27"/>
                  <a:pt x="114" y="27"/>
                </a:cubicBezTo>
                <a:cubicBezTo>
                  <a:pt x="114" y="28"/>
                  <a:pt x="112" y="28"/>
                  <a:pt x="112" y="28"/>
                </a:cubicBezTo>
                <a:cubicBezTo>
                  <a:pt x="110" y="29"/>
                  <a:pt x="108" y="30"/>
                  <a:pt x="107" y="30"/>
                </a:cubicBezTo>
                <a:cubicBezTo>
                  <a:pt x="104" y="30"/>
                  <a:pt x="102" y="29"/>
                  <a:pt x="100" y="29"/>
                </a:cubicBezTo>
                <a:cubicBezTo>
                  <a:pt x="99" y="29"/>
                  <a:pt x="98" y="29"/>
                  <a:pt x="97" y="29"/>
                </a:cubicBezTo>
                <a:cubicBezTo>
                  <a:pt x="97" y="29"/>
                  <a:pt x="97" y="29"/>
                  <a:pt x="96" y="29"/>
                </a:cubicBezTo>
                <a:cubicBezTo>
                  <a:pt x="96" y="29"/>
                  <a:pt x="96" y="29"/>
                  <a:pt x="96" y="29"/>
                </a:cubicBezTo>
                <a:cubicBezTo>
                  <a:pt x="95" y="29"/>
                  <a:pt x="93" y="29"/>
                  <a:pt x="92" y="31"/>
                </a:cubicBezTo>
                <a:cubicBezTo>
                  <a:pt x="91" y="32"/>
                  <a:pt x="92" y="33"/>
                  <a:pt x="92" y="35"/>
                </a:cubicBezTo>
                <a:cubicBezTo>
                  <a:pt x="90" y="36"/>
                  <a:pt x="88" y="36"/>
                  <a:pt x="87" y="38"/>
                </a:cubicBezTo>
                <a:cubicBezTo>
                  <a:pt x="87" y="38"/>
                  <a:pt x="87" y="38"/>
                  <a:pt x="87" y="38"/>
                </a:cubicBezTo>
                <a:cubicBezTo>
                  <a:pt x="87" y="42"/>
                  <a:pt x="93" y="40"/>
                  <a:pt x="96" y="42"/>
                </a:cubicBezTo>
                <a:cubicBezTo>
                  <a:pt x="95" y="42"/>
                  <a:pt x="96" y="45"/>
                  <a:pt x="96" y="45"/>
                </a:cubicBezTo>
                <a:cubicBezTo>
                  <a:pt x="95" y="45"/>
                  <a:pt x="95" y="45"/>
                  <a:pt x="95" y="45"/>
                </a:cubicBezTo>
                <a:cubicBezTo>
                  <a:pt x="95" y="46"/>
                  <a:pt x="95" y="46"/>
                  <a:pt x="95" y="46"/>
                </a:cubicBezTo>
                <a:cubicBezTo>
                  <a:pt x="95" y="46"/>
                  <a:pt x="95" y="46"/>
                  <a:pt x="95" y="46"/>
                </a:cubicBezTo>
                <a:cubicBezTo>
                  <a:pt x="95" y="47"/>
                  <a:pt x="95" y="47"/>
                  <a:pt x="95" y="47"/>
                </a:cubicBezTo>
                <a:cubicBezTo>
                  <a:pt x="95" y="47"/>
                  <a:pt x="94" y="47"/>
                  <a:pt x="94" y="47"/>
                </a:cubicBezTo>
                <a:cubicBezTo>
                  <a:pt x="94" y="48"/>
                  <a:pt x="94" y="48"/>
                  <a:pt x="94" y="48"/>
                </a:cubicBezTo>
                <a:cubicBezTo>
                  <a:pt x="94" y="48"/>
                  <a:pt x="94" y="48"/>
                  <a:pt x="94" y="48"/>
                </a:cubicBezTo>
                <a:cubicBezTo>
                  <a:pt x="94" y="48"/>
                  <a:pt x="94" y="49"/>
                  <a:pt x="94" y="49"/>
                </a:cubicBezTo>
                <a:cubicBezTo>
                  <a:pt x="93" y="49"/>
                  <a:pt x="93" y="50"/>
                  <a:pt x="93" y="50"/>
                </a:cubicBezTo>
                <a:cubicBezTo>
                  <a:pt x="92" y="51"/>
                  <a:pt x="91" y="52"/>
                  <a:pt x="91" y="53"/>
                </a:cubicBezTo>
                <a:cubicBezTo>
                  <a:pt x="90" y="54"/>
                  <a:pt x="90" y="54"/>
                  <a:pt x="89" y="55"/>
                </a:cubicBezTo>
                <a:cubicBezTo>
                  <a:pt x="89" y="55"/>
                  <a:pt x="89" y="55"/>
                  <a:pt x="89" y="56"/>
                </a:cubicBezTo>
                <a:cubicBezTo>
                  <a:pt x="89" y="56"/>
                  <a:pt x="88" y="56"/>
                  <a:pt x="88" y="56"/>
                </a:cubicBezTo>
                <a:cubicBezTo>
                  <a:pt x="86" y="56"/>
                  <a:pt x="84" y="57"/>
                  <a:pt x="82" y="57"/>
                </a:cubicBezTo>
                <a:cubicBezTo>
                  <a:pt x="80" y="56"/>
                  <a:pt x="78" y="56"/>
                  <a:pt x="76" y="55"/>
                </a:cubicBezTo>
                <a:cubicBezTo>
                  <a:pt x="74" y="54"/>
                  <a:pt x="73" y="53"/>
                  <a:pt x="72" y="51"/>
                </a:cubicBezTo>
                <a:cubicBezTo>
                  <a:pt x="72" y="50"/>
                  <a:pt x="71" y="48"/>
                  <a:pt x="70" y="47"/>
                </a:cubicBezTo>
                <a:cubicBezTo>
                  <a:pt x="71" y="45"/>
                  <a:pt x="71" y="43"/>
                  <a:pt x="71" y="41"/>
                </a:cubicBezTo>
                <a:cubicBezTo>
                  <a:pt x="72" y="39"/>
                  <a:pt x="71" y="36"/>
                  <a:pt x="72" y="33"/>
                </a:cubicBezTo>
                <a:cubicBezTo>
                  <a:pt x="72" y="33"/>
                  <a:pt x="73" y="33"/>
                  <a:pt x="73" y="33"/>
                </a:cubicBezTo>
                <a:cubicBezTo>
                  <a:pt x="73" y="32"/>
                  <a:pt x="73" y="30"/>
                  <a:pt x="73" y="28"/>
                </a:cubicBezTo>
                <a:cubicBezTo>
                  <a:pt x="73" y="28"/>
                  <a:pt x="74" y="28"/>
                  <a:pt x="74" y="28"/>
                </a:cubicBezTo>
                <a:cubicBezTo>
                  <a:pt x="74" y="26"/>
                  <a:pt x="74" y="27"/>
                  <a:pt x="75" y="26"/>
                </a:cubicBezTo>
                <a:cubicBezTo>
                  <a:pt x="75" y="25"/>
                  <a:pt x="75" y="25"/>
                  <a:pt x="75" y="25"/>
                </a:cubicBezTo>
                <a:cubicBezTo>
                  <a:pt x="75" y="24"/>
                  <a:pt x="75" y="25"/>
                  <a:pt x="75" y="25"/>
                </a:cubicBezTo>
                <a:cubicBezTo>
                  <a:pt x="75" y="24"/>
                  <a:pt x="75" y="23"/>
                  <a:pt x="76" y="22"/>
                </a:cubicBezTo>
                <a:cubicBezTo>
                  <a:pt x="76" y="22"/>
                  <a:pt x="76" y="22"/>
                  <a:pt x="76" y="22"/>
                </a:cubicBezTo>
                <a:cubicBezTo>
                  <a:pt x="76" y="22"/>
                  <a:pt x="77" y="20"/>
                  <a:pt x="77" y="20"/>
                </a:cubicBezTo>
                <a:cubicBezTo>
                  <a:pt x="77" y="20"/>
                  <a:pt x="78" y="20"/>
                  <a:pt x="78" y="20"/>
                </a:cubicBezTo>
                <a:cubicBezTo>
                  <a:pt x="78" y="19"/>
                  <a:pt x="78" y="19"/>
                  <a:pt x="79" y="18"/>
                </a:cubicBezTo>
                <a:cubicBezTo>
                  <a:pt x="80" y="17"/>
                  <a:pt x="80" y="16"/>
                  <a:pt x="81" y="15"/>
                </a:cubicBezTo>
                <a:cubicBezTo>
                  <a:pt x="82" y="15"/>
                  <a:pt x="82" y="15"/>
                  <a:pt x="82" y="15"/>
                </a:cubicBezTo>
                <a:cubicBezTo>
                  <a:pt x="83" y="15"/>
                  <a:pt x="83" y="14"/>
                  <a:pt x="83" y="14"/>
                </a:cubicBezTo>
                <a:cubicBezTo>
                  <a:pt x="84" y="14"/>
                  <a:pt x="84" y="14"/>
                  <a:pt x="85" y="14"/>
                </a:cubicBezTo>
                <a:cubicBezTo>
                  <a:pt x="85" y="14"/>
                  <a:pt x="85" y="13"/>
                  <a:pt x="85" y="13"/>
                </a:cubicBezTo>
                <a:cubicBezTo>
                  <a:pt x="86" y="13"/>
                  <a:pt x="87" y="13"/>
                  <a:pt x="87" y="12"/>
                </a:cubicBezTo>
                <a:cubicBezTo>
                  <a:pt x="88" y="12"/>
                  <a:pt x="88" y="12"/>
                  <a:pt x="89" y="12"/>
                </a:cubicBezTo>
                <a:cubicBezTo>
                  <a:pt x="90" y="12"/>
                  <a:pt x="93" y="11"/>
                  <a:pt x="95" y="11"/>
                </a:cubicBezTo>
                <a:cubicBezTo>
                  <a:pt x="96" y="12"/>
                  <a:pt x="97" y="10"/>
                  <a:pt x="97" y="10"/>
                </a:cubicBezTo>
                <a:cubicBezTo>
                  <a:pt x="98" y="9"/>
                  <a:pt x="98" y="9"/>
                  <a:pt x="99" y="9"/>
                </a:cubicBezTo>
                <a:cubicBezTo>
                  <a:pt x="100" y="9"/>
                  <a:pt x="100" y="8"/>
                  <a:pt x="100" y="8"/>
                </a:cubicBezTo>
                <a:cubicBezTo>
                  <a:pt x="101" y="8"/>
                  <a:pt x="101" y="8"/>
                  <a:pt x="101" y="9"/>
                </a:cubicBezTo>
                <a:cubicBezTo>
                  <a:pt x="101" y="9"/>
                  <a:pt x="103" y="7"/>
                  <a:pt x="104" y="7"/>
                </a:cubicBezTo>
                <a:cubicBezTo>
                  <a:pt x="104" y="7"/>
                  <a:pt x="106" y="7"/>
                  <a:pt x="107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108" y="7"/>
                  <a:pt x="108" y="7"/>
                  <a:pt x="108" y="7"/>
                </a:cubicBezTo>
                <a:cubicBezTo>
                  <a:pt x="109" y="7"/>
                  <a:pt x="110" y="6"/>
                  <a:pt x="111" y="6"/>
                </a:cubicBezTo>
                <a:cubicBezTo>
                  <a:pt x="112" y="6"/>
                  <a:pt x="114" y="7"/>
                  <a:pt x="114" y="5"/>
                </a:cubicBezTo>
                <a:cubicBezTo>
                  <a:pt x="115" y="5"/>
                  <a:pt x="113" y="6"/>
                  <a:pt x="114" y="7"/>
                </a:cubicBezTo>
                <a:cubicBezTo>
                  <a:pt x="118" y="7"/>
                  <a:pt x="118" y="7"/>
                  <a:pt x="118" y="7"/>
                </a:cubicBezTo>
                <a:cubicBezTo>
                  <a:pt x="118" y="7"/>
                  <a:pt x="119" y="7"/>
                  <a:pt x="120" y="8"/>
                </a:cubicBezTo>
                <a:cubicBezTo>
                  <a:pt x="120" y="8"/>
                  <a:pt x="121" y="8"/>
                  <a:pt x="121" y="9"/>
                </a:cubicBezTo>
                <a:cubicBezTo>
                  <a:pt x="121" y="9"/>
                  <a:pt x="122" y="9"/>
                  <a:pt x="122" y="9"/>
                </a:cubicBezTo>
                <a:cubicBezTo>
                  <a:pt x="123" y="9"/>
                  <a:pt x="123" y="10"/>
                  <a:pt x="123" y="10"/>
                </a:cubicBezTo>
                <a:cubicBezTo>
                  <a:pt x="124" y="10"/>
                  <a:pt x="125" y="11"/>
                  <a:pt x="126" y="11"/>
                </a:cubicBezTo>
                <a:cubicBezTo>
                  <a:pt x="126" y="12"/>
                  <a:pt x="127" y="13"/>
                  <a:pt x="128" y="13"/>
                </a:cubicBezTo>
                <a:cubicBezTo>
                  <a:pt x="128" y="13"/>
                  <a:pt x="129" y="13"/>
                  <a:pt x="129" y="13"/>
                </a:cubicBezTo>
                <a:cubicBezTo>
                  <a:pt x="130" y="13"/>
                  <a:pt x="130" y="13"/>
                  <a:pt x="131" y="13"/>
                </a:cubicBezTo>
                <a:cubicBezTo>
                  <a:pt x="132" y="15"/>
                  <a:pt x="131" y="13"/>
                  <a:pt x="130" y="13"/>
                </a:cubicBezTo>
                <a:cubicBezTo>
                  <a:pt x="129" y="13"/>
                  <a:pt x="130" y="15"/>
                  <a:pt x="131" y="15"/>
                </a:cubicBezTo>
                <a:cubicBezTo>
                  <a:pt x="132" y="16"/>
                  <a:pt x="132" y="16"/>
                  <a:pt x="134" y="17"/>
                </a:cubicBezTo>
                <a:cubicBezTo>
                  <a:pt x="134" y="17"/>
                  <a:pt x="134" y="18"/>
                  <a:pt x="134" y="18"/>
                </a:cubicBezTo>
                <a:cubicBezTo>
                  <a:pt x="135" y="18"/>
                  <a:pt x="135" y="18"/>
                  <a:pt x="135" y="19"/>
                </a:cubicBezTo>
                <a:cubicBezTo>
                  <a:pt x="136" y="19"/>
                  <a:pt x="136" y="20"/>
                  <a:pt x="137" y="21"/>
                </a:cubicBezTo>
                <a:cubicBezTo>
                  <a:pt x="137" y="21"/>
                  <a:pt x="138" y="21"/>
                  <a:pt x="138" y="21"/>
                </a:cubicBezTo>
                <a:cubicBezTo>
                  <a:pt x="138" y="21"/>
                  <a:pt x="138" y="22"/>
                  <a:pt x="138" y="22"/>
                </a:cubicBezTo>
                <a:cubicBezTo>
                  <a:pt x="138" y="22"/>
                  <a:pt x="139" y="23"/>
                  <a:pt x="139" y="23"/>
                </a:cubicBezTo>
                <a:cubicBezTo>
                  <a:pt x="140" y="24"/>
                  <a:pt x="139" y="25"/>
                  <a:pt x="140" y="26"/>
                </a:cubicBezTo>
                <a:cubicBezTo>
                  <a:pt x="141" y="29"/>
                  <a:pt x="140" y="33"/>
                  <a:pt x="139" y="36"/>
                </a:cubicBezTo>
                <a:close/>
                <a:moveTo>
                  <a:pt x="256" y="157"/>
                </a:moveTo>
                <a:cubicBezTo>
                  <a:pt x="256" y="156"/>
                  <a:pt x="255" y="155"/>
                  <a:pt x="255" y="154"/>
                </a:cubicBezTo>
                <a:cubicBezTo>
                  <a:pt x="255" y="153"/>
                  <a:pt x="253" y="151"/>
                  <a:pt x="253" y="151"/>
                </a:cubicBezTo>
                <a:cubicBezTo>
                  <a:pt x="253" y="150"/>
                  <a:pt x="253" y="149"/>
                  <a:pt x="252" y="149"/>
                </a:cubicBezTo>
                <a:cubicBezTo>
                  <a:pt x="252" y="149"/>
                  <a:pt x="252" y="148"/>
                  <a:pt x="252" y="148"/>
                </a:cubicBezTo>
                <a:cubicBezTo>
                  <a:pt x="252" y="147"/>
                  <a:pt x="251" y="147"/>
                  <a:pt x="251" y="146"/>
                </a:cubicBezTo>
                <a:cubicBezTo>
                  <a:pt x="251" y="146"/>
                  <a:pt x="250" y="146"/>
                  <a:pt x="250" y="145"/>
                </a:cubicBezTo>
                <a:cubicBezTo>
                  <a:pt x="249" y="145"/>
                  <a:pt x="249" y="143"/>
                  <a:pt x="248" y="142"/>
                </a:cubicBezTo>
                <a:cubicBezTo>
                  <a:pt x="248" y="142"/>
                  <a:pt x="248" y="142"/>
                  <a:pt x="247" y="141"/>
                </a:cubicBezTo>
                <a:cubicBezTo>
                  <a:pt x="247" y="140"/>
                  <a:pt x="246" y="140"/>
                  <a:pt x="246" y="139"/>
                </a:cubicBezTo>
                <a:cubicBezTo>
                  <a:pt x="245" y="138"/>
                  <a:pt x="244" y="136"/>
                  <a:pt x="244" y="135"/>
                </a:cubicBezTo>
                <a:cubicBezTo>
                  <a:pt x="243" y="134"/>
                  <a:pt x="243" y="134"/>
                  <a:pt x="242" y="134"/>
                </a:cubicBezTo>
                <a:cubicBezTo>
                  <a:pt x="242" y="134"/>
                  <a:pt x="242" y="133"/>
                  <a:pt x="242" y="133"/>
                </a:cubicBezTo>
                <a:cubicBezTo>
                  <a:pt x="242" y="132"/>
                  <a:pt x="241" y="132"/>
                  <a:pt x="241" y="132"/>
                </a:cubicBezTo>
                <a:cubicBezTo>
                  <a:pt x="241" y="132"/>
                  <a:pt x="240" y="132"/>
                  <a:pt x="240" y="132"/>
                </a:cubicBezTo>
                <a:cubicBezTo>
                  <a:pt x="240" y="131"/>
                  <a:pt x="239" y="130"/>
                  <a:pt x="239" y="130"/>
                </a:cubicBezTo>
                <a:cubicBezTo>
                  <a:pt x="238" y="129"/>
                  <a:pt x="238" y="129"/>
                  <a:pt x="237" y="128"/>
                </a:cubicBezTo>
                <a:cubicBezTo>
                  <a:pt x="237" y="128"/>
                  <a:pt x="237" y="128"/>
                  <a:pt x="237" y="127"/>
                </a:cubicBezTo>
                <a:cubicBezTo>
                  <a:pt x="237" y="127"/>
                  <a:pt x="236" y="128"/>
                  <a:pt x="236" y="127"/>
                </a:cubicBezTo>
                <a:cubicBezTo>
                  <a:pt x="236" y="127"/>
                  <a:pt x="236" y="127"/>
                  <a:pt x="236" y="126"/>
                </a:cubicBezTo>
                <a:cubicBezTo>
                  <a:pt x="235" y="125"/>
                  <a:pt x="234" y="125"/>
                  <a:pt x="232" y="124"/>
                </a:cubicBezTo>
                <a:cubicBezTo>
                  <a:pt x="232" y="123"/>
                  <a:pt x="231" y="122"/>
                  <a:pt x="230" y="122"/>
                </a:cubicBezTo>
                <a:cubicBezTo>
                  <a:pt x="230" y="122"/>
                  <a:pt x="230" y="121"/>
                  <a:pt x="230" y="121"/>
                </a:cubicBezTo>
                <a:cubicBezTo>
                  <a:pt x="229" y="120"/>
                  <a:pt x="228" y="120"/>
                  <a:pt x="228" y="120"/>
                </a:cubicBezTo>
                <a:cubicBezTo>
                  <a:pt x="227" y="119"/>
                  <a:pt x="227" y="119"/>
                  <a:pt x="227" y="119"/>
                </a:cubicBezTo>
                <a:cubicBezTo>
                  <a:pt x="226" y="118"/>
                  <a:pt x="226" y="118"/>
                  <a:pt x="225" y="118"/>
                </a:cubicBezTo>
                <a:cubicBezTo>
                  <a:pt x="225" y="118"/>
                  <a:pt x="224" y="118"/>
                  <a:pt x="224" y="117"/>
                </a:cubicBezTo>
                <a:cubicBezTo>
                  <a:pt x="223" y="117"/>
                  <a:pt x="223" y="117"/>
                  <a:pt x="222" y="117"/>
                </a:cubicBezTo>
                <a:cubicBezTo>
                  <a:pt x="221" y="116"/>
                  <a:pt x="221" y="116"/>
                  <a:pt x="220" y="115"/>
                </a:cubicBezTo>
                <a:cubicBezTo>
                  <a:pt x="219" y="115"/>
                  <a:pt x="218" y="115"/>
                  <a:pt x="217" y="114"/>
                </a:cubicBezTo>
                <a:cubicBezTo>
                  <a:pt x="217" y="114"/>
                  <a:pt x="217" y="114"/>
                  <a:pt x="217" y="114"/>
                </a:cubicBezTo>
                <a:cubicBezTo>
                  <a:pt x="215" y="113"/>
                  <a:pt x="214" y="113"/>
                  <a:pt x="212" y="113"/>
                </a:cubicBezTo>
                <a:cubicBezTo>
                  <a:pt x="211" y="113"/>
                  <a:pt x="210" y="112"/>
                  <a:pt x="209" y="112"/>
                </a:cubicBezTo>
                <a:cubicBezTo>
                  <a:pt x="207" y="111"/>
                  <a:pt x="203" y="110"/>
                  <a:pt x="202" y="110"/>
                </a:cubicBezTo>
                <a:cubicBezTo>
                  <a:pt x="201" y="110"/>
                  <a:pt x="201" y="110"/>
                  <a:pt x="200" y="109"/>
                </a:cubicBezTo>
                <a:cubicBezTo>
                  <a:pt x="199" y="109"/>
                  <a:pt x="198" y="109"/>
                  <a:pt x="197" y="109"/>
                </a:cubicBezTo>
                <a:cubicBezTo>
                  <a:pt x="196" y="108"/>
                  <a:pt x="196" y="108"/>
                  <a:pt x="196" y="108"/>
                </a:cubicBezTo>
                <a:cubicBezTo>
                  <a:pt x="193" y="107"/>
                  <a:pt x="188" y="107"/>
                  <a:pt x="185" y="108"/>
                </a:cubicBezTo>
                <a:cubicBezTo>
                  <a:pt x="184" y="108"/>
                  <a:pt x="184" y="108"/>
                  <a:pt x="183" y="108"/>
                </a:cubicBezTo>
                <a:cubicBezTo>
                  <a:pt x="182" y="108"/>
                  <a:pt x="180" y="108"/>
                  <a:pt x="178" y="108"/>
                </a:cubicBezTo>
                <a:cubicBezTo>
                  <a:pt x="177" y="108"/>
                  <a:pt x="176" y="109"/>
                  <a:pt x="175" y="109"/>
                </a:cubicBezTo>
                <a:cubicBezTo>
                  <a:pt x="174" y="109"/>
                  <a:pt x="173" y="109"/>
                  <a:pt x="172" y="109"/>
                </a:cubicBezTo>
                <a:cubicBezTo>
                  <a:pt x="171" y="110"/>
                  <a:pt x="170" y="110"/>
                  <a:pt x="169" y="110"/>
                </a:cubicBezTo>
                <a:cubicBezTo>
                  <a:pt x="168" y="111"/>
                  <a:pt x="167" y="111"/>
                  <a:pt x="165" y="111"/>
                </a:cubicBezTo>
                <a:cubicBezTo>
                  <a:pt x="163" y="111"/>
                  <a:pt x="162" y="112"/>
                  <a:pt x="160" y="113"/>
                </a:cubicBezTo>
                <a:cubicBezTo>
                  <a:pt x="159" y="113"/>
                  <a:pt x="157" y="113"/>
                  <a:pt x="156" y="113"/>
                </a:cubicBezTo>
                <a:cubicBezTo>
                  <a:pt x="156" y="113"/>
                  <a:pt x="156" y="114"/>
                  <a:pt x="156" y="114"/>
                </a:cubicBezTo>
                <a:cubicBezTo>
                  <a:pt x="154" y="114"/>
                  <a:pt x="154" y="113"/>
                  <a:pt x="153" y="114"/>
                </a:cubicBezTo>
                <a:cubicBezTo>
                  <a:pt x="153" y="115"/>
                  <a:pt x="152" y="115"/>
                  <a:pt x="151" y="115"/>
                </a:cubicBezTo>
                <a:cubicBezTo>
                  <a:pt x="150" y="115"/>
                  <a:pt x="149" y="116"/>
                  <a:pt x="148" y="116"/>
                </a:cubicBezTo>
                <a:cubicBezTo>
                  <a:pt x="148" y="116"/>
                  <a:pt x="147" y="116"/>
                  <a:pt x="147" y="117"/>
                </a:cubicBezTo>
                <a:cubicBezTo>
                  <a:pt x="146" y="117"/>
                  <a:pt x="146" y="118"/>
                  <a:pt x="146" y="118"/>
                </a:cubicBezTo>
                <a:cubicBezTo>
                  <a:pt x="145" y="118"/>
                  <a:pt x="143" y="118"/>
                  <a:pt x="143" y="119"/>
                </a:cubicBezTo>
                <a:cubicBezTo>
                  <a:pt x="143" y="119"/>
                  <a:pt x="143" y="119"/>
                  <a:pt x="143" y="119"/>
                </a:cubicBezTo>
                <a:cubicBezTo>
                  <a:pt x="143" y="119"/>
                  <a:pt x="142" y="119"/>
                  <a:pt x="142" y="119"/>
                </a:cubicBezTo>
                <a:cubicBezTo>
                  <a:pt x="141" y="119"/>
                  <a:pt x="141" y="120"/>
                  <a:pt x="141" y="120"/>
                </a:cubicBezTo>
                <a:cubicBezTo>
                  <a:pt x="141" y="121"/>
                  <a:pt x="140" y="121"/>
                  <a:pt x="140" y="122"/>
                </a:cubicBezTo>
                <a:cubicBezTo>
                  <a:pt x="138" y="122"/>
                  <a:pt x="136" y="124"/>
                  <a:pt x="134" y="125"/>
                </a:cubicBezTo>
                <a:cubicBezTo>
                  <a:pt x="133" y="127"/>
                  <a:pt x="132" y="129"/>
                  <a:pt x="130" y="130"/>
                </a:cubicBezTo>
                <a:cubicBezTo>
                  <a:pt x="130" y="132"/>
                  <a:pt x="129" y="134"/>
                  <a:pt x="128" y="135"/>
                </a:cubicBezTo>
                <a:cubicBezTo>
                  <a:pt x="127" y="137"/>
                  <a:pt x="126" y="139"/>
                  <a:pt x="125" y="140"/>
                </a:cubicBezTo>
                <a:cubicBezTo>
                  <a:pt x="125" y="140"/>
                  <a:pt x="125" y="141"/>
                  <a:pt x="125" y="141"/>
                </a:cubicBezTo>
                <a:cubicBezTo>
                  <a:pt x="125" y="141"/>
                  <a:pt x="124" y="141"/>
                  <a:pt x="124" y="142"/>
                </a:cubicBezTo>
                <a:cubicBezTo>
                  <a:pt x="124" y="143"/>
                  <a:pt x="123" y="144"/>
                  <a:pt x="123" y="144"/>
                </a:cubicBezTo>
                <a:cubicBezTo>
                  <a:pt x="123" y="144"/>
                  <a:pt x="122" y="144"/>
                  <a:pt x="122" y="144"/>
                </a:cubicBezTo>
                <a:cubicBezTo>
                  <a:pt x="122" y="145"/>
                  <a:pt x="122" y="146"/>
                  <a:pt x="122" y="146"/>
                </a:cubicBezTo>
                <a:cubicBezTo>
                  <a:pt x="121" y="148"/>
                  <a:pt x="120" y="149"/>
                  <a:pt x="119" y="150"/>
                </a:cubicBezTo>
                <a:cubicBezTo>
                  <a:pt x="119" y="150"/>
                  <a:pt x="119" y="151"/>
                  <a:pt x="118" y="151"/>
                </a:cubicBezTo>
                <a:cubicBezTo>
                  <a:pt x="118" y="151"/>
                  <a:pt x="118" y="152"/>
                  <a:pt x="118" y="152"/>
                </a:cubicBezTo>
                <a:cubicBezTo>
                  <a:pt x="118" y="152"/>
                  <a:pt x="117" y="152"/>
                  <a:pt x="117" y="152"/>
                </a:cubicBezTo>
                <a:cubicBezTo>
                  <a:pt x="117" y="152"/>
                  <a:pt x="118" y="153"/>
                  <a:pt x="117" y="153"/>
                </a:cubicBezTo>
                <a:cubicBezTo>
                  <a:pt x="117" y="154"/>
                  <a:pt x="117" y="154"/>
                  <a:pt x="116" y="154"/>
                </a:cubicBezTo>
                <a:cubicBezTo>
                  <a:pt x="116" y="155"/>
                  <a:pt x="115" y="156"/>
                  <a:pt x="115" y="158"/>
                </a:cubicBezTo>
                <a:cubicBezTo>
                  <a:pt x="115" y="158"/>
                  <a:pt x="115" y="158"/>
                  <a:pt x="114" y="158"/>
                </a:cubicBezTo>
                <a:cubicBezTo>
                  <a:pt x="114" y="160"/>
                  <a:pt x="114" y="161"/>
                  <a:pt x="114" y="162"/>
                </a:cubicBezTo>
                <a:cubicBezTo>
                  <a:pt x="113" y="162"/>
                  <a:pt x="113" y="162"/>
                  <a:pt x="113" y="162"/>
                </a:cubicBezTo>
                <a:cubicBezTo>
                  <a:pt x="113" y="162"/>
                  <a:pt x="113" y="163"/>
                  <a:pt x="113" y="163"/>
                </a:cubicBezTo>
                <a:cubicBezTo>
                  <a:pt x="113" y="163"/>
                  <a:pt x="113" y="163"/>
                  <a:pt x="113" y="163"/>
                </a:cubicBezTo>
                <a:cubicBezTo>
                  <a:pt x="112" y="163"/>
                  <a:pt x="113" y="164"/>
                  <a:pt x="113" y="164"/>
                </a:cubicBezTo>
                <a:cubicBezTo>
                  <a:pt x="112" y="166"/>
                  <a:pt x="111" y="169"/>
                  <a:pt x="110" y="172"/>
                </a:cubicBezTo>
                <a:cubicBezTo>
                  <a:pt x="110" y="175"/>
                  <a:pt x="110" y="179"/>
                  <a:pt x="110" y="183"/>
                </a:cubicBezTo>
                <a:cubicBezTo>
                  <a:pt x="110" y="183"/>
                  <a:pt x="109" y="183"/>
                  <a:pt x="109" y="184"/>
                </a:cubicBezTo>
                <a:cubicBezTo>
                  <a:pt x="109" y="184"/>
                  <a:pt x="110" y="184"/>
                  <a:pt x="110" y="185"/>
                </a:cubicBezTo>
                <a:cubicBezTo>
                  <a:pt x="110" y="186"/>
                  <a:pt x="109" y="186"/>
                  <a:pt x="110" y="187"/>
                </a:cubicBezTo>
                <a:cubicBezTo>
                  <a:pt x="111" y="187"/>
                  <a:pt x="110" y="194"/>
                  <a:pt x="110" y="195"/>
                </a:cubicBezTo>
                <a:cubicBezTo>
                  <a:pt x="110" y="196"/>
                  <a:pt x="110" y="196"/>
                  <a:pt x="111" y="197"/>
                </a:cubicBezTo>
                <a:cubicBezTo>
                  <a:pt x="111" y="199"/>
                  <a:pt x="111" y="201"/>
                  <a:pt x="111" y="201"/>
                </a:cubicBezTo>
                <a:cubicBezTo>
                  <a:pt x="111" y="202"/>
                  <a:pt x="112" y="202"/>
                  <a:pt x="112" y="202"/>
                </a:cubicBezTo>
                <a:cubicBezTo>
                  <a:pt x="112" y="203"/>
                  <a:pt x="112" y="203"/>
                  <a:pt x="112" y="204"/>
                </a:cubicBezTo>
                <a:cubicBezTo>
                  <a:pt x="112" y="204"/>
                  <a:pt x="113" y="205"/>
                  <a:pt x="113" y="205"/>
                </a:cubicBezTo>
                <a:cubicBezTo>
                  <a:pt x="113" y="206"/>
                  <a:pt x="113" y="206"/>
                  <a:pt x="113" y="208"/>
                </a:cubicBezTo>
                <a:cubicBezTo>
                  <a:pt x="113" y="208"/>
                  <a:pt x="114" y="208"/>
                  <a:pt x="114" y="208"/>
                </a:cubicBezTo>
                <a:cubicBezTo>
                  <a:pt x="114" y="209"/>
                  <a:pt x="115" y="211"/>
                  <a:pt x="115" y="211"/>
                </a:cubicBezTo>
                <a:cubicBezTo>
                  <a:pt x="115" y="212"/>
                  <a:pt x="116" y="212"/>
                  <a:pt x="116" y="212"/>
                </a:cubicBezTo>
                <a:cubicBezTo>
                  <a:pt x="117" y="213"/>
                  <a:pt x="117" y="214"/>
                  <a:pt x="117" y="215"/>
                </a:cubicBezTo>
                <a:cubicBezTo>
                  <a:pt x="118" y="215"/>
                  <a:pt x="118" y="216"/>
                  <a:pt x="118" y="216"/>
                </a:cubicBezTo>
                <a:cubicBezTo>
                  <a:pt x="119" y="217"/>
                  <a:pt x="120" y="218"/>
                  <a:pt x="121" y="219"/>
                </a:cubicBezTo>
                <a:cubicBezTo>
                  <a:pt x="122" y="220"/>
                  <a:pt x="124" y="222"/>
                  <a:pt x="125" y="223"/>
                </a:cubicBezTo>
                <a:cubicBezTo>
                  <a:pt x="125" y="223"/>
                  <a:pt x="126" y="224"/>
                  <a:pt x="126" y="225"/>
                </a:cubicBezTo>
                <a:cubicBezTo>
                  <a:pt x="127" y="225"/>
                  <a:pt x="128" y="225"/>
                  <a:pt x="128" y="225"/>
                </a:cubicBezTo>
                <a:cubicBezTo>
                  <a:pt x="128" y="225"/>
                  <a:pt x="128" y="226"/>
                  <a:pt x="128" y="226"/>
                </a:cubicBezTo>
                <a:cubicBezTo>
                  <a:pt x="128" y="226"/>
                  <a:pt x="129" y="226"/>
                  <a:pt x="129" y="226"/>
                </a:cubicBezTo>
                <a:cubicBezTo>
                  <a:pt x="130" y="227"/>
                  <a:pt x="131" y="228"/>
                  <a:pt x="132" y="229"/>
                </a:cubicBezTo>
                <a:cubicBezTo>
                  <a:pt x="133" y="230"/>
                  <a:pt x="134" y="231"/>
                  <a:pt x="135" y="232"/>
                </a:cubicBezTo>
                <a:cubicBezTo>
                  <a:pt x="136" y="233"/>
                  <a:pt x="137" y="234"/>
                  <a:pt x="137" y="234"/>
                </a:cubicBezTo>
                <a:cubicBezTo>
                  <a:pt x="138" y="234"/>
                  <a:pt x="139" y="234"/>
                  <a:pt x="139" y="235"/>
                </a:cubicBezTo>
                <a:cubicBezTo>
                  <a:pt x="139" y="235"/>
                  <a:pt x="140" y="235"/>
                  <a:pt x="140" y="236"/>
                </a:cubicBezTo>
                <a:cubicBezTo>
                  <a:pt x="140" y="236"/>
                  <a:pt x="141" y="236"/>
                  <a:pt x="141" y="237"/>
                </a:cubicBezTo>
                <a:cubicBezTo>
                  <a:pt x="141" y="237"/>
                  <a:pt x="142" y="237"/>
                  <a:pt x="142" y="237"/>
                </a:cubicBezTo>
                <a:cubicBezTo>
                  <a:pt x="142" y="237"/>
                  <a:pt x="143" y="237"/>
                  <a:pt x="143" y="238"/>
                </a:cubicBezTo>
                <a:cubicBezTo>
                  <a:pt x="145" y="239"/>
                  <a:pt x="146" y="239"/>
                  <a:pt x="147" y="241"/>
                </a:cubicBezTo>
                <a:cubicBezTo>
                  <a:pt x="149" y="241"/>
                  <a:pt x="151" y="242"/>
                  <a:pt x="153" y="243"/>
                </a:cubicBezTo>
                <a:cubicBezTo>
                  <a:pt x="155" y="243"/>
                  <a:pt x="157" y="244"/>
                  <a:pt x="160" y="244"/>
                </a:cubicBezTo>
                <a:cubicBezTo>
                  <a:pt x="162" y="244"/>
                  <a:pt x="163" y="244"/>
                  <a:pt x="165" y="244"/>
                </a:cubicBezTo>
                <a:cubicBezTo>
                  <a:pt x="166" y="245"/>
                  <a:pt x="166" y="245"/>
                  <a:pt x="166" y="245"/>
                </a:cubicBezTo>
                <a:cubicBezTo>
                  <a:pt x="166" y="245"/>
                  <a:pt x="167" y="244"/>
                  <a:pt x="167" y="244"/>
                </a:cubicBezTo>
                <a:cubicBezTo>
                  <a:pt x="168" y="244"/>
                  <a:pt x="167" y="245"/>
                  <a:pt x="168" y="244"/>
                </a:cubicBezTo>
                <a:cubicBezTo>
                  <a:pt x="168" y="244"/>
                  <a:pt x="170" y="244"/>
                  <a:pt x="170" y="244"/>
                </a:cubicBezTo>
                <a:cubicBezTo>
                  <a:pt x="174" y="244"/>
                  <a:pt x="178" y="242"/>
                  <a:pt x="182" y="242"/>
                </a:cubicBezTo>
                <a:cubicBezTo>
                  <a:pt x="182" y="242"/>
                  <a:pt x="182" y="242"/>
                  <a:pt x="182" y="242"/>
                </a:cubicBezTo>
                <a:cubicBezTo>
                  <a:pt x="184" y="241"/>
                  <a:pt x="184" y="242"/>
                  <a:pt x="185" y="241"/>
                </a:cubicBezTo>
                <a:cubicBezTo>
                  <a:pt x="185" y="241"/>
                  <a:pt x="187" y="241"/>
                  <a:pt x="187" y="241"/>
                </a:cubicBezTo>
                <a:cubicBezTo>
                  <a:pt x="189" y="240"/>
                  <a:pt x="191" y="240"/>
                  <a:pt x="193" y="239"/>
                </a:cubicBezTo>
                <a:cubicBezTo>
                  <a:pt x="193" y="239"/>
                  <a:pt x="193" y="238"/>
                  <a:pt x="193" y="238"/>
                </a:cubicBezTo>
                <a:cubicBezTo>
                  <a:pt x="193" y="238"/>
                  <a:pt x="195" y="238"/>
                  <a:pt x="195" y="238"/>
                </a:cubicBezTo>
                <a:cubicBezTo>
                  <a:pt x="196" y="238"/>
                  <a:pt x="196" y="237"/>
                  <a:pt x="197" y="237"/>
                </a:cubicBezTo>
                <a:cubicBezTo>
                  <a:pt x="197" y="237"/>
                  <a:pt x="197" y="237"/>
                  <a:pt x="197" y="237"/>
                </a:cubicBezTo>
                <a:cubicBezTo>
                  <a:pt x="198" y="236"/>
                  <a:pt x="198" y="236"/>
                  <a:pt x="199" y="236"/>
                </a:cubicBezTo>
                <a:cubicBezTo>
                  <a:pt x="200" y="236"/>
                  <a:pt x="200" y="236"/>
                  <a:pt x="200" y="236"/>
                </a:cubicBezTo>
                <a:cubicBezTo>
                  <a:pt x="201" y="236"/>
                  <a:pt x="201" y="235"/>
                  <a:pt x="201" y="235"/>
                </a:cubicBezTo>
                <a:cubicBezTo>
                  <a:pt x="202" y="235"/>
                  <a:pt x="203" y="234"/>
                  <a:pt x="204" y="234"/>
                </a:cubicBezTo>
                <a:cubicBezTo>
                  <a:pt x="205" y="234"/>
                  <a:pt x="206" y="234"/>
                  <a:pt x="206" y="233"/>
                </a:cubicBezTo>
                <a:cubicBezTo>
                  <a:pt x="207" y="233"/>
                  <a:pt x="207" y="233"/>
                  <a:pt x="207" y="232"/>
                </a:cubicBezTo>
                <a:cubicBezTo>
                  <a:pt x="207" y="232"/>
                  <a:pt x="208" y="232"/>
                  <a:pt x="208" y="232"/>
                </a:cubicBezTo>
                <a:cubicBezTo>
                  <a:pt x="208" y="232"/>
                  <a:pt x="208" y="232"/>
                  <a:pt x="208" y="232"/>
                </a:cubicBezTo>
                <a:cubicBezTo>
                  <a:pt x="208" y="232"/>
                  <a:pt x="209" y="232"/>
                  <a:pt x="209" y="232"/>
                </a:cubicBezTo>
                <a:cubicBezTo>
                  <a:pt x="209" y="232"/>
                  <a:pt x="210" y="231"/>
                  <a:pt x="210" y="231"/>
                </a:cubicBezTo>
                <a:cubicBezTo>
                  <a:pt x="211" y="231"/>
                  <a:pt x="211" y="230"/>
                  <a:pt x="212" y="230"/>
                </a:cubicBezTo>
                <a:cubicBezTo>
                  <a:pt x="213" y="230"/>
                  <a:pt x="212" y="230"/>
                  <a:pt x="213" y="230"/>
                </a:cubicBezTo>
                <a:cubicBezTo>
                  <a:pt x="213" y="229"/>
                  <a:pt x="214" y="230"/>
                  <a:pt x="214" y="229"/>
                </a:cubicBezTo>
                <a:cubicBezTo>
                  <a:pt x="215" y="229"/>
                  <a:pt x="215" y="228"/>
                  <a:pt x="216" y="228"/>
                </a:cubicBezTo>
                <a:cubicBezTo>
                  <a:pt x="216" y="228"/>
                  <a:pt x="217" y="227"/>
                  <a:pt x="217" y="227"/>
                </a:cubicBezTo>
                <a:cubicBezTo>
                  <a:pt x="217" y="227"/>
                  <a:pt x="217" y="227"/>
                  <a:pt x="217" y="227"/>
                </a:cubicBezTo>
                <a:cubicBezTo>
                  <a:pt x="218" y="227"/>
                  <a:pt x="219" y="227"/>
                  <a:pt x="219" y="226"/>
                </a:cubicBezTo>
                <a:cubicBezTo>
                  <a:pt x="219" y="226"/>
                  <a:pt x="220" y="226"/>
                  <a:pt x="220" y="225"/>
                </a:cubicBezTo>
                <a:cubicBezTo>
                  <a:pt x="220" y="225"/>
                  <a:pt x="221" y="226"/>
                  <a:pt x="221" y="225"/>
                </a:cubicBezTo>
                <a:cubicBezTo>
                  <a:pt x="222" y="225"/>
                  <a:pt x="222" y="224"/>
                  <a:pt x="223" y="224"/>
                </a:cubicBezTo>
                <a:cubicBezTo>
                  <a:pt x="224" y="224"/>
                  <a:pt x="223" y="223"/>
                  <a:pt x="224" y="223"/>
                </a:cubicBezTo>
                <a:cubicBezTo>
                  <a:pt x="225" y="222"/>
                  <a:pt x="227" y="220"/>
                  <a:pt x="229" y="220"/>
                </a:cubicBezTo>
                <a:cubicBezTo>
                  <a:pt x="230" y="217"/>
                  <a:pt x="233" y="215"/>
                  <a:pt x="234" y="213"/>
                </a:cubicBezTo>
                <a:cubicBezTo>
                  <a:pt x="234" y="213"/>
                  <a:pt x="235" y="213"/>
                  <a:pt x="235" y="212"/>
                </a:cubicBezTo>
                <a:cubicBezTo>
                  <a:pt x="235" y="211"/>
                  <a:pt x="235" y="212"/>
                  <a:pt x="235" y="211"/>
                </a:cubicBezTo>
                <a:cubicBezTo>
                  <a:pt x="236" y="211"/>
                  <a:pt x="236" y="210"/>
                  <a:pt x="236" y="210"/>
                </a:cubicBezTo>
                <a:cubicBezTo>
                  <a:pt x="236" y="210"/>
                  <a:pt x="237" y="210"/>
                  <a:pt x="237" y="209"/>
                </a:cubicBezTo>
                <a:cubicBezTo>
                  <a:pt x="237" y="209"/>
                  <a:pt x="237" y="208"/>
                  <a:pt x="237" y="208"/>
                </a:cubicBezTo>
                <a:cubicBezTo>
                  <a:pt x="238" y="207"/>
                  <a:pt x="239" y="206"/>
                  <a:pt x="240" y="206"/>
                </a:cubicBezTo>
                <a:cubicBezTo>
                  <a:pt x="240" y="205"/>
                  <a:pt x="240" y="205"/>
                  <a:pt x="241" y="205"/>
                </a:cubicBezTo>
                <a:cubicBezTo>
                  <a:pt x="241" y="204"/>
                  <a:pt x="241" y="204"/>
                  <a:pt x="241" y="204"/>
                </a:cubicBezTo>
                <a:cubicBezTo>
                  <a:pt x="241" y="203"/>
                  <a:pt x="241" y="203"/>
                  <a:pt x="241" y="203"/>
                </a:cubicBezTo>
                <a:cubicBezTo>
                  <a:pt x="241" y="203"/>
                  <a:pt x="241" y="202"/>
                  <a:pt x="242" y="201"/>
                </a:cubicBezTo>
                <a:cubicBezTo>
                  <a:pt x="242" y="201"/>
                  <a:pt x="243" y="201"/>
                  <a:pt x="243" y="201"/>
                </a:cubicBezTo>
                <a:cubicBezTo>
                  <a:pt x="243" y="201"/>
                  <a:pt x="243" y="199"/>
                  <a:pt x="243" y="198"/>
                </a:cubicBezTo>
                <a:cubicBezTo>
                  <a:pt x="243" y="198"/>
                  <a:pt x="244" y="198"/>
                  <a:pt x="244" y="197"/>
                </a:cubicBezTo>
                <a:cubicBezTo>
                  <a:pt x="245" y="196"/>
                  <a:pt x="245" y="196"/>
                  <a:pt x="245" y="195"/>
                </a:cubicBezTo>
                <a:cubicBezTo>
                  <a:pt x="245" y="195"/>
                  <a:pt x="246" y="195"/>
                  <a:pt x="246" y="194"/>
                </a:cubicBezTo>
                <a:cubicBezTo>
                  <a:pt x="246" y="194"/>
                  <a:pt x="246" y="194"/>
                  <a:pt x="247" y="193"/>
                </a:cubicBezTo>
                <a:cubicBezTo>
                  <a:pt x="247" y="193"/>
                  <a:pt x="247" y="193"/>
                  <a:pt x="247" y="193"/>
                </a:cubicBezTo>
                <a:cubicBezTo>
                  <a:pt x="247" y="192"/>
                  <a:pt x="248" y="191"/>
                  <a:pt x="248" y="190"/>
                </a:cubicBezTo>
                <a:cubicBezTo>
                  <a:pt x="248" y="189"/>
                  <a:pt x="249" y="188"/>
                  <a:pt x="249" y="187"/>
                </a:cubicBezTo>
                <a:cubicBezTo>
                  <a:pt x="249" y="187"/>
                  <a:pt x="250" y="186"/>
                  <a:pt x="250" y="186"/>
                </a:cubicBezTo>
                <a:cubicBezTo>
                  <a:pt x="250" y="186"/>
                  <a:pt x="250" y="185"/>
                  <a:pt x="250" y="185"/>
                </a:cubicBezTo>
                <a:cubicBezTo>
                  <a:pt x="250" y="184"/>
                  <a:pt x="251" y="183"/>
                  <a:pt x="251" y="182"/>
                </a:cubicBezTo>
                <a:cubicBezTo>
                  <a:pt x="252" y="179"/>
                  <a:pt x="253" y="176"/>
                  <a:pt x="254" y="174"/>
                </a:cubicBezTo>
                <a:cubicBezTo>
                  <a:pt x="254" y="173"/>
                  <a:pt x="254" y="173"/>
                  <a:pt x="254" y="173"/>
                </a:cubicBezTo>
                <a:cubicBezTo>
                  <a:pt x="255" y="171"/>
                  <a:pt x="255" y="170"/>
                  <a:pt x="255" y="168"/>
                </a:cubicBezTo>
                <a:cubicBezTo>
                  <a:pt x="255" y="168"/>
                  <a:pt x="256" y="168"/>
                  <a:pt x="256" y="168"/>
                </a:cubicBezTo>
                <a:cubicBezTo>
                  <a:pt x="256" y="167"/>
                  <a:pt x="256" y="165"/>
                  <a:pt x="256" y="164"/>
                </a:cubicBezTo>
                <a:cubicBezTo>
                  <a:pt x="256" y="164"/>
                  <a:pt x="255" y="164"/>
                  <a:pt x="255" y="164"/>
                </a:cubicBezTo>
                <a:cubicBezTo>
                  <a:pt x="255" y="163"/>
                  <a:pt x="256" y="163"/>
                  <a:pt x="256" y="163"/>
                </a:cubicBezTo>
                <a:cubicBezTo>
                  <a:pt x="256" y="161"/>
                  <a:pt x="256" y="158"/>
                  <a:pt x="256" y="157"/>
                </a:cubicBezTo>
                <a:close/>
                <a:moveTo>
                  <a:pt x="251" y="165"/>
                </a:moveTo>
                <a:cubicBezTo>
                  <a:pt x="251" y="167"/>
                  <a:pt x="251" y="170"/>
                  <a:pt x="250" y="172"/>
                </a:cubicBezTo>
                <a:cubicBezTo>
                  <a:pt x="250" y="172"/>
                  <a:pt x="250" y="172"/>
                  <a:pt x="249" y="173"/>
                </a:cubicBezTo>
                <a:cubicBezTo>
                  <a:pt x="249" y="174"/>
                  <a:pt x="249" y="176"/>
                  <a:pt x="248" y="177"/>
                </a:cubicBezTo>
                <a:cubicBezTo>
                  <a:pt x="248" y="178"/>
                  <a:pt x="248" y="178"/>
                  <a:pt x="247" y="179"/>
                </a:cubicBezTo>
                <a:cubicBezTo>
                  <a:pt x="247" y="181"/>
                  <a:pt x="247" y="182"/>
                  <a:pt x="247" y="183"/>
                </a:cubicBezTo>
                <a:cubicBezTo>
                  <a:pt x="246" y="184"/>
                  <a:pt x="245" y="186"/>
                  <a:pt x="244" y="187"/>
                </a:cubicBezTo>
                <a:cubicBezTo>
                  <a:pt x="244" y="188"/>
                  <a:pt x="243" y="190"/>
                  <a:pt x="243" y="191"/>
                </a:cubicBezTo>
                <a:cubicBezTo>
                  <a:pt x="243" y="192"/>
                  <a:pt x="242" y="192"/>
                  <a:pt x="242" y="192"/>
                </a:cubicBezTo>
                <a:cubicBezTo>
                  <a:pt x="241" y="193"/>
                  <a:pt x="242" y="193"/>
                  <a:pt x="241" y="194"/>
                </a:cubicBezTo>
                <a:cubicBezTo>
                  <a:pt x="241" y="194"/>
                  <a:pt x="241" y="194"/>
                  <a:pt x="241" y="194"/>
                </a:cubicBezTo>
                <a:cubicBezTo>
                  <a:pt x="241" y="195"/>
                  <a:pt x="240" y="195"/>
                  <a:pt x="240" y="196"/>
                </a:cubicBezTo>
                <a:cubicBezTo>
                  <a:pt x="240" y="197"/>
                  <a:pt x="239" y="197"/>
                  <a:pt x="239" y="197"/>
                </a:cubicBezTo>
                <a:cubicBezTo>
                  <a:pt x="239" y="198"/>
                  <a:pt x="239" y="198"/>
                  <a:pt x="239" y="198"/>
                </a:cubicBezTo>
                <a:cubicBezTo>
                  <a:pt x="239" y="199"/>
                  <a:pt x="238" y="200"/>
                  <a:pt x="237" y="201"/>
                </a:cubicBezTo>
                <a:cubicBezTo>
                  <a:pt x="237" y="201"/>
                  <a:pt x="237" y="202"/>
                  <a:pt x="236" y="203"/>
                </a:cubicBezTo>
                <a:cubicBezTo>
                  <a:pt x="236" y="203"/>
                  <a:pt x="235" y="203"/>
                  <a:pt x="235" y="203"/>
                </a:cubicBezTo>
                <a:cubicBezTo>
                  <a:pt x="235" y="203"/>
                  <a:pt x="235" y="204"/>
                  <a:pt x="235" y="204"/>
                </a:cubicBezTo>
                <a:cubicBezTo>
                  <a:pt x="235" y="205"/>
                  <a:pt x="234" y="205"/>
                  <a:pt x="234" y="206"/>
                </a:cubicBezTo>
                <a:cubicBezTo>
                  <a:pt x="234" y="206"/>
                  <a:pt x="233" y="207"/>
                  <a:pt x="233" y="207"/>
                </a:cubicBezTo>
                <a:cubicBezTo>
                  <a:pt x="231" y="209"/>
                  <a:pt x="230" y="211"/>
                  <a:pt x="228" y="213"/>
                </a:cubicBezTo>
                <a:cubicBezTo>
                  <a:pt x="227" y="214"/>
                  <a:pt x="227" y="215"/>
                  <a:pt x="226" y="216"/>
                </a:cubicBezTo>
                <a:cubicBezTo>
                  <a:pt x="226" y="216"/>
                  <a:pt x="224" y="217"/>
                  <a:pt x="224" y="217"/>
                </a:cubicBezTo>
                <a:cubicBezTo>
                  <a:pt x="223" y="218"/>
                  <a:pt x="223" y="218"/>
                  <a:pt x="223" y="218"/>
                </a:cubicBezTo>
                <a:cubicBezTo>
                  <a:pt x="222" y="218"/>
                  <a:pt x="222" y="218"/>
                  <a:pt x="222" y="219"/>
                </a:cubicBezTo>
                <a:cubicBezTo>
                  <a:pt x="220" y="220"/>
                  <a:pt x="219" y="221"/>
                  <a:pt x="218" y="222"/>
                </a:cubicBezTo>
                <a:cubicBezTo>
                  <a:pt x="218" y="222"/>
                  <a:pt x="217" y="222"/>
                  <a:pt x="217" y="223"/>
                </a:cubicBezTo>
                <a:cubicBezTo>
                  <a:pt x="215" y="224"/>
                  <a:pt x="211" y="225"/>
                  <a:pt x="210" y="227"/>
                </a:cubicBezTo>
                <a:cubicBezTo>
                  <a:pt x="207" y="228"/>
                  <a:pt x="205" y="229"/>
                  <a:pt x="203" y="230"/>
                </a:cubicBezTo>
                <a:cubicBezTo>
                  <a:pt x="202" y="231"/>
                  <a:pt x="200" y="231"/>
                  <a:pt x="198" y="232"/>
                </a:cubicBezTo>
                <a:cubicBezTo>
                  <a:pt x="198" y="232"/>
                  <a:pt x="198" y="232"/>
                  <a:pt x="197" y="232"/>
                </a:cubicBezTo>
                <a:cubicBezTo>
                  <a:pt x="197" y="232"/>
                  <a:pt x="194" y="233"/>
                  <a:pt x="193" y="234"/>
                </a:cubicBezTo>
                <a:cubicBezTo>
                  <a:pt x="193" y="234"/>
                  <a:pt x="193" y="234"/>
                  <a:pt x="193" y="234"/>
                </a:cubicBezTo>
                <a:cubicBezTo>
                  <a:pt x="193" y="234"/>
                  <a:pt x="190" y="235"/>
                  <a:pt x="190" y="235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90" y="235"/>
                  <a:pt x="189" y="235"/>
                  <a:pt x="189" y="235"/>
                </a:cubicBezTo>
                <a:cubicBezTo>
                  <a:pt x="189" y="236"/>
                  <a:pt x="187" y="236"/>
                  <a:pt x="186" y="237"/>
                </a:cubicBezTo>
                <a:cubicBezTo>
                  <a:pt x="186" y="237"/>
                  <a:pt x="185" y="237"/>
                  <a:pt x="185" y="237"/>
                </a:cubicBezTo>
                <a:cubicBezTo>
                  <a:pt x="185" y="237"/>
                  <a:pt x="185" y="237"/>
                  <a:pt x="185" y="237"/>
                </a:cubicBezTo>
                <a:cubicBezTo>
                  <a:pt x="184" y="237"/>
                  <a:pt x="182" y="237"/>
                  <a:pt x="181" y="238"/>
                </a:cubicBezTo>
                <a:cubicBezTo>
                  <a:pt x="180" y="238"/>
                  <a:pt x="180" y="238"/>
                  <a:pt x="179" y="238"/>
                </a:cubicBezTo>
                <a:cubicBezTo>
                  <a:pt x="178" y="238"/>
                  <a:pt x="178" y="239"/>
                  <a:pt x="178" y="239"/>
                </a:cubicBezTo>
                <a:cubicBezTo>
                  <a:pt x="177" y="239"/>
                  <a:pt x="176" y="239"/>
                  <a:pt x="174" y="239"/>
                </a:cubicBezTo>
                <a:cubicBezTo>
                  <a:pt x="173" y="239"/>
                  <a:pt x="172" y="240"/>
                  <a:pt x="171" y="240"/>
                </a:cubicBezTo>
                <a:cubicBezTo>
                  <a:pt x="166" y="241"/>
                  <a:pt x="160" y="239"/>
                  <a:pt x="154" y="239"/>
                </a:cubicBezTo>
                <a:cubicBezTo>
                  <a:pt x="154" y="238"/>
                  <a:pt x="152" y="238"/>
                  <a:pt x="151" y="237"/>
                </a:cubicBezTo>
                <a:cubicBezTo>
                  <a:pt x="151" y="237"/>
                  <a:pt x="151" y="236"/>
                  <a:pt x="150" y="236"/>
                </a:cubicBezTo>
                <a:cubicBezTo>
                  <a:pt x="150" y="236"/>
                  <a:pt x="149" y="236"/>
                  <a:pt x="149" y="236"/>
                </a:cubicBezTo>
                <a:cubicBezTo>
                  <a:pt x="148" y="235"/>
                  <a:pt x="148" y="235"/>
                  <a:pt x="147" y="235"/>
                </a:cubicBezTo>
                <a:cubicBezTo>
                  <a:pt x="147" y="235"/>
                  <a:pt x="146" y="234"/>
                  <a:pt x="146" y="233"/>
                </a:cubicBezTo>
                <a:cubicBezTo>
                  <a:pt x="145" y="233"/>
                  <a:pt x="145" y="233"/>
                  <a:pt x="145" y="233"/>
                </a:cubicBezTo>
                <a:cubicBezTo>
                  <a:pt x="144" y="233"/>
                  <a:pt x="144" y="232"/>
                  <a:pt x="144" y="232"/>
                </a:cubicBezTo>
                <a:cubicBezTo>
                  <a:pt x="143" y="232"/>
                  <a:pt x="143" y="232"/>
                  <a:pt x="142" y="232"/>
                </a:cubicBezTo>
                <a:cubicBezTo>
                  <a:pt x="142" y="232"/>
                  <a:pt x="142" y="230"/>
                  <a:pt x="141" y="230"/>
                </a:cubicBezTo>
                <a:cubicBezTo>
                  <a:pt x="140" y="230"/>
                  <a:pt x="140" y="229"/>
                  <a:pt x="139" y="228"/>
                </a:cubicBezTo>
                <a:cubicBezTo>
                  <a:pt x="138" y="228"/>
                  <a:pt x="138" y="228"/>
                  <a:pt x="137" y="228"/>
                </a:cubicBezTo>
                <a:cubicBezTo>
                  <a:pt x="137" y="228"/>
                  <a:pt x="137" y="227"/>
                  <a:pt x="137" y="227"/>
                </a:cubicBezTo>
                <a:cubicBezTo>
                  <a:pt x="137" y="227"/>
                  <a:pt x="137" y="227"/>
                  <a:pt x="137" y="227"/>
                </a:cubicBezTo>
                <a:cubicBezTo>
                  <a:pt x="136" y="226"/>
                  <a:pt x="135" y="224"/>
                  <a:pt x="133" y="224"/>
                </a:cubicBezTo>
                <a:cubicBezTo>
                  <a:pt x="133" y="223"/>
                  <a:pt x="132" y="223"/>
                  <a:pt x="131" y="222"/>
                </a:cubicBezTo>
                <a:cubicBezTo>
                  <a:pt x="130" y="222"/>
                  <a:pt x="130" y="221"/>
                  <a:pt x="130" y="220"/>
                </a:cubicBezTo>
                <a:cubicBezTo>
                  <a:pt x="128" y="219"/>
                  <a:pt x="127" y="218"/>
                  <a:pt x="126" y="217"/>
                </a:cubicBezTo>
                <a:cubicBezTo>
                  <a:pt x="125" y="217"/>
                  <a:pt x="126" y="216"/>
                  <a:pt x="125" y="216"/>
                </a:cubicBezTo>
                <a:cubicBezTo>
                  <a:pt x="125" y="215"/>
                  <a:pt x="124" y="215"/>
                  <a:pt x="123" y="214"/>
                </a:cubicBezTo>
                <a:cubicBezTo>
                  <a:pt x="123" y="214"/>
                  <a:pt x="123" y="214"/>
                  <a:pt x="123" y="214"/>
                </a:cubicBezTo>
                <a:cubicBezTo>
                  <a:pt x="123" y="213"/>
                  <a:pt x="122" y="213"/>
                  <a:pt x="121" y="213"/>
                </a:cubicBezTo>
                <a:cubicBezTo>
                  <a:pt x="121" y="213"/>
                  <a:pt x="121" y="212"/>
                  <a:pt x="121" y="212"/>
                </a:cubicBezTo>
                <a:cubicBezTo>
                  <a:pt x="121" y="212"/>
                  <a:pt x="121" y="212"/>
                  <a:pt x="121" y="212"/>
                </a:cubicBezTo>
                <a:cubicBezTo>
                  <a:pt x="120" y="212"/>
                  <a:pt x="121" y="211"/>
                  <a:pt x="120" y="210"/>
                </a:cubicBezTo>
                <a:cubicBezTo>
                  <a:pt x="120" y="210"/>
                  <a:pt x="119" y="210"/>
                  <a:pt x="119" y="210"/>
                </a:cubicBezTo>
                <a:cubicBezTo>
                  <a:pt x="119" y="209"/>
                  <a:pt x="119" y="209"/>
                  <a:pt x="119" y="208"/>
                </a:cubicBezTo>
                <a:cubicBezTo>
                  <a:pt x="118" y="207"/>
                  <a:pt x="117" y="205"/>
                  <a:pt x="117" y="204"/>
                </a:cubicBezTo>
                <a:cubicBezTo>
                  <a:pt x="117" y="203"/>
                  <a:pt x="117" y="203"/>
                  <a:pt x="117" y="203"/>
                </a:cubicBezTo>
                <a:cubicBezTo>
                  <a:pt x="116" y="202"/>
                  <a:pt x="116" y="202"/>
                  <a:pt x="116" y="201"/>
                </a:cubicBezTo>
                <a:cubicBezTo>
                  <a:pt x="116" y="201"/>
                  <a:pt x="116" y="200"/>
                  <a:pt x="116" y="200"/>
                </a:cubicBezTo>
                <a:cubicBezTo>
                  <a:pt x="115" y="200"/>
                  <a:pt x="116" y="199"/>
                  <a:pt x="115" y="197"/>
                </a:cubicBezTo>
                <a:cubicBezTo>
                  <a:pt x="115" y="196"/>
                  <a:pt x="115" y="196"/>
                  <a:pt x="114" y="195"/>
                </a:cubicBezTo>
                <a:cubicBezTo>
                  <a:pt x="114" y="194"/>
                  <a:pt x="114" y="192"/>
                  <a:pt x="115" y="191"/>
                </a:cubicBezTo>
                <a:cubicBezTo>
                  <a:pt x="115" y="190"/>
                  <a:pt x="114" y="189"/>
                  <a:pt x="114" y="188"/>
                </a:cubicBezTo>
                <a:cubicBezTo>
                  <a:pt x="113" y="183"/>
                  <a:pt x="114" y="176"/>
                  <a:pt x="115" y="173"/>
                </a:cubicBezTo>
                <a:cubicBezTo>
                  <a:pt x="116" y="173"/>
                  <a:pt x="115" y="175"/>
                  <a:pt x="115" y="177"/>
                </a:cubicBezTo>
                <a:cubicBezTo>
                  <a:pt x="116" y="177"/>
                  <a:pt x="116" y="177"/>
                  <a:pt x="116" y="178"/>
                </a:cubicBezTo>
                <a:cubicBezTo>
                  <a:pt x="116" y="179"/>
                  <a:pt x="116" y="180"/>
                  <a:pt x="116" y="181"/>
                </a:cubicBezTo>
                <a:cubicBezTo>
                  <a:pt x="116" y="184"/>
                  <a:pt x="116" y="188"/>
                  <a:pt x="117" y="191"/>
                </a:cubicBezTo>
                <a:cubicBezTo>
                  <a:pt x="117" y="193"/>
                  <a:pt x="117" y="194"/>
                  <a:pt x="118" y="195"/>
                </a:cubicBezTo>
                <a:cubicBezTo>
                  <a:pt x="119" y="196"/>
                  <a:pt x="120" y="197"/>
                  <a:pt x="121" y="198"/>
                </a:cubicBezTo>
                <a:cubicBezTo>
                  <a:pt x="124" y="198"/>
                  <a:pt x="126" y="199"/>
                  <a:pt x="129" y="198"/>
                </a:cubicBezTo>
                <a:cubicBezTo>
                  <a:pt x="129" y="198"/>
                  <a:pt x="129" y="198"/>
                  <a:pt x="129" y="198"/>
                </a:cubicBezTo>
                <a:cubicBezTo>
                  <a:pt x="130" y="198"/>
                  <a:pt x="132" y="196"/>
                  <a:pt x="133" y="195"/>
                </a:cubicBezTo>
                <a:cubicBezTo>
                  <a:pt x="133" y="195"/>
                  <a:pt x="133" y="194"/>
                  <a:pt x="133" y="194"/>
                </a:cubicBezTo>
                <a:cubicBezTo>
                  <a:pt x="133" y="193"/>
                  <a:pt x="135" y="192"/>
                  <a:pt x="135" y="191"/>
                </a:cubicBezTo>
                <a:cubicBezTo>
                  <a:pt x="138" y="191"/>
                  <a:pt x="140" y="191"/>
                  <a:pt x="143" y="190"/>
                </a:cubicBezTo>
                <a:cubicBezTo>
                  <a:pt x="142" y="189"/>
                  <a:pt x="140" y="190"/>
                  <a:pt x="139" y="190"/>
                </a:cubicBezTo>
                <a:cubicBezTo>
                  <a:pt x="139" y="190"/>
                  <a:pt x="139" y="189"/>
                  <a:pt x="139" y="189"/>
                </a:cubicBezTo>
                <a:cubicBezTo>
                  <a:pt x="138" y="189"/>
                  <a:pt x="138" y="189"/>
                  <a:pt x="136" y="189"/>
                </a:cubicBezTo>
                <a:cubicBezTo>
                  <a:pt x="135" y="187"/>
                  <a:pt x="136" y="184"/>
                  <a:pt x="134" y="183"/>
                </a:cubicBezTo>
                <a:cubicBezTo>
                  <a:pt x="133" y="183"/>
                  <a:pt x="133" y="184"/>
                  <a:pt x="132" y="184"/>
                </a:cubicBezTo>
                <a:cubicBezTo>
                  <a:pt x="132" y="184"/>
                  <a:pt x="132" y="184"/>
                  <a:pt x="131" y="184"/>
                </a:cubicBezTo>
                <a:cubicBezTo>
                  <a:pt x="131" y="184"/>
                  <a:pt x="132" y="185"/>
                  <a:pt x="131" y="185"/>
                </a:cubicBezTo>
                <a:cubicBezTo>
                  <a:pt x="131" y="185"/>
                  <a:pt x="131" y="185"/>
                  <a:pt x="131" y="186"/>
                </a:cubicBezTo>
                <a:cubicBezTo>
                  <a:pt x="130" y="186"/>
                  <a:pt x="131" y="187"/>
                  <a:pt x="131" y="187"/>
                </a:cubicBezTo>
                <a:cubicBezTo>
                  <a:pt x="130" y="187"/>
                  <a:pt x="131" y="187"/>
                  <a:pt x="130" y="188"/>
                </a:cubicBezTo>
                <a:cubicBezTo>
                  <a:pt x="129" y="190"/>
                  <a:pt x="132" y="190"/>
                  <a:pt x="131" y="192"/>
                </a:cubicBezTo>
                <a:cubicBezTo>
                  <a:pt x="131" y="193"/>
                  <a:pt x="130" y="193"/>
                  <a:pt x="129" y="194"/>
                </a:cubicBezTo>
                <a:cubicBezTo>
                  <a:pt x="129" y="194"/>
                  <a:pt x="129" y="194"/>
                  <a:pt x="129" y="194"/>
                </a:cubicBezTo>
                <a:cubicBezTo>
                  <a:pt x="129" y="196"/>
                  <a:pt x="124" y="196"/>
                  <a:pt x="122" y="195"/>
                </a:cubicBezTo>
                <a:cubicBezTo>
                  <a:pt x="122" y="194"/>
                  <a:pt x="122" y="194"/>
                  <a:pt x="121" y="193"/>
                </a:cubicBezTo>
                <a:cubicBezTo>
                  <a:pt x="121" y="192"/>
                  <a:pt x="120" y="190"/>
                  <a:pt x="120" y="189"/>
                </a:cubicBezTo>
                <a:cubicBezTo>
                  <a:pt x="120" y="189"/>
                  <a:pt x="120" y="188"/>
                  <a:pt x="120" y="188"/>
                </a:cubicBezTo>
                <a:cubicBezTo>
                  <a:pt x="120" y="187"/>
                  <a:pt x="120" y="187"/>
                  <a:pt x="120" y="185"/>
                </a:cubicBezTo>
                <a:cubicBezTo>
                  <a:pt x="120" y="185"/>
                  <a:pt x="119" y="184"/>
                  <a:pt x="119" y="184"/>
                </a:cubicBezTo>
                <a:cubicBezTo>
                  <a:pt x="119" y="184"/>
                  <a:pt x="120" y="184"/>
                  <a:pt x="120" y="183"/>
                </a:cubicBezTo>
                <a:cubicBezTo>
                  <a:pt x="120" y="182"/>
                  <a:pt x="120" y="182"/>
                  <a:pt x="119" y="180"/>
                </a:cubicBezTo>
                <a:cubicBezTo>
                  <a:pt x="119" y="180"/>
                  <a:pt x="119" y="180"/>
                  <a:pt x="119" y="180"/>
                </a:cubicBezTo>
                <a:cubicBezTo>
                  <a:pt x="119" y="180"/>
                  <a:pt x="119" y="179"/>
                  <a:pt x="119" y="178"/>
                </a:cubicBezTo>
                <a:cubicBezTo>
                  <a:pt x="119" y="178"/>
                  <a:pt x="118" y="177"/>
                  <a:pt x="119" y="176"/>
                </a:cubicBezTo>
                <a:cubicBezTo>
                  <a:pt x="119" y="175"/>
                  <a:pt x="119" y="176"/>
                  <a:pt x="119" y="175"/>
                </a:cubicBezTo>
                <a:cubicBezTo>
                  <a:pt x="119" y="174"/>
                  <a:pt x="119" y="174"/>
                  <a:pt x="119" y="173"/>
                </a:cubicBezTo>
                <a:cubicBezTo>
                  <a:pt x="119" y="171"/>
                  <a:pt x="119" y="170"/>
                  <a:pt x="119" y="168"/>
                </a:cubicBezTo>
                <a:cubicBezTo>
                  <a:pt x="120" y="166"/>
                  <a:pt x="120" y="163"/>
                  <a:pt x="121" y="160"/>
                </a:cubicBezTo>
                <a:cubicBezTo>
                  <a:pt x="121" y="159"/>
                  <a:pt x="122" y="158"/>
                  <a:pt x="122" y="157"/>
                </a:cubicBezTo>
                <a:cubicBezTo>
                  <a:pt x="122" y="156"/>
                  <a:pt x="122" y="156"/>
                  <a:pt x="123" y="155"/>
                </a:cubicBezTo>
                <a:cubicBezTo>
                  <a:pt x="123" y="155"/>
                  <a:pt x="124" y="154"/>
                  <a:pt x="124" y="154"/>
                </a:cubicBezTo>
                <a:cubicBezTo>
                  <a:pt x="124" y="154"/>
                  <a:pt x="124" y="153"/>
                  <a:pt x="124" y="153"/>
                </a:cubicBezTo>
                <a:cubicBezTo>
                  <a:pt x="125" y="151"/>
                  <a:pt x="126" y="149"/>
                  <a:pt x="127" y="147"/>
                </a:cubicBezTo>
                <a:cubicBezTo>
                  <a:pt x="127" y="147"/>
                  <a:pt x="128" y="146"/>
                  <a:pt x="129" y="146"/>
                </a:cubicBezTo>
                <a:cubicBezTo>
                  <a:pt x="129" y="144"/>
                  <a:pt x="130" y="143"/>
                  <a:pt x="130" y="142"/>
                </a:cubicBezTo>
                <a:cubicBezTo>
                  <a:pt x="131" y="142"/>
                  <a:pt x="131" y="141"/>
                  <a:pt x="131" y="141"/>
                </a:cubicBezTo>
                <a:cubicBezTo>
                  <a:pt x="131" y="141"/>
                  <a:pt x="132" y="141"/>
                  <a:pt x="132" y="141"/>
                </a:cubicBezTo>
                <a:cubicBezTo>
                  <a:pt x="132" y="140"/>
                  <a:pt x="133" y="140"/>
                  <a:pt x="133" y="139"/>
                </a:cubicBezTo>
                <a:cubicBezTo>
                  <a:pt x="134" y="138"/>
                  <a:pt x="136" y="138"/>
                  <a:pt x="137" y="136"/>
                </a:cubicBezTo>
                <a:cubicBezTo>
                  <a:pt x="138" y="135"/>
                  <a:pt x="138" y="136"/>
                  <a:pt x="139" y="136"/>
                </a:cubicBezTo>
                <a:cubicBezTo>
                  <a:pt x="140" y="136"/>
                  <a:pt x="139" y="135"/>
                  <a:pt x="139" y="135"/>
                </a:cubicBezTo>
                <a:cubicBezTo>
                  <a:pt x="139" y="135"/>
                  <a:pt x="141" y="134"/>
                  <a:pt x="141" y="133"/>
                </a:cubicBezTo>
                <a:cubicBezTo>
                  <a:pt x="142" y="133"/>
                  <a:pt x="143" y="133"/>
                  <a:pt x="144" y="132"/>
                </a:cubicBezTo>
                <a:cubicBezTo>
                  <a:pt x="144" y="132"/>
                  <a:pt x="144" y="131"/>
                  <a:pt x="145" y="131"/>
                </a:cubicBezTo>
                <a:cubicBezTo>
                  <a:pt x="145" y="131"/>
                  <a:pt x="145" y="131"/>
                  <a:pt x="146" y="131"/>
                </a:cubicBezTo>
                <a:cubicBezTo>
                  <a:pt x="146" y="131"/>
                  <a:pt x="146" y="131"/>
                  <a:pt x="146" y="131"/>
                </a:cubicBezTo>
                <a:cubicBezTo>
                  <a:pt x="147" y="130"/>
                  <a:pt x="148" y="130"/>
                  <a:pt x="149" y="130"/>
                </a:cubicBezTo>
                <a:cubicBezTo>
                  <a:pt x="149" y="130"/>
                  <a:pt x="150" y="129"/>
                  <a:pt x="150" y="129"/>
                </a:cubicBezTo>
                <a:cubicBezTo>
                  <a:pt x="150" y="129"/>
                  <a:pt x="151" y="129"/>
                  <a:pt x="151" y="129"/>
                </a:cubicBezTo>
                <a:cubicBezTo>
                  <a:pt x="151" y="128"/>
                  <a:pt x="152" y="129"/>
                  <a:pt x="153" y="128"/>
                </a:cubicBezTo>
                <a:cubicBezTo>
                  <a:pt x="153" y="128"/>
                  <a:pt x="153" y="128"/>
                  <a:pt x="154" y="128"/>
                </a:cubicBezTo>
                <a:cubicBezTo>
                  <a:pt x="155" y="128"/>
                  <a:pt x="157" y="127"/>
                  <a:pt x="159" y="126"/>
                </a:cubicBezTo>
                <a:cubicBezTo>
                  <a:pt x="160" y="126"/>
                  <a:pt x="160" y="126"/>
                  <a:pt x="161" y="126"/>
                </a:cubicBezTo>
                <a:cubicBezTo>
                  <a:pt x="161" y="126"/>
                  <a:pt x="162" y="126"/>
                  <a:pt x="162" y="126"/>
                </a:cubicBezTo>
                <a:cubicBezTo>
                  <a:pt x="162" y="127"/>
                  <a:pt x="162" y="126"/>
                  <a:pt x="162" y="126"/>
                </a:cubicBezTo>
                <a:cubicBezTo>
                  <a:pt x="165" y="126"/>
                  <a:pt x="168" y="126"/>
                  <a:pt x="170" y="127"/>
                </a:cubicBezTo>
                <a:cubicBezTo>
                  <a:pt x="171" y="127"/>
                  <a:pt x="172" y="127"/>
                  <a:pt x="173" y="127"/>
                </a:cubicBezTo>
                <a:cubicBezTo>
                  <a:pt x="173" y="127"/>
                  <a:pt x="173" y="128"/>
                  <a:pt x="174" y="128"/>
                </a:cubicBezTo>
                <a:cubicBezTo>
                  <a:pt x="175" y="128"/>
                  <a:pt x="174" y="129"/>
                  <a:pt x="176" y="129"/>
                </a:cubicBezTo>
                <a:cubicBezTo>
                  <a:pt x="177" y="129"/>
                  <a:pt x="177" y="130"/>
                  <a:pt x="178" y="130"/>
                </a:cubicBezTo>
                <a:cubicBezTo>
                  <a:pt x="179" y="130"/>
                  <a:pt x="180" y="130"/>
                  <a:pt x="180" y="130"/>
                </a:cubicBezTo>
                <a:cubicBezTo>
                  <a:pt x="181" y="130"/>
                  <a:pt x="181" y="131"/>
                  <a:pt x="182" y="131"/>
                </a:cubicBezTo>
                <a:cubicBezTo>
                  <a:pt x="182" y="130"/>
                  <a:pt x="182" y="129"/>
                  <a:pt x="181" y="128"/>
                </a:cubicBezTo>
                <a:cubicBezTo>
                  <a:pt x="181" y="127"/>
                  <a:pt x="180" y="127"/>
                  <a:pt x="179" y="127"/>
                </a:cubicBezTo>
                <a:cubicBezTo>
                  <a:pt x="179" y="127"/>
                  <a:pt x="179" y="126"/>
                  <a:pt x="178" y="126"/>
                </a:cubicBezTo>
                <a:cubicBezTo>
                  <a:pt x="178" y="126"/>
                  <a:pt x="177" y="126"/>
                  <a:pt x="177" y="125"/>
                </a:cubicBezTo>
                <a:cubicBezTo>
                  <a:pt x="177" y="125"/>
                  <a:pt x="176" y="124"/>
                  <a:pt x="176" y="124"/>
                </a:cubicBezTo>
                <a:cubicBezTo>
                  <a:pt x="175" y="124"/>
                  <a:pt x="172" y="124"/>
                  <a:pt x="171" y="123"/>
                </a:cubicBezTo>
                <a:cubicBezTo>
                  <a:pt x="171" y="123"/>
                  <a:pt x="171" y="123"/>
                  <a:pt x="170" y="123"/>
                </a:cubicBezTo>
                <a:cubicBezTo>
                  <a:pt x="170" y="123"/>
                  <a:pt x="169" y="123"/>
                  <a:pt x="168" y="123"/>
                </a:cubicBezTo>
                <a:cubicBezTo>
                  <a:pt x="168" y="123"/>
                  <a:pt x="168" y="122"/>
                  <a:pt x="168" y="122"/>
                </a:cubicBezTo>
                <a:cubicBezTo>
                  <a:pt x="167" y="122"/>
                  <a:pt x="167" y="121"/>
                  <a:pt x="165" y="122"/>
                </a:cubicBezTo>
                <a:cubicBezTo>
                  <a:pt x="165" y="122"/>
                  <a:pt x="165" y="122"/>
                  <a:pt x="164" y="122"/>
                </a:cubicBezTo>
                <a:cubicBezTo>
                  <a:pt x="164" y="122"/>
                  <a:pt x="163" y="122"/>
                  <a:pt x="162" y="122"/>
                </a:cubicBezTo>
                <a:cubicBezTo>
                  <a:pt x="159" y="122"/>
                  <a:pt x="156" y="122"/>
                  <a:pt x="153" y="124"/>
                </a:cubicBezTo>
                <a:cubicBezTo>
                  <a:pt x="153" y="124"/>
                  <a:pt x="153" y="124"/>
                  <a:pt x="152" y="124"/>
                </a:cubicBezTo>
                <a:cubicBezTo>
                  <a:pt x="151" y="124"/>
                  <a:pt x="151" y="124"/>
                  <a:pt x="150" y="125"/>
                </a:cubicBezTo>
                <a:cubicBezTo>
                  <a:pt x="150" y="125"/>
                  <a:pt x="149" y="125"/>
                  <a:pt x="149" y="125"/>
                </a:cubicBezTo>
                <a:cubicBezTo>
                  <a:pt x="149" y="126"/>
                  <a:pt x="148" y="125"/>
                  <a:pt x="148" y="125"/>
                </a:cubicBezTo>
                <a:cubicBezTo>
                  <a:pt x="148" y="126"/>
                  <a:pt x="146" y="126"/>
                  <a:pt x="145" y="127"/>
                </a:cubicBezTo>
                <a:cubicBezTo>
                  <a:pt x="144" y="127"/>
                  <a:pt x="144" y="128"/>
                  <a:pt x="144" y="128"/>
                </a:cubicBezTo>
                <a:cubicBezTo>
                  <a:pt x="143" y="128"/>
                  <a:pt x="142" y="128"/>
                  <a:pt x="141" y="129"/>
                </a:cubicBezTo>
                <a:cubicBezTo>
                  <a:pt x="140" y="129"/>
                  <a:pt x="140" y="130"/>
                  <a:pt x="140" y="130"/>
                </a:cubicBezTo>
                <a:cubicBezTo>
                  <a:pt x="139" y="130"/>
                  <a:pt x="138" y="130"/>
                  <a:pt x="137" y="131"/>
                </a:cubicBezTo>
                <a:cubicBezTo>
                  <a:pt x="136" y="131"/>
                  <a:pt x="136" y="132"/>
                  <a:pt x="136" y="132"/>
                </a:cubicBezTo>
                <a:cubicBezTo>
                  <a:pt x="135" y="132"/>
                  <a:pt x="135" y="132"/>
                  <a:pt x="134" y="132"/>
                </a:cubicBezTo>
                <a:cubicBezTo>
                  <a:pt x="134" y="133"/>
                  <a:pt x="134" y="132"/>
                  <a:pt x="134" y="132"/>
                </a:cubicBezTo>
                <a:cubicBezTo>
                  <a:pt x="135" y="132"/>
                  <a:pt x="135" y="131"/>
                  <a:pt x="135" y="130"/>
                </a:cubicBezTo>
                <a:cubicBezTo>
                  <a:pt x="135" y="130"/>
                  <a:pt x="136" y="130"/>
                  <a:pt x="136" y="129"/>
                </a:cubicBezTo>
                <a:cubicBezTo>
                  <a:pt x="136" y="128"/>
                  <a:pt x="139" y="126"/>
                  <a:pt x="140" y="125"/>
                </a:cubicBezTo>
                <a:cubicBezTo>
                  <a:pt x="140" y="125"/>
                  <a:pt x="140" y="125"/>
                  <a:pt x="141" y="125"/>
                </a:cubicBezTo>
                <a:cubicBezTo>
                  <a:pt x="141" y="125"/>
                  <a:pt x="144" y="124"/>
                  <a:pt x="144" y="123"/>
                </a:cubicBezTo>
                <a:cubicBezTo>
                  <a:pt x="144" y="122"/>
                  <a:pt x="145" y="122"/>
                  <a:pt x="146" y="122"/>
                </a:cubicBezTo>
                <a:cubicBezTo>
                  <a:pt x="147" y="121"/>
                  <a:pt x="147" y="121"/>
                  <a:pt x="147" y="121"/>
                </a:cubicBezTo>
                <a:cubicBezTo>
                  <a:pt x="148" y="120"/>
                  <a:pt x="149" y="120"/>
                  <a:pt x="150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1" y="120"/>
                  <a:pt x="152" y="119"/>
                  <a:pt x="153" y="119"/>
                </a:cubicBezTo>
                <a:cubicBezTo>
                  <a:pt x="153" y="119"/>
                  <a:pt x="154" y="119"/>
                  <a:pt x="154" y="119"/>
                </a:cubicBezTo>
                <a:cubicBezTo>
                  <a:pt x="155" y="118"/>
                  <a:pt x="159" y="117"/>
                  <a:pt x="161" y="117"/>
                </a:cubicBezTo>
                <a:cubicBezTo>
                  <a:pt x="161" y="117"/>
                  <a:pt x="163" y="116"/>
                  <a:pt x="163" y="116"/>
                </a:cubicBezTo>
                <a:cubicBezTo>
                  <a:pt x="164" y="116"/>
                  <a:pt x="166" y="116"/>
                  <a:pt x="168" y="115"/>
                </a:cubicBezTo>
                <a:cubicBezTo>
                  <a:pt x="168" y="115"/>
                  <a:pt x="168" y="115"/>
                  <a:pt x="169" y="115"/>
                </a:cubicBezTo>
                <a:cubicBezTo>
                  <a:pt x="169" y="115"/>
                  <a:pt x="171" y="114"/>
                  <a:pt x="172" y="114"/>
                </a:cubicBezTo>
                <a:cubicBezTo>
                  <a:pt x="176" y="113"/>
                  <a:pt x="181" y="113"/>
                  <a:pt x="184" y="112"/>
                </a:cubicBezTo>
                <a:cubicBezTo>
                  <a:pt x="185" y="112"/>
                  <a:pt x="186" y="113"/>
                  <a:pt x="186" y="112"/>
                </a:cubicBezTo>
                <a:cubicBezTo>
                  <a:pt x="187" y="112"/>
                  <a:pt x="187" y="112"/>
                  <a:pt x="188" y="112"/>
                </a:cubicBezTo>
                <a:cubicBezTo>
                  <a:pt x="189" y="113"/>
                  <a:pt x="192" y="112"/>
                  <a:pt x="193" y="112"/>
                </a:cubicBezTo>
                <a:cubicBezTo>
                  <a:pt x="196" y="113"/>
                  <a:pt x="200" y="114"/>
                  <a:pt x="203" y="115"/>
                </a:cubicBezTo>
                <a:cubicBezTo>
                  <a:pt x="204" y="115"/>
                  <a:pt x="206" y="115"/>
                  <a:pt x="207" y="116"/>
                </a:cubicBezTo>
                <a:cubicBezTo>
                  <a:pt x="207" y="116"/>
                  <a:pt x="207" y="116"/>
                  <a:pt x="208" y="116"/>
                </a:cubicBezTo>
                <a:cubicBezTo>
                  <a:pt x="209" y="116"/>
                  <a:pt x="210" y="118"/>
                  <a:pt x="212" y="117"/>
                </a:cubicBezTo>
                <a:cubicBezTo>
                  <a:pt x="212" y="118"/>
                  <a:pt x="213" y="118"/>
                  <a:pt x="213" y="119"/>
                </a:cubicBezTo>
                <a:cubicBezTo>
                  <a:pt x="215" y="119"/>
                  <a:pt x="216" y="119"/>
                  <a:pt x="218" y="120"/>
                </a:cubicBezTo>
                <a:cubicBezTo>
                  <a:pt x="220" y="119"/>
                  <a:pt x="219" y="121"/>
                  <a:pt x="219" y="122"/>
                </a:cubicBezTo>
                <a:cubicBezTo>
                  <a:pt x="221" y="121"/>
                  <a:pt x="222" y="122"/>
                  <a:pt x="223" y="122"/>
                </a:cubicBezTo>
                <a:cubicBezTo>
                  <a:pt x="224" y="123"/>
                  <a:pt x="225" y="123"/>
                  <a:pt x="225" y="125"/>
                </a:cubicBezTo>
                <a:cubicBezTo>
                  <a:pt x="225" y="125"/>
                  <a:pt x="227" y="124"/>
                  <a:pt x="228" y="125"/>
                </a:cubicBezTo>
                <a:cubicBezTo>
                  <a:pt x="229" y="127"/>
                  <a:pt x="231" y="129"/>
                  <a:pt x="232" y="130"/>
                </a:cubicBezTo>
                <a:cubicBezTo>
                  <a:pt x="233" y="131"/>
                  <a:pt x="233" y="131"/>
                  <a:pt x="234" y="132"/>
                </a:cubicBezTo>
                <a:cubicBezTo>
                  <a:pt x="235" y="133"/>
                  <a:pt x="237" y="134"/>
                  <a:pt x="238" y="136"/>
                </a:cubicBezTo>
                <a:cubicBezTo>
                  <a:pt x="238" y="136"/>
                  <a:pt x="239" y="137"/>
                  <a:pt x="239" y="137"/>
                </a:cubicBezTo>
                <a:cubicBezTo>
                  <a:pt x="239" y="137"/>
                  <a:pt x="239" y="138"/>
                  <a:pt x="239" y="138"/>
                </a:cubicBezTo>
                <a:cubicBezTo>
                  <a:pt x="240" y="139"/>
                  <a:pt x="240" y="139"/>
                  <a:pt x="241" y="139"/>
                </a:cubicBezTo>
                <a:cubicBezTo>
                  <a:pt x="241" y="140"/>
                  <a:pt x="241" y="141"/>
                  <a:pt x="242" y="141"/>
                </a:cubicBezTo>
                <a:cubicBezTo>
                  <a:pt x="242" y="141"/>
                  <a:pt x="242" y="142"/>
                  <a:pt x="242" y="142"/>
                </a:cubicBezTo>
                <a:cubicBezTo>
                  <a:pt x="243" y="143"/>
                  <a:pt x="243" y="143"/>
                  <a:pt x="244" y="144"/>
                </a:cubicBezTo>
                <a:cubicBezTo>
                  <a:pt x="244" y="145"/>
                  <a:pt x="245" y="145"/>
                  <a:pt x="245" y="145"/>
                </a:cubicBezTo>
                <a:cubicBezTo>
                  <a:pt x="245" y="146"/>
                  <a:pt x="245" y="146"/>
                  <a:pt x="245" y="146"/>
                </a:cubicBezTo>
                <a:cubicBezTo>
                  <a:pt x="246" y="147"/>
                  <a:pt x="246" y="147"/>
                  <a:pt x="247" y="148"/>
                </a:cubicBezTo>
                <a:cubicBezTo>
                  <a:pt x="247" y="149"/>
                  <a:pt x="247" y="148"/>
                  <a:pt x="247" y="149"/>
                </a:cubicBezTo>
                <a:cubicBezTo>
                  <a:pt x="247" y="149"/>
                  <a:pt x="247" y="150"/>
                  <a:pt x="247" y="150"/>
                </a:cubicBezTo>
                <a:cubicBezTo>
                  <a:pt x="248" y="150"/>
                  <a:pt x="248" y="151"/>
                  <a:pt x="248" y="151"/>
                </a:cubicBezTo>
                <a:cubicBezTo>
                  <a:pt x="248" y="151"/>
                  <a:pt x="249" y="152"/>
                  <a:pt x="249" y="152"/>
                </a:cubicBezTo>
                <a:cubicBezTo>
                  <a:pt x="249" y="152"/>
                  <a:pt x="249" y="153"/>
                  <a:pt x="249" y="154"/>
                </a:cubicBezTo>
                <a:cubicBezTo>
                  <a:pt x="250" y="154"/>
                  <a:pt x="250" y="155"/>
                  <a:pt x="250" y="155"/>
                </a:cubicBezTo>
                <a:cubicBezTo>
                  <a:pt x="250" y="156"/>
                  <a:pt x="250" y="156"/>
                  <a:pt x="250" y="157"/>
                </a:cubicBezTo>
                <a:cubicBezTo>
                  <a:pt x="251" y="157"/>
                  <a:pt x="251" y="159"/>
                  <a:pt x="251" y="160"/>
                </a:cubicBezTo>
                <a:cubicBezTo>
                  <a:pt x="251" y="161"/>
                  <a:pt x="251" y="162"/>
                  <a:pt x="251" y="163"/>
                </a:cubicBezTo>
                <a:cubicBezTo>
                  <a:pt x="251" y="164"/>
                  <a:pt x="251" y="164"/>
                  <a:pt x="251" y="165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69" name="Freeform 15"/>
          <p:cNvSpPr>
            <a:spLocks noEditPoints="1"/>
          </p:cNvSpPr>
          <p:nvPr userDrawn="1"/>
        </p:nvSpPr>
        <p:spPr bwMode="auto">
          <a:xfrm flipH="1">
            <a:off x="9936831" y="2025088"/>
            <a:ext cx="427673" cy="534192"/>
          </a:xfrm>
          <a:custGeom>
            <a:avLst/>
            <a:gdLst>
              <a:gd name="T0" fmla="*/ 130 w 244"/>
              <a:gd name="T1" fmla="*/ 78 h 305"/>
              <a:gd name="T2" fmla="*/ 139 w 244"/>
              <a:gd name="T3" fmla="*/ 54 h 305"/>
              <a:gd name="T4" fmla="*/ 44 w 244"/>
              <a:gd name="T5" fmla="*/ 163 h 305"/>
              <a:gd name="T6" fmla="*/ 47 w 244"/>
              <a:gd name="T7" fmla="*/ 146 h 305"/>
              <a:gd name="T8" fmla="*/ 88 w 244"/>
              <a:gd name="T9" fmla="*/ 191 h 305"/>
              <a:gd name="T10" fmla="*/ 69 w 244"/>
              <a:gd name="T11" fmla="*/ 221 h 305"/>
              <a:gd name="T12" fmla="*/ 243 w 244"/>
              <a:gd name="T13" fmla="*/ 204 h 305"/>
              <a:gd name="T14" fmla="*/ 228 w 244"/>
              <a:gd name="T15" fmla="*/ 148 h 305"/>
              <a:gd name="T16" fmla="*/ 195 w 244"/>
              <a:gd name="T17" fmla="*/ 102 h 305"/>
              <a:gd name="T18" fmla="*/ 147 w 244"/>
              <a:gd name="T19" fmla="*/ 96 h 305"/>
              <a:gd name="T20" fmla="*/ 190 w 244"/>
              <a:gd name="T21" fmla="*/ 105 h 305"/>
              <a:gd name="T22" fmla="*/ 216 w 244"/>
              <a:gd name="T23" fmla="*/ 135 h 305"/>
              <a:gd name="T24" fmla="*/ 236 w 244"/>
              <a:gd name="T25" fmla="*/ 189 h 305"/>
              <a:gd name="T26" fmla="*/ 230 w 244"/>
              <a:gd name="T27" fmla="*/ 248 h 305"/>
              <a:gd name="T28" fmla="*/ 177 w 244"/>
              <a:gd name="T29" fmla="*/ 276 h 305"/>
              <a:gd name="T30" fmla="*/ 121 w 244"/>
              <a:gd name="T31" fmla="*/ 300 h 305"/>
              <a:gd name="T32" fmla="*/ 59 w 244"/>
              <a:gd name="T33" fmla="*/ 274 h 305"/>
              <a:gd name="T34" fmla="*/ 28 w 244"/>
              <a:gd name="T35" fmla="*/ 216 h 305"/>
              <a:gd name="T36" fmla="*/ 29 w 244"/>
              <a:gd name="T37" fmla="*/ 151 h 305"/>
              <a:gd name="T38" fmla="*/ 70 w 244"/>
              <a:gd name="T39" fmla="*/ 108 h 305"/>
              <a:gd name="T40" fmla="*/ 129 w 244"/>
              <a:gd name="T41" fmla="*/ 101 h 305"/>
              <a:gd name="T42" fmla="*/ 142 w 244"/>
              <a:gd name="T43" fmla="*/ 50 h 305"/>
              <a:gd name="T44" fmla="*/ 119 w 244"/>
              <a:gd name="T45" fmla="*/ 69 h 305"/>
              <a:gd name="T46" fmla="*/ 74 w 244"/>
              <a:gd name="T47" fmla="*/ 89 h 305"/>
              <a:gd name="T48" fmla="*/ 39 w 244"/>
              <a:gd name="T49" fmla="*/ 62 h 305"/>
              <a:gd name="T50" fmla="*/ 12 w 244"/>
              <a:gd name="T51" fmla="*/ 7 h 305"/>
              <a:gd name="T52" fmla="*/ 66 w 244"/>
              <a:gd name="T53" fmla="*/ 17 h 305"/>
              <a:gd name="T54" fmla="*/ 104 w 244"/>
              <a:gd name="T55" fmla="*/ 64 h 305"/>
              <a:gd name="T56" fmla="*/ 98 w 244"/>
              <a:gd name="T57" fmla="*/ 42 h 305"/>
              <a:gd name="T58" fmla="*/ 50 w 244"/>
              <a:gd name="T59" fmla="*/ 5 h 305"/>
              <a:gd name="T60" fmla="*/ 0 w 244"/>
              <a:gd name="T61" fmla="*/ 9 h 305"/>
              <a:gd name="T62" fmla="*/ 20 w 244"/>
              <a:gd name="T63" fmla="*/ 46 h 305"/>
              <a:gd name="T64" fmla="*/ 56 w 244"/>
              <a:gd name="T65" fmla="*/ 79 h 305"/>
              <a:gd name="T66" fmla="*/ 52 w 244"/>
              <a:gd name="T67" fmla="*/ 108 h 305"/>
              <a:gd name="T68" fmla="*/ 32 w 244"/>
              <a:gd name="T69" fmla="*/ 132 h 305"/>
              <a:gd name="T70" fmla="*/ 29 w 244"/>
              <a:gd name="T71" fmla="*/ 239 h 305"/>
              <a:gd name="T72" fmla="*/ 52 w 244"/>
              <a:gd name="T73" fmla="*/ 275 h 305"/>
              <a:gd name="T74" fmla="*/ 93 w 244"/>
              <a:gd name="T75" fmla="*/ 297 h 305"/>
              <a:gd name="T76" fmla="*/ 154 w 244"/>
              <a:gd name="T77" fmla="*/ 291 h 305"/>
              <a:gd name="T78" fmla="*/ 210 w 244"/>
              <a:gd name="T79" fmla="*/ 275 h 305"/>
              <a:gd name="T80" fmla="*/ 243 w 244"/>
              <a:gd name="T81" fmla="*/ 222 h 305"/>
              <a:gd name="T82" fmla="*/ 86 w 244"/>
              <a:gd name="T83" fmla="*/ 114 h 305"/>
              <a:gd name="T84" fmla="*/ 63 w 244"/>
              <a:gd name="T85" fmla="*/ 159 h 305"/>
              <a:gd name="T86" fmla="*/ 86 w 244"/>
              <a:gd name="T87" fmla="*/ 126 h 305"/>
              <a:gd name="T88" fmla="*/ 61 w 244"/>
              <a:gd name="T89" fmla="*/ 154 h 305"/>
              <a:gd name="T90" fmla="*/ 41 w 244"/>
              <a:gd name="T91" fmla="*/ 197 h 305"/>
              <a:gd name="T92" fmla="*/ 72 w 244"/>
              <a:gd name="T93" fmla="*/ 117 h 305"/>
              <a:gd name="T94" fmla="*/ 82 w 244"/>
              <a:gd name="T95" fmla="*/ 115 h 305"/>
              <a:gd name="T96" fmla="*/ 72 w 244"/>
              <a:gd name="T97" fmla="*/ 68 h 305"/>
              <a:gd name="T98" fmla="*/ 86 w 244"/>
              <a:gd name="T99" fmla="*/ 76 h 305"/>
              <a:gd name="T100" fmla="*/ 31 w 244"/>
              <a:gd name="T101" fmla="*/ 19 h 305"/>
              <a:gd name="T102" fmla="*/ 59 w 244"/>
              <a:gd name="T103" fmla="*/ 58 h 305"/>
              <a:gd name="T104" fmla="*/ 52 w 244"/>
              <a:gd name="T105" fmla="*/ 45 h 305"/>
              <a:gd name="T106" fmla="*/ 55 w 244"/>
              <a:gd name="T107" fmla="*/ 193 h 305"/>
              <a:gd name="T108" fmla="*/ 81 w 244"/>
              <a:gd name="T109" fmla="*/ 149 h 305"/>
              <a:gd name="T110" fmla="*/ 58 w 244"/>
              <a:gd name="T111" fmla="*/ 175 h 305"/>
              <a:gd name="T112" fmla="*/ 74 w 244"/>
              <a:gd name="T113" fmla="*/ 158 h 305"/>
              <a:gd name="T114" fmla="*/ 76 w 244"/>
              <a:gd name="T115" fmla="*/ 176 h 305"/>
              <a:gd name="T116" fmla="*/ 59 w 244"/>
              <a:gd name="T117" fmla="*/ 211 h 305"/>
              <a:gd name="T118" fmla="*/ 84 w 244"/>
              <a:gd name="T119" fmla="*/ 227 h 305"/>
              <a:gd name="T120" fmla="*/ 84 w 244"/>
              <a:gd name="T121" fmla="*/ 238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44" h="305">
                <a:moveTo>
                  <a:pt x="143" y="51"/>
                </a:moveTo>
                <a:cubicBezTo>
                  <a:pt x="143" y="53"/>
                  <a:pt x="141" y="54"/>
                  <a:pt x="141" y="55"/>
                </a:cubicBezTo>
                <a:cubicBezTo>
                  <a:pt x="140" y="55"/>
                  <a:pt x="140" y="56"/>
                  <a:pt x="140" y="56"/>
                </a:cubicBezTo>
                <a:cubicBezTo>
                  <a:pt x="139" y="57"/>
                  <a:pt x="139" y="57"/>
                  <a:pt x="138" y="58"/>
                </a:cubicBezTo>
                <a:cubicBezTo>
                  <a:pt x="138" y="58"/>
                  <a:pt x="138" y="58"/>
                  <a:pt x="138" y="59"/>
                </a:cubicBezTo>
                <a:cubicBezTo>
                  <a:pt x="138" y="59"/>
                  <a:pt x="137" y="59"/>
                  <a:pt x="137" y="59"/>
                </a:cubicBezTo>
                <a:cubicBezTo>
                  <a:pt x="137" y="60"/>
                  <a:pt x="137" y="60"/>
                  <a:pt x="136" y="60"/>
                </a:cubicBezTo>
                <a:cubicBezTo>
                  <a:pt x="136" y="60"/>
                  <a:pt x="136" y="61"/>
                  <a:pt x="136" y="61"/>
                </a:cubicBezTo>
                <a:cubicBezTo>
                  <a:pt x="136" y="62"/>
                  <a:pt x="134" y="63"/>
                  <a:pt x="134" y="64"/>
                </a:cubicBezTo>
                <a:cubicBezTo>
                  <a:pt x="133" y="64"/>
                  <a:pt x="133" y="66"/>
                  <a:pt x="132" y="66"/>
                </a:cubicBezTo>
                <a:cubicBezTo>
                  <a:pt x="131" y="68"/>
                  <a:pt x="131" y="69"/>
                  <a:pt x="130" y="70"/>
                </a:cubicBezTo>
                <a:cubicBezTo>
                  <a:pt x="129" y="71"/>
                  <a:pt x="128" y="72"/>
                  <a:pt x="128" y="74"/>
                </a:cubicBezTo>
                <a:cubicBezTo>
                  <a:pt x="127" y="74"/>
                  <a:pt x="127" y="76"/>
                  <a:pt x="126" y="76"/>
                </a:cubicBezTo>
                <a:cubicBezTo>
                  <a:pt x="126" y="77"/>
                  <a:pt x="125" y="78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124" y="83"/>
                  <a:pt x="123" y="85"/>
                  <a:pt x="125" y="88"/>
                </a:cubicBezTo>
                <a:cubicBezTo>
                  <a:pt x="125" y="88"/>
                  <a:pt x="124" y="88"/>
                  <a:pt x="124" y="89"/>
                </a:cubicBezTo>
                <a:cubicBezTo>
                  <a:pt x="124" y="89"/>
                  <a:pt x="125" y="90"/>
                  <a:pt x="125" y="90"/>
                </a:cubicBezTo>
                <a:cubicBezTo>
                  <a:pt x="125" y="90"/>
                  <a:pt x="124" y="91"/>
                  <a:pt x="124" y="93"/>
                </a:cubicBezTo>
                <a:cubicBezTo>
                  <a:pt x="127" y="93"/>
                  <a:pt x="127" y="93"/>
                  <a:pt x="127" y="93"/>
                </a:cubicBezTo>
                <a:cubicBezTo>
                  <a:pt x="128" y="90"/>
                  <a:pt x="128" y="87"/>
                  <a:pt x="128" y="85"/>
                </a:cubicBezTo>
                <a:cubicBezTo>
                  <a:pt x="127" y="83"/>
                  <a:pt x="128" y="82"/>
                  <a:pt x="128" y="81"/>
                </a:cubicBezTo>
                <a:cubicBezTo>
                  <a:pt x="128" y="80"/>
                  <a:pt x="128" y="80"/>
                  <a:pt x="129" y="79"/>
                </a:cubicBezTo>
                <a:cubicBezTo>
                  <a:pt x="129" y="79"/>
                  <a:pt x="129" y="78"/>
                  <a:pt x="130" y="78"/>
                </a:cubicBezTo>
                <a:cubicBezTo>
                  <a:pt x="130" y="77"/>
                  <a:pt x="130" y="77"/>
                  <a:pt x="130" y="76"/>
                </a:cubicBezTo>
                <a:cubicBezTo>
                  <a:pt x="130" y="76"/>
                  <a:pt x="131" y="75"/>
                  <a:pt x="131" y="75"/>
                </a:cubicBezTo>
                <a:cubicBezTo>
                  <a:pt x="131" y="75"/>
                  <a:pt x="131" y="74"/>
                  <a:pt x="131" y="74"/>
                </a:cubicBezTo>
                <a:cubicBezTo>
                  <a:pt x="132" y="73"/>
                  <a:pt x="132" y="73"/>
                  <a:pt x="132" y="72"/>
                </a:cubicBezTo>
                <a:cubicBezTo>
                  <a:pt x="133" y="72"/>
                  <a:pt x="133" y="72"/>
                  <a:pt x="133" y="72"/>
                </a:cubicBezTo>
                <a:cubicBezTo>
                  <a:pt x="133" y="71"/>
                  <a:pt x="134" y="70"/>
                  <a:pt x="134" y="70"/>
                </a:cubicBezTo>
                <a:cubicBezTo>
                  <a:pt x="135" y="69"/>
                  <a:pt x="135" y="70"/>
                  <a:pt x="135" y="69"/>
                </a:cubicBezTo>
                <a:cubicBezTo>
                  <a:pt x="135" y="68"/>
                  <a:pt x="135" y="67"/>
                  <a:pt x="136" y="67"/>
                </a:cubicBezTo>
                <a:cubicBezTo>
                  <a:pt x="136" y="67"/>
                  <a:pt x="137" y="67"/>
                  <a:pt x="137" y="66"/>
                </a:cubicBezTo>
                <a:cubicBezTo>
                  <a:pt x="137" y="66"/>
                  <a:pt x="137" y="66"/>
                  <a:pt x="137" y="65"/>
                </a:cubicBezTo>
                <a:cubicBezTo>
                  <a:pt x="137" y="65"/>
                  <a:pt x="137" y="65"/>
                  <a:pt x="138" y="64"/>
                </a:cubicBezTo>
                <a:cubicBezTo>
                  <a:pt x="138" y="64"/>
                  <a:pt x="138" y="64"/>
                  <a:pt x="139" y="63"/>
                </a:cubicBezTo>
                <a:cubicBezTo>
                  <a:pt x="139" y="62"/>
                  <a:pt x="140" y="61"/>
                  <a:pt x="140" y="60"/>
                </a:cubicBezTo>
                <a:cubicBezTo>
                  <a:pt x="142" y="60"/>
                  <a:pt x="142" y="58"/>
                  <a:pt x="143" y="58"/>
                </a:cubicBezTo>
                <a:cubicBezTo>
                  <a:pt x="143" y="57"/>
                  <a:pt x="143" y="57"/>
                  <a:pt x="144" y="57"/>
                </a:cubicBezTo>
                <a:cubicBezTo>
                  <a:pt x="144" y="56"/>
                  <a:pt x="145" y="55"/>
                  <a:pt x="145" y="54"/>
                </a:cubicBezTo>
                <a:cubicBezTo>
                  <a:pt x="146" y="54"/>
                  <a:pt x="146" y="53"/>
                  <a:pt x="147" y="53"/>
                </a:cubicBezTo>
                <a:cubicBezTo>
                  <a:pt x="148" y="52"/>
                  <a:pt x="151" y="53"/>
                  <a:pt x="151" y="51"/>
                </a:cubicBezTo>
                <a:cubicBezTo>
                  <a:pt x="152" y="49"/>
                  <a:pt x="150" y="49"/>
                  <a:pt x="148" y="48"/>
                </a:cubicBezTo>
                <a:cubicBezTo>
                  <a:pt x="148" y="49"/>
                  <a:pt x="147" y="50"/>
                  <a:pt x="146" y="50"/>
                </a:cubicBezTo>
                <a:cubicBezTo>
                  <a:pt x="145" y="51"/>
                  <a:pt x="144" y="51"/>
                  <a:pt x="143" y="51"/>
                </a:cubicBezTo>
                <a:close/>
                <a:moveTo>
                  <a:pt x="139" y="52"/>
                </a:moveTo>
                <a:cubicBezTo>
                  <a:pt x="138" y="52"/>
                  <a:pt x="138" y="52"/>
                  <a:pt x="138" y="52"/>
                </a:cubicBezTo>
                <a:cubicBezTo>
                  <a:pt x="138" y="53"/>
                  <a:pt x="138" y="53"/>
                  <a:pt x="138" y="54"/>
                </a:cubicBezTo>
                <a:cubicBezTo>
                  <a:pt x="139" y="54"/>
                  <a:pt x="139" y="54"/>
                  <a:pt x="139" y="54"/>
                </a:cubicBezTo>
                <a:cubicBezTo>
                  <a:pt x="139" y="53"/>
                  <a:pt x="139" y="53"/>
                  <a:pt x="139" y="52"/>
                </a:cubicBezTo>
                <a:close/>
                <a:moveTo>
                  <a:pt x="135" y="57"/>
                </a:moveTo>
                <a:cubicBezTo>
                  <a:pt x="135" y="56"/>
                  <a:pt x="136" y="56"/>
                  <a:pt x="136" y="56"/>
                </a:cubicBezTo>
                <a:cubicBezTo>
                  <a:pt x="138" y="54"/>
                  <a:pt x="133" y="55"/>
                  <a:pt x="135" y="57"/>
                </a:cubicBezTo>
                <a:close/>
                <a:moveTo>
                  <a:pt x="40" y="171"/>
                </a:moveTo>
                <a:cubicBezTo>
                  <a:pt x="41" y="171"/>
                  <a:pt x="40" y="172"/>
                  <a:pt x="41" y="173"/>
                </a:cubicBezTo>
                <a:cubicBezTo>
                  <a:pt x="41" y="173"/>
                  <a:pt x="42" y="173"/>
                  <a:pt x="42" y="173"/>
                </a:cubicBezTo>
                <a:cubicBezTo>
                  <a:pt x="43" y="174"/>
                  <a:pt x="44" y="173"/>
                  <a:pt x="44" y="173"/>
                </a:cubicBezTo>
                <a:cubicBezTo>
                  <a:pt x="44" y="173"/>
                  <a:pt x="45" y="173"/>
                  <a:pt x="45" y="173"/>
                </a:cubicBezTo>
                <a:cubicBezTo>
                  <a:pt x="45" y="173"/>
                  <a:pt x="45" y="172"/>
                  <a:pt x="45" y="172"/>
                </a:cubicBezTo>
                <a:cubicBezTo>
                  <a:pt x="45" y="172"/>
                  <a:pt x="46" y="172"/>
                  <a:pt x="46" y="172"/>
                </a:cubicBezTo>
                <a:cubicBezTo>
                  <a:pt x="46" y="172"/>
                  <a:pt x="48" y="171"/>
                  <a:pt x="48" y="171"/>
                </a:cubicBezTo>
                <a:cubicBezTo>
                  <a:pt x="48" y="170"/>
                  <a:pt x="49" y="170"/>
                  <a:pt x="49" y="169"/>
                </a:cubicBezTo>
                <a:cubicBezTo>
                  <a:pt x="49" y="169"/>
                  <a:pt x="49" y="169"/>
                  <a:pt x="49" y="169"/>
                </a:cubicBezTo>
                <a:cubicBezTo>
                  <a:pt x="50" y="168"/>
                  <a:pt x="52" y="166"/>
                  <a:pt x="52" y="165"/>
                </a:cubicBezTo>
                <a:cubicBezTo>
                  <a:pt x="52" y="165"/>
                  <a:pt x="53" y="165"/>
                  <a:pt x="53" y="164"/>
                </a:cubicBezTo>
                <a:cubicBezTo>
                  <a:pt x="54" y="164"/>
                  <a:pt x="53" y="163"/>
                  <a:pt x="53" y="163"/>
                </a:cubicBezTo>
                <a:cubicBezTo>
                  <a:pt x="53" y="163"/>
                  <a:pt x="55" y="163"/>
                  <a:pt x="54" y="162"/>
                </a:cubicBezTo>
                <a:cubicBezTo>
                  <a:pt x="54" y="162"/>
                  <a:pt x="54" y="161"/>
                  <a:pt x="54" y="162"/>
                </a:cubicBezTo>
                <a:cubicBezTo>
                  <a:pt x="54" y="162"/>
                  <a:pt x="53" y="162"/>
                  <a:pt x="53" y="162"/>
                </a:cubicBezTo>
                <a:cubicBezTo>
                  <a:pt x="53" y="163"/>
                  <a:pt x="52" y="164"/>
                  <a:pt x="52" y="164"/>
                </a:cubicBezTo>
                <a:cubicBezTo>
                  <a:pt x="51" y="165"/>
                  <a:pt x="51" y="165"/>
                  <a:pt x="50" y="165"/>
                </a:cubicBezTo>
                <a:cubicBezTo>
                  <a:pt x="48" y="167"/>
                  <a:pt x="46" y="170"/>
                  <a:pt x="43" y="170"/>
                </a:cubicBezTo>
                <a:cubicBezTo>
                  <a:pt x="43" y="169"/>
                  <a:pt x="43" y="169"/>
                  <a:pt x="43" y="168"/>
                </a:cubicBezTo>
                <a:cubicBezTo>
                  <a:pt x="43" y="166"/>
                  <a:pt x="43" y="164"/>
                  <a:pt x="44" y="163"/>
                </a:cubicBezTo>
                <a:cubicBezTo>
                  <a:pt x="44" y="162"/>
                  <a:pt x="44" y="161"/>
                  <a:pt x="45" y="161"/>
                </a:cubicBezTo>
                <a:cubicBezTo>
                  <a:pt x="45" y="160"/>
                  <a:pt x="45" y="160"/>
                  <a:pt x="45" y="160"/>
                </a:cubicBezTo>
                <a:cubicBezTo>
                  <a:pt x="45" y="160"/>
                  <a:pt x="45" y="160"/>
                  <a:pt x="45" y="160"/>
                </a:cubicBezTo>
                <a:cubicBezTo>
                  <a:pt x="45" y="159"/>
                  <a:pt x="45" y="159"/>
                  <a:pt x="45" y="159"/>
                </a:cubicBezTo>
                <a:cubicBezTo>
                  <a:pt x="46" y="157"/>
                  <a:pt x="46" y="156"/>
                  <a:pt x="46" y="156"/>
                </a:cubicBezTo>
                <a:cubicBezTo>
                  <a:pt x="46" y="156"/>
                  <a:pt x="46" y="155"/>
                  <a:pt x="46" y="155"/>
                </a:cubicBezTo>
                <a:cubicBezTo>
                  <a:pt x="46" y="155"/>
                  <a:pt x="47" y="155"/>
                  <a:pt x="47" y="155"/>
                </a:cubicBezTo>
                <a:cubicBezTo>
                  <a:pt x="47" y="154"/>
                  <a:pt x="47" y="153"/>
                  <a:pt x="48" y="152"/>
                </a:cubicBezTo>
                <a:cubicBezTo>
                  <a:pt x="48" y="151"/>
                  <a:pt x="49" y="149"/>
                  <a:pt x="49" y="148"/>
                </a:cubicBezTo>
                <a:cubicBezTo>
                  <a:pt x="50" y="147"/>
                  <a:pt x="51" y="146"/>
                  <a:pt x="51" y="145"/>
                </a:cubicBezTo>
                <a:cubicBezTo>
                  <a:pt x="52" y="145"/>
                  <a:pt x="51" y="144"/>
                  <a:pt x="51" y="144"/>
                </a:cubicBezTo>
                <a:cubicBezTo>
                  <a:pt x="52" y="143"/>
                  <a:pt x="53" y="141"/>
                  <a:pt x="53" y="140"/>
                </a:cubicBezTo>
                <a:cubicBezTo>
                  <a:pt x="54" y="139"/>
                  <a:pt x="54" y="138"/>
                  <a:pt x="55" y="138"/>
                </a:cubicBezTo>
                <a:cubicBezTo>
                  <a:pt x="55" y="136"/>
                  <a:pt x="56" y="135"/>
                  <a:pt x="57" y="134"/>
                </a:cubicBezTo>
                <a:cubicBezTo>
                  <a:pt x="57" y="133"/>
                  <a:pt x="58" y="133"/>
                  <a:pt x="58" y="132"/>
                </a:cubicBezTo>
                <a:cubicBezTo>
                  <a:pt x="57" y="133"/>
                  <a:pt x="56" y="132"/>
                  <a:pt x="55" y="132"/>
                </a:cubicBezTo>
                <a:cubicBezTo>
                  <a:pt x="55" y="134"/>
                  <a:pt x="55" y="134"/>
                  <a:pt x="53" y="133"/>
                </a:cubicBezTo>
                <a:cubicBezTo>
                  <a:pt x="53" y="134"/>
                  <a:pt x="52" y="136"/>
                  <a:pt x="53" y="137"/>
                </a:cubicBezTo>
                <a:cubicBezTo>
                  <a:pt x="52" y="137"/>
                  <a:pt x="52" y="138"/>
                  <a:pt x="50" y="138"/>
                </a:cubicBezTo>
                <a:cubicBezTo>
                  <a:pt x="50" y="139"/>
                  <a:pt x="50" y="141"/>
                  <a:pt x="49" y="141"/>
                </a:cubicBezTo>
                <a:cubicBezTo>
                  <a:pt x="49" y="141"/>
                  <a:pt x="50" y="141"/>
                  <a:pt x="49" y="142"/>
                </a:cubicBezTo>
                <a:cubicBezTo>
                  <a:pt x="49" y="142"/>
                  <a:pt x="49" y="142"/>
                  <a:pt x="48" y="142"/>
                </a:cubicBezTo>
                <a:cubicBezTo>
                  <a:pt x="48" y="143"/>
                  <a:pt x="48" y="144"/>
                  <a:pt x="48" y="145"/>
                </a:cubicBezTo>
                <a:cubicBezTo>
                  <a:pt x="48" y="145"/>
                  <a:pt x="47" y="145"/>
                  <a:pt x="47" y="145"/>
                </a:cubicBezTo>
                <a:cubicBezTo>
                  <a:pt x="47" y="145"/>
                  <a:pt x="47" y="146"/>
                  <a:pt x="47" y="146"/>
                </a:cubicBezTo>
                <a:cubicBezTo>
                  <a:pt x="46" y="147"/>
                  <a:pt x="46" y="148"/>
                  <a:pt x="45" y="148"/>
                </a:cubicBezTo>
                <a:cubicBezTo>
                  <a:pt x="45" y="153"/>
                  <a:pt x="42" y="154"/>
                  <a:pt x="42" y="159"/>
                </a:cubicBezTo>
                <a:cubicBezTo>
                  <a:pt x="41" y="159"/>
                  <a:pt x="40" y="161"/>
                  <a:pt x="41" y="162"/>
                </a:cubicBezTo>
                <a:cubicBezTo>
                  <a:pt x="40" y="163"/>
                  <a:pt x="39" y="170"/>
                  <a:pt x="40" y="171"/>
                </a:cubicBezTo>
                <a:close/>
                <a:moveTo>
                  <a:pt x="71" y="229"/>
                </a:moveTo>
                <a:cubicBezTo>
                  <a:pt x="71" y="227"/>
                  <a:pt x="72" y="226"/>
                  <a:pt x="72" y="225"/>
                </a:cubicBezTo>
                <a:cubicBezTo>
                  <a:pt x="72" y="224"/>
                  <a:pt x="73" y="224"/>
                  <a:pt x="73" y="224"/>
                </a:cubicBezTo>
                <a:cubicBezTo>
                  <a:pt x="73" y="223"/>
                  <a:pt x="73" y="223"/>
                  <a:pt x="73" y="222"/>
                </a:cubicBezTo>
                <a:cubicBezTo>
                  <a:pt x="73" y="222"/>
                  <a:pt x="74" y="221"/>
                  <a:pt x="74" y="221"/>
                </a:cubicBezTo>
                <a:cubicBezTo>
                  <a:pt x="74" y="220"/>
                  <a:pt x="74" y="220"/>
                  <a:pt x="74" y="219"/>
                </a:cubicBezTo>
                <a:cubicBezTo>
                  <a:pt x="75" y="219"/>
                  <a:pt x="75" y="218"/>
                  <a:pt x="75" y="217"/>
                </a:cubicBezTo>
                <a:cubicBezTo>
                  <a:pt x="76" y="216"/>
                  <a:pt x="77" y="214"/>
                  <a:pt x="78" y="213"/>
                </a:cubicBezTo>
                <a:cubicBezTo>
                  <a:pt x="78" y="213"/>
                  <a:pt x="78" y="211"/>
                  <a:pt x="78" y="211"/>
                </a:cubicBezTo>
                <a:cubicBezTo>
                  <a:pt x="78" y="210"/>
                  <a:pt x="79" y="209"/>
                  <a:pt x="79" y="209"/>
                </a:cubicBezTo>
                <a:cubicBezTo>
                  <a:pt x="79" y="209"/>
                  <a:pt x="79" y="209"/>
                  <a:pt x="80" y="209"/>
                </a:cubicBezTo>
                <a:cubicBezTo>
                  <a:pt x="80" y="209"/>
                  <a:pt x="79" y="208"/>
                  <a:pt x="80" y="208"/>
                </a:cubicBezTo>
                <a:cubicBezTo>
                  <a:pt x="80" y="207"/>
                  <a:pt x="80" y="207"/>
                  <a:pt x="81" y="207"/>
                </a:cubicBezTo>
                <a:cubicBezTo>
                  <a:pt x="81" y="207"/>
                  <a:pt x="80" y="206"/>
                  <a:pt x="81" y="206"/>
                </a:cubicBezTo>
                <a:cubicBezTo>
                  <a:pt x="81" y="205"/>
                  <a:pt x="81" y="205"/>
                  <a:pt x="81" y="205"/>
                </a:cubicBezTo>
                <a:cubicBezTo>
                  <a:pt x="82" y="204"/>
                  <a:pt x="81" y="204"/>
                  <a:pt x="81" y="203"/>
                </a:cubicBezTo>
                <a:cubicBezTo>
                  <a:pt x="82" y="203"/>
                  <a:pt x="82" y="203"/>
                  <a:pt x="82" y="202"/>
                </a:cubicBezTo>
                <a:cubicBezTo>
                  <a:pt x="83" y="201"/>
                  <a:pt x="83" y="201"/>
                  <a:pt x="83" y="200"/>
                </a:cubicBezTo>
                <a:cubicBezTo>
                  <a:pt x="84" y="198"/>
                  <a:pt x="86" y="195"/>
                  <a:pt x="86" y="194"/>
                </a:cubicBezTo>
                <a:cubicBezTo>
                  <a:pt x="87" y="193"/>
                  <a:pt x="87" y="192"/>
                  <a:pt x="87" y="191"/>
                </a:cubicBezTo>
                <a:cubicBezTo>
                  <a:pt x="87" y="191"/>
                  <a:pt x="88" y="191"/>
                  <a:pt x="88" y="191"/>
                </a:cubicBezTo>
                <a:cubicBezTo>
                  <a:pt x="88" y="191"/>
                  <a:pt x="88" y="190"/>
                  <a:pt x="88" y="190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88" y="190"/>
                  <a:pt x="88" y="189"/>
                  <a:pt x="88" y="189"/>
                </a:cubicBezTo>
                <a:cubicBezTo>
                  <a:pt x="89" y="188"/>
                  <a:pt x="89" y="188"/>
                  <a:pt x="89" y="187"/>
                </a:cubicBezTo>
                <a:cubicBezTo>
                  <a:pt x="89" y="186"/>
                  <a:pt x="90" y="186"/>
                  <a:pt x="90" y="185"/>
                </a:cubicBezTo>
                <a:cubicBezTo>
                  <a:pt x="91" y="183"/>
                  <a:pt x="90" y="183"/>
                  <a:pt x="89" y="182"/>
                </a:cubicBezTo>
                <a:cubicBezTo>
                  <a:pt x="88" y="182"/>
                  <a:pt x="88" y="182"/>
                  <a:pt x="88" y="182"/>
                </a:cubicBezTo>
                <a:cubicBezTo>
                  <a:pt x="88" y="183"/>
                  <a:pt x="87" y="182"/>
                  <a:pt x="86" y="183"/>
                </a:cubicBezTo>
                <a:cubicBezTo>
                  <a:pt x="86" y="183"/>
                  <a:pt x="86" y="184"/>
                  <a:pt x="86" y="184"/>
                </a:cubicBezTo>
                <a:cubicBezTo>
                  <a:pt x="85" y="185"/>
                  <a:pt x="84" y="186"/>
                  <a:pt x="85" y="187"/>
                </a:cubicBezTo>
                <a:cubicBezTo>
                  <a:pt x="84" y="189"/>
                  <a:pt x="83" y="190"/>
                  <a:pt x="83" y="191"/>
                </a:cubicBezTo>
                <a:cubicBezTo>
                  <a:pt x="83" y="192"/>
                  <a:pt x="83" y="192"/>
                  <a:pt x="82" y="192"/>
                </a:cubicBezTo>
                <a:cubicBezTo>
                  <a:pt x="82" y="192"/>
                  <a:pt x="82" y="193"/>
                  <a:pt x="82" y="193"/>
                </a:cubicBezTo>
                <a:cubicBezTo>
                  <a:pt x="81" y="195"/>
                  <a:pt x="80" y="197"/>
                  <a:pt x="80" y="198"/>
                </a:cubicBezTo>
                <a:cubicBezTo>
                  <a:pt x="79" y="199"/>
                  <a:pt x="80" y="199"/>
                  <a:pt x="80" y="199"/>
                </a:cubicBezTo>
                <a:cubicBezTo>
                  <a:pt x="79" y="200"/>
                  <a:pt x="78" y="200"/>
                  <a:pt x="79" y="202"/>
                </a:cubicBezTo>
                <a:cubicBezTo>
                  <a:pt x="77" y="202"/>
                  <a:pt x="77" y="205"/>
                  <a:pt x="76" y="206"/>
                </a:cubicBezTo>
                <a:cubicBezTo>
                  <a:pt x="76" y="206"/>
                  <a:pt x="76" y="206"/>
                  <a:pt x="76" y="206"/>
                </a:cubicBezTo>
                <a:cubicBezTo>
                  <a:pt x="75" y="207"/>
                  <a:pt x="75" y="208"/>
                  <a:pt x="75" y="209"/>
                </a:cubicBezTo>
                <a:cubicBezTo>
                  <a:pt x="74" y="209"/>
                  <a:pt x="74" y="209"/>
                  <a:pt x="74" y="210"/>
                </a:cubicBezTo>
                <a:cubicBezTo>
                  <a:pt x="74" y="210"/>
                  <a:pt x="74" y="211"/>
                  <a:pt x="74" y="212"/>
                </a:cubicBezTo>
                <a:cubicBezTo>
                  <a:pt x="74" y="212"/>
                  <a:pt x="73" y="212"/>
                  <a:pt x="73" y="212"/>
                </a:cubicBezTo>
                <a:cubicBezTo>
                  <a:pt x="73" y="213"/>
                  <a:pt x="73" y="214"/>
                  <a:pt x="72" y="214"/>
                </a:cubicBezTo>
                <a:cubicBezTo>
                  <a:pt x="72" y="215"/>
                  <a:pt x="72" y="215"/>
                  <a:pt x="71" y="215"/>
                </a:cubicBezTo>
                <a:cubicBezTo>
                  <a:pt x="71" y="217"/>
                  <a:pt x="70" y="219"/>
                  <a:pt x="69" y="221"/>
                </a:cubicBezTo>
                <a:cubicBezTo>
                  <a:pt x="69" y="222"/>
                  <a:pt x="68" y="224"/>
                  <a:pt x="68" y="225"/>
                </a:cubicBezTo>
                <a:cubicBezTo>
                  <a:pt x="68" y="225"/>
                  <a:pt x="68" y="225"/>
                  <a:pt x="67" y="226"/>
                </a:cubicBezTo>
                <a:cubicBezTo>
                  <a:pt x="67" y="226"/>
                  <a:pt x="68" y="227"/>
                  <a:pt x="68" y="227"/>
                </a:cubicBezTo>
                <a:cubicBezTo>
                  <a:pt x="68" y="227"/>
                  <a:pt x="67" y="228"/>
                  <a:pt x="67" y="228"/>
                </a:cubicBezTo>
                <a:cubicBezTo>
                  <a:pt x="67" y="229"/>
                  <a:pt x="67" y="229"/>
                  <a:pt x="66" y="229"/>
                </a:cubicBezTo>
                <a:cubicBezTo>
                  <a:pt x="66" y="232"/>
                  <a:pt x="66" y="233"/>
                  <a:pt x="65" y="235"/>
                </a:cubicBezTo>
                <a:cubicBezTo>
                  <a:pt x="65" y="237"/>
                  <a:pt x="65" y="238"/>
                  <a:pt x="64" y="239"/>
                </a:cubicBezTo>
                <a:cubicBezTo>
                  <a:pt x="64" y="239"/>
                  <a:pt x="65" y="239"/>
                  <a:pt x="65" y="240"/>
                </a:cubicBezTo>
                <a:cubicBezTo>
                  <a:pt x="65" y="240"/>
                  <a:pt x="65" y="240"/>
                  <a:pt x="64" y="240"/>
                </a:cubicBezTo>
                <a:cubicBezTo>
                  <a:pt x="64" y="242"/>
                  <a:pt x="66" y="242"/>
                  <a:pt x="66" y="244"/>
                </a:cubicBezTo>
                <a:cubicBezTo>
                  <a:pt x="68" y="244"/>
                  <a:pt x="69" y="243"/>
                  <a:pt x="70" y="243"/>
                </a:cubicBezTo>
                <a:cubicBezTo>
                  <a:pt x="70" y="243"/>
                  <a:pt x="70" y="243"/>
                  <a:pt x="70" y="243"/>
                </a:cubicBezTo>
                <a:cubicBezTo>
                  <a:pt x="71" y="242"/>
                  <a:pt x="73" y="241"/>
                  <a:pt x="73" y="239"/>
                </a:cubicBezTo>
                <a:cubicBezTo>
                  <a:pt x="71" y="239"/>
                  <a:pt x="71" y="240"/>
                  <a:pt x="70" y="240"/>
                </a:cubicBezTo>
                <a:cubicBezTo>
                  <a:pt x="69" y="241"/>
                  <a:pt x="69" y="241"/>
                  <a:pt x="68" y="241"/>
                </a:cubicBezTo>
                <a:cubicBezTo>
                  <a:pt x="68" y="237"/>
                  <a:pt x="69" y="233"/>
                  <a:pt x="70" y="230"/>
                </a:cubicBezTo>
                <a:cubicBezTo>
                  <a:pt x="70" y="230"/>
                  <a:pt x="71" y="229"/>
                  <a:pt x="71" y="229"/>
                </a:cubicBezTo>
                <a:close/>
                <a:moveTo>
                  <a:pt x="58" y="206"/>
                </a:moveTo>
                <a:cubicBezTo>
                  <a:pt x="57" y="206"/>
                  <a:pt x="56" y="206"/>
                  <a:pt x="56" y="208"/>
                </a:cubicBezTo>
                <a:cubicBezTo>
                  <a:pt x="57" y="208"/>
                  <a:pt x="58" y="207"/>
                  <a:pt x="58" y="206"/>
                </a:cubicBezTo>
                <a:close/>
                <a:moveTo>
                  <a:pt x="243" y="216"/>
                </a:moveTo>
                <a:cubicBezTo>
                  <a:pt x="243" y="215"/>
                  <a:pt x="244" y="215"/>
                  <a:pt x="244" y="214"/>
                </a:cubicBezTo>
                <a:cubicBezTo>
                  <a:pt x="244" y="213"/>
                  <a:pt x="243" y="213"/>
                  <a:pt x="243" y="212"/>
                </a:cubicBezTo>
                <a:cubicBezTo>
                  <a:pt x="243" y="210"/>
                  <a:pt x="243" y="209"/>
                  <a:pt x="242" y="207"/>
                </a:cubicBezTo>
                <a:cubicBezTo>
                  <a:pt x="243" y="206"/>
                  <a:pt x="243" y="205"/>
                  <a:pt x="243" y="204"/>
                </a:cubicBezTo>
                <a:cubicBezTo>
                  <a:pt x="243" y="203"/>
                  <a:pt x="243" y="203"/>
                  <a:pt x="243" y="203"/>
                </a:cubicBezTo>
                <a:cubicBezTo>
                  <a:pt x="243" y="203"/>
                  <a:pt x="243" y="202"/>
                  <a:pt x="243" y="202"/>
                </a:cubicBezTo>
                <a:cubicBezTo>
                  <a:pt x="242" y="201"/>
                  <a:pt x="243" y="200"/>
                  <a:pt x="243" y="199"/>
                </a:cubicBezTo>
                <a:cubicBezTo>
                  <a:pt x="243" y="197"/>
                  <a:pt x="242" y="195"/>
                  <a:pt x="242" y="194"/>
                </a:cubicBezTo>
                <a:cubicBezTo>
                  <a:pt x="242" y="193"/>
                  <a:pt x="242" y="192"/>
                  <a:pt x="242" y="192"/>
                </a:cubicBezTo>
                <a:cubicBezTo>
                  <a:pt x="242" y="191"/>
                  <a:pt x="241" y="190"/>
                  <a:pt x="241" y="190"/>
                </a:cubicBezTo>
                <a:cubicBezTo>
                  <a:pt x="241" y="189"/>
                  <a:pt x="241" y="189"/>
                  <a:pt x="241" y="188"/>
                </a:cubicBezTo>
                <a:cubicBezTo>
                  <a:pt x="241" y="188"/>
                  <a:pt x="240" y="188"/>
                  <a:pt x="240" y="187"/>
                </a:cubicBezTo>
                <a:cubicBezTo>
                  <a:pt x="240" y="187"/>
                  <a:pt x="240" y="186"/>
                  <a:pt x="240" y="186"/>
                </a:cubicBezTo>
                <a:cubicBezTo>
                  <a:pt x="240" y="185"/>
                  <a:pt x="240" y="184"/>
                  <a:pt x="240" y="184"/>
                </a:cubicBezTo>
                <a:cubicBezTo>
                  <a:pt x="240" y="183"/>
                  <a:pt x="239" y="184"/>
                  <a:pt x="239" y="183"/>
                </a:cubicBezTo>
                <a:cubicBezTo>
                  <a:pt x="239" y="182"/>
                  <a:pt x="239" y="180"/>
                  <a:pt x="238" y="179"/>
                </a:cubicBezTo>
                <a:cubicBezTo>
                  <a:pt x="238" y="179"/>
                  <a:pt x="237" y="178"/>
                  <a:pt x="237" y="178"/>
                </a:cubicBezTo>
                <a:cubicBezTo>
                  <a:pt x="237" y="177"/>
                  <a:pt x="237" y="177"/>
                  <a:pt x="237" y="177"/>
                </a:cubicBezTo>
                <a:cubicBezTo>
                  <a:pt x="236" y="176"/>
                  <a:pt x="236" y="172"/>
                  <a:pt x="235" y="172"/>
                </a:cubicBezTo>
                <a:cubicBezTo>
                  <a:pt x="235" y="172"/>
                  <a:pt x="235" y="171"/>
                  <a:pt x="235" y="171"/>
                </a:cubicBezTo>
                <a:cubicBezTo>
                  <a:pt x="234" y="170"/>
                  <a:pt x="234" y="167"/>
                  <a:pt x="233" y="166"/>
                </a:cubicBezTo>
                <a:cubicBezTo>
                  <a:pt x="233" y="166"/>
                  <a:pt x="233" y="166"/>
                  <a:pt x="233" y="165"/>
                </a:cubicBezTo>
                <a:cubicBezTo>
                  <a:pt x="233" y="164"/>
                  <a:pt x="233" y="163"/>
                  <a:pt x="232" y="162"/>
                </a:cubicBezTo>
                <a:cubicBezTo>
                  <a:pt x="232" y="162"/>
                  <a:pt x="232" y="162"/>
                  <a:pt x="232" y="162"/>
                </a:cubicBezTo>
                <a:cubicBezTo>
                  <a:pt x="231" y="160"/>
                  <a:pt x="231" y="157"/>
                  <a:pt x="230" y="156"/>
                </a:cubicBezTo>
                <a:cubicBezTo>
                  <a:pt x="230" y="156"/>
                  <a:pt x="230" y="155"/>
                  <a:pt x="230" y="155"/>
                </a:cubicBezTo>
                <a:cubicBezTo>
                  <a:pt x="230" y="154"/>
                  <a:pt x="229" y="152"/>
                  <a:pt x="229" y="151"/>
                </a:cubicBezTo>
                <a:cubicBezTo>
                  <a:pt x="229" y="151"/>
                  <a:pt x="228" y="150"/>
                  <a:pt x="228" y="150"/>
                </a:cubicBezTo>
                <a:cubicBezTo>
                  <a:pt x="228" y="149"/>
                  <a:pt x="228" y="149"/>
                  <a:pt x="228" y="148"/>
                </a:cubicBezTo>
                <a:cubicBezTo>
                  <a:pt x="227" y="148"/>
                  <a:pt x="227" y="147"/>
                  <a:pt x="227" y="146"/>
                </a:cubicBezTo>
                <a:cubicBezTo>
                  <a:pt x="226" y="146"/>
                  <a:pt x="226" y="145"/>
                  <a:pt x="226" y="145"/>
                </a:cubicBezTo>
                <a:cubicBezTo>
                  <a:pt x="226" y="144"/>
                  <a:pt x="226" y="144"/>
                  <a:pt x="226" y="144"/>
                </a:cubicBezTo>
                <a:cubicBezTo>
                  <a:pt x="225" y="143"/>
                  <a:pt x="225" y="142"/>
                  <a:pt x="225" y="141"/>
                </a:cubicBezTo>
                <a:cubicBezTo>
                  <a:pt x="225" y="141"/>
                  <a:pt x="224" y="141"/>
                  <a:pt x="224" y="141"/>
                </a:cubicBezTo>
                <a:cubicBezTo>
                  <a:pt x="223" y="140"/>
                  <a:pt x="224" y="138"/>
                  <a:pt x="223" y="136"/>
                </a:cubicBezTo>
                <a:cubicBezTo>
                  <a:pt x="221" y="135"/>
                  <a:pt x="221" y="132"/>
                  <a:pt x="220" y="131"/>
                </a:cubicBezTo>
                <a:cubicBezTo>
                  <a:pt x="220" y="131"/>
                  <a:pt x="220" y="130"/>
                  <a:pt x="220" y="130"/>
                </a:cubicBezTo>
                <a:cubicBezTo>
                  <a:pt x="220" y="130"/>
                  <a:pt x="219" y="129"/>
                  <a:pt x="219" y="129"/>
                </a:cubicBezTo>
                <a:cubicBezTo>
                  <a:pt x="219" y="129"/>
                  <a:pt x="219" y="128"/>
                  <a:pt x="219" y="128"/>
                </a:cubicBezTo>
                <a:cubicBezTo>
                  <a:pt x="219" y="128"/>
                  <a:pt x="218" y="128"/>
                  <a:pt x="218" y="128"/>
                </a:cubicBezTo>
                <a:cubicBezTo>
                  <a:pt x="217" y="127"/>
                  <a:pt x="217" y="127"/>
                  <a:pt x="217" y="126"/>
                </a:cubicBezTo>
                <a:cubicBezTo>
                  <a:pt x="216" y="126"/>
                  <a:pt x="216" y="125"/>
                  <a:pt x="215" y="125"/>
                </a:cubicBezTo>
                <a:cubicBezTo>
                  <a:pt x="215" y="124"/>
                  <a:pt x="216" y="124"/>
                  <a:pt x="215" y="123"/>
                </a:cubicBezTo>
                <a:cubicBezTo>
                  <a:pt x="215" y="123"/>
                  <a:pt x="215" y="122"/>
                  <a:pt x="214" y="122"/>
                </a:cubicBezTo>
                <a:cubicBezTo>
                  <a:pt x="214" y="121"/>
                  <a:pt x="214" y="120"/>
                  <a:pt x="213" y="120"/>
                </a:cubicBezTo>
                <a:cubicBezTo>
                  <a:pt x="213" y="120"/>
                  <a:pt x="213" y="119"/>
                  <a:pt x="213" y="119"/>
                </a:cubicBezTo>
                <a:cubicBezTo>
                  <a:pt x="213" y="118"/>
                  <a:pt x="212" y="118"/>
                  <a:pt x="212" y="118"/>
                </a:cubicBezTo>
                <a:cubicBezTo>
                  <a:pt x="212" y="118"/>
                  <a:pt x="211" y="117"/>
                  <a:pt x="211" y="117"/>
                </a:cubicBezTo>
                <a:cubicBezTo>
                  <a:pt x="210" y="116"/>
                  <a:pt x="210" y="115"/>
                  <a:pt x="209" y="114"/>
                </a:cubicBezTo>
                <a:cubicBezTo>
                  <a:pt x="207" y="112"/>
                  <a:pt x="206" y="111"/>
                  <a:pt x="204" y="110"/>
                </a:cubicBezTo>
                <a:cubicBezTo>
                  <a:pt x="203" y="109"/>
                  <a:pt x="202" y="108"/>
                  <a:pt x="201" y="107"/>
                </a:cubicBezTo>
                <a:cubicBezTo>
                  <a:pt x="200" y="106"/>
                  <a:pt x="199" y="105"/>
                  <a:pt x="198" y="104"/>
                </a:cubicBezTo>
                <a:cubicBezTo>
                  <a:pt x="198" y="103"/>
                  <a:pt x="197" y="103"/>
                  <a:pt x="197" y="103"/>
                </a:cubicBezTo>
                <a:cubicBezTo>
                  <a:pt x="196" y="103"/>
                  <a:pt x="195" y="103"/>
                  <a:pt x="195" y="102"/>
                </a:cubicBezTo>
                <a:cubicBezTo>
                  <a:pt x="194" y="102"/>
                  <a:pt x="194" y="102"/>
                  <a:pt x="194" y="102"/>
                </a:cubicBezTo>
                <a:cubicBezTo>
                  <a:pt x="193" y="101"/>
                  <a:pt x="193" y="101"/>
                  <a:pt x="192" y="101"/>
                </a:cubicBezTo>
                <a:cubicBezTo>
                  <a:pt x="192" y="101"/>
                  <a:pt x="192" y="100"/>
                  <a:pt x="192" y="100"/>
                </a:cubicBezTo>
                <a:cubicBezTo>
                  <a:pt x="191" y="100"/>
                  <a:pt x="190" y="99"/>
                  <a:pt x="189" y="99"/>
                </a:cubicBezTo>
                <a:cubicBezTo>
                  <a:pt x="189" y="99"/>
                  <a:pt x="188" y="98"/>
                  <a:pt x="187" y="98"/>
                </a:cubicBezTo>
                <a:cubicBezTo>
                  <a:pt x="187" y="98"/>
                  <a:pt x="187" y="98"/>
                  <a:pt x="186" y="97"/>
                </a:cubicBezTo>
                <a:cubicBezTo>
                  <a:pt x="186" y="97"/>
                  <a:pt x="186" y="97"/>
                  <a:pt x="185" y="96"/>
                </a:cubicBezTo>
                <a:cubicBezTo>
                  <a:pt x="185" y="96"/>
                  <a:pt x="184" y="96"/>
                  <a:pt x="184" y="96"/>
                </a:cubicBezTo>
                <a:cubicBezTo>
                  <a:pt x="184" y="96"/>
                  <a:pt x="183" y="95"/>
                  <a:pt x="183" y="95"/>
                </a:cubicBezTo>
                <a:cubicBezTo>
                  <a:pt x="182" y="95"/>
                  <a:pt x="181" y="94"/>
                  <a:pt x="180" y="94"/>
                </a:cubicBezTo>
                <a:cubicBezTo>
                  <a:pt x="180" y="94"/>
                  <a:pt x="180" y="94"/>
                  <a:pt x="180" y="94"/>
                </a:cubicBezTo>
                <a:cubicBezTo>
                  <a:pt x="179" y="93"/>
                  <a:pt x="179" y="93"/>
                  <a:pt x="178" y="93"/>
                </a:cubicBezTo>
                <a:cubicBezTo>
                  <a:pt x="178" y="93"/>
                  <a:pt x="178" y="93"/>
                  <a:pt x="178" y="93"/>
                </a:cubicBezTo>
                <a:cubicBezTo>
                  <a:pt x="177" y="93"/>
                  <a:pt x="177" y="93"/>
                  <a:pt x="177" y="93"/>
                </a:cubicBezTo>
                <a:cubicBezTo>
                  <a:pt x="176" y="92"/>
                  <a:pt x="174" y="92"/>
                  <a:pt x="172" y="92"/>
                </a:cubicBezTo>
                <a:cubicBezTo>
                  <a:pt x="171" y="92"/>
                  <a:pt x="170" y="92"/>
                  <a:pt x="168" y="92"/>
                </a:cubicBezTo>
                <a:cubicBezTo>
                  <a:pt x="168" y="92"/>
                  <a:pt x="168" y="91"/>
                  <a:pt x="168" y="91"/>
                </a:cubicBezTo>
                <a:cubicBezTo>
                  <a:pt x="167" y="91"/>
                  <a:pt x="166" y="92"/>
                  <a:pt x="166" y="92"/>
                </a:cubicBezTo>
                <a:cubicBezTo>
                  <a:pt x="165" y="92"/>
                  <a:pt x="165" y="91"/>
                  <a:pt x="165" y="91"/>
                </a:cubicBezTo>
                <a:cubicBezTo>
                  <a:pt x="162" y="90"/>
                  <a:pt x="157" y="91"/>
                  <a:pt x="155" y="92"/>
                </a:cubicBezTo>
                <a:cubicBezTo>
                  <a:pt x="154" y="92"/>
                  <a:pt x="153" y="92"/>
                  <a:pt x="152" y="93"/>
                </a:cubicBezTo>
                <a:cubicBezTo>
                  <a:pt x="152" y="93"/>
                  <a:pt x="152" y="92"/>
                  <a:pt x="151" y="93"/>
                </a:cubicBezTo>
                <a:cubicBezTo>
                  <a:pt x="151" y="93"/>
                  <a:pt x="150" y="94"/>
                  <a:pt x="149" y="94"/>
                </a:cubicBezTo>
                <a:cubicBezTo>
                  <a:pt x="149" y="94"/>
                  <a:pt x="148" y="95"/>
                  <a:pt x="147" y="95"/>
                </a:cubicBezTo>
                <a:cubicBezTo>
                  <a:pt x="147" y="95"/>
                  <a:pt x="147" y="95"/>
                  <a:pt x="147" y="96"/>
                </a:cubicBezTo>
                <a:cubicBezTo>
                  <a:pt x="146" y="96"/>
                  <a:pt x="145" y="96"/>
                  <a:pt x="144" y="9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4" y="97"/>
                  <a:pt x="143" y="96"/>
                  <a:pt x="143" y="96"/>
                </a:cubicBezTo>
                <a:cubicBezTo>
                  <a:pt x="142" y="97"/>
                  <a:pt x="142" y="98"/>
                  <a:pt x="141" y="99"/>
                </a:cubicBezTo>
                <a:cubicBezTo>
                  <a:pt x="141" y="99"/>
                  <a:pt x="140" y="99"/>
                  <a:pt x="139" y="100"/>
                </a:cubicBezTo>
                <a:cubicBezTo>
                  <a:pt x="139" y="100"/>
                  <a:pt x="138" y="101"/>
                  <a:pt x="138" y="101"/>
                </a:cubicBezTo>
                <a:cubicBezTo>
                  <a:pt x="137" y="101"/>
                  <a:pt x="137" y="102"/>
                  <a:pt x="138" y="102"/>
                </a:cubicBezTo>
                <a:cubicBezTo>
                  <a:pt x="138" y="103"/>
                  <a:pt x="137" y="103"/>
                  <a:pt x="137" y="103"/>
                </a:cubicBezTo>
                <a:cubicBezTo>
                  <a:pt x="140" y="103"/>
                  <a:pt x="144" y="99"/>
                  <a:pt x="147" y="98"/>
                </a:cubicBezTo>
                <a:cubicBezTo>
                  <a:pt x="149" y="98"/>
                  <a:pt x="149" y="98"/>
                  <a:pt x="150" y="97"/>
                </a:cubicBezTo>
                <a:cubicBezTo>
                  <a:pt x="151" y="97"/>
                  <a:pt x="152" y="97"/>
                  <a:pt x="152" y="97"/>
                </a:cubicBezTo>
                <a:cubicBezTo>
                  <a:pt x="153" y="97"/>
                  <a:pt x="153" y="96"/>
                  <a:pt x="153" y="96"/>
                </a:cubicBezTo>
                <a:cubicBezTo>
                  <a:pt x="154" y="95"/>
                  <a:pt x="155" y="96"/>
                  <a:pt x="156" y="96"/>
                </a:cubicBezTo>
                <a:cubicBezTo>
                  <a:pt x="156" y="95"/>
                  <a:pt x="156" y="95"/>
                  <a:pt x="156" y="95"/>
                </a:cubicBezTo>
                <a:cubicBezTo>
                  <a:pt x="158" y="94"/>
                  <a:pt x="160" y="95"/>
                  <a:pt x="162" y="95"/>
                </a:cubicBezTo>
                <a:cubicBezTo>
                  <a:pt x="164" y="95"/>
                  <a:pt x="165" y="95"/>
                  <a:pt x="167" y="95"/>
                </a:cubicBezTo>
                <a:cubicBezTo>
                  <a:pt x="168" y="95"/>
                  <a:pt x="169" y="96"/>
                  <a:pt x="170" y="96"/>
                </a:cubicBezTo>
                <a:cubicBezTo>
                  <a:pt x="173" y="96"/>
                  <a:pt x="176" y="96"/>
                  <a:pt x="177" y="97"/>
                </a:cubicBezTo>
                <a:cubicBezTo>
                  <a:pt x="177" y="97"/>
                  <a:pt x="177" y="98"/>
                  <a:pt x="178" y="98"/>
                </a:cubicBezTo>
                <a:cubicBezTo>
                  <a:pt x="178" y="98"/>
                  <a:pt x="180" y="98"/>
                  <a:pt x="180" y="99"/>
                </a:cubicBezTo>
                <a:cubicBezTo>
                  <a:pt x="181" y="99"/>
                  <a:pt x="181" y="100"/>
                  <a:pt x="181" y="100"/>
                </a:cubicBezTo>
                <a:cubicBezTo>
                  <a:pt x="182" y="100"/>
                  <a:pt x="182" y="100"/>
                  <a:pt x="183" y="100"/>
                </a:cubicBezTo>
                <a:cubicBezTo>
                  <a:pt x="183" y="101"/>
                  <a:pt x="184" y="101"/>
                  <a:pt x="184" y="101"/>
                </a:cubicBezTo>
                <a:cubicBezTo>
                  <a:pt x="184" y="102"/>
                  <a:pt x="185" y="102"/>
                  <a:pt x="185" y="102"/>
                </a:cubicBezTo>
                <a:cubicBezTo>
                  <a:pt x="187" y="102"/>
                  <a:pt x="189" y="104"/>
                  <a:pt x="190" y="105"/>
                </a:cubicBezTo>
                <a:cubicBezTo>
                  <a:pt x="190" y="105"/>
                  <a:pt x="191" y="105"/>
                  <a:pt x="191" y="105"/>
                </a:cubicBezTo>
                <a:cubicBezTo>
                  <a:pt x="191" y="105"/>
                  <a:pt x="191" y="106"/>
                  <a:pt x="192" y="106"/>
                </a:cubicBezTo>
                <a:cubicBezTo>
                  <a:pt x="192" y="106"/>
                  <a:pt x="192" y="106"/>
                  <a:pt x="193" y="106"/>
                </a:cubicBezTo>
                <a:cubicBezTo>
                  <a:pt x="193" y="106"/>
                  <a:pt x="193" y="107"/>
                  <a:pt x="193" y="107"/>
                </a:cubicBezTo>
                <a:cubicBezTo>
                  <a:pt x="194" y="107"/>
                  <a:pt x="194" y="107"/>
                  <a:pt x="195" y="107"/>
                </a:cubicBezTo>
                <a:cubicBezTo>
                  <a:pt x="195" y="107"/>
                  <a:pt x="195" y="108"/>
                  <a:pt x="196" y="109"/>
                </a:cubicBezTo>
                <a:cubicBezTo>
                  <a:pt x="196" y="109"/>
                  <a:pt x="197" y="109"/>
                  <a:pt x="197" y="110"/>
                </a:cubicBezTo>
                <a:cubicBezTo>
                  <a:pt x="198" y="110"/>
                  <a:pt x="198" y="110"/>
                  <a:pt x="198" y="111"/>
                </a:cubicBezTo>
                <a:cubicBezTo>
                  <a:pt x="199" y="111"/>
                  <a:pt x="199" y="111"/>
                  <a:pt x="200" y="112"/>
                </a:cubicBezTo>
                <a:cubicBezTo>
                  <a:pt x="200" y="112"/>
                  <a:pt x="200" y="112"/>
                  <a:pt x="200" y="113"/>
                </a:cubicBezTo>
                <a:cubicBezTo>
                  <a:pt x="201" y="113"/>
                  <a:pt x="201" y="113"/>
                  <a:pt x="201" y="113"/>
                </a:cubicBezTo>
                <a:cubicBezTo>
                  <a:pt x="202" y="114"/>
                  <a:pt x="202" y="114"/>
                  <a:pt x="203" y="114"/>
                </a:cubicBezTo>
                <a:cubicBezTo>
                  <a:pt x="203" y="115"/>
                  <a:pt x="204" y="116"/>
                  <a:pt x="204" y="116"/>
                </a:cubicBezTo>
                <a:cubicBezTo>
                  <a:pt x="204" y="116"/>
                  <a:pt x="205" y="117"/>
                  <a:pt x="205" y="117"/>
                </a:cubicBezTo>
                <a:cubicBezTo>
                  <a:pt x="205" y="117"/>
                  <a:pt x="206" y="118"/>
                  <a:pt x="206" y="118"/>
                </a:cubicBezTo>
                <a:cubicBezTo>
                  <a:pt x="207" y="119"/>
                  <a:pt x="208" y="120"/>
                  <a:pt x="208" y="120"/>
                </a:cubicBezTo>
                <a:cubicBezTo>
                  <a:pt x="208" y="120"/>
                  <a:pt x="208" y="121"/>
                  <a:pt x="208" y="121"/>
                </a:cubicBezTo>
                <a:cubicBezTo>
                  <a:pt x="208" y="122"/>
                  <a:pt x="209" y="122"/>
                  <a:pt x="209" y="122"/>
                </a:cubicBezTo>
                <a:cubicBezTo>
                  <a:pt x="210" y="123"/>
                  <a:pt x="209" y="124"/>
                  <a:pt x="211" y="124"/>
                </a:cubicBezTo>
                <a:cubicBezTo>
                  <a:pt x="210" y="126"/>
                  <a:pt x="211" y="127"/>
                  <a:pt x="212" y="127"/>
                </a:cubicBezTo>
                <a:cubicBezTo>
                  <a:pt x="212" y="127"/>
                  <a:pt x="212" y="128"/>
                  <a:pt x="213" y="129"/>
                </a:cubicBezTo>
                <a:cubicBezTo>
                  <a:pt x="213" y="129"/>
                  <a:pt x="214" y="130"/>
                  <a:pt x="214" y="130"/>
                </a:cubicBezTo>
                <a:cubicBezTo>
                  <a:pt x="214" y="130"/>
                  <a:pt x="214" y="131"/>
                  <a:pt x="214" y="132"/>
                </a:cubicBezTo>
                <a:cubicBezTo>
                  <a:pt x="215" y="132"/>
                  <a:pt x="215" y="132"/>
                  <a:pt x="215" y="132"/>
                </a:cubicBezTo>
                <a:cubicBezTo>
                  <a:pt x="216" y="133"/>
                  <a:pt x="216" y="134"/>
                  <a:pt x="216" y="135"/>
                </a:cubicBezTo>
                <a:cubicBezTo>
                  <a:pt x="216" y="135"/>
                  <a:pt x="217" y="136"/>
                  <a:pt x="217" y="136"/>
                </a:cubicBezTo>
                <a:cubicBezTo>
                  <a:pt x="218" y="138"/>
                  <a:pt x="218" y="140"/>
                  <a:pt x="219" y="141"/>
                </a:cubicBezTo>
                <a:cubicBezTo>
                  <a:pt x="219" y="141"/>
                  <a:pt x="219" y="141"/>
                  <a:pt x="219" y="142"/>
                </a:cubicBezTo>
                <a:cubicBezTo>
                  <a:pt x="220" y="143"/>
                  <a:pt x="221" y="145"/>
                  <a:pt x="221" y="146"/>
                </a:cubicBezTo>
                <a:cubicBezTo>
                  <a:pt x="221" y="147"/>
                  <a:pt x="222" y="147"/>
                  <a:pt x="222" y="147"/>
                </a:cubicBezTo>
                <a:cubicBezTo>
                  <a:pt x="222" y="147"/>
                  <a:pt x="222" y="148"/>
                  <a:pt x="222" y="148"/>
                </a:cubicBezTo>
                <a:cubicBezTo>
                  <a:pt x="222" y="149"/>
                  <a:pt x="222" y="149"/>
                  <a:pt x="223" y="150"/>
                </a:cubicBezTo>
                <a:cubicBezTo>
                  <a:pt x="223" y="151"/>
                  <a:pt x="223" y="152"/>
                  <a:pt x="224" y="153"/>
                </a:cubicBezTo>
                <a:cubicBezTo>
                  <a:pt x="224" y="154"/>
                  <a:pt x="224" y="155"/>
                  <a:pt x="224" y="155"/>
                </a:cubicBezTo>
                <a:cubicBezTo>
                  <a:pt x="224" y="155"/>
                  <a:pt x="225" y="155"/>
                  <a:pt x="225" y="155"/>
                </a:cubicBezTo>
                <a:cubicBezTo>
                  <a:pt x="225" y="156"/>
                  <a:pt x="225" y="157"/>
                  <a:pt x="225" y="158"/>
                </a:cubicBezTo>
                <a:cubicBezTo>
                  <a:pt x="226" y="159"/>
                  <a:pt x="226" y="161"/>
                  <a:pt x="227" y="162"/>
                </a:cubicBezTo>
                <a:cubicBezTo>
                  <a:pt x="227" y="163"/>
                  <a:pt x="227" y="164"/>
                  <a:pt x="228" y="164"/>
                </a:cubicBezTo>
                <a:cubicBezTo>
                  <a:pt x="228" y="165"/>
                  <a:pt x="228" y="166"/>
                  <a:pt x="228" y="166"/>
                </a:cubicBezTo>
                <a:cubicBezTo>
                  <a:pt x="228" y="167"/>
                  <a:pt x="229" y="167"/>
                  <a:pt x="229" y="167"/>
                </a:cubicBezTo>
                <a:cubicBezTo>
                  <a:pt x="229" y="169"/>
                  <a:pt x="229" y="170"/>
                  <a:pt x="230" y="172"/>
                </a:cubicBezTo>
                <a:cubicBezTo>
                  <a:pt x="230" y="173"/>
                  <a:pt x="230" y="173"/>
                  <a:pt x="230" y="173"/>
                </a:cubicBezTo>
                <a:cubicBezTo>
                  <a:pt x="230" y="174"/>
                  <a:pt x="231" y="175"/>
                  <a:pt x="231" y="176"/>
                </a:cubicBezTo>
                <a:cubicBezTo>
                  <a:pt x="231" y="177"/>
                  <a:pt x="232" y="178"/>
                  <a:pt x="232" y="179"/>
                </a:cubicBezTo>
                <a:cubicBezTo>
                  <a:pt x="232" y="179"/>
                  <a:pt x="232" y="179"/>
                  <a:pt x="232" y="179"/>
                </a:cubicBezTo>
                <a:cubicBezTo>
                  <a:pt x="232" y="180"/>
                  <a:pt x="232" y="179"/>
                  <a:pt x="232" y="179"/>
                </a:cubicBezTo>
                <a:cubicBezTo>
                  <a:pt x="233" y="180"/>
                  <a:pt x="233" y="180"/>
                  <a:pt x="233" y="181"/>
                </a:cubicBezTo>
                <a:cubicBezTo>
                  <a:pt x="233" y="182"/>
                  <a:pt x="234" y="182"/>
                  <a:pt x="234" y="182"/>
                </a:cubicBezTo>
                <a:cubicBezTo>
                  <a:pt x="234" y="184"/>
                  <a:pt x="234" y="185"/>
                  <a:pt x="235" y="186"/>
                </a:cubicBezTo>
                <a:cubicBezTo>
                  <a:pt x="235" y="187"/>
                  <a:pt x="236" y="188"/>
                  <a:pt x="236" y="189"/>
                </a:cubicBezTo>
                <a:cubicBezTo>
                  <a:pt x="236" y="190"/>
                  <a:pt x="236" y="190"/>
                  <a:pt x="236" y="191"/>
                </a:cubicBezTo>
                <a:cubicBezTo>
                  <a:pt x="236" y="191"/>
                  <a:pt x="236" y="191"/>
                  <a:pt x="236" y="191"/>
                </a:cubicBezTo>
                <a:cubicBezTo>
                  <a:pt x="236" y="192"/>
                  <a:pt x="237" y="191"/>
                  <a:pt x="237" y="192"/>
                </a:cubicBezTo>
                <a:cubicBezTo>
                  <a:pt x="237" y="192"/>
                  <a:pt x="237" y="193"/>
                  <a:pt x="237" y="194"/>
                </a:cubicBezTo>
                <a:cubicBezTo>
                  <a:pt x="237" y="194"/>
                  <a:pt x="238" y="194"/>
                  <a:pt x="238" y="194"/>
                </a:cubicBezTo>
                <a:cubicBezTo>
                  <a:pt x="238" y="194"/>
                  <a:pt x="237" y="195"/>
                  <a:pt x="237" y="195"/>
                </a:cubicBezTo>
                <a:cubicBezTo>
                  <a:pt x="237" y="197"/>
                  <a:pt x="238" y="199"/>
                  <a:pt x="238" y="200"/>
                </a:cubicBezTo>
                <a:cubicBezTo>
                  <a:pt x="238" y="203"/>
                  <a:pt x="238" y="207"/>
                  <a:pt x="238" y="210"/>
                </a:cubicBezTo>
                <a:cubicBezTo>
                  <a:pt x="238" y="211"/>
                  <a:pt x="239" y="213"/>
                  <a:pt x="239" y="213"/>
                </a:cubicBezTo>
                <a:cubicBezTo>
                  <a:pt x="239" y="214"/>
                  <a:pt x="238" y="213"/>
                  <a:pt x="238" y="214"/>
                </a:cubicBezTo>
                <a:cubicBezTo>
                  <a:pt x="238" y="215"/>
                  <a:pt x="239" y="215"/>
                  <a:pt x="239" y="215"/>
                </a:cubicBezTo>
                <a:cubicBezTo>
                  <a:pt x="239" y="218"/>
                  <a:pt x="239" y="222"/>
                  <a:pt x="239" y="224"/>
                </a:cubicBezTo>
                <a:cubicBezTo>
                  <a:pt x="239" y="226"/>
                  <a:pt x="238" y="227"/>
                  <a:pt x="237" y="229"/>
                </a:cubicBezTo>
                <a:cubicBezTo>
                  <a:pt x="237" y="230"/>
                  <a:pt x="237" y="232"/>
                  <a:pt x="237" y="234"/>
                </a:cubicBezTo>
                <a:cubicBezTo>
                  <a:pt x="236" y="234"/>
                  <a:pt x="235" y="236"/>
                  <a:pt x="235" y="236"/>
                </a:cubicBezTo>
                <a:cubicBezTo>
                  <a:pt x="235" y="237"/>
                  <a:pt x="235" y="237"/>
                  <a:pt x="235" y="237"/>
                </a:cubicBezTo>
                <a:cubicBezTo>
                  <a:pt x="235" y="238"/>
                  <a:pt x="235" y="239"/>
                  <a:pt x="234" y="241"/>
                </a:cubicBezTo>
                <a:cubicBezTo>
                  <a:pt x="234" y="241"/>
                  <a:pt x="234" y="241"/>
                  <a:pt x="234" y="241"/>
                </a:cubicBezTo>
                <a:cubicBezTo>
                  <a:pt x="233" y="243"/>
                  <a:pt x="234" y="244"/>
                  <a:pt x="233" y="244"/>
                </a:cubicBezTo>
                <a:cubicBezTo>
                  <a:pt x="233" y="244"/>
                  <a:pt x="233" y="245"/>
                  <a:pt x="233" y="245"/>
                </a:cubicBezTo>
                <a:cubicBezTo>
                  <a:pt x="233" y="245"/>
                  <a:pt x="232" y="245"/>
                  <a:pt x="232" y="245"/>
                </a:cubicBezTo>
                <a:cubicBezTo>
                  <a:pt x="232" y="245"/>
                  <a:pt x="233" y="246"/>
                  <a:pt x="232" y="246"/>
                </a:cubicBezTo>
                <a:cubicBezTo>
                  <a:pt x="232" y="246"/>
                  <a:pt x="232" y="246"/>
                  <a:pt x="231" y="246"/>
                </a:cubicBezTo>
                <a:cubicBezTo>
                  <a:pt x="231" y="247"/>
                  <a:pt x="231" y="248"/>
                  <a:pt x="231" y="248"/>
                </a:cubicBezTo>
                <a:cubicBezTo>
                  <a:pt x="231" y="248"/>
                  <a:pt x="231" y="248"/>
                  <a:pt x="230" y="248"/>
                </a:cubicBezTo>
                <a:cubicBezTo>
                  <a:pt x="230" y="248"/>
                  <a:pt x="231" y="249"/>
                  <a:pt x="230" y="249"/>
                </a:cubicBezTo>
                <a:cubicBezTo>
                  <a:pt x="230" y="249"/>
                  <a:pt x="230" y="250"/>
                  <a:pt x="230" y="250"/>
                </a:cubicBezTo>
                <a:cubicBezTo>
                  <a:pt x="229" y="250"/>
                  <a:pt x="228" y="251"/>
                  <a:pt x="228" y="252"/>
                </a:cubicBezTo>
                <a:cubicBezTo>
                  <a:pt x="227" y="252"/>
                  <a:pt x="225" y="252"/>
                  <a:pt x="225" y="252"/>
                </a:cubicBezTo>
                <a:cubicBezTo>
                  <a:pt x="223" y="254"/>
                  <a:pt x="222" y="256"/>
                  <a:pt x="221" y="257"/>
                </a:cubicBezTo>
                <a:cubicBezTo>
                  <a:pt x="221" y="257"/>
                  <a:pt x="221" y="257"/>
                  <a:pt x="221" y="258"/>
                </a:cubicBezTo>
                <a:cubicBezTo>
                  <a:pt x="221" y="258"/>
                  <a:pt x="220" y="257"/>
                  <a:pt x="220" y="258"/>
                </a:cubicBezTo>
                <a:cubicBezTo>
                  <a:pt x="220" y="258"/>
                  <a:pt x="220" y="258"/>
                  <a:pt x="220" y="259"/>
                </a:cubicBezTo>
                <a:cubicBezTo>
                  <a:pt x="219" y="260"/>
                  <a:pt x="218" y="261"/>
                  <a:pt x="217" y="262"/>
                </a:cubicBezTo>
                <a:cubicBezTo>
                  <a:pt x="217" y="262"/>
                  <a:pt x="216" y="263"/>
                  <a:pt x="215" y="263"/>
                </a:cubicBezTo>
                <a:cubicBezTo>
                  <a:pt x="215" y="264"/>
                  <a:pt x="214" y="265"/>
                  <a:pt x="214" y="266"/>
                </a:cubicBezTo>
                <a:cubicBezTo>
                  <a:pt x="213" y="267"/>
                  <a:pt x="211" y="268"/>
                  <a:pt x="210" y="268"/>
                </a:cubicBezTo>
                <a:cubicBezTo>
                  <a:pt x="210" y="269"/>
                  <a:pt x="209" y="269"/>
                  <a:pt x="209" y="270"/>
                </a:cubicBezTo>
                <a:cubicBezTo>
                  <a:pt x="208" y="270"/>
                  <a:pt x="207" y="270"/>
                  <a:pt x="207" y="271"/>
                </a:cubicBezTo>
                <a:cubicBezTo>
                  <a:pt x="206" y="271"/>
                  <a:pt x="206" y="272"/>
                  <a:pt x="206" y="272"/>
                </a:cubicBezTo>
                <a:cubicBezTo>
                  <a:pt x="206" y="272"/>
                  <a:pt x="205" y="272"/>
                  <a:pt x="205" y="272"/>
                </a:cubicBezTo>
                <a:cubicBezTo>
                  <a:pt x="205" y="272"/>
                  <a:pt x="205" y="273"/>
                  <a:pt x="204" y="273"/>
                </a:cubicBezTo>
                <a:cubicBezTo>
                  <a:pt x="204" y="273"/>
                  <a:pt x="203" y="273"/>
                  <a:pt x="203" y="273"/>
                </a:cubicBezTo>
                <a:cubicBezTo>
                  <a:pt x="203" y="273"/>
                  <a:pt x="201" y="274"/>
                  <a:pt x="201" y="274"/>
                </a:cubicBezTo>
                <a:cubicBezTo>
                  <a:pt x="200" y="274"/>
                  <a:pt x="199" y="274"/>
                  <a:pt x="198" y="274"/>
                </a:cubicBezTo>
                <a:cubicBezTo>
                  <a:pt x="198" y="274"/>
                  <a:pt x="197" y="275"/>
                  <a:pt x="197" y="275"/>
                </a:cubicBezTo>
                <a:cubicBezTo>
                  <a:pt x="197" y="275"/>
                  <a:pt x="196" y="275"/>
                  <a:pt x="196" y="276"/>
                </a:cubicBezTo>
                <a:cubicBezTo>
                  <a:pt x="195" y="276"/>
                  <a:pt x="194" y="276"/>
                  <a:pt x="193" y="277"/>
                </a:cubicBezTo>
                <a:cubicBezTo>
                  <a:pt x="189" y="277"/>
                  <a:pt x="184" y="276"/>
                  <a:pt x="180" y="276"/>
                </a:cubicBezTo>
                <a:cubicBezTo>
                  <a:pt x="179" y="276"/>
                  <a:pt x="178" y="276"/>
                  <a:pt x="177" y="276"/>
                </a:cubicBezTo>
                <a:cubicBezTo>
                  <a:pt x="175" y="276"/>
                  <a:pt x="175" y="276"/>
                  <a:pt x="174" y="276"/>
                </a:cubicBezTo>
                <a:cubicBezTo>
                  <a:pt x="172" y="275"/>
                  <a:pt x="169" y="274"/>
                  <a:pt x="167" y="275"/>
                </a:cubicBezTo>
                <a:cubicBezTo>
                  <a:pt x="165" y="275"/>
                  <a:pt x="166" y="273"/>
                  <a:pt x="164" y="274"/>
                </a:cubicBezTo>
                <a:cubicBezTo>
                  <a:pt x="162" y="274"/>
                  <a:pt x="161" y="275"/>
                  <a:pt x="160" y="276"/>
                </a:cubicBezTo>
                <a:cubicBezTo>
                  <a:pt x="159" y="276"/>
                  <a:pt x="157" y="277"/>
                  <a:pt x="157" y="277"/>
                </a:cubicBezTo>
                <a:cubicBezTo>
                  <a:pt x="156" y="277"/>
                  <a:pt x="156" y="277"/>
                  <a:pt x="156" y="278"/>
                </a:cubicBezTo>
                <a:cubicBezTo>
                  <a:pt x="155" y="278"/>
                  <a:pt x="154" y="279"/>
                  <a:pt x="154" y="279"/>
                </a:cubicBezTo>
                <a:cubicBezTo>
                  <a:pt x="153" y="280"/>
                  <a:pt x="152" y="280"/>
                  <a:pt x="151" y="280"/>
                </a:cubicBezTo>
                <a:cubicBezTo>
                  <a:pt x="151" y="281"/>
                  <a:pt x="151" y="282"/>
                  <a:pt x="150" y="283"/>
                </a:cubicBezTo>
                <a:cubicBezTo>
                  <a:pt x="150" y="284"/>
                  <a:pt x="150" y="284"/>
                  <a:pt x="149" y="284"/>
                </a:cubicBezTo>
                <a:cubicBezTo>
                  <a:pt x="149" y="285"/>
                  <a:pt x="149" y="286"/>
                  <a:pt x="149" y="286"/>
                </a:cubicBezTo>
                <a:cubicBezTo>
                  <a:pt x="149" y="286"/>
                  <a:pt x="148" y="287"/>
                  <a:pt x="148" y="287"/>
                </a:cubicBezTo>
                <a:cubicBezTo>
                  <a:pt x="148" y="287"/>
                  <a:pt x="148" y="288"/>
                  <a:pt x="148" y="288"/>
                </a:cubicBezTo>
                <a:cubicBezTo>
                  <a:pt x="148" y="288"/>
                  <a:pt x="147" y="288"/>
                  <a:pt x="147" y="289"/>
                </a:cubicBezTo>
                <a:cubicBezTo>
                  <a:pt x="146" y="289"/>
                  <a:pt x="147" y="289"/>
                  <a:pt x="147" y="290"/>
                </a:cubicBezTo>
                <a:cubicBezTo>
                  <a:pt x="146" y="290"/>
                  <a:pt x="146" y="290"/>
                  <a:pt x="146" y="291"/>
                </a:cubicBezTo>
                <a:cubicBezTo>
                  <a:pt x="145" y="292"/>
                  <a:pt x="144" y="292"/>
                  <a:pt x="143" y="293"/>
                </a:cubicBezTo>
                <a:cubicBezTo>
                  <a:pt x="143" y="293"/>
                  <a:pt x="142" y="293"/>
                  <a:pt x="142" y="294"/>
                </a:cubicBezTo>
                <a:cubicBezTo>
                  <a:pt x="141" y="294"/>
                  <a:pt x="140" y="294"/>
                  <a:pt x="139" y="295"/>
                </a:cubicBezTo>
                <a:cubicBezTo>
                  <a:pt x="139" y="295"/>
                  <a:pt x="139" y="295"/>
                  <a:pt x="139" y="295"/>
                </a:cubicBezTo>
                <a:cubicBezTo>
                  <a:pt x="138" y="296"/>
                  <a:pt x="138" y="295"/>
                  <a:pt x="138" y="295"/>
                </a:cubicBezTo>
                <a:cubicBezTo>
                  <a:pt x="138" y="296"/>
                  <a:pt x="137" y="296"/>
                  <a:pt x="137" y="296"/>
                </a:cubicBezTo>
                <a:cubicBezTo>
                  <a:pt x="136" y="297"/>
                  <a:pt x="136" y="297"/>
                  <a:pt x="135" y="297"/>
                </a:cubicBezTo>
                <a:cubicBezTo>
                  <a:pt x="135" y="297"/>
                  <a:pt x="135" y="298"/>
                  <a:pt x="134" y="298"/>
                </a:cubicBezTo>
                <a:cubicBezTo>
                  <a:pt x="130" y="299"/>
                  <a:pt x="127" y="301"/>
                  <a:pt x="121" y="300"/>
                </a:cubicBezTo>
                <a:cubicBezTo>
                  <a:pt x="121" y="300"/>
                  <a:pt x="119" y="299"/>
                  <a:pt x="118" y="299"/>
                </a:cubicBezTo>
                <a:cubicBezTo>
                  <a:pt x="118" y="299"/>
                  <a:pt x="118" y="299"/>
                  <a:pt x="118" y="299"/>
                </a:cubicBezTo>
                <a:cubicBezTo>
                  <a:pt x="116" y="298"/>
                  <a:pt x="114" y="298"/>
                  <a:pt x="113" y="298"/>
                </a:cubicBezTo>
                <a:cubicBezTo>
                  <a:pt x="111" y="297"/>
                  <a:pt x="110" y="297"/>
                  <a:pt x="109" y="297"/>
                </a:cubicBezTo>
                <a:cubicBezTo>
                  <a:pt x="108" y="296"/>
                  <a:pt x="107" y="296"/>
                  <a:pt x="105" y="295"/>
                </a:cubicBezTo>
                <a:cubicBezTo>
                  <a:pt x="104" y="295"/>
                  <a:pt x="101" y="295"/>
                  <a:pt x="101" y="294"/>
                </a:cubicBezTo>
                <a:cubicBezTo>
                  <a:pt x="101" y="294"/>
                  <a:pt x="100" y="294"/>
                  <a:pt x="99" y="294"/>
                </a:cubicBezTo>
                <a:cubicBezTo>
                  <a:pt x="99" y="294"/>
                  <a:pt x="99" y="294"/>
                  <a:pt x="99" y="294"/>
                </a:cubicBezTo>
                <a:cubicBezTo>
                  <a:pt x="98" y="293"/>
                  <a:pt x="97" y="294"/>
                  <a:pt x="96" y="294"/>
                </a:cubicBezTo>
                <a:cubicBezTo>
                  <a:pt x="96" y="294"/>
                  <a:pt x="95" y="293"/>
                  <a:pt x="95" y="293"/>
                </a:cubicBezTo>
                <a:cubicBezTo>
                  <a:pt x="94" y="292"/>
                  <a:pt x="93" y="292"/>
                  <a:pt x="93" y="292"/>
                </a:cubicBezTo>
                <a:cubicBezTo>
                  <a:pt x="91" y="291"/>
                  <a:pt x="87" y="289"/>
                  <a:pt x="86" y="289"/>
                </a:cubicBezTo>
                <a:cubicBezTo>
                  <a:pt x="85" y="289"/>
                  <a:pt x="86" y="288"/>
                  <a:pt x="85" y="288"/>
                </a:cubicBezTo>
                <a:cubicBezTo>
                  <a:pt x="85" y="288"/>
                  <a:pt x="84" y="288"/>
                  <a:pt x="83" y="288"/>
                </a:cubicBezTo>
                <a:cubicBezTo>
                  <a:pt x="81" y="287"/>
                  <a:pt x="79" y="286"/>
                  <a:pt x="77" y="285"/>
                </a:cubicBezTo>
                <a:cubicBezTo>
                  <a:pt x="77" y="285"/>
                  <a:pt x="76" y="284"/>
                  <a:pt x="76" y="284"/>
                </a:cubicBezTo>
                <a:cubicBezTo>
                  <a:pt x="75" y="284"/>
                  <a:pt x="73" y="283"/>
                  <a:pt x="73" y="283"/>
                </a:cubicBezTo>
                <a:cubicBezTo>
                  <a:pt x="72" y="282"/>
                  <a:pt x="72" y="282"/>
                  <a:pt x="71" y="282"/>
                </a:cubicBezTo>
                <a:cubicBezTo>
                  <a:pt x="70" y="281"/>
                  <a:pt x="70" y="281"/>
                  <a:pt x="69" y="281"/>
                </a:cubicBezTo>
                <a:cubicBezTo>
                  <a:pt x="69" y="281"/>
                  <a:pt x="69" y="281"/>
                  <a:pt x="69" y="280"/>
                </a:cubicBezTo>
                <a:cubicBezTo>
                  <a:pt x="68" y="280"/>
                  <a:pt x="68" y="280"/>
                  <a:pt x="67" y="280"/>
                </a:cubicBezTo>
                <a:cubicBezTo>
                  <a:pt x="66" y="280"/>
                  <a:pt x="66" y="279"/>
                  <a:pt x="65" y="278"/>
                </a:cubicBezTo>
                <a:cubicBezTo>
                  <a:pt x="64" y="277"/>
                  <a:pt x="64" y="277"/>
                  <a:pt x="63" y="277"/>
                </a:cubicBezTo>
                <a:cubicBezTo>
                  <a:pt x="62" y="277"/>
                  <a:pt x="62" y="275"/>
                  <a:pt x="62" y="275"/>
                </a:cubicBezTo>
                <a:cubicBezTo>
                  <a:pt x="61" y="274"/>
                  <a:pt x="59" y="274"/>
                  <a:pt x="59" y="274"/>
                </a:cubicBezTo>
                <a:cubicBezTo>
                  <a:pt x="59" y="274"/>
                  <a:pt x="58" y="273"/>
                  <a:pt x="58" y="273"/>
                </a:cubicBezTo>
                <a:cubicBezTo>
                  <a:pt x="58" y="273"/>
                  <a:pt x="58" y="273"/>
                  <a:pt x="58" y="273"/>
                </a:cubicBezTo>
                <a:cubicBezTo>
                  <a:pt x="58" y="273"/>
                  <a:pt x="58" y="272"/>
                  <a:pt x="58" y="272"/>
                </a:cubicBezTo>
                <a:cubicBezTo>
                  <a:pt x="57" y="272"/>
                  <a:pt x="57" y="272"/>
                  <a:pt x="56" y="272"/>
                </a:cubicBezTo>
                <a:cubicBezTo>
                  <a:pt x="56" y="272"/>
                  <a:pt x="56" y="271"/>
                  <a:pt x="55" y="271"/>
                </a:cubicBezTo>
                <a:cubicBezTo>
                  <a:pt x="54" y="270"/>
                  <a:pt x="54" y="269"/>
                  <a:pt x="53" y="269"/>
                </a:cubicBezTo>
                <a:cubicBezTo>
                  <a:pt x="50" y="267"/>
                  <a:pt x="47" y="264"/>
                  <a:pt x="46" y="261"/>
                </a:cubicBezTo>
                <a:cubicBezTo>
                  <a:pt x="45" y="260"/>
                  <a:pt x="45" y="259"/>
                  <a:pt x="44" y="259"/>
                </a:cubicBezTo>
                <a:cubicBezTo>
                  <a:pt x="43" y="258"/>
                  <a:pt x="43" y="256"/>
                  <a:pt x="43" y="256"/>
                </a:cubicBezTo>
                <a:cubicBezTo>
                  <a:pt x="42" y="255"/>
                  <a:pt x="41" y="255"/>
                  <a:pt x="41" y="255"/>
                </a:cubicBezTo>
                <a:cubicBezTo>
                  <a:pt x="41" y="254"/>
                  <a:pt x="41" y="254"/>
                  <a:pt x="41" y="253"/>
                </a:cubicBezTo>
                <a:cubicBezTo>
                  <a:pt x="40" y="252"/>
                  <a:pt x="38" y="251"/>
                  <a:pt x="38" y="250"/>
                </a:cubicBezTo>
                <a:cubicBezTo>
                  <a:pt x="38" y="249"/>
                  <a:pt x="38" y="250"/>
                  <a:pt x="38" y="249"/>
                </a:cubicBezTo>
                <a:cubicBezTo>
                  <a:pt x="37" y="248"/>
                  <a:pt x="37" y="248"/>
                  <a:pt x="36" y="247"/>
                </a:cubicBezTo>
                <a:cubicBezTo>
                  <a:pt x="36" y="247"/>
                  <a:pt x="36" y="247"/>
                  <a:pt x="36" y="246"/>
                </a:cubicBezTo>
                <a:cubicBezTo>
                  <a:pt x="36" y="246"/>
                  <a:pt x="36" y="246"/>
                  <a:pt x="35" y="245"/>
                </a:cubicBezTo>
                <a:cubicBezTo>
                  <a:pt x="35" y="244"/>
                  <a:pt x="34" y="243"/>
                  <a:pt x="34" y="242"/>
                </a:cubicBezTo>
                <a:cubicBezTo>
                  <a:pt x="34" y="241"/>
                  <a:pt x="33" y="241"/>
                  <a:pt x="33" y="240"/>
                </a:cubicBezTo>
                <a:cubicBezTo>
                  <a:pt x="32" y="238"/>
                  <a:pt x="32" y="236"/>
                  <a:pt x="31" y="235"/>
                </a:cubicBezTo>
                <a:cubicBezTo>
                  <a:pt x="31" y="235"/>
                  <a:pt x="31" y="234"/>
                  <a:pt x="31" y="234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1" y="232"/>
                  <a:pt x="31" y="231"/>
                  <a:pt x="31" y="230"/>
                </a:cubicBezTo>
                <a:cubicBezTo>
                  <a:pt x="30" y="230"/>
                  <a:pt x="31" y="230"/>
                  <a:pt x="31" y="229"/>
                </a:cubicBezTo>
                <a:cubicBezTo>
                  <a:pt x="30" y="228"/>
                  <a:pt x="30" y="226"/>
                  <a:pt x="30" y="225"/>
                </a:cubicBezTo>
                <a:cubicBezTo>
                  <a:pt x="28" y="223"/>
                  <a:pt x="28" y="218"/>
                  <a:pt x="28" y="216"/>
                </a:cubicBezTo>
                <a:cubicBezTo>
                  <a:pt x="27" y="214"/>
                  <a:pt x="28" y="210"/>
                  <a:pt x="27" y="210"/>
                </a:cubicBezTo>
                <a:cubicBezTo>
                  <a:pt x="26" y="209"/>
                  <a:pt x="27" y="207"/>
                  <a:pt x="27" y="207"/>
                </a:cubicBezTo>
                <a:cubicBezTo>
                  <a:pt x="27" y="206"/>
                  <a:pt x="26" y="205"/>
                  <a:pt x="26" y="204"/>
                </a:cubicBezTo>
                <a:cubicBezTo>
                  <a:pt x="26" y="204"/>
                  <a:pt x="27" y="204"/>
                  <a:pt x="26" y="204"/>
                </a:cubicBezTo>
                <a:cubicBezTo>
                  <a:pt x="26" y="203"/>
                  <a:pt x="26" y="201"/>
                  <a:pt x="26" y="200"/>
                </a:cubicBezTo>
                <a:cubicBezTo>
                  <a:pt x="26" y="199"/>
                  <a:pt x="26" y="199"/>
                  <a:pt x="26" y="197"/>
                </a:cubicBezTo>
                <a:cubicBezTo>
                  <a:pt x="26" y="197"/>
                  <a:pt x="26" y="197"/>
                  <a:pt x="26" y="197"/>
                </a:cubicBezTo>
                <a:cubicBezTo>
                  <a:pt x="26" y="194"/>
                  <a:pt x="26" y="191"/>
                  <a:pt x="26" y="188"/>
                </a:cubicBezTo>
                <a:cubicBezTo>
                  <a:pt x="26" y="187"/>
                  <a:pt x="26" y="187"/>
                  <a:pt x="26" y="187"/>
                </a:cubicBezTo>
                <a:cubicBezTo>
                  <a:pt x="26" y="187"/>
                  <a:pt x="26" y="186"/>
                  <a:pt x="26" y="186"/>
                </a:cubicBezTo>
                <a:cubicBezTo>
                  <a:pt x="26" y="184"/>
                  <a:pt x="26" y="182"/>
                  <a:pt x="26" y="180"/>
                </a:cubicBezTo>
                <a:cubicBezTo>
                  <a:pt x="26" y="180"/>
                  <a:pt x="26" y="180"/>
                  <a:pt x="26" y="179"/>
                </a:cubicBezTo>
                <a:cubicBezTo>
                  <a:pt x="27" y="179"/>
                  <a:pt x="25" y="176"/>
                  <a:pt x="25" y="176"/>
                </a:cubicBezTo>
                <a:cubicBezTo>
                  <a:pt x="25" y="174"/>
                  <a:pt x="26" y="172"/>
                  <a:pt x="26" y="171"/>
                </a:cubicBezTo>
                <a:cubicBezTo>
                  <a:pt x="26" y="170"/>
                  <a:pt x="25" y="170"/>
                  <a:pt x="25" y="170"/>
                </a:cubicBezTo>
                <a:cubicBezTo>
                  <a:pt x="25" y="170"/>
                  <a:pt x="26" y="170"/>
                  <a:pt x="26" y="169"/>
                </a:cubicBezTo>
                <a:cubicBezTo>
                  <a:pt x="26" y="168"/>
                  <a:pt x="26" y="168"/>
                  <a:pt x="26" y="167"/>
                </a:cubicBezTo>
                <a:cubicBezTo>
                  <a:pt x="25" y="167"/>
                  <a:pt x="26" y="166"/>
                  <a:pt x="26" y="165"/>
                </a:cubicBezTo>
                <a:cubicBezTo>
                  <a:pt x="26" y="164"/>
                  <a:pt x="25" y="163"/>
                  <a:pt x="25" y="162"/>
                </a:cubicBezTo>
                <a:cubicBezTo>
                  <a:pt x="25" y="161"/>
                  <a:pt x="26" y="158"/>
                  <a:pt x="26" y="158"/>
                </a:cubicBezTo>
                <a:cubicBezTo>
                  <a:pt x="27" y="156"/>
                  <a:pt x="27" y="155"/>
                  <a:pt x="28" y="154"/>
                </a:cubicBezTo>
                <a:cubicBezTo>
                  <a:pt x="28" y="154"/>
                  <a:pt x="28" y="153"/>
                  <a:pt x="28" y="153"/>
                </a:cubicBezTo>
                <a:cubicBezTo>
                  <a:pt x="28" y="153"/>
                  <a:pt x="28" y="153"/>
                  <a:pt x="28" y="153"/>
                </a:cubicBezTo>
                <a:cubicBezTo>
                  <a:pt x="28" y="153"/>
                  <a:pt x="28" y="152"/>
                  <a:pt x="28" y="152"/>
                </a:cubicBezTo>
                <a:cubicBezTo>
                  <a:pt x="28" y="152"/>
                  <a:pt x="29" y="152"/>
                  <a:pt x="29" y="151"/>
                </a:cubicBezTo>
                <a:cubicBezTo>
                  <a:pt x="29" y="151"/>
                  <a:pt x="29" y="151"/>
                  <a:pt x="29" y="150"/>
                </a:cubicBezTo>
                <a:cubicBezTo>
                  <a:pt x="29" y="149"/>
                  <a:pt x="30" y="149"/>
                  <a:pt x="30" y="148"/>
                </a:cubicBezTo>
                <a:cubicBezTo>
                  <a:pt x="30" y="147"/>
                  <a:pt x="30" y="148"/>
                  <a:pt x="30" y="147"/>
                </a:cubicBezTo>
                <a:cubicBezTo>
                  <a:pt x="31" y="147"/>
                  <a:pt x="30" y="146"/>
                  <a:pt x="31" y="145"/>
                </a:cubicBezTo>
                <a:cubicBezTo>
                  <a:pt x="31" y="145"/>
                  <a:pt x="31" y="145"/>
                  <a:pt x="31" y="145"/>
                </a:cubicBezTo>
                <a:cubicBezTo>
                  <a:pt x="32" y="144"/>
                  <a:pt x="32" y="143"/>
                  <a:pt x="32" y="143"/>
                </a:cubicBezTo>
                <a:cubicBezTo>
                  <a:pt x="32" y="141"/>
                  <a:pt x="33" y="140"/>
                  <a:pt x="33" y="138"/>
                </a:cubicBezTo>
                <a:cubicBezTo>
                  <a:pt x="33" y="138"/>
                  <a:pt x="34" y="137"/>
                  <a:pt x="34" y="137"/>
                </a:cubicBezTo>
                <a:cubicBezTo>
                  <a:pt x="34" y="137"/>
                  <a:pt x="34" y="136"/>
                  <a:pt x="34" y="136"/>
                </a:cubicBezTo>
                <a:cubicBezTo>
                  <a:pt x="35" y="135"/>
                  <a:pt x="35" y="134"/>
                  <a:pt x="36" y="133"/>
                </a:cubicBezTo>
                <a:cubicBezTo>
                  <a:pt x="36" y="132"/>
                  <a:pt x="36" y="132"/>
                  <a:pt x="36" y="131"/>
                </a:cubicBezTo>
                <a:cubicBezTo>
                  <a:pt x="37" y="130"/>
                  <a:pt x="39" y="130"/>
                  <a:pt x="39" y="127"/>
                </a:cubicBezTo>
                <a:cubicBezTo>
                  <a:pt x="40" y="126"/>
                  <a:pt x="41" y="126"/>
                  <a:pt x="42" y="125"/>
                </a:cubicBezTo>
                <a:cubicBezTo>
                  <a:pt x="42" y="124"/>
                  <a:pt x="42" y="123"/>
                  <a:pt x="43" y="123"/>
                </a:cubicBezTo>
                <a:cubicBezTo>
                  <a:pt x="43" y="122"/>
                  <a:pt x="44" y="122"/>
                  <a:pt x="44" y="121"/>
                </a:cubicBezTo>
                <a:cubicBezTo>
                  <a:pt x="45" y="121"/>
                  <a:pt x="45" y="120"/>
                  <a:pt x="46" y="120"/>
                </a:cubicBezTo>
                <a:cubicBezTo>
                  <a:pt x="46" y="118"/>
                  <a:pt x="47" y="117"/>
                  <a:pt x="48" y="116"/>
                </a:cubicBezTo>
                <a:cubicBezTo>
                  <a:pt x="48" y="115"/>
                  <a:pt x="49" y="114"/>
                  <a:pt x="49" y="113"/>
                </a:cubicBezTo>
                <a:cubicBezTo>
                  <a:pt x="51" y="114"/>
                  <a:pt x="50" y="111"/>
                  <a:pt x="51" y="111"/>
                </a:cubicBezTo>
                <a:cubicBezTo>
                  <a:pt x="53" y="111"/>
                  <a:pt x="54" y="110"/>
                  <a:pt x="55" y="110"/>
                </a:cubicBezTo>
                <a:cubicBezTo>
                  <a:pt x="56" y="110"/>
                  <a:pt x="56" y="109"/>
                  <a:pt x="56" y="109"/>
                </a:cubicBezTo>
                <a:cubicBezTo>
                  <a:pt x="58" y="109"/>
                  <a:pt x="61" y="109"/>
                  <a:pt x="62" y="108"/>
                </a:cubicBezTo>
                <a:cubicBezTo>
                  <a:pt x="62" y="108"/>
                  <a:pt x="63" y="108"/>
                  <a:pt x="63" y="108"/>
                </a:cubicBezTo>
                <a:cubicBezTo>
                  <a:pt x="63" y="108"/>
                  <a:pt x="63" y="108"/>
                  <a:pt x="64" y="108"/>
                </a:cubicBezTo>
                <a:cubicBezTo>
                  <a:pt x="66" y="107"/>
                  <a:pt x="68" y="107"/>
                  <a:pt x="70" y="108"/>
                </a:cubicBezTo>
                <a:cubicBezTo>
                  <a:pt x="71" y="106"/>
                  <a:pt x="73" y="107"/>
                  <a:pt x="75" y="107"/>
                </a:cubicBezTo>
                <a:cubicBezTo>
                  <a:pt x="75" y="107"/>
                  <a:pt x="75" y="106"/>
                  <a:pt x="75" y="106"/>
                </a:cubicBezTo>
                <a:cubicBezTo>
                  <a:pt x="75" y="106"/>
                  <a:pt x="76" y="106"/>
                  <a:pt x="77" y="106"/>
                </a:cubicBezTo>
                <a:cubicBezTo>
                  <a:pt x="79" y="106"/>
                  <a:pt x="81" y="106"/>
                  <a:pt x="84" y="105"/>
                </a:cubicBezTo>
                <a:cubicBezTo>
                  <a:pt x="85" y="105"/>
                  <a:pt x="87" y="104"/>
                  <a:pt x="89" y="104"/>
                </a:cubicBezTo>
                <a:cubicBezTo>
                  <a:pt x="90" y="104"/>
                  <a:pt x="91" y="105"/>
                  <a:pt x="93" y="105"/>
                </a:cubicBezTo>
                <a:cubicBezTo>
                  <a:pt x="93" y="105"/>
                  <a:pt x="93" y="104"/>
                  <a:pt x="94" y="104"/>
                </a:cubicBezTo>
                <a:cubicBezTo>
                  <a:pt x="96" y="104"/>
                  <a:pt x="97" y="104"/>
                  <a:pt x="98" y="104"/>
                </a:cubicBezTo>
                <a:cubicBezTo>
                  <a:pt x="99" y="104"/>
                  <a:pt x="99" y="105"/>
                  <a:pt x="99" y="105"/>
                </a:cubicBezTo>
                <a:cubicBezTo>
                  <a:pt x="100" y="105"/>
                  <a:pt x="101" y="104"/>
                  <a:pt x="102" y="104"/>
                </a:cubicBezTo>
                <a:cubicBezTo>
                  <a:pt x="103" y="104"/>
                  <a:pt x="104" y="105"/>
                  <a:pt x="104" y="105"/>
                </a:cubicBezTo>
                <a:cubicBezTo>
                  <a:pt x="105" y="105"/>
                  <a:pt x="106" y="105"/>
                  <a:pt x="106" y="105"/>
                </a:cubicBezTo>
                <a:cubicBezTo>
                  <a:pt x="106" y="105"/>
                  <a:pt x="107" y="105"/>
                  <a:pt x="107" y="105"/>
                </a:cubicBezTo>
                <a:cubicBezTo>
                  <a:pt x="108" y="105"/>
                  <a:pt x="108" y="105"/>
                  <a:pt x="109" y="105"/>
                </a:cubicBezTo>
                <a:cubicBezTo>
                  <a:pt x="110" y="105"/>
                  <a:pt x="111" y="106"/>
                  <a:pt x="113" y="106"/>
                </a:cubicBezTo>
                <a:cubicBezTo>
                  <a:pt x="117" y="109"/>
                  <a:pt x="123" y="105"/>
                  <a:pt x="129" y="106"/>
                </a:cubicBezTo>
                <a:cubicBezTo>
                  <a:pt x="129" y="106"/>
                  <a:pt x="130" y="106"/>
                  <a:pt x="131" y="107"/>
                </a:cubicBezTo>
                <a:cubicBezTo>
                  <a:pt x="131" y="107"/>
                  <a:pt x="130" y="109"/>
                  <a:pt x="131" y="109"/>
                </a:cubicBezTo>
                <a:cubicBezTo>
                  <a:pt x="132" y="108"/>
                  <a:pt x="132" y="106"/>
                  <a:pt x="131" y="106"/>
                </a:cubicBezTo>
                <a:cubicBezTo>
                  <a:pt x="131" y="104"/>
                  <a:pt x="133" y="104"/>
                  <a:pt x="133" y="102"/>
                </a:cubicBezTo>
                <a:cubicBezTo>
                  <a:pt x="135" y="102"/>
                  <a:pt x="133" y="101"/>
                  <a:pt x="133" y="99"/>
                </a:cubicBezTo>
                <a:cubicBezTo>
                  <a:pt x="133" y="99"/>
                  <a:pt x="132" y="99"/>
                  <a:pt x="132" y="98"/>
                </a:cubicBezTo>
                <a:cubicBezTo>
                  <a:pt x="131" y="99"/>
                  <a:pt x="130" y="98"/>
                  <a:pt x="130" y="99"/>
                </a:cubicBezTo>
                <a:cubicBezTo>
                  <a:pt x="129" y="99"/>
                  <a:pt x="130" y="100"/>
                  <a:pt x="130" y="100"/>
                </a:cubicBezTo>
                <a:cubicBezTo>
                  <a:pt x="129" y="100"/>
                  <a:pt x="129" y="101"/>
                  <a:pt x="129" y="101"/>
                </a:cubicBezTo>
                <a:cubicBezTo>
                  <a:pt x="128" y="101"/>
                  <a:pt x="128" y="102"/>
                  <a:pt x="128" y="102"/>
                </a:cubicBezTo>
                <a:cubicBezTo>
                  <a:pt x="126" y="101"/>
                  <a:pt x="125" y="103"/>
                  <a:pt x="124" y="103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2" y="104"/>
                  <a:pt x="120" y="103"/>
                  <a:pt x="118" y="103"/>
                </a:cubicBezTo>
                <a:cubicBezTo>
                  <a:pt x="119" y="102"/>
                  <a:pt x="120" y="102"/>
                  <a:pt x="120" y="101"/>
                </a:cubicBezTo>
                <a:cubicBezTo>
                  <a:pt x="120" y="100"/>
                  <a:pt x="123" y="102"/>
                  <a:pt x="122" y="100"/>
                </a:cubicBezTo>
                <a:cubicBezTo>
                  <a:pt x="122" y="99"/>
                  <a:pt x="122" y="98"/>
                  <a:pt x="122" y="97"/>
                </a:cubicBezTo>
                <a:cubicBezTo>
                  <a:pt x="122" y="97"/>
                  <a:pt x="122" y="96"/>
                  <a:pt x="122" y="96"/>
                </a:cubicBezTo>
                <a:cubicBezTo>
                  <a:pt x="122" y="95"/>
                  <a:pt x="122" y="94"/>
                  <a:pt x="122" y="93"/>
                </a:cubicBezTo>
                <a:cubicBezTo>
                  <a:pt x="122" y="93"/>
                  <a:pt x="122" y="92"/>
                  <a:pt x="121" y="92"/>
                </a:cubicBezTo>
                <a:cubicBezTo>
                  <a:pt x="121" y="91"/>
                  <a:pt x="121" y="90"/>
                  <a:pt x="121" y="90"/>
                </a:cubicBezTo>
                <a:cubicBezTo>
                  <a:pt x="121" y="87"/>
                  <a:pt x="122" y="84"/>
                  <a:pt x="122" y="81"/>
                </a:cubicBezTo>
                <a:cubicBezTo>
                  <a:pt x="123" y="78"/>
                  <a:pt x="122" y="75"/>
                  <a:pt x="123" y="72"/>
                </a:cubicBezTo>
                <a:cubicBezTo>
                  <a:pt x="123" y="72"/>
                  <a:pt x="123" y="72"/>
                  <a:pt x="124" y="71"/>
                </a:cubicBezTo>
                <a:cubicBezTo>
                  <a:pt x="124" y="71"/>
                  <a:pt x="124" y="70"/>
                  <a:pt x="124" y="69"/>
                </a:cubicBezTo>
                <a:cubicBezTo>
                  <a:pt x="125" y="68"/>
                  <a:pt x="125" y="67"/>
                  <a:pt x="125" y="66"/>
                </a:cubicBezTo>
                <a:cubicBezTo>
                  <a:pt x="126" y="65"/>
                  <a:pt x="127" y="65"/>
                  <a:pt x="127" y="64"/>
                </a:cubicBezTo>
                <a:cubicBezTo>
                  <a:pt x="127" y="64"/>
                  <a:pt x="127" y="64"/>
                  <a:pt x="127" y="63"/>
                </a:cubicBezTo>
                <a:cubicBezTo>
                  <a:pt x="128" y="62"/>
                  <a:pt x="130" y="61"/>
                  <a:pt x="131" y="60"/>
                </a:cubicBezTo>
                <a:cubicBezTo>
                  <a:pt x="131" y="59"/>
                  <a:pt x="131" y="59"/>
                  <a:pt x="131" y="59"/>
                </a:cubicBezTo>
                <a:cubicBezTo>
                  <a:pt x="132" y="58"/>
                  <a:pt x="133" y="57"/>
                  <a:pt x="133" y="56"/>
                </a:cubicBezTo>
                <a:cubicBezTo>
                  <a:pt x="135" y="56"/>
                  <a:pt x="134" y="54"/>
                  <a:pt x="136" y="54"/>
                </a:cubicBezTo>
                <a:cubicBezTo>
                  <a:pt x="136" y="53"/>
                  <a:pt x="138" y="53"/>
                  <a:pt x="137" y="53"/>
                </a:cubicBezTo>
                <a:cubicBezTo>
                  <a:pt x="137" y="52"/>
                  <a:pt x="138" y="52"/>
                  <a:pt x="138" y="51"/>
                </a:cubicBezTo>
                <a:cubicBezTo>
                  <a:pt x="139" y="51"/>
                  <a:pt x="141" y="51"/>
                  <a:pt x="142" y="50"/>
                </a:cubicBezTo>
                <a:cubicBezTo>
                  <a:pt x="143" y="49"/>
                  <a:pt x="145" y="48"/>
                  <a:pt x="145" y="46"/>
                </a:cubicBezTo>
                <a:cubicBezTo>
                  <a:pt x="147" y="46"/>
                  <a:pt x="149" y="44"/>
                  <a:pt x="147" y="43"/>
                </a:cubicBezTo>
                <a:cubicBezTo>
                  <a:pt x="147" y="41"/>
                  <a:pt x="145" y="42"/>
                  <a:pt x="144" y="42"/>
                </a:cubicBezTo>
                <a:cubicBezTo>
                  <a:pt x="142" y="42"/>
                  <a:pt x="141" y="43"/>
                  <a:pt x="140" y="44"/>
                </a:cubicBezTo>
                <a:cubicBezTo>
                  <a:pt x="139" y="45"/>
                  <a:pt x="138" y="45"/>
                  <a:pt x="137" y="46"/>
                </a:cubicBezTo>
                <a:cubicBezTo>
                  <a:pt x="137" y="46"/>
                  <a:pt x="136" y="46"/>
                  <a:pt x="136" y="46"/>
                </a:cubicBezTo>
                <a:cubicBezTo>
                  <a:pt x="136" y="47"/>
                  <a:pt x="136" y="46"/>
                  <a:pt x="135" y="46"/>
                </a:cubicBezTo>
                <a:cubicBezTo>
                  <a:pt x="135" y="47"/>
                  <a:pt x="135" y="47"/>
                  <a:pt x="135" y="47"/>
                </a:cubicBezTo>
                <a:cubicBezTo>
                  <a:pt x="135" y="48"/>
                  <a:pt x="134" y="47"/>
                  <a:pt x="134" y="47"/>
                </a:cubicBezTo>
                <a:cubicBezTo>
                  <a:pt x="134" y="48"/>
                  <a:pt x="134" y="48"/>
                  <a:pt x="134" y="48"/>
                </a:cubicBezTo>
                <a:cubicBezTo>
                  <a:pt x="134" y="49"/>
                  <a:pt x="133" y="49"/>
                  <a:pt x="133" y="49"/>
                </a:cubicBezTo>
                <a:cubicBezTo>
                  <a:pt x="132" y="50"/>
                  <a:pt x="131" y="51"/>
                  <a:pt x="131" y="51"/>
                </a:cubicBezTo>
                <a:cubicBezTo>
                  <a:pt x="130" y="52"/>
                  <a:pt x="129" y="52"/>
                  <a:pt x="129" y="52"/>
                </a:cubicBezTo>
                <a:cubicBezTo>
                  <a:pt x="129" y="53"/>
                  <a:pt x="129" y="54"/>
                  <a:pt x="129" y="54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7" y="55"/>
                  <a:pt x="127" y="55"/>
                  <a:pt x="127" y="56"/>
                </a:cubicBezTo>
                <a:cubicBezTo>
                  <a:pt x="127" y="56"/>
                  <a:pt x="126" y="56"/>
                  <a:pt x="126" y="57"/>
                </a:cubicBezTo>
                <a:cubicBezTo>
                  <a:pt x="125" y="57"/>
                  <a:pt x="125" y="58"/>
                  <a:pt x="125" y="59"/>
                </a:cubicBezTo>
                <a:cubicBezTo>
                  <a:pt x="124" y="60"/>
                  <a:pt x="123" y="60"/>
                  <a:pt x="123" y="61"/>
                </a:cubicBezTo>
                <a:cubicBezTo>
                  <a:pt x="122" y="61"/>
                  <a:pt x="122" y="63"/>
                  <a:pt x="122" y="63"/>
                </a:cubicBezTo>
                <a:cubicBezTo>
                  <a:pt x="122" y="64"/>
                  <a:pt x="121" y="64"/>
                  <a:pt x="121" y="64"/>
                </a:cubicBezTo>
                <a:cubicBezTo>
                  <a:pt x="121" y="65"/>
                  <a:pt x="120" y="65"/>
                  <a:pt x="120" y="65"/>
                </a:cubicBezTo>
                <a:cubicBezTo>
                  <a:pt x="120" y="66"/>
                  <a:pt x="120" y="66"/>
                  <a:pt x="120" y="66"/>
                </a:cubicBezTo>
                <a:cubicBezTo>
                  <a:pt x="119" y="67"/>
                  <a:pt x="120" y="67"/>
                  <a:pt x="119" y="68"/>
                </a:cubicBezTo>
                <a:cubicBezTo>
                  <a:pt x="119" y="69"/>
                  <a:pt x="119" y="69"/>
                  <a:pt x="119" y="69"/>
                </a:cubicBezTo>
                <a:cubicBezTo>
                  <a:pt x="118" y="70"/>
                  <a:pt x="118" y="72"/>
                  <a:pt x="118" y="73"/>
                </a:cubicBezTo>
                <a:cubicBezTo>
                  <a:pt x="118" y="73"/>
                  <a:pt x="117" y="73"/>
                  <a:pt x="117" y="73"/>
                </a:cubicBezTo>
                <a:cubicBezTo>
                  <a:pt x="117" y="74"/>
                  <a:pt x="117" y="77"/>
                  <a:pt x="117" y="77"/>
                </a:cubicBezTo>
                <a:cubicBezTo>
                  <a:pt x="117" y="77"/>
                  <a:pt x="117" y="78"/>
                  <a:pt x="117" y="78"/>
                </a:cubicBezTo>
                <a:cubicBezTo>
                  <a:pt x="117" y="78"/>
                  <a:pt x="117" y="78"/>
                  <a:pt x="117" y="78"/>
                </a:cubicBezTo>
                <a:cubicBezTo>
                  <a:pt x="117" y="79"/>
                  <a:pt x="117" y="78"/>
                  <a:pt x="117" y="79"/>
                </a:cubicBezTo>
                <a:cubicBezTo>
                  <a:pt x="117" y="80"/>
                  <a:pt x="116" y="82"/>
                  <a:pt x="116" y="84"/>
                </a:cubicBezTo>
                <a:cubicBezTo>
                  <a:pt x="115" y="85"/>
                  <a:pt x="115" y="85"/>
                  <a:pt x="114" y="86"/>
                </a:cubicBezTo>
                <a:cubicBezTo>
                  <a:pt x="114" y="86"/>
                  <a:pt x="115" y="87"/>
                  <a:pt x="114" y="88"/>
                </a:cubicBezTo>
                <a:cubicBezTo>
                  <a:pt x="114" y="88"/>
                  <a:pt x="114" y="88"/>
                  <a:pt x="114" y="88"/>
                </a:cubicBezTo>
                <a:cubicBezTo>
                  <a:pt x="114" y="90"/>
                  <a:pt x="113" y="91"/>
                  <a:pt x="113" y="91"/>
                </a:cubicBezTo>
                <a:cubicBezTo>
                  <a:pt x="113" y="91"/>
                  <a:pt x="113" y="92"/>
                  <a:pt x="113" y="92"/>
                </a:cubicBezTo>
                <a:cubicBezTo>
                  <a:pt x="113" y="93"/>
                  <a:pt x="112" y="94"/>
                  <a:pt x="111" y="95"/>
                </a:cubicBezTo>
                <a:cubicBezTo>
                  <a:pt x="114" y="95"/>
                  <a:pt x="113" y="98"/>
                  <a:pt x="113" y="99"/>
                </a:cubicBezTo>
                <a:cubicBezTo>
                  <a:pt x="111" y="102"/>
                  <a:pt x="105" y="100"/>
                  <a:pt x="99" y="99"/>
                </a:cubicBezTo>
                <a:cubicBezTo>
                  <a:pt x="95" y="99"/>
                  <a:pt x="93" y="100"/>
                  <a:pt x="90" y="100"/>
                </a:cubicBezTo>
                <a:cubicBezTo>
                  <a:pt x="88" y="99"/>
                  <a:pt x="87" y="98"/>
                  <a:pt x="85" y="97"/>
                </a:cubicBezTo>
                <a:cubicBezTo>
                  <a:pt x="85" y="97"/>
                  <a:pt x="85" y="97"/>
                  <a:pt x="85" y="97"/>
                </a:cubicBezTo>
                <a:cubicBezTo>
                  <a:pt x="84" y="97"/>
                  <a:pt x="83" y="96"/>
                  <a:pt x="82" y="96"/>
                </a:cubicBezTo>
                <a:cubicBezTo>
                  <a:pt x="82" y="95"/>
                  <a:pt x="81" y="94"/>
                  <a:pt x="80" y="94"/>
                </a:cubicBezTo>
                <a:cubicBezTo>
                  <a:pt x="80" y="93"/>
                  <a:pt x="79" y="93"/>
                  <a:pt x="79" y="93"/>
                </a:cubicBezTo>
                <a:cubicBezTo>
                  <a:pt x="78" y="92"/>
                  <a:pt x="78" y="92"/>
                  <a:pt x="78" y="92"/>
                </a:cubicBezTo>
                <a:cubicBezTo>
                  <a:pt x="77" y="92"/>
                  <a:pt x="77" y="90"/>
                  <a:pt x="76" y="90"/>
                </a:cubicBezTo>
                <a:cubicBezTo>
                  <a:pt x="75" y="89"/>
                  <a:pt x="75" y="89"/>
                  <a:pt x="74" y="89"/>
                </a:cubicBezTo>
                <a:cubicBezTo>
                  <a:pt x="74" y="89"/>
                  <a:pt x="74" y="89"/>
                  <a:pt x="74" y="89"/>
                </a:cubicBezTo>
                <a:cubicBezTo>
                  <a:pt x="73" y="88"/>
                  <a:pt x="72" y="88"/>
                  <a:pt x="72" y="87"/>
                </a:cubicBezTo>
                <a:cubicBezTo>
                  <a:pt x="71" y="87"/>
                  <a:pt x="72" y="87"/>
                  <a:pt x="71" y="87"/>
                </a:cubicBezTo>
                <a:cubicBezTo>
                  <a:pt x="71" y="86"/>
                  <a:pt x="71" y="87"/>
                  <a:pt x="70" y="86"/>
                </a:cubicBezTo>
                <a:cubicBezTo>
                  <a:pt x="70" y="86"/>
                  <a:pt x="69" y="85"/>
                  <a:pt x="68" y="84"/>
                </a:cubicBezTo>
                <a:cubicBezTo>
                  <a:pt x="68" y="84"/>
                  <a:pt x="67" y="84"/>
                  <a:pt x="67" y="84"/>
                </a:cubicBezTo>
                <a:cubicBezTo>
                  <a:pt x="67" y="84"/>
                  <a:pt x="67" y="83"/>
                  <a:pt x="66" y="83"/>
                </a:cubicBezTo>
                <a:cubicBezTo>
                  <a:pt x="66" y="83"/>
                  <a:pt x="66" y="83"/>
                  <a:pt x="65" y="83"/>
                </a:cubicBezTo>
                <a:cubicBezTo>
                  <a:pt x="65" y="82"/>
                  <a:pt x="64" y="82"/>
                  <a:pt x="64" y="81"/>
                </a:cubicBezTo>
                <a:cubicBezTo>
                  <a:pt x="63" y="81"/>
                  <a:pt x="63" y="81"/>
                  <a:pt x="62" y="80"/>
                </a:cubicBezTo>
                <a:cubicBezTo>
                  <a:pt x="62" y="80"/>
                  <a:pt x="62" y="79"/>
                  <a:pt x="61" y="79"/>
                </a:cubicBezTo>
                <a:cubicBezTo>
                  <a:pt x="61" y="79"/>
                  <a:pt x="60" y="79"/>
                  <a:pt x="60" y="79"/>
                </a:cubicBezTo>
                <a:cubicBezTo>
                  <a:pt x="59" y="78"/>
                  <a:pt x="58" y="77"/>
                  <a:pt x="58" y="77"/>
                </a:cubicBezTo>
                <a:cubicBezTo>
                  <a:pt x="57" y="76"/>
                  <a:pt x="56" y="77"/>
                  <a:pt x="56" y="76"/>
                </a:cubicBezTo>
                <a:cubicBezTo>
                  <a:pt x="55" y="76"/>
                  <a:pt x="55" y="75"/>
                  <a:pt x="55" y="75"/>
                </a:cubicBezTo>
                <a:cubicBezTo>
                  <a:pt x="53" y="74"/>
                  <a:pt x="53" y="73"/>
                  <a:pt x="51" y="72"/>
                </a:cubicBezTo>
                <a:cubicBezTo>
                  <a:pt x="51" y="71"/>
                  <a:pt x="50" y="71"/>
                  <a:pt x="49" y="70"/>
                </a:cubicBezTo>
                <a:cubicBezTo>
                  <a:pt x="49" y="70"/>
                  <a:pt x="48" y="70"/>
                  <a:pt x="48" y="69"/>
                </a:cubicBezTo>
                <a:cubicBezTo>
                  <a:pt x="47" y="69"/>
                  <a:pt x="47" y="69"/>
                  <a:pt x="47" y="68"/>
                </a:cubicBezTo>
                <a:cubicBezTo>
                  <a:pt x="46" y="68"/>
                  <a:pt x="46" y="67"/>
                  <a:pt x="45" y="66"/>
                </a:cubicBezTo>
                <a:cubicBezTo>
                  <a:pt x="45" y="66"/>
                  <a:pt x="44" y="66"/>
                  <a:pt x="44" y="65"/>
                </a:cubicBezTo>
                <a:cubicBezTo>
                  <a:pt x="43" y="65"/>
                  <a:pt x="44" y="64"/>
                  <a:pt x="43" y="64"/>
                </a:cubicBezTo>
                <a:cubicBezTo>
                  <a:pt x="42" y="64"/>
                  <a:pt x="42" y="63"/>
                  <a:pt x="42" y="63"/>
                </a:cubicBezTo>
                <a:cubicBezTo>
                  <a:pt x="42" y="63"/>
                  <a:pt x="41" y="63"/>
                  <a:pt x="41" y="63"/>
                </a:cubicBezTo>
                <a:cubicBezTo>
                  <a:pt x="41" y="63"/>
                  <a:pt x="41" y="62"/>
                  <a:pt x="41" y="62"/>
                </a:cubicBezTo>
                <a:cubicBezTo>
                  <a:pt x="40" y="62"/>
                  <a:pt x="40" y="62"/>
                  <a:pt x="39" y="62"/>
                </a:cubicBezTo>
                <a:cubicBezTo>
                  <a:pt x="39" y="61"/>
                  <a:pt x="39" y="60"/>
                  <a:pt x="38" y="60"/>
                </a:cubicBezTo>
                <a:cubicBezTo>
                  <a:pt x="37" y="59"/>
                  <a:pt x="35" y="58"/>
                  <a:pt x="33" y="56"/>
                </a:cubicBezTo>
                <a:cubicBezTo>
                  <a:pt x="32" y="55"/>
                  <a:pt x="31" y="53"/>
                  <a:pt x="30" y="52"/>
                </a:cubicBezTo>
                <a:cubicBezTo>
                  <a:pt x="29" y="51"/>
                  <a:pt x="28" y="51"/>
                  <a:pt x="28" y="50"/>
                </a:cubicBezTo>
                <a:cubicBezTo>
                  <a:pt x="27" y="49"/>
                  <a:pt x="27" y="49"/>
                  <a:pt x="27" y="48"/>
                </a:cubicBezTo>
                <a:cubicBezTo>
                  <a:pt x="27" y="48"/>
                  <a:pt x="26" y="48"/>
                  <a:pt x="26" y="47"/>
                </a:cubicBezTo>
                <a:cubicBezTo>
                  <a:pt x="25" y="47"/>
                  <a:pt x="25" y="46"/>
                  <a:pt x="24" y="45"/>
                </a:cubicBezTo>
                <a:cubicBezTo>
                  <a:pt x="24" y="44"/>
                  <a:pt x="23" y="44"/>
                  <a:pt x="23" y="43"/>
                </a:cubicBezTo>
                <a:cubicBezTo>
                  <a:pt x="23" y="43"/>
                  <a:pt x="23" y="42"/>
                  <a:pt x="23" y="42"/>
                </a:cubicBezTo>
                <a:cubicBezTo>
                  <a:pt x="23" y="42"/>
                  <a:pt x="22" y="42"/>
                  <a:pt x="22" y="41"/>
                </a:cubicBezTo>
                <a:cubicBezTo>
                  <a:pt x="21" y="40"/>
                  <a:pt x="21" y="39"/>
                  <a:pt x="20" y="38"/>
                </a:cubicBezTo>
                <a:cubicBezTo>
                  <a:pt x="20" y="38"/>
                  <a:pt x="19" y="38"/>
                  <a:pt x="19" y="37"/>
                </a:cubicBezTo>
                <a:cubicBezTo>
                  <a:pt x="18" y="34"/>
                  <a:pt x="16" y="30"/>
                  <a:pt x="15" y="28"/>
                </a:cubicBezTo>
                <a:cubicBezTo>
                  <a:pt x="15" y="27"/>
                  <a:pt x="15" y="27"/>
                  <a:pt x="14" y="26"/>
                </a:cubicBezTo>
                <a:cubicBezTo>
                  <a:pt x="14" y="26"/>
                  <a:pt x="15" y="25"/>
                  <a:pt x="14" y="25"/>
                </a:cubicBezTo>
                <a:cubicBezTo>
                  <a:pt x="14" y="25"/>
                  <a:pt x="14" y="24"/>
                  <a:pt x="14" y="24"/>
                </a:cubicBezTo>
                <a:cubicBezTo>
                  <a:pt x="13" y="23"/>
                  <a:pt x="13" y="23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2" y="21"/>
                  <a:pt x="12" y="21"/>
                  <a:pt x="12" y="20"/>
                </a:cubicBezTo>
                <a:cubicBezTo>
                  <a:pt x="11" y="19"/>
                  <a:pt x="11" y="18"/>
                  <a:pt x="11" y="17"/>
                </a:cubicBezTo>
                <a:cubicBezTo>
                  <a:pt x="10" y="16"/>
                  <a:pt x="9" y="15"/>
                  <a:pt x="9" y="14"/>
                </a:cubicBezTo>
                <a:cubicBezTo>
                  <a:pt x="9" y="13"/>
                  <a:pt x="9" y="13"/>
                  <a:pt x="9" y="12"/>
                </a:cubicBezTo>
                <a:cubicBezTo>
                  <a:pt x="7" y="11"/>
                  <a:pt x="7" y="10"/>
                  <a:pt x="6" y="8"/>
                </a:cubicBezTo>
                <a:cubicBezTo>
                  <a:pt x="8" y="8"/>
                  <a:pt x="10" y="7"/>
                  <a:pt x="11" y="7"/>
                </a:cubicBezTo>
                <a:cubicBezTo>
                  <a:pt x="12" y="7"/>
                  <a:pt x="11" y="7"/>
                  <a:pt x="12" y="7"/>
                </a:cubicBezTo>
                <a:cubicBezTo>
                  <a:pt x="13" y="6"/>
                  <a:pt x="14" y="6"/>
                  <a:pt x="15" y="6"/>
                </a:cubicBezTo>
                <a:cubicBezTo>
                  <a:pt x="18" y="6"/>
                  <a:pt x="21" y="5"/>
                  <a:pt x="24" y="5"/>
                </a:cubicBezTo>
                <a:cubicBezTo>
                  <a:pt x="25" y="5"/>
                  <a:pt x="25" y="5"/>
                  <a:pt x="26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8" y="6"/>
                  <a:pt x="29" y="5"/>
                  <a:pt x="30" y="5"/>
                </a:cubicBezTo>
                <a:cubicBezTo>
                  <a:pt x="33" y="4"/>
                  <a:pt x="35" y="6"/>
                  <a:pt x="37" y="5"/>
                </a:cubicBezTo>
                <a:cubicBezTo>
                  <a:pt x="37" y="6"/>
                  <a:pt x="36" y="7"/>
                  <a:pt x="37" y="7"/>
                </a:cubicBezTo>
                <a:cubicBezTo>
                  <a:pt x="38" y="7"/>
                  <a:pt x="38" y="6"/>
                  <a:pt x="38" y="6"/>
                </a:cubicBezTo>
                <a:cubicBezTo>
                  <a:pt x="38" y="6"/>
                  <a:pt x="38" y="6"/>
                  <a:pt x="39" y="6"/>
                </a:cubicBezTo>
                <a:cubicBezTo>
                  <a:pt x="40" y="6"/>
                  <a:pt x="41" y="7"/>
                  <a:pt x="41" y="8"/>
                </a:cubicBezTo>
                <a:cubicBezTo>
                  <a:pt x="42" y="8"/>
                  <a:pt x="43" y="7"/>
                  <a:pt x="44" y="7"/>
                </a:cubicBezTo>
                <a:cubicBezTo>
                  <a:pt x="45" y="8"/>
                  <a:pt x="46" y="8"/>
                  <a:pt x="47" y="9"/>
                </a:cubicBezTo>
                <a:cubicBezTo>
                  <a:pt x="48" y="9"/>
                  <a:pt x="49" y="10"/>
                  <a:pt x="50" y="10"/>
                </a:cubicBezTo>
                <a:cubicBezTo>
                  <a:pt x="50" y="10"/>
                  <a:pt x="50" y="10"/>
                  <a:pt x="50" y="10"/>
                </a:cubicBezTo>
                <a:cubicBezTo>
                  <a:pt x="51" y="10"/>
                  <a:pt x="53" y="11"/>
                  <a:pt x="53" y="12"/>
                </a:cubicBezTo>
                <a:cubicBezTo>
                  <a:pt x="53" y="12"/>
                  <a:pt x="54" y="12"/>
                  <a:pt x="54" y="12"/>
                </a:cubicBezTo>
                <a:cubicBezTo>
                  <a:pt x="54" y="12"/>
                  <a:pt x="55" y="13"/>
                  <a:pt x="55" y="13"/>
                </a:cubicBezTo>
                <a:cubicBezTo>
                  <a:pt x="55" y="13"/>
                  <a:pt x="56" y="13"/>
                  <a:pt x="56" y="13"/>
                </a:cubicBezTo>
                <a:cubicBezTo>
                  <a:pt x="56" y="14"/>
                  <a:pt x="56" y="14"/>
                  <a:pt x="56" y="14"/>
                </a:cubicBezTo>
                <a:cubicBezTo>
                  <a:pt x="57" y="14"/>
                  <a:pt x="59" y="15"/>
                  <a:pt x="60" y="15"/>
                </a:cubicBezTo>
                <a:cubicBezTo>
                  <a:pt x="60" y="15"/>
                  <a:pt x="60" y="15"/>
                  <a:pt x="60" y="15"/>
                </a:cubicBezTo>
                <a:cubicBezTo>
                  <a:pt x="61" y="16"/>
                  <a:pt x="62" y="15"/>
                  <a:pt x="64" y="16"/>
                </a:cubicBezTo>
                <a:cubicBezTo>
                  <a:pt x="64" y="16"/>
                  <a:pt x="64" y="17"/>
                  <a:pt x="64" y="17"/>
                </a:cubicBezTo>
                <a:cubicBezTo>
                  <a:pt x="65" y="17"/>
                  <a:pt x="64" y="17"/>
                  <a:pt x="65" y="17"/>
                </a:cubicBezTo>
                <a:cubicBezTo>
                  <a:pt x="65" y="18"/>
                  <a:pt x="66" y="17"/>
                  <a:pt x="66" y="17"/>
                </a:cubicBezTo>
                <a:cubicBezTo>
                  <a:pt x="67" y="18"/>
                  <a:pt x="66" y="18"/>
                  <a:pt x="66" y="19"/>
                </a:cubicBezTo>
                <a:cubicBezTo>
                  <a:pt x="67" y="20"/>
                  <a:pt x="67" y="20"/>
                  <a:pt x="67" y="20"/>
                </a:cubicBezTo>
                <a:cubicBezTo>
                  <a:pt x="69" y="21"/>
                  <a:pt x="71" y="21"/>
                  <a:pt x="73" y="22"/>
                </a:cubicBezTo>
                <a:cubicBezTo>
                  <a:pt x="73" y="23"/>
                  <a:pt x="74" y="23"/>
                  <a:pt x="75" y="24"/>
                </a:cubicBezTo>
                <a:cubicBezTo>
                  <a:pt x="75" y="24"/>
                  <a:pt x="76" y="25"/>
                  <a:pt x="77" y="26"/>
                </a:cubicBezTo>
                <a:cubicBezTo>
                  <a:pt x="77" y="27"/>
                  <a:pt x="78" y="28"/>
                  <a:pt x="78" y="29"/>
                </a:cubicBezTo>
                <a:cubicBezTo>
                  <a:pt x="79" y="30"/>
                  <a:pt x="81" y="28"/>
                  <a:pt x="81" y="29"/>
                </a:cubicBezTo>
                <a:cubicBezTo>
                  <a:pt x="81" y="30"/>
                  <a:pt x="82" y="31"/>
                  <a:pt x="82" y="32"/>
                </a:cubicBezTo>
                <a:cubicBezTo>
                  <a:pt x="83" y="33"/>
                  <a:pt x="84" y="33"/>
                  <a:pt x="85" y="34"/>
                </a:cubicBezTo>
                <a:cubicBezTo>
                  <a:pt x="86" y="35"/>
                  <a:pt x="84" y="35"/>
                  <a:pt x="85" y="36"/>
                </a:cubicBezTo>
                <a:cubicBezTo>
                  <a:pt x="88" y="37"/>
                  <a:pt x="90" y="38"/>
                  <a:pt x="90" y="41"/>
                </a:cubicBezTo>
                <a:cubicBezTo>
                  <a:pt x="92" y="41"/>
                  <a:pt x="93" y="42"/>
                  <a:pt x="95" y="44"/>
                </a:cubicBezTo>
                <a:cubicBezTo>
                  <a:pt x="95" y="45"/>
                  <a:pt x="96" y="46"/>
                  <a:pt x="96" y="47"/>
                </a:cubicBezTo>
                <a:cubicBezTo>
                  <a:pt x="96" y="48"/>
                  <a:pt x="96" y="47"/>
                  <a:pt x="97" y="47"/>
                </a:cubicBezTo>
                <a:cubicBezTo>
                  <a:pt x="97" y="48"/>
                  <a:pt x="97" y="49"/>
                  <a:pt x="97" y="50"/>
                </a:cubicBezTo>
                <a:cubicBezTo>
                  <a:pt x="97" y="50"/>
                  <a:pt x="98" y="50"/>
                  <a:pt x="98" y="50"/>
                </a:cubicBezTo>
                <a:cubicBezTo>
                  <a:pt x="99" y="51"/>
                  <a:pt x="98" y="52"/>
                  <a:pt x="98" y="53"/>
                </a:cubicBezTo>
                <a:cubicBezTo>
                  <a:pt x="99" y="53"/>
                  <a:pt x="99" y="53"/>
                  <a:pt x="99" y="53"/>
                </a:cubicBezTo>
                <a:cubicBezTo>
                  <a:pt x="100" y="54"/>
                  <a:pt x="100" y="55"/>
                  <a:pt x="100" y="56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1" y="56"/>
                  <a:pt x="100" y="57"/>
                  <a:pt x="100" y="57"/>
                </a:cubicBezTo>
                <a:cubicBezTo>
                  <a:pt x="101" y="57"/>
                  <a:pt x="101" y="57"/>
                  <a:pt x="101" y="57"/>
                </a:cubicBezTo>
                <a:cubicBezTo>
                  <a:pt x="102" y="58"/>
                  <a:pt x="103" y="60"/>
                  <a:pt x="103" y="61"/>
                </a:cubicBezTo>
                <a:cubicBezTo>
                  <a:pt x="103" y="61"/>
                  <a:pt x="103" y="61"/>
                  <a:pt x="103" y="62"/>
                </a:cubicBezTo>
                <a:cubicBezTo>
                  <a:pt x="104" y="63"/>
                  <a:pt x="104" y="63"/>
                  <a:pt x="104" y="64"/>
                </a:cubicBezTo>
                <a:cubicBezTo>
                  <a:pt x="105" y="66"/>
                  <a:pt x="106" y="68"/>
                  <a:pt x="107" y="69"/>
                </a:cubicBezTo>
                <a:cubicBezTo>
                  <a:pt x="107" y="70"/>
                  <a:pt x="107" y="71"/>
                  <a:pt x="107" y="72"/>
                </a:cubicBezTo>
                <a:cubicBezTo>
                  <a:pt x="107" y="73"/>
                  <a:pt x="108" y="73"/>
                  <a:pt x="108" y="73"/>
                </a:cubicBezTo>
                <a:cubicBezTo>
                  <a:pt x="108" y="75"/>
                  <a:pt x="108" y="78"/>
                  <a:pt x="110" y="79"/>
                </a:cubicBezTo>
                <a:cubicBezTo>
                  <a:pt x="110" y="80"/>
                  <a:pt x="110" y="82"/>
                  <a:pt x="112" y="82"/>
                </a:cubicBezTo>
                <a:cubicBezTo>
                  <a:pt x="112" y="82"/>
                  <a:pt x="112" y="80"/>
                  <a:pt x="112" y="79"/>
                </a:cubicBezTo>
                <a:cubicBezTo>
                  <a:pt x="112" y="78"/>
                  <a:pt x="111" y="77"/>
                  <a:pt x="111" y="76"/>
                </a:cubicBezTo>
                <a:cubicBezTo>
                  <a:pt x="112" y="76"/>
                  <a:pt x="112" y="76"/>
                  <a:pt x="112" y="75"/>
                </a:cubicBezTo>
                <a:cubicBezTo>
                  <a:pt x="112" y="75"/>
                  <a:pt x="111" y="75"/>
                  <a:pt x="111" y="75"/>
                </a:cubicBezTo>
                <a:cubicBezTo>
                  <a:pt x="111" y="74"/>
                  <a:pt x="112" y="74"/>
                  <a:pt x="112" y="74"/>
                </a:cubicBezTo>
                <a:cubicBezTo>
                  <a:pt x="112" y="73"/>
                  <a:pt x="112" y="73"/>
                  <a:pt x="112" y="73"/>
                </a:cubicBezTo>
                <a:cubicBezTo>
                  <a:pt x="112" y="73"/>
                  <a:pt x="112" y="72"/>
                  <a:pt x="112" y="72"/>
                </a:cubicBezTo>
                <a:cubicBezTo>
                  <a:pt x="111" y="68"/>
                  <a:pt x="109" y="65"/>
                  <a:pt x="109" y="62"/>
                </a:cubicBezTo>
                <a:cubicBezTo>
                  <a:pt x="109" y="62"/>
                  <a:pt x="108" y="62"/>
                  <a:pt x="108" y="62"/>
                </a:cubicBezTo>
                <a:cubicBezTo>
                  <a:pt x="107" y="60"/>
                  <a:pt x="107" y="58"/>
                  <a:pt x="106" y="57"/>
                </a:cubicBezTo>
                <a:cubicBezTo>
                  <a:pt x="106" y="57"/>
                  <a:pt x="106" y="57"/>
                  <a:pt x="106" y="57"/>
                </a:cubicBezTo>
                <a:cubicBezTo>
                  <a:pt x="106" y="57"/>
                  <a:pt x="106" y="56"/>
                  <a:pt x="106" y="56"/>
                </a:cubicBezTo>
                <a:cubicBezTo>
                  <a:pt x="106" y="55"/>
                  <a:pt x="105" y="55"/>
                  <a:pt x="105" y="55"/>
                </a:cubicBezTo>
                <a:cubicBezTo>
                  <a:pt x="104" y="54"/>
                  <a:pt x="103" y="52"/>
                  <a:pt x="103" y="51"/>
                </a:cubicBezTo>
                <a:cubicBezTo>
                  <a:pt x="102" y="50"/>
                  <a:pt x="102" y="49"/>
                  <a:pt x="101" y="48"/>
                </a:cubicBezTo>
                <a:cubicBezTo>
                  <a:pt x="101" y="48"/>
                  <a:pt x="101" y="48"/>
                  <a:pt x="101" y="48"/>
                </a:cubicBezTo>
                <a:cubicBezTo>
                  <a:pt x="101" y="48"/>
                  <a:pt x="101" y="47"/>
                  <a:pt x="101" y="47"/>
                </a:cubicBezTo>
                <a:cubicBezTo>
                  <a:pt x="100" y="46"/>
                  <a:pt x="100" y="44"/>
                  <a:pt x="99" y="43"/>
                </a:cubicBezTo>
                <a:cubicBezTo>
                  <a:pt x="100" y="42"/>
                  <a:pt x="99" y="43"/>
                  <a:pt x="98" y="43"/>
                </a:cubicBezTo>
                <a:cubicBezTo>
                  <a:pt x="98" y="42"/>
                  <a:pt x="99" y="42"/>
                  <a:pt x="98" y="42"/>
                </a:cubicBezTo>
                <a:cubicBezTo>
                  <a:pt x="97" y="40"/>
                  <a:pt x="95" y="39"/>
                  <a:pt x="95" y="37"/>
                </a:cubicBezTo>
                <a:cubicBezTo>
                  <a:pt x="93" y="36"/>
                  <a:pt x="91" y="35"/>
                  <a:pt x="90" y="33"/>
                </a:cubicBezTo>
                <a:cubicBezTo>
                  <a:pt x="89" y="32"/>
                  <a:pt x="87" y="30"/>
                  <a:pt x="87" y="30"/>
                </a:cubicBezTo>
                <a:cubicBezTo>
                  <a:pt x="87" y="29"/>
                  <a:pt x="87" y="29"/>
                  <a:pt x="86" y="29"/>
                </a:cubicBezTo>
                <a:cubicBezTo>
                  <a:pt x="84" y="26"/>
                  <a:pt x="81" y="24"/>
                  <a:pt x="79" y="22"/>
                </a:cubicBezTo>
                <a:cubicBezTo>
                  <a:pt x="79" y="21"/>
                  <a:pt x="78" y="21"/>
                  <a:pt x="78" y="20"/>
                </a:cubicBezTo>
                <a:cubicBezTo>
                  <a:pt x="78" y="20"/>
                  <a:pt x="77" y="20"/>
                  <a:pt x="77" y="20"/>
                </a:cubicBezTo>
                <a:cubicBezTo>
                  <a:pt x="77" y="20"/>
                  <a:pt x="77" y="19"/>
                  <a:pt x="77" y="19"/>
                </a:cubicBezTo>
                <a:cubicBezTo>
                  <a:pt x="76" y="19"/>
                  <a:pt x="76" y="18"/>
                  <a:pt x="75" y="18"/>
                </a:cubicBezTo>
                <a:cubicBezTo>
                  <a:pt x="75" y="18"/>
                  <a:pt x="74" y="18"/>
                  <a:pt x="74" y="18"/>
                </a:cubicBezTo>
                <a:cubicBezTo>
                  <a:pt x="74" y="18"/>
                  <a:pt x="74" y="17"/>
                  <a:pt x="74" y="17"/>
                </a:cubicBezTo>
                <a:cubicBezTo>
                  <a:pt x="73" y="17"/>
                  <a:pt x="73" y="17"/>
                  <a:pt x="73" y="17"/>
                </a:cubicBezTo>
                <a:cubicBezTo>
                  <a:pt x="73" y="17"/>
                  <a:pt x="72" y="16"/>
                  <a:pt x="72" y="16"/>
                </a:cubicBezTo>
                <a:cubicBezTo>
                  <a:pt x="72" y="16"/>
                  <a:pt x="71" y="16"/>
                  <a:pt x="70" y="15"/>
                </a:cubicBezTo>
                <a:cubicBezTo>
                  <a:pt x="70" y="15"/>
                  <a:pt x="70" y="14"/>
                  <a:pt x="69" y="14"/>
                </a:cubicBezTo>
                <a:cubicBezTo>
                  <a:pt x="69" y="14"/>
                  <a:pt x="69" y="14"/>
                  <a:pt x="69" y="14"/>
                </a:cubicBezTo>
                <a:cubicBezTo>
                  <a:pt x="68" y="13"/>
                  <a:pt x="67" y="13"/>
                  <a:pt x="65" y="12"/>
                </a:cubicBezTo>
                <a:cubicBezTo>
                  <a:pt x="64" y="11"/>
                  <a:pt x="63" y="11"/>
                  <a:pt x="62" y="11"/>
                </a:cubicBezTo>
                <a:cubicBezTo>
                  <a:pt x="61" y="10"/>
                  <a:pt x="61" y="10"/>
                  <a:pt x="60" y="10"/>
                </a:cubicBezTo>
                <a:cubicBezTo>
                  <a:pt x="59" y="9"/>
                  <a:pt x="58" y="9"/>
                  <a:pt x="58" y="9"/>
                </a:cubicBezTo>
                <a:cubicBezTo>
                  <a:pt x="57" y="8"/>
                  <a:pt x="56" y="8"/>
                  <a:pt x="56" y="7"/>
                </a:cubicBezTo>
                <a:cubicBezTo>
                  <a:pt x="56" y="7"/>
                  <a:pt x="55" y="7"/>
                  <a:pt x="55" y="7"/>
                </a:cubicBezTo>
                <a:cubicBezTo>
                  <a:pt x="55" y="7"/>
                  <a:pt x="54" y="6"/>
                  <a:pt x="54" y="6"/>
                </a:cubicBezTo>
                <a:cubicBezTo>
                  <a:pt x="54" y="6"/>
                  <a:pt x="54" y="6"/>
                  <a:pt x="53" y="6"/>
                </a:cubicBezTo>
                <a:cubicBezTo>
                  <a:pt x="52" y="6"/>
                  <a:pt x="51" y="5"/>
                  <a:pt x="50" y="5"/>
                </a:cubicBezTo>
                <a:cubicBezTo>
                  <a:pt x="50" y="5"/>
                  <a:pt x="49" y="4"/>
                  <a:pt x="48" y="4"/>
                </a:cubicBezTo>
                <a:cubicBezTo>
                  <a:pt x="48" y="4"/>
                  <a:pt x="48" y="3"/>
                  <a:pt x="48" y="3"/>
                </a:cubicBezTo>
                <a:cubicBezTo>
                  <a:pt x="46" y="3"/>
                  <a:pt x="43" y="3"/>
                  <a:pt x="43" y="2"/>
                </a:cubicBezTo>
                <a:cubicBezTo>
                  <a:pt x="43" y="2"/>
                  <a:pt x="42" y="2"/>
                  <a:pt x="42" y="2"/>
                </a:cubicBezTo>
                <a:cubicBezTo>
                  <a:pt x="40" y="2"/>
                  <a:pt x="39" y="1"/>
                  <a:pt x="37" y="1"/>
                </a:cubicBezTo>
                <a:cubicBezTo>
                  <a:pt x="37" y="1"/>
                  <a:pt x="36" y="1"/>
                  <a:pt x="35" y="1"/>
                </a:cubicBezTo>
                <a:cubicBezTo>
                  <a:pt x="35" y="1"/>
                  <a:pt x="35" y="0"/>
                  <a:pt x="35" y="0"/>
                </a:cubicBezTo>
                <a:cubicBezTo>
                  <a:pt x="34" y="0"/>
                  <a:pt x="33" y="1"/>
                  <a:pt x="32" y="1"/>
                </a:cubicBezTo>
                <a:cubicBezTo>
                  <a:pt x="31" y="1"/>
                  <a:pt x="31" y="1"/>
                  <a:pt x="30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1"/>
                  <a:pt x="26" y="1"/>
                  <a:pt x="25" y="1"/>
                </a:cubicBezTo>
                <a:cubicBezTo>
                  <a:pt x="23" y="2"/>
                  <a:pt x="22" y="2"/>
                  <a:pt x="21" y="2"/>
                </a:cubicBezTo>
                <a:cubicBezTo>
                  <a:pt x="20" y="2"/>
                  <a:pt x="20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5" y="2"/>
                  <a:pt x="13" y="2"/>
                  <a:pt x="12" y="3"/>
                </a:cubicBezTo>
                <a:cubicBezTo>
                  <a:pt x="12" y="3"/>
                  <a:pt x="11" y="3"/>
                  <a:pt x="11" y="3"/>
                </a:cubicBezTo>
                <a:cubicBezTo>
                  <a:pt x="10" y="3"/>
                  <a:pt x="10" y="3"/>
                  <a:pt x="10" y="4"/>
                </a:cubicBezTo>
                <a:cubicBezTo>
                  <a:pt x="10" y="4"/>
                  <a:pt x="9" y="4"/>
                  <a:pt x="9" y="4"/>
                </a:cubicBezTo>
                <a:cubicBezTo>
                  <a:pt x="7" y="4"/>
                  <a:pt x="5" y="5"/>
                  <a:pt x="5" y="5"/>
                </a:cubicBezTo>
                <a:cubicBezTo>
                  <a:pt x="5" y="5"/>
                  <a:pt x="4" y="5"/>
                  <a:pt x="4" y="5"/>
                </a:cubicBezTo>
                <a:cubicBezTo>
                  <a:pt x="3" y="5"/>
                  <a:pt x="3" y="6"/>
                  <a:pt x="3" y="6"/>
                </a:cubicBezTo>
                <a:cubicBezTo>
                  <a:pt x="2" y="6"/>
                  <a:pt x="2" y="7"/>
                  <a:pt x="1" y="7"/>
                </a:cubicBezTo>
                <a:cubicBezTo>
                  <a:pt x="1" y="7"/>
                  <a:pt x="1" y="9"/>
                  <a:pt x="0" y="9"/>
                </a:cubicBezTo>
                <a:cubicBezTo>
                  <a:pt x="0" y="11"/>
                  <a:pt x="3" y="10"/>
                  <a:pt x="3" y="12"/>
                </a:cubicBezTo>
                <a:cubicBezTo>
                  <a:pt x="3" y="13"/>
                  <a:pt x="4" y="14"/>
                  <a:pt x="4" y="15"/>
                </a:cubicBezTo>
                <a:cubicBezTo>
                  <a:pt x="5" y="15"/>
                  <a:pt x="6" y="16"/>
                  <a:pt x="6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7" y="18"/>
                  <a:pt x="8" y="21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9" y="23"/>
                  <a:pt x="9" y="25"/>
                  <a:pt x="10" y="26"/>
                </a:cubicBezTo>
                <a:cubicBezTo>
                  <a:pt x="10" y="26"/>
                  <a:pt x="10" y="27"/>
                  <a:pt x="10" y="27"/>
                </a:cubicBezTo>
                <a:cubicBezTo>
                  <a:pt x="10" y="28"/>
                  <a:pt x="10" y="27"/>
                  <a:pt x="11" y="28"/>
                </a:cubicBezTo>
                <a:cubicBezTo>
                  <a:pt x="11" y="29"/>
                  <a:pt x="11" y="30"/>
                  <a:pt x="12" y="30"/>
                </a:cubicBezTo>
                <a:cubicBezTo>
                  <a:pt x="12" y="30"/>
                  <a:pt x="12" y="31"/>
                  <a:pt x="12" y="31"/>
                </a:cubicBezTo>
                <a:cubicBezTo>
                  <a:pt x="12" y="31"/>
                  <a:pt x="12" y="31"/>
                  <a:pt x="12" y="31"/>
                </a:cubicBezTo>
                <a:cubicBezTo>
                  <a:pt x="12" y="31"/>
                  <a:pt x="12" y="32"/>
                  <a:pt x="12" y="32"/>
                </a:cubicBezTo>
                <a:cubicBezTo>
                  <a:pt x="12" y="33"/>
                  <a:pt x="13" y="34"/>
                  <a:pt x="13" y="35"/>
                </a:cubicBezTo>
                <a:cubicBezTo>
                  <a:pt x="13" y="35"/>
                  <a:pt x="14" y="36"/>
                  <a:pt x="14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15" y="38"/>
                  <a:pt x="15" y="39"/>
                  <a:pt x="15" y="39"/>
                </a:cubicBezTo>
                <a:cubicBezTo>
                  <a:pt x="15" y="39"/>
                  <a:pt x="15" y="39"/>
                  <a:pt x="15" y="39"/>
                </a:cubicBezTo>
                <a:cubicBezTo>
                  <a:pt x="16" y="39"/>
                  <a:pt x="15" y="40"/>
                  <a:pt x="15" y="40"/>
                </a:cubicBezTo>
                <a:cubicBezTo>
                  <a:pt x="16" y="40"/>
                  <a:pt x="16" y="40"/>
                  <a:pt x="16" y="41"/>
                </a:cubicBezTo>
                <a:cubicBezTo>
                  <a:pt x="17" y="41"/>
                  <a:pt x="17" y="42"/>
                  <a:pt x="17" y="43"/>
                </a:cubicBezTo>
                <a:cubicBezTo>
                  <a:pt x="17" y="43"/>
                  <a:pt x="18" y="43"/>
                  <a:pt x="18" y="43"/>
                </a:cubicBezTo>
                <a:cubicBezTo>
                  <a:pt x="19" y="43"/>
                  <a:pt x="18" y="44"/>
                  <a:pt x="18" y="44"/>
                </a:cubicBezTo>
                <a:cubicBezTo>
                  <a:pt x="19" y="45"/>
                  <a:pt x="20" y="45"/>
                  <a:pt x="20" y="46"/>
                </a:cubicBezTo>
                <a:cubicBezTo>
                  <a:pt x="20" y="46"/>
                  <a:pt x="20" y="46"/>
                  <a:pt x="20" y="46"/>
                </a:cubicBezTo>
                <a:cubicBezTo>
                  <a:pt x="20" y="47"/>
                  <a:pt x="21" y="48"/>
                  <a:pt x="21" y="48"/>
                </a:cubicBezTo>
                <a:cubicBezTo>
                  <a:pt x="21" y="48"/>
                  <a:pt x="21" y="49"/>
                  <a:pt x="21" y="49"/>
                </a:cubicBezTo>
                <a:cubicBezTo>
                  <a:pt x="22" y="50"/>
                  <a:pt x="24" y="51"/>
                  <a:pt x="24" y="51"/>
                </a:cubicBezTo>
                <a:cubicBezTo>
                  <a:pt x="25" y="52"/>
                  <a:pt x="25" y="53"/>
                  <a:pt x="25" y="53"/>
                </a:cubicBezTo>
                <a:cubicBezTo>
                  <a:pt x="25" y="53"/>
                  <a:pt x="26" y="54"/>
                  <a:pt x="26" y="54"/>
                </a:cubicBezTo>
                <a:cubicBezTo>
                  <a:pt x="26" y="54"/>
                  <a:pt x="26" y="55"/>
                  <a:pt x="26" y="55"/>
                </a:cubicBezTo>
                <a:cubicBezTo>
                  <a:pt x="27" y="56"/>
                  <a:pt x="28" y="56"/>
                  <a:pt x="29" y="57"/>
                </a:cubicBezTo>
                <a:cubicBezTo>
                  <a:pt x="30" y="58"/>
                  <a:pt x="30" y="59"/>
                  <a:pt x="30" y="59"/>
                </a:cubicBezTo>
                <a:cubicBezTo>
                  <a:pt x="30" y="59"/>
                  <a:pt x="31" y="59"/>
                  <a:pt x="31" y="60"/>
                </a:cubicBezTo>
                <a:cubicBezTo>
                  <a:pt x="32" y="60"/>
                  <a:pt x="32" y="61"/>
                  <a:pt x="32" y="61"/>
                </a:cubicBezTo>
                <a:cubicBezTo>
                  <a:pt x="33" y="61"/>
                  <a:pt x="33" y="61"/>
                  <a:pt x="33" y="61"/>
                </a:cubicBezTo>
                <a:cubicBezTo>
                  <a:pt x="34" y="61"/>
                  <a:pt x="34" y="62"/>
                  <a:pt x="34" y="62"/>
                </a:cubicBezTo>
                <a:cubicBezTo>
                  <a:pt x="34" y="62"/>
                  <a:pt x="35" y="63"/>
                  <a:pt x="35" y="63"/>
                </a:cubicBezTo>
                <a:cubicBezTo>
                  <a:pt x="36" y="64"/>
                  <a:pt x="37" y="65"/>
                  <a:pt x="38" y="65"/>
                </a:cubicBezTo>
                <a:cubicBezTo>
                  <a:pt x="38" y="66"/>
                  <a:pt x="39" y="66"/>
                  <a:pt x="39" y="66"/>
                </a:cubicBezTo>
                <a:cubicBezTo>
                  <a:pt x="40" y="67"/>
                  <a:pt x="40" y="67"/>
                  <a:pt x="40" y="68"/>
                </a:cubicBezTo>
                <a:cubicBezTo>
                  <a:pt x="40" y="68"/>
                  <a:pt x="41" y="68"/>
                  <a:pt x="41" y="68"/>
                </a:cubicBezTo>
                <a:cubicBezTo>
                  <a:pt x="41" y="68"/>
                  <a:pt x="42" y="69"/>
                  <a:pt x="42" y="69"/>
                </a:cubicBezTo>
                <a:cubicBezTo>
                  <a:pt x="43" y="70"/>
                  <a:pt x="44" y="71"/>
                  <a:pt x="45" y="72"/>
                </a:cubicBezTo>
                <a:cubicBezTo>
                  <a:pt x="45" y="72"/>
                  <a:pt x="45" y="72"/>
                  <a:pt x="45" y="72"/>
                </a:cubicBezTo>
                <a:cubicBezTo>
                  <a:pt x="45" y="72"/>
                  <a:pt x="45" y="72"/>
                  <a:pt x="46" y="72"/>
                </a:cubicBezTo>
                <a:cubicBezTo>
                  <a:pt x="46" y="73"/>
                  <a:pt x="47" y="74"/>
                  <a:pt x="48" y="75"/>
                </a:cubicBezTo>
                <a:cubicBezTo>
                  <a:pt x="48" y="75"/>
                  <a:pt x="49" y="75"/>
                  <a:pt x="49" y="75"/>
                </a:cubicBezTo>
                <a:cubicBezTo>
                  <a:pt x="49" y="77"/>
                  <a:pt x="51" y="77"/>
                  <a:pt x="52" y="78"/>
                </a:cubicBezTo>
                <a:cubicBezTo>
                  <a:pt x="53" y="78"/>
                  <a:pt x="54" y="80"/>
                  <a:pt x="56" y="79"/>
                </a:cubicBezTo>
                <a:cubicBezTo>
                  <a:pt x="55" y="81"/>
                  <a:pt x="57" y="81"/>
                  <a:pt x="58" y="81"/>
                </a:cubicBezTo>
                <a:cubicBezTo>
                  <a:pt x="59" y="82"/>
                  <a:pt x="59" y="83"/>
                  <a:pt x="60" y="84"/>
                </a:cubicBezTo>
                <a:cubicBezTo>
                  <a:pt x="62" y="84"/>
                  <a:pt x="62" y="86"/>
                  <a:pt x="65" y="86"/>
                </a:cubicBezTo>
                <a:cubicBezTo>
                  <a:pt x="66" y="88"/>
                  <a:pt x="68" y="89"/>
                  <a:pt x="70" y="90"/>
                </a:cubicBezTo>
                <a:cubicBezTo>
                  <a:pt x="70" y="91"/>
                  <a:pt x="71" y="91"/>
                  <a:pt x="71" y="92"/>
                </a:cubicBezTo>
                <a:cubicBezTo>
                  <a:pt x="71" y="92"/>
                  <a:pt x="71" y="92"/>
                  <a:pt x="71" y="92"/>
                </a:cubicBezTo>
                <a:cubicBezTo>
                  <a:pt x="71" y="92"/>
                  <a:pt x="72" y="92"/>
                  <a:pt x="72" y="92"/>
                </a:cubicBezTo>
                <a:cubicBezTo>
                  <a:pt x="73" y="92"/>
                  <a:pt x="73" y="93"/>
                  <a:pt x="73" y="94"/>
                </a:cubicBezTo>
                <a:cubicBezTo>
                  <a:pt x="74" y="94"/>
                  <a:pt x="75" y="94"/>
                  <a:pt x="75" y="95"/>
                </a:cubicBezTo>
                <a:cubicBezTo>
                  <a:pt x="76" y="95"/>
                  <a:pt x="78" y="97"/>
                  <a:pt x="79" y="97"/>
                </a:cubicBezTo>
                <a:cubicBezTo>
                  <a:pt x="80" y="97"/>
                  <a:pt x="79" y="98"/>
                  <a:pt x="80" y="98"/>
                </a:cubicBezTo>
                <a:cubicBezTo>
                  <a:pt x="80" y="99"/>
                  <a:pt x="81" y="98"/>
                  <a:pt x="81" y="99"/>
                </a:cubicBezTo>
                <a:cubicBezTo>
                  <a:pt x="82" y="100"/>
                  <a:pt x="84" y="100"/>
                  <a:pt x="85" y="101"/>
                </a:cubicBezTo>
                <a:cubicBezTo>
                  <a:pt x="83" y="101"/>
                  <a:pt x="82" y="102"/>
                  <a:pt x="81" y="102"/>
                </a:cubicBezTo>
                <a:cubicBezTo>
                  <a:pt x="80" y="102"/>
                  <a:pt x="80" y="102"/>
                  <a:pt x="80" y="102"/>
                </a:cubicBezTo>
                <a:cubicBezTo>
                  <a:pt x="80" y="102"/>
                  <a:pt x="79" y="102"/>
                  <a:pt x="79" y="102"/>
                </a:cubicBezTo>
                <a:cubicBezTo>
                  <a:pt x="79" y="102"/>
                  <a:pt x="78" y="102"/>
                  <a:pt x="78" y="102"/>
                </a:cubicBezTo>
                <a:cubicBezTo>
                  <a:pt x="77" y="102"/>
                  <a:pt x="76" y="102"/>
                  <a:pt x="75" y="102"/>
                </a:cubicBezTo>
                <a:cubicBezTo>
                  <a:pt x="74" y="102"/>
                  <a:pt x="73" y="103"/>
                  <a:pt x="71" y="103"/>
                </a:cubicBezTo>
                <a:cubicBezTo>
                  <a:pt x="70" y="103"/>
                  <a:pt x="68" y="103"/>
                  <a:pt x="67" y="103"/>
                </a:cubicBezTo>
                <a:cubicBezTo>
                  <a:pt x="66" y="103"/>
                  <a:pt x="66" y="104"/>
                  <a:pt x="66" y="104"/>
                </a:cubicBezTo>
                <a:cubicBezTo>
                  <a:pt x="65" y="104"/>
                  <a:pt x="64" y="104"/>
                  <a:pt x="64" y="104"/>
                </a:cubicBezTo>
                <a:cubicBezTo>
                  <a:pt x="61" y="105"/>
                  <a:pt x="59" y="105"/>
                  <a:pt x="57" y="105"/>
                </a:cubicBezTo>
                <a:cubicBezTo>
                  <a:pt x="57" y="105"/>
                  <a:pt x="57" y="106"/>
                  <a:pt x="57" y="106"/>
                </a:cubicBezTo>
                <a:cubicBezTo>
                  <a:pt x="55" y="106"/>
                  <a:pt x="53" y="107"/>
                  <a:pt x="52" y="108"/>
                </a:cubicBezTo>
                <a:cubicBezTo>
                  <a:pt x="52" y="108"/>
                  <a:pt x="51" y="108"/>
                  <a:pt x="51" y="108"/>
                </a:cubicBezTo>
                <a:cubicBezTo>
                  <a:pt x="51" y="108"/>
                  <a:pt x="50" y="108"/>
                  <a:pt x="50" y="109"/>
                </a:cubicBezTo>
                <a:cubicBezTo>
                  <a:pt x="50" y="109"/>
                  <a:pt x="50" y="109"/>
                  <a:pt x="49" y="109"/>
                </a:cubicBezTo>
                <a:cubicBezTo>
                  <a:pt x="49" y="109"/>
                  <a:pt x="49" y="109"/>
                  <a:pt x="49" y="109"/>
                </a:cubicBezTo>
                <a:cubicBezTo>
                  <a:pt x="49" y="109"/>
                  <a:pt x="48" y="109"/>
                  <a:pt x="48" y="110"/>
                </a:cubicBezTo>
                <a:cubicBezTo>
                  <a:pt x="47" y="110"/>
                  <a:pt x="47" y="111"/>
                  <a:pt x="47" y="111"/>
                </a:cubicBezTo>
                <a:cubicBezTo>
                  <a:pt x="47" y="111"/>
                  <a:pt x="46" y="112"/>
                  <a:pt x="46" y="112"/>
                </a:cubicBezTo>
                <a:cubicBezTo>
                  <a:pt x="45" y="113"/>
                  <a:pt x="45" y="113"/>
                  <a:pt x="44" y="114"/>
                </a:cubicBezTo>
                <a:cubicBezTo>
                  <a:pt x="44" y="115"/>
                  <a:pt x="43" y="116"/>
                  <a:pt x="43" y="116"/>
                </a:cubicBezTo>
                <a:cubicBezTo>
                  <a:pt x="42" y="117"/>
                  <a:pt x="41" y="118"/>
                  <a:pt x="41" y="119"/>
                </a:cubicBezTo>
                <a:cubicBezTo>
                  <a:pt x="40" y="120"/>
                  <a:pt x="39" y="121"/>
                  <a:pt x="38" y="122"/>
                </a:cubicBezTo>
                <a:cubicBezTo>
                  <a:pt x="38" y="123"/>
                  <a:pt x="36" y="124"/>
                  <a:pt x="37" y="125"/>
                </a:cubicBezTo>
                <a:cubicBezTo>
                  <a:pt x="38" y="124"/>
                  <a:pt x="39" y="123"/>
                  <a:pt x="40" y="122"/>
                </a:cubicBezTo>
                <a:cubicBezTo>
                  <a:pt x="40" y="120"/>
                  <a:pt x="42" y="120"/>
                  <a:pt x="43" y="119"/>
                </a:cubicBezTo>
                <a:cubicBezTo>
                  <a:pt x="42" y="119"/>
                  <a:pt x="42" y="121"/>
                  <a:pt x="42" y="122"/>
                </a:cubicBezTo>
                <a:cubicBezTo>
                  <a:pt x="42" y="123"/>
                  <a:pt x="41" y="122"/>
                  <a:pt x="41" y="123"/>
                </a:cubicBezTo>
                <a:cubicBezTo>
                  <a:pt x="40" y="123"/>
                  <a:pt x="40" y="124"/>
                  <a:pt x="39" y="125"/>
                </a:cubicBezTo>
                <a:cubicBezTo>
                  <a:pt x="38" y="125"/>
                  <a:pt x="37" y="125"/>
                  <a:pt x="37" y="126"/>
                </a:cubicBezTo>
                <a:cubicBezTo>
                  <a:pt x="37" y="127"/>
                  <a:pt x="36" y="127"/>
                  <a:pt x="36" y="127"/>
                </a:cubicBezTo>
                <a:cubicBezTo>
                  <a:pt x="36" y="128"/>
                  <a:pt x="37" y="128"/>
                  <a:pt x="36" y="129"/>
                </a:cubicBezTo>
                <a:cubicBezTo>
                  <a:pt x="35" y="129"/>
                  <a:pt x="35" y="127"/>
                  <a:pt x="34" y="128"/>
                </a:cubicBezTo>
                <a:cubicBezTo>
                  <a:pt x="35" y="129"/>
                  <a:pt x="35" y="129"/>
                  <a:pt x="36" y="129"/>
                </a:cubicBezTo>
                <a:cubicBezTo>
                  <a:pt x="36" y="130"/>
                  <a:pt x="34" y="130"/>
                  <a:pt x="34" y="130"/>
                </a:cubicBezTo>
                <a:cubicBezTo>
                  <a:pt x="35" y="131"/>
                  <a:pt x="32" y="131"/>
                  <a:pt x="33" y="132"/>
                </a:cubicBezTo>
                <a:cubicBezTo>
                  <a:pt x="34" y="133"/>
                  <a:pt x="33" y="132"/>
                  <a:pt x="32" y="132"/>
                </a:cubicBezTo>
                <a:cubicBezTo>
                  <a:pt x="32" y="133"/>
                  <a:pt x="33" y="133"/>
                  <a:pt x="32" y="133"/>
                </a:cubicBezTo>
                <a:cubicBezTo>
                  <a:pt x="32" y="134"/>
                  <a:pt x="32" y="134"/>
                  <a:pt x="31" y="134"/>
                </a:cubicBezTo>
                <a:cubicBezTo>
                  <a:pt x="31" y="134"/>
                  <a:pt x="31" y="135"/>
                  <a:pt x="31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30" y="137"/>
                  <a:pt x="30" y="138"/>
                  <a:pt x="29" y="139"/>
                </a:cubicBezTo>
                <a:cubicBezTo>
                  <a:pt x="29" y="140"/>
                  <a:pt x="27" y="144"/>
                  <a:pt x="27" y="144"/>
                </a:cubicBezTo>
                <a:cubicBezTo>
                  <a:pt x="26" y="144"/>
                  <a:pt x="27" y="145"/>
                  <a:pt x="27" y="145"/>
                </a:cubicBezTo>
                <a:cubicBezTo>
                  <a:pt x="27" y="145"/>
                  <a:pt x="26" y="146"/>
                  <a:pt x="26" y="147"/>
                </a:cubicBezTo>
                <a:cubicBezTo>
                  <a:pt x="26" y="148"/>
                  <a:pt x="25" y="150"/>
                  <a:pt x="25" y="151"/>
                </a:cubicBezTo>
                <a:cubicBezTo>
                  <a:pt x="24" y="152"/>
                  <a:pt x="24" y="153"/>
                  <a:pt x="24" y="154"/>
                </a:cubicBezTo>
                <a:cubicBezTo>
                  <a:pt x="23" y="155"/>
                  <a:pt x="22" y="159"/>
                  <a:pt x="22" y="159"/>
                </a:cubicBezTo>
                <a:cubicBezTo>
                  <a:pt x="22" y="159"/>
                  <a:pt x="22" y="160"/>
                  <a:pt x="22" y="160"/>
                </a:cubicBezTo>
                <a:cubicBezTo>
                  <a:pt x="20" y="164"/>
                  <a:pt x="21" y="176"/>
                  <a:pt x="22" y="180"/>
                </a:cubicBezTo>
                <a:cubicBezTo>
                  <a:pt x="22" y="184"/>
                  <a:pt x="22" y="188"/>
                  <a:pt x="22" y="190"/>
                </a:cubicBezTo>
                <a:cubicBezTo>
                  <a:pt x="22" y="193"/>
                  <a:pt x="22" y="194"/>
                  <a:pt x="22" y="196"/>
                </a:cubicBezTo>
                <a:cubicBezTo>
                  <a:pt x="22" y="199"/>
                  <a:pt x="22" y="202"/>
                  <a:pt x="22" y="205"/>
                </a:cubicBezTo>
                <a:cubicBezTo>
                  <a:pt x="22" y="206"/>
                  <a:pt x="22" y="206"/>
                  <a:pt x="22" y="206"/>
                </a:cubicBezTo>
                <a:cubicBezTo>
                  <a:pt x="22" y="206"/>
                  <a:pt x="22" y="206"/>
                  <a:pt x="22" y="206"/>
                </a:cubicBezTo>
                <a:cubicBezTo>
                  <a:pt x="22" y="208"/>
                  <a:pt x="23" y="209"/>
                  <a:pt x="23" y="210"/>
                </a:cubicBezTo>
                <a:cubicBezTo>
                  <a:pt x="23" y="212"/>
                  <a:pt x="23" y="213"/>
                  <a:pt x="23" y="214"/>
                </a:cubicBezTo>
                <a:cubicBezTo>
                  <a:pt x="23" y="215"/>
                  <a:pt x="23" y="216"/>
                  <a:pt x="23" y="216"/>
                </a:cubicBezTo>
                <a:cubicBezTo>
                  <a:pt x="24" y="220"/>
                  <a:pt x="24" y="222"/>
                  <a:pt x="25" y="224"/>
                </a:cubicBezTo>
                <a:cubicBezTo>
                  <a:pt x="25" y="226"/>
                  <a:pt x="26" y="228"/>
                  <a:pt x="26" y="229"/>
                </a:cubicBezTo>
                <a:cubicBezTo>
                  <a:pt x="26" y="231"/>
                  <a:pt x="26" y="235"/>
                  <a:pt x="27" y="236"/>
                </a:cubicBezTo>
                <a:cubicBezTo>
                  <a:pt x="28" y="237"/>
                  <a:pt x="29" y="239"/>
                  <a:pt x="29" y="239"/>
                </a:cubicBezTo>
                <a:cubicBezTo>
                  <a:pt x="29" y="240"/>
                  <a:pt x="29" y="241"/>
                  <a:pt x="29" y="241"/>
                </a:cubicBezTo>
                <a:cubicBezTo>
                  <a:pt x="29" y="242"/>
                  <a:pt x="29" y="242"/>
                  <a:pt x="30" y="243"/>
                </a:cubicBezTo>
                <a:cubicBezTo>
                  <a:pt x="30" y="244"/>
                  <a:pt x="31" y="246"/>
                  <a:pt x="31" y="246"/>
                </a:cubicBezTo>
                <a:cubicBezTo>
                  <a:pt x="31" y="247"/>
                  <a:pt x="32" y="247"/>
                  <a:pt x="32" y="248"/>
                </a:cubicBezTo>
                <a:cubicBezTo>
                  <a:pt x="32" y="249"/>
                  <a:pt x="32" y="249"/>
                  <a:pt x="32" y="250"/>
                </a:cubicBezTo>
                <a:cubicBezTo>
                  <a:pt x="33" y="250"/>
                  <a:pt x="33" y="250"/>
                  <a:pt x="33" y="250"/>
                </a:cubicBezTo>
                <a:cubicBezTo>
                  <a:pt x="34" y="251"/>
                  <a:pt x="34" y="252"/>
                  <a:pt x="34" y="252"/>
                </a:cubicBezTo>
                <a:cubicBezTo>
                  <a:pt x="34" y="252"/>
                  <a:pt x="35" y="253"/>
                  <a:pt x="35" y="253"/>
                </a:cubicBezTo>
                <a:cubicBezTo>
                  <a:pt x="35" y="253"/>
                  <a:pt x="35" y="254"/>
                  <a:pt x="35" y="254"/>
                </a:cubicBezTo>
                <a:cubicBezTo>
                  <a:pt x="35" y="254"/>
                  <a:pt x="36" y="255"/>
                  <a:pt x="36" y="255"/>
                </a:cubicBezTo>
                <a:cubicBezTo>
                  <a:pt x="36" y="255"/>
                  <a:pt x="36" y="256"/>
                  <a:pt x="36" y="256"/>
                </a:cubicBezTo>
                <a:cubicBezTo>
                  <a:pt x="36" y="256"/>
                  <a:pt x="37" y="256"/>
                  <a:pt x="37" y="257"/>
                </a:cubicBezTo>
                <a:cubicBezTo>
                  <a:pt x="37" y="257"/>
                  <a:pt x="37" y="257"/>
                  <a:pt x="37" y="258"/>
                </a:cubicBezTo>
                <a:cubicBezTo>
                  <a:pt x="37" y="258"/>
                  <a:pt x="38" y="258"/>
                  <a:pt x="38" y="258"/>
                </a:cubicBezTo>
                <a:cubicBezTo>
                  <a:pt x="39" y="259"/>
                  <a:pt x="40" y="261"/>
                  <a:pt x="40" y="262"/>
                </a:cubicBezTo>
                <a:cubicBezTo>
                  <a:pt x="40" y="262"/>
                  <a:pt x="41" y="262"/>
                  <a:pt x="41" y="262"/>
                </a:cubicBezTo>
                <a:cubicBezTo>
                  <a:pt x="41" y="263"/>
                  <a:pt x="42" y="263"/>
                  <a:pt x="42" y="263"/>
                </a:cubicBezTo>
                <a:cubicBezTo>
                  <a:pt x="42" y="264"/>
                  <a:pt x="42" y="264"/>
                  <a:pt x="42" y="264"/>
                </a:cubicBezTo>
                <a:cubicBezTo>
                  <a:pt x="42" y="265"/>
                  <a:pt x="43" y="265"/>
                  <a:pt x="44" y="265"/>
                </a:cubicBezTo>
                <a:cubicBezTo>
                  <a:pt x="44" y="266"/>
                  <a:pt x="44" y="267"/>
                  <a:pt x="45" y="267"/>
                </a:cubicBezTo>
                <a:cubicBezTo>
                  <a:pt x="45" y="268"/>
                  <a:pt x="47" y="269"/>
                  <a:pt x="48" y="270"/>
                </a:cubicBezTo>
                <a:cubicBezTo>
                  <a:pt x="48" y="270"/>
                  <a:pt x="48" y="271"/>
                  <a:pt x="48" y="271"/>
                </a:cubicBezTo>
                <a:cubicBezTo>
                  <a:pt x="49" y="272"/>
                  <a:pt x="50" y="272"/>
                  <a:pt x="50" y="272"/>
                </a:cubicBezTo>
                <a:cubicBezTo>
                  <a:pt x="51" y="273"/>
                  <a:pt x="51" y="273"/>
                  <a:pt x="51" y="274"/>
                </a:cubicBezTo>
                <a:cubicBezTo>
                  <a:pt x="52" y="274"/>
                  <a:pt x="52" y="274"/>
                  <a:pt x="52" y="275"/>
                </a:cubicBezTo>
                <a:cubicBezTo>
                  <a:pt x="52" y="275"/>
                  <a:pt x="53" y="274"/>
                  <a:pt x="53" y="275"/>
                </a:cubicBezTo>
                <a:cubicBezTo>
                  <a:pt x="54" y="275"/>
                  <a:pt x="54" y="276"/>
                  <a:pt x="55" y="276"/>
                </a:cubicBezTo>
                <a:cubicBezTo>
                  <a:pt x="56" y="276"/>
                  <a:pt x="56" y="277"/>
                  <a:pt x="57" y="278"/>
                </a:cubicBezTo>
                <a:cubicBezTo>
                  <a:pt x="57" y="278"/>
                  <a:pt x="58" y="278"/>
                  <a:pt x="58" y="279"/>
                </a:cubicBezTo>
                <a:cubicBezTo>
                  <a:pt x="58" y="279"/>
                  <a:pt x="59" y="279"/>
                  <a:pt x="59" y="279"/>
                </a:cubicBezTo>
                <a:cubicBezTo>
                  <a:pt x="60" y="280"/>
                  <a:pt x="62" y="281"/>
                  <a:pt x="63" y="281"/>
                </a:cubicBezTo>
                <a:cubicBezTo>
                  <a:pt x="63" y="282"/>
                  <a:pt x="63" y="283"/>
                  <a:pt x="64" y="283"/>
                </a:cubicBezTo>
                <a:cubicBezTo>
                  <a:pt x="65" y="283"/>
                  <a:pt x="64" y="283"/>
                  <a:pt x="64" y="283"/>
                </a:cubicBezTo>
                <a:cubicBezTo>
                  <a:pt x="65" y="284"/>
                  <a:pt x="67" y="284"/>
                  <a:pt x="67" y="285"/>
                </a:cubicBezTo>
                <a:cubicBezTo>
                  <a:pt x="68" y="285"/>
                  <a:pt x="68" y="286"/>
                  <a:pt x="68" y="286"/>
                </a:cubicBezTo>
                <a:cubicBezTo>
                  <a:pt x="69" y="286"/>
                  <a:pt x="71" y="287"/>
                  <a:pt x="71" y="287"/>
                </a:cubicBezTo>
                <a:cubicBezTo>
                  <a:pt x="71" y="287"/>
                  <a:pt x="72" y="287"/>
                  <a:pt x="72" y="287"/>
                </a:cubicBezTo>
                <a:cubicBezTo>
                  <a:pt x="73" y="287"/>
                  <a:pt x="73" y="288"/>
                  <a:pt x="73" y="288"/>
                </a:cubicBezTo>
                <a:cubicBezTo>
                  <a:pt x="74" y="289"/>
                  <a:pt x="74" y="289"/>
                  <a:pt x="75" y="289"/>
                </a:cubicBezTo>
                <a:cubicBezTo>
                  <a:pt x="76" y="289"/>
                  <a:pt x="76" y="290"/>
                  <a:pt x="77" y="290"/>
                </a:cubicBezTo>
                <a:cubicBezTo>
                  <a:pt x="77" y="290"/>
                  <a:pt x="78" y="291"/>
                  <a:pt x="78" y="291"/>
                </a:cubicBezTo>
                <a:cubicBezTo>
                  <a:pt x="79" y="291"/>
                  <a:pt x="80" y="291"/>
                  <a:pt x="81" y="291"/>
                </a:cubicBezTo>
                <a:cubicBezTo>
                  <a:pt x="81" y="291"/>
                  <a:pt x="81" y="292"/>
                  <a:pt x="81" y="292"/>
                </a:cubicBezTo>
                <a:cubicBezTo>
                  <a:pt x="82" y="292"/>
                  <a:pt x="83" y="292"/>
                  <a:pt x="84" y="293"/>
                </a:cubicBezTo>
                <a:cubicBezTo>
                  <a:pt x="84" y="293"/>
                  <a:pt x="84" y="293"/>
                  <a:pt x="84" y="293"/>
                </a:cubicBezTo>
                <a:cubicBezTo>
                  <a:pt x="84" y="293"/>
                  <a:pt x="85" y="293"/>
                  <a:pt x="85" y="293"/>
                </a:cubicBezTo>
                <a:cubicBezTo>
                  <a:pt x="86" y="293"/>
                  <a:pt x="86" y="294"/>
                  <a:pt x="87" y="294"/>
                </a:cubicBezTo>
                <a:cubicBezTo>
                  <a:pt x="88" y="294"/>
                  <a:pt x="88" y="294"/>
                  <a:pt x="88" y="295"/>
                </a:cubicBezTo>
                <a:cubicBezTo>
                  <a:pt x="89" y="295"/>
                  <a:pt x="90" y="296"/>
                  <a:pt x="91" y="296"/>
                </a:cubicBezTo>
                <a:cubicBezTo>
                  <a:pt x="92" y="296"/>
                  <a:pt x="92" y="297"/>
                  <a:pt x="93" y="297"/>
                </a:cubicBezTo>
                <a:cubicBezTo>
                  <a:pt x="94" y="297"/>
                  <a:pt x="93" y="297"/>
                  <a:pt x="94" y="297"/>
                </a:cubicBezTo>
                <a:cubicBezTo>
                  <a:pt x="95" y="298"/>
                  <a:pt x="96" y="298"/>
                  <a:pt x="97" y="298"/>
                </a:cubicBezTo>
                <a:cubicBezTo>
                  <a:pt x="98" y="298"/>
                  <a:pt x="98" y="298"/>
                  <a:pt x="98" y="298"/>
                </a:cubicBezTo>
                <a:cubicBezTo>
                  <a:pt x="99" y="299"/>
                  <a:pt x="99" y="299"/>
                  <a:pt x="99" y="299"/>
                </a:cubicBezTo>
                <a:cubicBezTo>
                  <a:pt x="101" y="299"/>
                  <a:pt x="102" y="299"/>
                  <a:pt x="102" y="299"/>
                </a:cubicBezTo>
                <a:cubicBezTo>
                  <a:pt x="103" y="300"/>
                  <a:pt x="103" y="300"/>
                  <a:pt x="104" y="300"/>
                </a:cubicBezTo>
                <a:cubicBezTo>
                  <a:pt x="108" y="301"/>
                  <a:pt x="111" y="302"/>
                  <a:pt x="114" y="303"/>
                </a:cubicBezTo>
                <a:cubicBezTo>
                  <a:pt x="117" y="303"/>
                  <a:pt x="119" y="304"/>
                  <a:pt x="122" y="305"/>
                </a:cubicBezTo>
                <a:cubicBezTo>
                  <a:pt x="125" y="305"/>
                  <a:pt x="129" y="305"/>
                  <a:pt x="131" y="304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1" y="303"/>
                  <a:pt x="132" y="304"/>
                  <a:pt x="133" y="303"/>
                </a:cubicBezTo>
                <a:cubicBezTo>
                  <a:pt x="133" y="303"/>
                  <a:pt x="134" y="303"/>
                  <a:pt x="134" y="303"/>
                </a:cubicBezTo>
                <a:cubicBezTo>
                  <a:pt x="134" y="303"/>
                  <a:pt x="134" y="303"/>
                  <a:pt x="134" y="303"/>
                </a:cubicBezTo>
                <a:cubicBezTo>
                  <a:pt x="134" y="303"/>
                  <a:pt x="135" y="303"/>
                  <a:pt x="135" y="303"/>
                </a:cubicBezTo>
                <a:cubicBezTo>
                  <a:pt x="135" y="303"/>
                  <a:pt x="135" y="302"/>
                  <a:pt x="135" y="302"/>
                </a:cubicBezTo>
                <a:cubicBezTo>
                  <a:pt x="135" y="302"/>
                  <a:pt x="136" y="302"/>
                  <a:pt x="136" y="302"/>
                </a:cubicBezTo>
                <a:cubicBezTo>
                  <a:pt x="136" y="302"/>
                  <a:pt x="137" y="301"/>
                  <a:pt x="137" y="301"/>
                </a:cubicBezTo>
                <a:cubicBezTo>
                  <a:pt x="137" y="301"/>
                  <a:pt x="138" y="301"/>
                  <a:pt x="138" y="301"/>
                </a:cubicBezTo>
                <a:cubicBezTo>
                  <a:pt x="139" y="301"/>
                  <a:pt x="138" y="301"/>
                  <a:pt x="139" y="300"/>
                </a:cubicBezTo>
                <a:cubicBezTo>
                  <a:pt x="139" y="300"/>
                  <a:pt x="140" y="300"/>
                  <a:pt x="141" y="299"/>
                </a:cubicBezTo>
                <a:cubicBezTo>
                  <a:pt x="142" y="300"/>
                  <a:pt x="143" y="298"/>
                  <a:pt x="143" y="298"/>
                </a:cubicBezTo>
                <a:cubicBezTo>
                  <a:pt x="144" y="298"/>
                  <a:pt x="145" y="298"/>
                  <a:pt x="146" y="297"/>
                </a:cubicBezTo>
                <a:cubicBezTo>
                  <a:pt x="147" y="296"/>
                  <a:pt x="148" y="295"/>
                  <a:pt x="149" y="295"/>
                </a:cubicBezTo>
                <a:cubicBezTo>
                  <a:pt x="150" y="293"/>
                  <a:pt x="150" y="291"/>
                  <a:pt x="151" y="290"/>
                </a:cubicBezTo>
                <a:cubicBezTo>
                  <a:pt x="153" y="290"/>
                  <a:pt x="153" y="291"/>
                  <a:pt x="154" y="291"/>
                </a:cubicBezTo>
                <a:cubicBezTo>
                  <a:pt x="154" y="292"/>
                  <a:pt x="155" y="291"/>
                  <a:pt x="156" y="292"/>
                </a:cubicBezTo>
                <a:cubicBezTo>
                  <a:pt x="157" y="292"/>
                  <a:pt x="158" y="292"/>
                  <a:pt x="158" y="293"/>
                </a:cubicBezTo>
                <a:cubicBezTo>
                  <a:pt x="158" y="293"/>
                  <a:pt x="159" y="293"/>
                  <a:pt x="160" y="293"/>
                </a:cubicBezTo>
                <a:cubicBezTo>
                  <a:pt x="160" y="293"/>
                  <a:pt x="160" y="293"/>
                  <a:pt x="160" y="293"/>
                </a:cubicBezTo>
                <a:cubicBezTo>
                  <a:pt x="162" y="294"/>
                  <a:pt x="163" y="293"/>
                  <a:pt x="164" y="293"/>
                </a:cubicBezTo>
                <a:cubicBezTo>
                  <a:pt x="165" y="293"/>
                  <a:pt x="166" y="293"/>
                  <a:pt x="166" y="293"/>
                </a:cubicBezTo>
                <a:cubicBezTo>
                  <a:pt x="167" y="293"/>
                  <a:pt x="167" y="293"/>
                  <a:pt x="167" y="293"/>
                </a:cubicBezTo>
                <a:cubicBezTo>
                  <a:pt x="168" y="292"/>
                  <a:pt x="170" y="292"/>
                  <a:pt x="172" y="292"/>
                </a:cubicBezTo>
                <a:cubicBezTo>
                  <a:pt x="172" y="291"/>
                  <a:pt x="174" y="290"/>
                  <a:pt x="173" y="289"/>
                </a:cubicBezTo>
                <a:cubicBezTo>
                  <a:pt x="174" y="288"/>
                  <a:pt x="175" y="288"/>
                  <a:pt x="175" y="285"/>
                </a:cubicBezTo>
                <a:cubicBezTo>
                  <a:pt x="174" y="283"/>
                  <a:pt x="171" y="283"/>
                  <a:pt x="168" y="282"/>
                </a:cubicBezTo>
                <a:cubicBezTo>
                  <a:pt x="169" y="280"/>
                  <a:pt x="167" y="280"/>
                  <a:pt x="166" y="279"/>
                </a:cubicBezTo>
                <a:cubicBezTo>
                  <a:pt x="167" y="280"/>
                  <a:pt x="168" y="279"/>
                  <a:pt x="168" y="279"/>
                </a:cubicBezTo>
                <a:cubicBezTo>
                  <a:pt x="169" y="280"/>
                  <a:pt x="169" y="280"/>
                  <a:pt x="169" y="280"/>
                </a:cubicBezTo>
                <a:cubicBezTo>
                  <a:pt x="169" y="280"/>
                  <a:pt x="169" y="279"/>
                  <a:pt x="170" y="279"/>
                </a:cubicBezTo>
                <a:cubicBezTo>
                  <a:pt x="171" y="280"/>
                  <a:pt x="172" y="280"/>
                  <a:pt x="173" y="280"/>
                </a:cubicBezTo>
                <a:cubicBezTo>
                  <a:pt x="174" y="281"/>
                  <a:pt x="175" y="280"/>
                  <a:pt x="176" y="280"/>
                </a:cubicBezTo>
                <a:cubicBezTo>
                  <a:pt x="178" y="280"/>
                  <a:pt x="178" y="280"/>
                  <a:pt x="179" y="280"/>
                </a:cubicBezTo>
                <a:cubicBezTo>
                  <a:pt x="181" y="281"/>
                  <a:pt x="182" y="280"/>
                  <a:pt x="183" y="280"/>
                </a:cubicBezTo>
                <a:cubicBezTo>
                  <a:pt x="185" y="281"/>
                  <a:pt x="186" y="281"/>
                  <a:pt x="187" y="281"/>
                </a:cubicBezTo>
                <a:cubicBezTo>
                  <a:pt x="193" y="282"/>
                  <a:pt x="197" y="281"/>
                  <a:pt x="199" y="279"/>
                </a:cubicBezTo>
                <a:cubicBezTo>
                  <a:pt x="200" y="280"/>
                  <a:pt x="201" y="279"/>
                  <a:pt x="202" y="279"/>
                </a:cubicBezTo>
                <a:cubicBezTo>
                  <a:pt x="203" y="278"/>
                  <a:pt x="205" y="278"/>
                  <a:pt x="206" y="277"/>
                </a:cubicBezTo>
                <a:cubicBezTo>
                  <a:pt x="206" y="277"/>
                  <a:pt x="207" y="276"/>
                  <a:pt x="207" y="276"/>
                </a:cubicBezTo>
                <a:cubicBezTo>
                  <a:pt x="208" y="276"/>
                  <a:pt x="209" y="275"/>
                  <a:pt x="210" y="275"/>
                </a:cubicBezTo>
                <a:cubicBezTo>
                  <a:pt x="210" y="274"/>
                  <a:pt x="210" y="274"/>
                  <a:pt x="211" y="274"/>
                </a:cubicBezTo>
                <a:cubicBezTo>
                  <a:pt x="211" y="273"/>
                  <a:pt x="212" y="274"/>
                  <a:pt x="213" y="273"/>
                </a:cubicBezTo>
                <a:cubicBezTo>
                  <a:pt x="213" y="273"/>
                  <a:pt x="214" y="271"/>
                  <a:pt x="214" y="271"/>
                </a:cubicBezTo>
                <a:cubicBezTo>
                  <a:pt x="215" y="270"/>
                  <a:pt x="216" y="271"/>
                  <a:pt x="216" y="270"/>
                </a:cubicBezTo>
                <a:cubicBezTo>
                  <a:pt x="217" y="270"/>
                  <a:pt x="218" y="268"/>
                  <a:pt x="218" y="267"/>
                </a:cubicBezTo>
                <a:cubicBezTo>
                  <a:pt x="219" y="267"/>
                  <a:pt x="218" y="267"/>
                  <a:pt x="219" y="266"/>
                </a:cubicBezTo>
                <a:cubicBezTo>
                  <a:pt x="219" y="266"/>
                  <a:pt x="220" y="266"/>
                  <a:pt x="220" y="266"/>
                </a:cubicBezTo>
                <a:cubicBezTo>
                  <a:pt x="221" y="266"/>
                  <a:pt x="221" y="265"/>
                  <a:pt x="221" y="264"/>
                </a:cubicBezTo>
                <a:cubicBezTo>
                  <a:pt x="221" y="264"/>
                  <a:pt x="222" y="264"/>
                  <a:pt x="222" y="263"/>
                </a:cubicBezTo>
                <a:cubicBezTo>
                  <a:pt x="224" y="261"/>
                  <a:pt x="226" y="259"/>
                  <a:pt x="228" y="258"/>
                </a:cubicBezTo>
                <a:cubicBezTo>
                  <a:pt x="228" y="257"/>
                  <a:pt x="227" y="257"/>
                  <a:pt x="228" y="257"/>
                </a:cubicBezTo>
                <a:cubicBezTo>
                  <a:pt x="228" y="256"/>
                  <a:pt x="228" y="257"/>
                  <a:pt x="229" y="257"/>
                </a:cubicBezTo>
                <a:cubicBezTo>
                  <a:pt x="230" y="255"/>
                  <a:pt x="232" y="253"/>
                  <a:pt x="233" y="251"/>
                </a:cubicBezTo>
                <a:cubicBezTo>
                  <a:pt x="233" y="250"/>
                  <a:pt x="236" y="252"/>
                  <a:pt x="235" y="250"/>
                </a:cubicBezTo>
                <a:cubicBezTo>
                  <a:pt x="236" y="249"/>
                  <a:pt x="236" y="248"/>
                  <a:pt x="236" y="247"/>
                </a:cubicBezTo>
                <a:cubicBezTo>
                  <a:pt x="236" y="246"/>
                  <a:pt x="237" y="247"/>
                  <a:pt x="237" y="246"/>
                </a:cubicBezTo>
                <a:cubicBezTo>
                  <a:pt x="237" y="246"/>
                  <a:pt x="237" y="245"/>
                  <a:pt x="237" y="244"/>
                </a:cubicBezTo>
                <a:cubicBezTo>
                  <a:pt x="238" y="243"/>
                  <a:pt x="238" y="243"/>
                  <a:pt x="238" y="242"/>
                </a:cubicBezTo>
                <a:cubicBezTo>
                  <a:pt x="239" y="240"/>
                  <a:pt x="240" y="238"/>
                  <a:pt x="240" y="236"/>
                </a:cubicBezTo>
                <a:cubicBezTo>
                  <a:pt x="241" y="234"/>
                  <a:pt x="242" y="233"/>
                  <a:pt x="241" y="232"/>
                </a:cubicBezTo>
                <a:cubicBezTo>
                  <a:pt x="240" y="232"/>
                  <a:pt x="241" y="232"/>
                  <a:pt x="241" y="232"/>
                </a:cubicBezTo>
                <a:cubicBezTo>
                  <a:pt x="241" y="231"/>
                  <a:pt x="242" y="229"/>
                  <a:pt x="242" y="229"/>
                </a:cubicBezTo>
                <a:cubicBezTo>
                  <a:pt x="242" y="229"/>
                  <a:pt x="242" y="227"/>
                  <a:pt x="242" y="227"/>
                </a:cubicBezTo>
                <a:cubicBezTo>
                  <a:pt x="242" y="227"/>
                  <a:pt x="243" y="227"/>
                  <a:pt x="243" y="227"/>
                </a:cubicBezTo>
                <a:cubicBezTo>
                  <a:pt x="243" y="225"/>
                  <a:pt x="243" y="223"/>
                  <a:pt x="243" y="222"/>
                </a:cubicBezTo>
                <a:cubicBezTo>
                  <a:pt x="243" y="221"/>
                  <a:pt x="244" y="221"/>
                  <a:pt x="244" y="221"/>
                </a:cubicBezTo>
                <a:cubicBezTo>
                  <a:pt x="244" y="220"/>
                  <a:pt x="243" y="218"/>
                  <a:pt x="244" y="217"/>
                </a:cubicBezTo>
                <a:cubicBezTo>
                  <a:pt x="244" y="217"/>
                  <a:pt x="243" y="216"/>
                  <a:pt x="243" y="216"/>
                </a:cubicBezTo>
                <a:close/>
                <a:moveTo>
                  <a:pt x="115" y="95"/>
                </a:moveTo>
                <a:cubicBezTo>
                  <a:pt x="117" y="95"/>
                  <a:pt x="116" y="99"/>
                  <a:pt x="114" y="98"/>
                </a:cubicBezTo>
                <a:cubicBezTo>
                  <a:pt x="114" y="97"/>
                  <a:pt x="115" y="97"/>
                  <a:pt x="115" y="95"/>
                </a:cubicBezTo>
                <a:close/>
                <a:moveTo>
                  <a:pt x="47" y="113"/>
                </a:moveTo>
                <a:cubicBezTo>
                  <a:pt x="48" y="113"/>
                  <a:pt x="47" y="115"/>
                  <a:pt x="46" y="114"/>
                </a:cubicBezTo>
                <a:cubicBezTo>
                  <a:pt x="46" y="114"/>
                  <a:pt x="47" y="114"/>
                  <a:pt x="47" y="113"/>
                </a:cubicBezTo>
                <a:close/>
                <a:moveTo>
                  <a:pt x="47" y="115"/>
                </a:moveTo>
                <a:cubicBezTo>
                  <a:pt x="47" y="116"/>
                  <a:pt x="47" y="116"/>
                  <a:pt x="47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6" y="116"/>
                  <a:pt x="45" y="116"/>
                  <a:pt x="45" y="115"/>
                </a:cubicBezTo>
                <a:cubicBezTo>
                  <a:pt x="45" y="115"/>
                  <a:pt x="46" y="115"/>
                  <a:pt x="47" y="115"/>
                </a:cubicBezTo>
                <a:close/>
                <a:moveTo>
                  <a:pt x="159" y="287"/>
                </a:moveTo>
                <a:cubicBezTo>
                  <a:pt x="158" y="287"/>
                  <a:pt x="158" y="288"/>
                  <a:pt x="157" y="287"/>
                </a:cubicBezTo>
                <a:cubicBezTo>
                  <a:pt x="156" y="287"/>
                  <a:pt x="157" y="287"/>
                  <a:pt x="156" y="287"/>
                </a:cubicBezTo>
                <a:cubicBezTo>
                  <a:pt x="156" y="287"/>
                  <a:pt x="155" y="286"/>
                  <a:pt x="154" y="286"/>
                </a:cubicBezTo>
                <a:cubicBezTo>
                  <a:pt x="154" y="284"/>
                  <a:pt x="156" y="283"/>
                  <a:pt x="159" y="282"/>
                </a:cubicBezTo>
                <a:cubicBezTo>
                  <a:pt x="158" y="284"/>
                  <a:pt x="159" y="285"/>
                  <a:pt x="160" y="286"/>
                </a:cubicBezTo>
                <a:cubicBezTo>
                  <a:pt x="159" y="286"/>
                  <a:pt x="159" y="287"/>
                  <a:pt x="159" y="287"/>
                </a:cubicBezTo>
                <a:close/>
                <a:moveTo>
                  <a:pt x="168" y="285"/>
                </a:moveTo>
                <a:cubicBezTo>
                  <a:pt x="167" y="287"/>
                  <a:pt x="165" y="286"/>
                  <a:pt x="163" y="286"/>
                </a:cubicBezTo>
                <a:cubicBezTo>
                  <a:pt x="164" y="284"/>
                  <a:pt x="166" y="285"/>
                  <a:pt x="168" y="285"/>
                </a:cubicBezTo>
                <a:close/>
                <a:moveTo>
                  <a:pt x="86" y="114"/>
                </a:moveTo>
                <a:cubicBezTo>
                  <a:pt x="85" y="114"/>
                  <a:pt x="83" y="115"/>
                  <a:pt x="84" y="116"/>
                </a:cubicBezTo>
                <a:cubicBezTo>
                  <a:pt x="84" y="115"/>
                  <a:pt x="87" y="116"/>
                  <a:pt x="86" y="114"/>
                </a:cubicBezTo>
                <a:close/>
                <a:moveTo>
                  <a:pt x="46" y="190"/>
                </a:moveTo>
                <a:cubicBezTo>
                  <a:pt x="46" y="190"/>
                  <a:pt x="47" y="189"/>
                  <a:pt x="47" y="189"/>
                </a:cubicBezTo>
                <a:cubicBezTo>
                  <a:pt x="47" y="189"/>
                  <a:pt x="47" y="189"/>
                  <a:pt x="47" y="189"/>
                </a:cubicBezTo>
                <a:cubicBezTo>
                  <a:pt x="47" y="188"/>
                  <a:pt x="47" y="187"/>
                  <a:pt x="48" y="186"/>
                </a:cubicBezTo>
                <a:cubicBezTo>
                  <a:pt x="48" y="186"/>
                  <a:pt x="48" y="186"/>
                  <a:pt x="48" y="185"/>
                </a:cubicBezTo>
                <a:cubicBezTo>
                  <a:pt x="49" y="185"/>
                  <a:pt x="49" y="184"/>
                  <a:pt x="49" y="184"/>
                </a:cubicBezTo>
                <a:cubicBezTo>
                  <a:pt x="49" y="184"/>
                  <a:pt x="49" y="184"/>
                  <a:pt x="49" y="184"/>
                </a:cubicBezTo>
                <a:cubicBezTo>
                  <a:pt x="51" y="182"/>
                  <a:pt x="51" y="179"/>
                  <a:pt x="52" y="178"/>
                </a:cubicBezTo>
                <a:cubicBezTo>
                  <a:pt x="52" y="177"/>
                  <a:pt x="53" y="177"/>
                  <a:pt x="53" y="177"/>
                </a:cubicBezTo>
                <a:cubicBezTo>
                  <a:pt x="53" y="177"/>
                  <a:pt x="53" y="176"/>
                  <a:pt x="53" y="176"/>
                </a:cubicBezTo>
                <a:cubicBezTo>
                  <a:pt x="53" y="176"/>
                  <a:pt x="54" y="176"/>
                  <a:pt x="54" y="176"/>
                </a:cubicBezTo>
                <a:cubicBezTo>
                  <a:pt x="54" y="175"/>
                  <a:pt x="54" y="175"/>
                  <a:pt x="54" y="175"/>
                </a:cubicBezTo>
                <a:cubicBezTo>
                  <a:pt x="54" y="174"/>
                  <a:pt x="55" y="174"/>
                  <a:pt x="55" y="174"/>
                </a:cubicBezTo>
                <a:cubicBezTo>
                  <a:pt x="55" y="173"/>
                  <a:pt x="56" y="173"/>
                  <a:pt x="56" y="173"/>
                </a:cubicBezTo>
                <a:cubicBezTo>
                  <a:pt x="56" y="172"/>
                  <a:pt x="56" y="172"/>
                  <a:pt x="56" y="172"/>
                </a:cubicBezTo>
                <a:cubicBezTo>
                  <a:pt x="57" y="171"/>
                  <a:pt x="57" y="169"/>
                  <a:pt x="57" y="168"/>
                </a:cubicBezTo>
                <a:cubicBezTo>
                  <a:pt x="57" y="168"/>
                  <a:pt x="58" y="168"/>
                  <a:pt x="58" y="167"/>
                </a:cubicBezTo>
                <a:cubicBezTo>
                  <a:pt x="59" y="166"/>
                  <a:pt x="59" y="165"/>
                  <a:pt x="59" y="165"/>
                </a:cubicBezTo>
                <a:cubicBezTo>
                  <a:pt x="60" y="164"/>
                  <a:pt x="60" y="164"/>
                  <a:pt x="60" y="163"/>
                </a:cubicBezTo>
                <a:cubicBezTo>
                  <a:pt x="60" y="163"/>
                  <a:pt x="60" y="163"/>
                  <a:pt x="61" y="162"/>
                </a:cubicBezTo>
                <a:cubicBezTo>
                  <a:pt x="61" y="162"/>
                  <a:pt x="61" y="162"/>
                  <a:pt x="62" y="162"/>
                </a:cubicBezTo>
                <a:cubicBezTo>
                  <a:pt x="62" y="161"/>
                  <a:pt x="62" y="161"/>
                  <a:pt x="62" y="161"/>
                </a:cubicBezTo>
                <a:cubicBezTo>
                  <a:pt x="62" y="160"/>
                  <a:pt x="63" y="160"/>
                  <a:pt x="63" y="159"/>
                </a:cubicBezTo>
                <a:cubicBezTo>
                  <a:pt x="63" y="158"/>
                  <a:pt x="64" y="158"/>
                  <a:pt x="64" y="158"/>
                </a:cubicBezTo>
                <a:cubicBezTo>
                  <a:pt x="64" y="157"/>
                  <a:pt x="65" y="157"/>
                  <a:pt x="65" y="156"/>
                </a:cubicBezTo>
                <a:cubicBezTo>
                  <a:pt x="66" y="156"/>
                  <a:pt x="66" y="155"/>
                  <a:pt x="66" y="154"/>
                </a:cubicBezTo>
                <a:cubicBezTo>
                  <a:pt x="66" y="154"/>
                  <a:pt x="67" y="154"/>
                  <a:pt x="67" y="153"/>
                </a:cubicBezTo>
                <a:cubicBezTo>
                  <a:pt x="68" y="153"/>
                  <a:pt x="67" y="153"/>
                  <a:pt x="67" y="152"/>
                </a:cubicBezTo>
                <a:cubicBezTo>
                  <a:pt x="67" y="152"/>
                  <a:pt x="68" y="152"/>
                  <a:pt x="68" y="152"/>
                </a:cubicBezTo>
                <a:cubicBezTo>
                  <a:pt x="69" y="151"/>
                  <a:pt x="69" y="151"/>
                  <a:pt x="69" y="150"/>
                </a:cubicBezTo>
                <a:cubicBezTo>
                  <a:pt x="69" y="150"/>
                  <a:pt x="69" y="150"/>
                  <a:pt x="69" y="150"/>
                </a:cubicBezTo>
                <a:cubicBezTo>
                  <a:pt x="70" y="149"/>
                  <a:pt x="70" y="149"/>
                  <a:pt x="71" y="148"/>
                </a:cubicBezTo>
                <a:cubicBezTo>
                  <a:pt x="71" y="148"/>
                  <a:pt x="71" y="148"/>
                  <a:pt x="71" y="147"/>
                </a:cubicBezTo>
                <a:cubicBezTo>
                  <a:pt x="71" y="147"/>
                  <a:pt x="72" y="147"/>
                  <a:pt x="72" y="147"/>
                </a:cubicBezTo>
                <a:cubicBezTo>
                  <a:pt x="72" y="147"/>
                  <a:pt x="72" y="146"/>
                  <a:pt x="72" y="146"/>
                </a:cubicBezTo>
                <a:cubicBezTo>
                  <a:pt x="72" y="146"/>
                  <a:pt x="73" y="145"/>
                  <a:pt x="73" y="145"/>
                </a:cubicBezTo>
                <a:cubicBezTo>
                  <a:pt x="73" y="144"/>
                  <a:pt x="73" y="144"/>
                  <a:pt x="73" y="143"/>
                </a:cubicBezTo>
                <a:cubicBezTo>
                  <a:pt x="74" y="142"/>
                  <a:pt x="76" y="142"/>
                  <a:pt x="75" y="140"/>
                </a:cubicBezTo>
                <a:cubicBezTo>
                  <a:pt x="77" y="140"/>
                  <a:pt x="76" y="138"/>
                  <a:pt x="79" y="138"/>
                </a:cubicBezTo>
                <a:cubicBezTo>
                  <a:pt x="79" y="137"/>
                  <a:pt x="78" y="137"/>
                  <a:pt x="78" y="137"/>
                </a:cubicBezTo>
                <a:cubicBezTo>
                  <a:pt x="79" y="137"/>
                  <a:pt x="78" y="136"/>
                  <a:pt x="79" y="135"/>
                </a:cubicBezTo>
                <a:cubicBezTo>
                  <a:pt x="79" y="135"/>
                  <a:pt x="80" y="134"/>
                  <a:pt x="80" y="134"/>
                </a:cubicBezTo>
                <a:cubicBezTo>
                  <a:pt x="80" y="134"/>
                  <a:pt x="80" y="133"/>
                  <a:pt x="81" y="133"/>
                </a:cubicBezTo>
                <a:cubicBezTo>
                  <a:pt x="81" y="133"/>
                  <a:pt x="81" y="131"/>
                  <a:pt x="82" y="131"/>
                </a:cubicBezTo>
                <a:cubicBezTo>
                  <a:pt x="82" y="129"/>
                  <a:pt x="83" y="128"/>
                  <a:pt x="84" y="128"/>
                </a:cubicBezTo>
                <a:cubicBezTo>
                  <a:pt x="84" y="127"/>
                  <a:pt x="85" y="127"/>
                  <a:pt x="85" y="127"/>
                </a:cubicBezTo>
                <a:cubicBezTo>
                  <a:pt x="85" y="126"/>
                  <a:pt x="85" y="126"/>
                  <a:pt x="85" y="126"/>
                </a:cubicBezTo>
                <a:cubicBezTo>
                  <a:pt x="85" y="125"/>
                  <a:pt x="86" y="126"/>
                  <a:pt x="86" y="126"/>
                </a:cubicBezTo>
                <a:cubicBezTo>
                  <a:pt x="86" y="125"/>
                  <a:pt x="86" y="124"/>
                  <a:pt x="86" y="124"/>
                </a:cubicBezTo>
                <a:cubicBezTo>
                  <a:pt x="87" y="123"/>
                  <a:pt x="87" y="123"/>
                  <a:pt x="87" y="122"/>
                </a:cubicBezTo>
                <a:cubicBezTo>
                  <a:pt x="85" y="122"/>
                  <a:pt x="85" y="123"/>
                  <a:pt x="84" y="124"/>
                </a:cubicBezTo>
                <a:cubicBezTo>
                  <a:pt x="84" y="123"/>
                  <a:pt x="84" y="123"/>
                  <a:pt x="83" y="123"/>
                </a:cubicBezTo>
                <a:cubicBezTo>
                  <a:pt x="83" y="123"/>
                  <a:pt x="84" y="126"/>
                  <a:pt x="84" y="127"/>
                </a:cubicBezTo>
                <a:cubicBezTo>
                  <a:pt x="83" y="127"/>
                  <a:pt x="82" y="128"/>
                  <a:pt x="81" y="128"/>
                </a:cubicBezTo>
                <a:cubicBezTo>
                  <a:pt x="81" y="127"/>
                  <a:pt x="83" y="125"/>
                  <a:pt x="82" y="125"/>
                </a:cubicBezTo>
                <a:cubicBezTo>
                  <a:pt x="82" y="126"/>
                  <a:pt x="80" y="124"/>
                  <a:pt x="81" y="126"/>
                </a:cubicBezTo>
                <a:cubicBezTo>
                  <a:pt x="80" y="127"/>
                  <a:pt x="80" y="128"/>
                  <a:pt x="80" y="129"/>
                </a:cubicBezTo>
                <a:cubicBezTo>
                  <a:pt x="79" y="129"/>
                  <a:pt x="79" y="130"/>
                  <a:pt x="78" y="130"/>
                </a:cubicBezTo>
                <a:cubicBezTo>
                  <a:pt x="78" y="132"/>
                  <a:pt x="78" y="132"/>
                  <a:pt x="78" y="132"/>
                </a:cubicBezTo>
                <a:cubicBezTo>
                  <a:pt x="76" y="132"/>
                  <a:pt x="76" y="133"/>
                  <a:pt x="76" y="133"/>
                </a:cubicBezTo>
                <a:cubicBezTo>
                  <a:pt x="76" y="134"/>
                  <a:pt x="75" y="134"/>
                  <a:pt x="75" y="135"/>
                </a:cubicBezTo>
                <a:cubicBezTo>
                  <a:pt x="74" y="136"/>
                  <a:pt x="73" y="136"/>
                  <a:pt x="73" y="137"/>
                </a:cubicBezTo>
                <a:cubicBezTo>
                  <a:pt x="73" y="137"/>
                  <a:pt x="74" y="137"/>
                  <a:pt x="74" y="137"/>
                </a:cubicBezTo>
                <a:cubicBezTo>
                  <a:pt x="74" y="138"/>
                  <a:pt x="73" y="138"/>
                  <a:pt x="72" y="138"/>
                </a:cubicBezTo>
                <a:cubicBezTo>
                  <a:pt x="72" y="138"/>
                  <a:pt x="72" y="139"/>
                  <a:pt x="72" y="139"/>
                </a:cubicBezTo>
                <a:cubicBezTo>
                  <a:pt x="72" y="140"/>
                  <a:pt x="70" y="140"/>
                  <a:pt x="70" y="141"/>
                </a:cubicBezTo>
                <a:cubicBezTo>
                  <a:pt x="70" y="141"/>
                  <a:pt x="70" y="142"/>
                  <a:pt x="70" y="143"/>
                </a:cubicBezTo>
                <a:cubicBezTo>
                  <a:pt x="70" y="143"/>
                  <a:pt x="69" y="143"/>
                  <a:pt x="69" y="143"/>
                </a:cubicBezTo>
                <a:cubicBezTo>
                  <a:pt x="69" y="144"/>
                  <a:pt x="68" y="145"/>
                  <a:pt x="68" y="146"/>
                </a:cubicBezTo>
                <a:cubicBezTo>
                  <a:pt x="67" y="145"/>
                  <a:pt x="67" y="147"/>
                  <a:pt x="67" y="147"/>
                </a:cubicBezTo>
                <a:cubicBezTo>
                  <a:pt x="65" y="148"/>
                  <a:pt x="65" y="150"/>
                  <a:pt x="64" y="150"/>
                </a:cubicBezTo>
                <a:cubicBezTo>
                  <a:pt x="64" y="152"/>
                  <a:pt x="64" y="152"/>
                  <a:pt x="64" y="152"/>
                </a:cubicBezTo>
                <a:cubicBezTo>
                  <a:pt x="61" y="152"/>
                  <a:pt x="63" y="155"/>
                  <a:pt x="61" y="154"/>
                </a:cubicBezTo>
                <a:cubicBezTo>
                  <a:pt x="61" y="155"/>
                  <a:pt x="60" y="156"/>
                  <a:pt x="60" y="156"/>
                </a:cubicBezTo>
                <a:cubicBezTo>
                  <a:pt x="59" y="157"/>
                  <a:pt x="60" y="157"/>
                  <a:pt x="61" y="158"/>
                </a:cubicBezTo>
                <a:cubicBezTo>
                  <a:pt x="59" y="157"/>
                  <a:pt x="59" y="158"/>
                  <a:pt x="58" y="159"/>
                </a:cubicBezTo>
                <a:cubicBezTo>
                  <a:pt x="59" y="160"/>
                  <a:pt x="58" y="161"/>
                  <a:pt x="58" y="161"/>
                </a:cubicBezTo>
                <a:cubicBezTo>
                  <a:pt x="58" y="161"/>
                  <a:pt x="58" y="162"/>
                  <a:pt x="58" y="162"/>
                </a:cubicBezTo>
                <a:cubicBezTo>
                  <a:pt x="58" y="162"/>
                  <a:pt x="57" y="162"/>
                  <a:pt x="57" y="162"/>
                </a:cubicBezTo>
                <a:cubicBezTo>
                  <a:pt x="56" y="163"/>
                  <a:pt x="57" y="164"/>
                  <a:pt x="56" y="163"/>
                </a:cubicBezTo>
                <a:cubicBezTo>
                  <a:pt x="56" y="166"/>
                  <a:pt x="54" y="166"/>
                  <a:pt x="54" y="168"/>
                </a:cubicBezTo>
                <a:cubicBezTo>
                  <a:pt x="53" y="169"/>
                  <a:pt x="52" y="171"/>
                  <a:pt x="52" y="173"/>
                </a:cubicBezTo>
                <a:cubicBezTo>
                  <a:pt x="51" y="173"/>
                  <a:pt x="51" y="174"/>
                  <a:pt x="51" y="174"/>
                </a:cubicBezTo>
                <a:cubicBezTo>
                  <a:pt x="51" y="175"/>
                  <a:pt x="50" y="175"/>
                  <a:pt x="50" y="176"/>
                </a:cubicBezTo>
                <a:cubicBezTo>
                  <a:pt x="50" y="176"/>
                  <a:pt x="49" y="176"/>
                  <a:pt x="49" y="177"/>
                </a:cubicBezTo>
                <a:cubicBezTo>
                  <a:pt x="49" y="177"/>
                  <a:pt x="49" y="178"/>
                  <a:pt x="49" y="179"/>
                </a:cubicBezTo>
                <a:cubicBezTo>
                  <a:pt x="49" y="179"/>
                  <a:pt x="48" y="178"/>
                  <a:pt x="48" y="179"/>
                </a:cubicBezTo>
                <a:cubicBezTo>
                  <a:pt x="47" y="179"/>
                  <a:pt x="48" y="181"/>
                  <a:pt x="48" y="181"/>
                </a:cubicBezTo>
                <a:cubicBezTo>
                  <a:pt x="46" y="181"/>
                  <a:pt x="47" y="182"/>
                  <a:pt x="47" y="183"/>
                </a:cubicBezTo>
                <a:cubicBezTo>
                  <a:pt x="46" y="183"/>
                  <a:pt x="46" y="183"/>
                  <a:pt x="46" y="183"/>
                </a:cubicBezTo>
                <a:cubicBezTo>
                  <a:pt x="45" y="184"/>
                  <a:pt x="45" y="185"/>
                  <a:pt x="45" y="186"/>
                </a:cubicBezTo>
                <a:cubicBezTo>
                  <a:pt x="45" y="186"/>
                  <a:pt x="45" y="186"/>
                  <a:pt x="45" y="186"/>
                </a:cubicBezTo>
                <a:cubicBezTo>
                  <a:pt x="44" y="188"/>
                  <a:pt x="44" y="189"/>
                  <a:pt x="44" y="190"/>
                </a:cubicBezTo>
                <a:cubicBezTo>
                  <a:pt x="43" y="191"/>
                  <a:pt x="43" y="191"/>
                  <a:pt x="43" y="192"/>
                </a:cubicBezTo>
                <a:cubicBezTo>
                  <a:pt x="43" y="192"/>
                  <a:pt x="42" y="192"/>
                  <a:pt x="42" y="193"/>
                </a:cubicBezTo>
                <a:cubicBezTo>
                  <a:pt x="42" y="194"/>
                  <a:pt x="42" y="193"/>
                  <a:pt x="42" y="194"/>
                </a:cubicBezTo>
                <a:cubicBezTo>
                  <a:pt x="41" y="195"/>
                  <a:pt x="42" y="195"/>
                  <a:pt x="41" y="196"/>
                </a:cubicBezTo>
                <a:cubicBezTo>
                  <a:pt x="41" y="196"/>
                  <a:pt x="41" y="197"/>
                  <a:pt x="41" y="197"/>
                </a:cubicBezTo>
                <a:cubicBezTo>
                  <a:pt x="41" y="199"/>
                  <a:pt x="41" y="201"/>
                  <a:pt x="41" y="203"/>
                </a:cubicBezTo>
                <a:cubicBezTo>
                  <a:pt x="42" y="204"/>
                  <a:pt x="43" y="204"/>
                  <a:pt x="45" y="203"/>
                </a:cubicBezTo>
                <a:cubicBezTo>
                  <a:pt x="46" y="202"/>
                  <a:pt x="47" y="200"/>
                  <a:pt x="46" y="199"/>
                </a:cubicBezTo>
                <a:cubicBezTo>
                  <a:pt x="45" y="200"/>
                  <a:pt x="44" y="201"/>
                  <a:pt x="43" y="201"/>
                </a:cubicBezTo>
                <a:cubicBezTo>
                  <a:pt x="42" y="198"/>
                  <a:pt x="44" y="195"/>
                  <a:pt x="45" y="193"/>
                </a:cubicBezTo>
                <a:cubicBezTo>
                  <a:pt x="46" y="192"/>
                  <a:pt x="46" y="191"/>
                  <a:pt x="46" y="190"/>
                </a:cubicBezTo>
                <a:close/>
                <a:moveTo>
                  <a:pt x="104" y="117"/>
                </a:moveTo>
                <a:cubicBezTo>
                  <a:pt x="104" y="112"/>
                  <a:pt x="104" y="112"/>
                  <a:pt x="104" y="112"/>
                </a:cubicBezTo>
                <a:cubicBezTo>
                  <a:pt x="103" y="111"/>
                  <a:pt x="103" y="110"/>
                  <a:pt x="102" y="110"/>
                </a:cubicBezTo>
                <a:cubicBezTo>
                  <a:pt x="101" y="110"/>
                  <a:pt x="100" y="109"/>
                  <a:pt x="99" y="109"/>
                </a:cubicBezTo>
                <a:cubicBezTo>
                  <a:pt x="99" y="109"/>
                  <a:pt x="98" y="109"/>
                  <a:pt x="97" y="109"/>
                </a:cubicBezTo>
                <a:cubicBezTo>
                  <a:pt x="96" y="109"/>
                  <a:pt x="95" y="109"/>
                  <a:pt x="93" y="109"/>
                </a:cubicBezTo>
                <a:cubicBezTo>
                  <a:pt x="91" y="109"/>
                  <a:pt x="89" y="109"/>
                  <a:pt x="88" y="109"/>
                </a:cubicBezTo>
                <a:cubicBezTo>
                  <a:pt x="87" y="109"/>
                  <a:pt x="85" y="110"/>
                  <a:pt x="84" y="111"/>
                </a:cubicBezTo>
                <a:cubicBezTo>
                  <a:pt x="84" y="111"/>
                  <a:pt x="84" y="111"/>
                  <a:pt x="83" y="111"/>
                </a:cubicBezTo>
                <a:cubicBezTo>
                  <a:pt x="83" y="111"/>
                  <a:pt x="83" y="111"/>
                  <a:pt x="83" y="111"/>
                </a:cubicBezTo>
                <a:cubicBezTo>
                  <a:pt x="81" y="112"/>
                  <a:pt x="81" y="112"/>
                  <a:pt x="80" y="112"/>
                </a:cubicBezTo>
                <a:cubicBezTo>
                  <a:pt x="80" y="112"/>
                  <a:pt x="79" y="112"/>
                  <a:pt x="79" y="113"/>
                </a:cubicBezTo>
                <a:cubicBezTo>
                  <a:pt x="78" y="113"/>
                  <a:pt x="77" y="113"/>
                  <a:pt x="77" y="114"/>
                </a:cubicBezTo>
                <a:cubicBezTo>
                  <a:pt x="77" y="114"/>
                  <a:pt x="76" y="114"/>
                  <a:pt x="76" y="114"/>
                </a:cubicBezTo>
                <a:cubicBezTo>
                  <a:pt x="76" y="114"/>
                  <a:pt x="76" y="114"/>
                  <a:pt x="76" y="114"/>
                </a:cubicBezTo>
                <a:cubicBezTo>
                  <a:pt x="76" y="115"/>
                  <a:pt x="75" y="114"/>
                  <a:pt x="75" y="114"/>
                </a:cubicBezTo>
                <a:cubicBezTo>
                  <a:pt x="75" y="114"/>
                  <a:pt x="75" y="115"/>
                  <a:pt x="75" y="115"/>
                </a:cubicBezTo>
                <a:cubicBezTo>
                  <a:pt x="75" y="115"/>
                  <a:pt x="74" y="115"/>
                  <a:pt x="74" y="115"/>
                </a:cubicBezTo>
                <a:cubicBezTo>
                  <a:pt x="73" y="115"/>
                  <a:pt x="73" y="116"/>
                  <a:pt x="72" y="117"/>
                </a:cubicBezTo>
                <a:cubicBezTo>
                  <a:pt x="72" y="117"/>
                  <a:pt x="71" y="117"/>
                  <a:pt x="71" y="117"/>
                </a:cubicBezTo>
                <a:cubicBezTo>
                  <a:pt x="70" y="118"/>
                  <a:pt x="70" y="118"/>
                  <a:pt x="69" y="118"/>
                </a:cubicBezTo>
                <a:cubicBezTo>
                  <a:pt x="69" y="118"/>
                  <a:pt x="69" y="119"/>
                  <a:pt x="69" y="119"/>
                </a:cubicBezTo>
                <a:cubicBezTo>
                  <a:pt x="68" y="119"/>
                  <a:pt x="68" y="119"/>
                  <a:pt x="67" y="119"/>
                </a:cubicBezTo>
                <a:cubicBezTo>
                  <a:pt x="67" y="120"/>
                  <a:pt x="67" y="121"/>
                  <a:pt x="66" y="121"/>
                </a:cubicBezTo>
                <a:cubicBezTo>
                  <a:pt x="65" y="121"/>
                  <a:pt x="65" y="121"/>
                  <a:pt x="64" y="122"/>
                </a:cubicBezTo>
                <a:cubicBezTo>
                  <a:pt x="63" y="123"/>
                  <a:pt x="61" y="124"/>
                  <a:pt x="60" y="125"/>
                </a:cubicBezTo>
                <a:cubicBezTo>
                  <a:pt x="59" y="126"/>
                  <a:pt x="58" y="128"/>
                  <a:pt x="57" y="129"/>
                </a:cubicBezTo>
                <a:cubicBezTo>
                  <a:pt x="56" y="129"/>
                  <a:pt x="56" y="130"/>
                  <a:pt x="56" y="130"/>
                </a:cubicBezTo>
                <a:cubicBezTo>
                  <a:pt x="56" y="131"/>
                  <a:pt x="56" y="133"/>
                  <a:pt x="57" y="131"/>
                </a:cubicBezTo>
                <a:cubicBezTo>
                  <a:pt x="58" y="131"/>
                  <a:pt x="57" y="133"/>
                  <a:pt x="59" y="132"/>
                </a:cubicBezTo>
                <a:cubicBezTo>
                  <a:pt x="59" y="131"/>
                  <a:pt x="59" y="131"/>
                  <a:pt x="59" y="131"/>
                </a:cubicBezTo>
                <a:cubicBezTo>
                  <a:pt x="59" y="129"/>
                  <a:pt x="61" y="129"/>
                  <a:pt x="63" y="128"/>
                </a:cubicBezTo>
                <a:cubicBezTo>
                  <a:pt x="63" y="128"/>
                  <a:pt x="64" y="128"/>
                  <a:pt x="65" y="128"/>
                </a:cubicBezTo>
                <a:cubicBezTo>
                  <a:pt x="65" y="127"/>
                  <a:pt x="67" y="127"/>
                  <a:pt x="67" y="125"/>
                </a:cubicBezTo>
                <a:cubicBezTo>
                  <a:pt x="66" y="125"/>
                  <a:pt x="66" y="125"/>
                  <a:pt x="65" y="125"/>
                </a:cubicBezTo>
                <a:cubicBezTo>
                  <a:pt x="67" y="124"/>
                  <a:pt x="67" y="123"/>
                  <a:pt x="68" y="123"/>
                </a:cubicBezTo>
                <a:cubicBezTo>
                  <a:pt x="69" y="122"/>
                  <a:pt x="70" y="123"/>
                  <a:pt x="70" y="122"/>
                </a:cubicBezTo>
                <a:cubicBezTo>
                  <a:pt x="71" y="122"/>
                  <a:pt x="71" y="121"/>
                  <a:pt x="72" y="121"/>
                </a:cubicBezTo>
                <a:cubicBezTo>
                  <a:pt x="72" y="119"/>
                  <a:pt x="75" y="120"/>
                  <a:pt x="75" y="118"/>
                </a:cubicBezTo>
                <a:cubicBezTo>
                  <a:pt x="75" y="118"/>
                  <a:pt x="74" y="118"/>
                  <a:pt x="74" y="118"/>
                </a:cubicBezTo>
                <a:cubicBezTo>
                  <a:pt x="75" y="117"/>
                  <a:pt x="75" y="118"/>
                  <a:pt x="77" y="118"/>
                </a:cubicBezTo>
                <a:cubicBezTo>
                  <a:pt x="77" y="117"/>
                  <a:pt x="78" y="117"/>
                  <a:pt x="78" y="117"/>
                </a:cubicBezTo>
                <a:cubicBezTo>
                  <a:pt x="78" y="116"/>
                  <a:pt x="79" y="116"/>
                  <a:pt x="79" y="116"/>
                </a:cubicBezTo>
                <a:cubicBezTo>
                  <a:pt x="80" y="115"/>
                  <a:pt x="81" y="115"/>
                  <a:pt x="82" y="115"/>
                </a:cubicBezTo>
                <a:cubicBezTo>
                  <a:pt x="83" y="114"/>
                  <a:pt x="85" y="114"/>
                  <a:pt x="86" y="113"/>
                </a:cubicBezTo>
                <a:cubicBezTo>
                  <a:pt x="87" y="114"/>
                  <a:pt x="87" y="115"/>
                  <a:pt x="88" y="114"/>
                </a:cubicBezTo>
                <a:cubicBezTo>
                  <a:pt x="89" y="114"/>
                  <a:pt x="89" y="113"/>
                  <a:pt x="89" y="113"/>
                </a:cubicBezTo>
                <a:cubicBezTo>
                  <a:pt x="90" y="113"/>
                  <a:pt x="90" y="112"/>
                  <a:pt x="92" y="113"/>
                </a:cubicBezTo>
                <a:cubicBezTo>
                  <a:pt x="90" y="114"/>
                  <a:pt x="92" y="114"/>
                  <a:pt x="93" y="114"/>
                </a:cubicBezTo>
                <a:cubicBezTo>
                  <a:pt x="94" y="115"/>
                  <a:pt x="94" y="114"/>
                  <a:pt x="96" y="114"/>
                </a:cubicBezTo>
                <a:cubicBezTo>
                  <a:pt x="96" y="114"/>
                  <a:pt x="96" y="112"/>
                  <a:pt x="97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101" y="114"/>
                  <a:pt x="101" y="117"/>
                  <a:pt x="104" y="117"/>
                </a:cubicBezTo>
                <a:close/>
                <a:moveTo>
                  <a:pt x="58" y="130"/>
                </a:moveTo>
                <a:cubicBezTo>
                  <a:pt x="56" y="130"/>
                  <a:pt x="59" y="129"/>
                  <a:pt x="59" y="129"/>
                </a:cubicBezTo>
                <a:cubicBezTo>
                  <a:pt x="60" y="129"/>
                  <a:pt x="58" y="130"/>
                  <a:pt x="58" y="130"/>
                </a:cubicBezTo>
                <a:close/>
                <a:moveTo>
                  <a:pt x="63" y="127"/>
                </a:moveTo>
                <a:cubicBezTo>
                  <a:pt x="63" y="126"/>
                  <a:pt x="65" y="125"/>
                  <a:pt x="65" y="126"/>
                </a:cubicBezTo>
                <a:cubicBezTo>
                  <a:pt x="65" y="127"/>
                  <a:pt x="64" y="127"/>
                  <a:pt x="63" y="127"/>
                </a:cubicBezTo>
                <a:close/>
                <a:moveTo>
                  <a:pt x="59" y="59"/>
                </a:moveTo>
                <a:cubicBezTo>
                  <a:pt x="59" y="60"/>
                  <a:pt x="59" y="59"/>
                  <a:pt x="60" y="60"/>
                </a:cubicBezTo>
                <a:cubicBezTo>
                  <a:pt x="60" y="60"/>
                  <a:pt x="60" y="60"/>
                  <a:pt x="61" y="61"/>
                </a:cubicBezTo>
                <a:cubicBezTo>
                  <a:pt x="61" y="61"/>
                  <a:pt x="61" y="60"/>
                  <a:pt x="62" y="61"/>
                </a:cubicBezTo>
                <a:cubicBezTo>
                  <a:pt x="63" y="61"/>
                  <a:pt x="64" y="63"/>
                  <a:pt x="65" y="63"/>
                </a:cubicBezTo>
                <a:cubicBezTo>
                  <a:pt x="65" y="64"/>
                  <a:pt x="66" y="64"/>
                  <a:pt x="66" y="64"/>
                </a:cubicBezTo>
                <a:cubicBezTo>
                  <a:pt x="67" y="65"/>
                  <a:pt x="67" y="65"/>
                  <a:pt x="68" y="66"/>
                </a:cubicBezTo>
                <a:cubicBezTo>
                  <a:pt x="68" y="66"/>
                  <a:pt x="69" y="67"/>
                  <a:pt x="70" y="67"/>
                </a:cubicBezTo>
                <a:cubicBezTo>
                  <a:pt x="70" y="67"/>
                  <a:pt x="70" y="67"/>
                  <a:pt x="71" y="68"/>
                </a:cubicBezTo>
                <a:cubicBezTo>
                  <a:pt x="71" y="68"/>
                  <a:pt x="72" y="68"/>
                  <a:pt x="72" y="68"/>
                </a:cubicBezTo>
                <a:cubicBezTo>
                  <a:pt x="72" y="68"/>
                  <a:pt x="73" y="69"/>
                  <a:pt x="74" y="70"/>
                </a:cubicBezTo>
                <a:cubicBezTo>
                  <a:pt x="74" y="70"/>
                  <a:pt x="75" y="71"/>
                  <a:pt x="75" y="72"/>
                </a:cubicBezTo>
                <a:cubicBezTo>
                  <a:pt x="75" y="72"/>
                  <a:pt x="76" y="72"/>
                  <a:pt x="76" y="72"/>
                </a:cubicBezTo>
                <a:cubicBezTo>
                  <a:pt x="78" y="73"/>
                  <a:pt x="79" y="75"/>
                  <a:pt x="81" y="76"/>
                </a:cubicBezTo>
                <a:cubicBezTo>
                  <a:pt x="81" y="77"/>
                  <a:pt x="82" y="77"/>
                  <a:pt x="82" y="79"/>
                </a:cubicBezTo>
                <a:cubicBezTo>
                  <a:pt x="84" y="78"/>
                  <a:pt x="84" y="80"/>
                  <a:pt x="84" y="80"/>
                </a:cubicBezTo>
                <a:cubicBezTo>
                  <a:pt x="85" y="80"/>
                  <a:pt x="87" y="82"/>
                  <a:pt x="87" y="82"/>
                </a:cubicBezTo>
                <a:cubicBezTo>
                  <a:pt x="87" y="82"/>
                  <a:pt x="87" y="83"/>
                  <a:pt x="87" y="83"/>
                </a:cubicBezTo>
                <a:cubicBezTo>
                  <a:pt x="87" y="84"/>
                  <a:pt x="88" y="84"/>
                  <a:pt x="88" y="84"/>
                </a:cubicBezTo>
                <a:cubicBezTo>
                  <a:pt x="89" y="84"/>
                  <a:pt x="88" y="85"/>
                  <a:pt x="89" y="85"/>
                </a:cubicBezTo>
                <a:cubicBezTo>
                  <a:pt x="89" y="85"/>
                  <a:pt x="90" y="85"/>
                  <a:pt x="90" y="85"/>
                </a:cubicBezTo>
                <a:cubicBezTo>
                  <a:pt x="90" y="85"/>
                  <a:pt x="90" y="86"/>
                  <a:pt x="90" y="86"/>
                </a:cubicBezTo>
                <a:cubicBezTo>
                  <a:pt x="91" y="87"/>
                  <a:pt x="92" y="88"/>
                  <a:pt x="92" y="88"/>
                </a:cubicBezTo>
                <a:cubicBezTo>
                  <a:pt x="93" y="88"/>
                  <a:pt x="92" y="88"/>
                  <a:pt x="93" y="88"/>
                </a:cubicBezTo>
                <a:cubicBezTo>
                  <a:pt x="93" y="88"/>
                  <a:pt x="94" y="88"/>
                  <a:pt x="94" y="89"/>
                </a:cubicBezTo>
                <a:cubicBezTo>
                  <a:pt x="94" y="89"/>
                  <a:pt x="95" y="89"/>
                  <a:pt x="95" y="90"/>
                </a:cubicBezTo>
                <a:cubicBezTo>
                  <a:pt x="96" y="90"/>
                  <a:pt x="96" y="90"/>
                  <a:pt x="97" y="90"/>
                </a:cubicBezTo>
                <a:cubicBezTo>
                  <a:pt x="98" y="90"/>
                  <a:pt x="97" y="91"/>
                  <a:pt x="98" y="92"/>
                </a:cubicBezTo>
                <a:cubicBezTo>
                  <a:pt x="99" y="93"/>
                  <a:pt x="100" y="91"/>
                  <a:pt x="101" y="91"/>
                </a:cubicBezTo>
                <a:cubicBezTo>
                  <a:pt x="102" y="89"/>
                  <a:pt x="101" y="88"/>
                  <a:pt x="100" y="87"/>
                </a:cubicBezTo>
                <a:cubicBezTo>
                  <a:pt x="100" y="87"/>
                  <a:pt x="99" y="86"/>
                  <a:pt x="99" y="86"/>
                </a:cubicBezTo>
                <a:cubicBezTo>
                  <a:pt x="98" y="85"/>
                  <a:pt x="97" y="85"/>
                  <a:pt x="96" y="85"/>
                </a:cubicBezTo>
                <a:cubicBezTo>
                  <a:pt x="95" y="84"/>
                  <a:pt x="93" y="83"/>
                  <a:pt x="91" y="81"/>
                </a:cubicBezTo>
                <a:cubicBezTo>
                  <a:pt x="90" y="80"/>
                  <a:pt x="89" y="78"/>
                  <a:pt x="87" y="78"/>
                </a:cubicBezTo>
                <a:cubicBezTo>
                  <a:pt x="87" y="77"/>
                  <a:pt x="86" y="77"/>
                  <a:pt x="86" y="76"/>
                </a:cubicBezTo>
                <a:cubicBezTo>
                  <a:pt x="85" y="75"/>
                  <a:pt x="85" y="75"/>
                  <a:pt x="85" y="74"/>
                </a:cubicBezTo>
                <a:cubicBezTo>
                  <a:pt x="84" y="73"/>
                  <a:pt x="83" y="73"/>
                  <a:pt x="83" y="73"/>
                </a:cubicBezTo>
                <a:cubicBezTo>
                  <a:pt x="83" y="72"/>
                  <a:pt x="83" y="73"/>
                  <a:pt x="82" y="72"/>
                </a:cubicBezTo>
                <a:cubicBezTo>
                  <a:pt x="82" y="72"/>
                  <a:pt x="83" y="71"/>
                  <a:pt x="82" y="71"/>
                </a:cubicBezTo>
                <a:cubicBezTo>
                  <a:pt x="81" y="69"/>
                  <a:pt x="79" y="68"/>
                  <a:pt x="77" y="66"/>
                </a:cubicBezTo>
                <a:cubicBezTo>
                  <a:pt x="77" y="66"/>
                  <a:pt x="77" y="66"/>
                  <a:pt x="77" y="65"/>
                </a:cubicBezTo>
                <a:cubicBezTo>
                  <a:pt x="76" y="64"/>
                  <a:pt x="74" y="63"/>
                  <a:pt x="74" y="62"/>
                </a:cubicBezTo>
                <a:cubicBezTo>
                  <a:pt x="74" y="61"/>
                  <a:pt x="73" y="62"/>
                  <a:pt x="73" y="62"/>
                </a:cubicBezTo>
                <a:cubicBezTo>
                  <a:pt x="71" y="59"/>
                  <a:pt x="68" y="57"/>
                  <a:pt x="67" y="54"/>
                </a:cubicBezTo>
                <a:cubicBezTo>
                  <a:pt x="65" y="53"/>
                  <a:pt x="64" y="52"/>
                  <a:pt x="63" y="50"/>
                </a:cubicBezTo>
                <a:cubicBezTo>
                  <a:pt x="62" y="49"/>
                  <a:pt x="60" y="48"/>
                  <a:pt x="59" y="46"/>
                </a:cubicBezTo>
                <a:cubicBezTo>
                  <a:pt x="59" y="46"/>
                  <a:pt x="59" y="45"/>
                  <a:pt x="59" y="45"/>
                </a:cubicBezTo>
                <a:cubicBezTo>
                  <a:pt x="58" y="45"/>
                  <a:pt x="58" y="44"/>
                  <a:pt x="58" y="44"/>
                </a:cubicBezTo>
                <a:cubicBezTo>
                  <a:pt x="57" y="44"/>
                  <a:pt x="57" y="44"/>
                  <a:pt x="56" y="44"/>
                </a:cubicBezTo>
                <a:cubicBezTo>
                  <a:pt x="56" y="43"/>
                  <a:pt x="56" y="42"/>
                  <a:pt x="56" y="42"/>
                </a:cubicBezTo>
                <a:cubicBezTo>
                  <a:pt x="55" y="41"/>
                  <a:pt x="53" y="40"/>
                  <a:pt x="52" y="38"/>
                </a:cubicBezTo>
                <a:cubicBezTo>
                  <a:pt x="49" y="36"/>
                  <a:pt x="47" y="33"/>
                  <a:pt x="45" y="30"/>
                </a:cubicBezTo>
                <a:cubicBezTo>
                  <a:pt x="43" y="29"/>
                  <a:pt x="42" y="28"/>
                  <a:pt x="41" y="27"/>
                </a:cubicBezTo>
                <a:cubicBezTo>
                  <a:pt x="40" y="26"/>
                  <a:pt x="40" y="26"/>
                  <a:pt x="39" y="26"/>
                </a:cubicBezTo>
                <a:cubicBezTo>
                  <a:pt x="39" y="26"/>
                  <a:pt x="39" y="25"/>
                  <a:pt x="38" y="25"/>
                </a:cubicBezTo>
                <a:cubicBezTo>
                  <a:pt x="38" y="25"/>
                  <a:pt x="37" y="24"/>
                  <a:pt x="37" y="23"/>
                </a:cubicBezTo>
                <a:cubicBezTo>
                  <a:pt x="35" y="23"/>
                  <a:pt x="35" y="22"/>
                  <a:pt x="34" y="21"/>
                </a:cubicBezTo>
                <a:cubicBezTo>
                  <a:pt x="34" y="21"/>
                  <a:pt x="34" y="21"/>
                  <a:pt x="33" y="21"/>
                </a:cubicBezTo>
                <a:cubicBezTo>
                  <a:pt x="33" y="21"/>
                  <a:pt x="32" y="21"/>
                  <a:pt x="32" y="20"/>
                </a:cubicBezTo>
                <a:cubicBezTo>
                  <a:pt x="31" y="20"/>
                  <a:pt x="31" y="19"/>
                  <a:pt x="31" y="19"/>
                </a:cubicBezTo>
                <a:cubicBezTo>
                  <a:pt x="30" y="18"/>
                  <a:pt x="29" y="19"/>
                  <a:pt x="29" y="18"/>
                </a:cubicBezTo>
                <a:cubicBezTo>
                  <a:pt x="28" y="18"/>
                  <a:pt x="28" y="17"/>
                  <a:pt x="28" y="17"/>
                </a:cubicBezTo>
                <a:cubicBezTo>
                  <a:pt x="26" y="16"/>
                  <a:pt x="25" y="15"/>
                  <a:pt x="24" y="15"/>
                </a:cubicBezTo>
                <a:cubicBezTo>
                  <a:pt x="23" y="15"/>
                  <a:pt x="22" y="15"/>
                  <a:pt x="22" y="17"/>
                </a:cubicBezTo>
                <a:cubicBezTo>
                  <a:pt x="21" y="19"/>
                  <a:pt x="22" y="19"/>
                  <a:pt x="23" y="20"/>
                </a:cubicBezTo>
                <a:cubicBezTo>
                  <a:pt x="21" y="20"/>
                  <a:pt x="23" y="21"/>
                  <a:pt x="23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4" y="24"/>
                  <a:pt x="25" y="24"/>
                  <a:pt x="25" y="25"/>
                </a:cubicBezTo>
                <a:cubicBezTo>
                  <a:pt x="25" y="26"/>
                  <a:pt x="26" y="26"/>
                  <a:pt x="26" y="28"/>
                </a:cubicBezTo>
                <a:cubicBezTo>
                  <a:pt x="27" y="29"/>
                  <a:pt x="28" y="31"/>
                  <a:pt x="29" y="32"/>
                </a:cubicBezTo>
                <a:cubicBezTo>
                  <a:pt x="30" y="33"/>
                  <a:pt x="31" y="34"/>
                  <a:pt x="32" y="35"/>
                </a:cubicBezTo>
                <a:cubicBezTo>
                  <a:pt x="32" y="35"/>
                  <a:pt x="33" y="35"/>
                  <a:pt x="33" y="35"/>
                </a:cubicBezTo>
                <a:cubicBezTo>
                  <a:pt x="33" y="36"/>
                  <a:pt x="34" y="37"/>
                  <a:pt x="35" y="37"/>
                </a:cubicBezTo>
                <a:cubicBezTo>
                  <a:pt x="35" y="38"/>
                  <a:pt x="36" y="38"/>
                  <a:pt x="36" y="38"/>
                </a:cubicBezTo>
                <a:cubicBezTo>
                  <a:pt x="38" y="40"/>
                  <a:pt x="39" y="41"/>
                  <a:pt x="41" y="42"/>
                </a:cubicBezTo>
                <a:cubicBezTo>
                  <a:pt x="41" y="42"/>
                  <a:pt x="42" y="42"/>
                  <a:pt x="42" y="43"/>
                </a:cubicBezTo>
                <a:cubicBezTo>
                  <a:pt x="42" y="43"/>
                  <a:pt x="42" y="44"/>
                  <a:pt x="42" y="44"/>
                </a:cubicBezTo>
                <a:cubicBezTo>
                  <a:pt x="42" y="44"/>
                  <a:pt x="43" y="44"/>
                  <a:pt x="44" y="45"/>
                </a:cubicBezTo>
                <a:cubicBezTo>
                  <a:pt x="44" y="45"/>
                  <a:pt x="44" y="46"/>
                  <a:pt x="45" y="46"/>
                </a:cubicBezTo>
                <a:cubicBezTo>
                  <a:pt x="45" y="46"/>
                  <a:pt x="45" y="46"/>
                  <a:pt x="45" y="46"/>
                </a:cubicBezTo>
                <a:cubicBezTo>
                  <a:pt x="46" y="47"/>
                  <a:pt x="48" y="49"/>
                  <a:pt x="49" y="50"/>
                </a:cubicBezTo>
                <a:cubicBezTo>
                  <a:pt x="49" y="50"/>
                  <a:pt x="49" y="51"/>
                  <a:pt x="49" y="51"/>
                </a:cubicBezTo>
                <a:cubicBezTo>
                  <a:pt x="50" y="52"/>
                  <a:pt x="51" y="53"/>
                  <a:pt x="51" y="53"/>
                </a:cubicBezTo>
                <a:cubicBezTo>
                  <a:pt x="53" y="55"/>
                  <a:pt x="54" y="55"/>
                  <a:pt x="55" y="57"/>
                </a:cubicBezTo>
                <a:cubicBezTo>
                  <a:pt x="57" y="57"/>
                  <a:pt x="56" y="59"/>
                  <a:pt x="59" y="58"/>
                </a:cubicBezTo>
                <a:cubicBezTo>
                  <a:pt x="59" y="58"/>
                  <a:pt x="59" y="59"/>
                  <a:pt x="59" y="59"/>
                </a:cubicBezTo>
                <a:close/>
                <a:moveTo>
                  <a:pt x="55" y="54"/>
                </a:moveTo>
                <a:cubicBezTo>
                  <a:pt x="55" y="52"/>
                  <a:pt x="53" y="52"/>
                  <a:pt x="52" y="50"/>
                </a:cubicBezTo>
                <a:cubicBezTo>
                  <a:pt x="52" y="50"/>
                  <a:pt x="52" y="50"/>
                  <a:pt x="52" y="49"/>
                </a:cubicBezTo>
                <a:cubicBezTo>
                  <a:pt x="52" y="49"/>
                  <a:pt x="51" y="49"/>
                  <a:pt x="50" y="49"/>
                </a:cubicBezTo>
                <a:cubicBezTo>
                  <a:pt x="50" y="49"/>
                  <a:pt x="50" y="48"/>
                  <a:pt x="50" y="47"/>
                </a:cubicBezTo>
                <a:cubicBezTo>
                  <a:pt x="49" y="46"/>
                  <a:pt x="47" y="46"/>
                  <a:pt x="48" y="44"/>
                </a:cubicBezTo>
                <a:cubicBezTo>
                  <a:pt x="45" y="44"/>
                  <a:pt x="45" y="41"/>
                  <a:pt x="43" y="41"/>
                </a:cubicBezTo>
                <a:cubicBezTo>
                  <a:pt x="43" y="39"/>
                  <a:pt x="40" y="38"/>
                  <a:pt x="39" y="37"/>
                </a:cubicBezTo>
                <a:cubicBezTo>
                  <a:pt x="38" y="37"/>
                  <a:pt x="39" y="36"/>
                  <a:pt x="38" y="36"/>
                </a:cubicBezTo>
                <a:cubicBezTo>
                  <a:pt x="38" y="36"/>
                  <a:pt x="38" y="35"/>
                  <a:pt x="37" y="35"/>
                </a:cubicBezTo>
                <a:cubicBezTo>
                  <a:pt x="37" y="35"/>
                  <a:pt x="35" y="34"/>
                  <a:pt x="35" y="33"/>
                </a:cubicBezTo>
                <a:cubicBezTo>
                  <a:pt x="35" y="33"/>
                  <a:pt x="34" y="32"/>
                  <a:pt x="33" y="32"/>
                </a:cubicBezTo>
                <a:cubicBezTo>
                  <a:pt x="32" y="31"/>
                  <a:pt x="31" y="30"/>
                  <a:pt x="30" y="29"/>
                </a:cubicBezTo>
                <a:cubicBezTo>
                  <a:pt x="30" y="29"/>
                  <a:pt x="30" y="28"/>
                  <a:pt x="30" y="28"/>
                </a:cubicBezTo>
                <a:cubicBezTo>
                  <a:pt x="29" y="27"/>
                  <a:pt x="29" y="27"/>
                  <a:pt x="29" y="26"/>
                </a:cubicBezTo>
                <a:cubicBezTo>
                  <a:pt x="28" y="25"/>
                  <a:pt x="27" y="23"/>
                  <a:pt x="27" y="21"/>
                </a:cubicBezTo>
                <a:cubicBezTo>
                  <a:pt x="30" y="21"/>
                  <a:pt x="29" y="24"/>
                  <a:pt x="32" y="23"/>
                </a:cubicBezTo>
                <a:cubicBezTo>
                  <a:pt x="32" y="25"/>
                  <a:pt x="34" y="26"/>
                  <a:pt x="35" y="27"/>
                </a:cubicBezTo>
                <a:cubicBezTo>
                  <a:pt x="36" y="28"/>
                  <a:pt x="37" y="29"/>
                  <a:pt x="38" y="30"/>
                </a:cubicBezTo>
                <a:cubicBezTo>
                  <a:pt x="39" y="31"/>
                  <a:pt x="40" y="31"/>
                  <a:pt x="40" y="31"/>
                </a:cubicBezTo>
                <a:cubicBezTo>
                  <a:pt x="41" y="32"/>
                  <a:pt x="42" y="33"/>
                  <a:pt x="42" y="33"/>
                </a:cubicBezTo>
                <a:cubicBezTo>
                  <a:pt x="43" y="35"/>
                  <a:pt x="45" y="36"/>
                  <a:pt x="46" y="37"/>
                </a:cubicBezTo>
                <a:cubicBezTo>
                  <a:pt x="47" y="39"/>
                  <a:pt x="48" y="40"/>
                  <a:pt x="49" y="42"/>
                </a:cubicBezTo>
                <a:cubicBezTo>
                  <a:pt x="50" y="43"/>
                  <a:pt x="51" y="43"/>
                  <a:pt x="52" y="45"/>
                </a:cubicBezTo>
                <a:cubicBezTo>
                  <a:pt x="53" y="46"/>
                  <a:pt x="54" y="47"/>
                  <a:pt x="56" y="48"/>
                </a:cubicBezTo>
                <a:cubicBezTo>
                  <a:pt x="56" y="48"/>
                  <a:pt x="57" y="49"/>
                  <a:pt x="57" y="49"/>
                </a:cubicBezTo>
                <a:cubicBezTo>
                  <a:pt x="57" y="50"/>
                  <a:pt x="58" y="51"/>
                  <a:pt x="59" y="51"/>
                </a:cubicBezTo>
                <a:cubicBezTo>
                  <a:pt x="60" y="52"/>
                  <a:pt x="61" y="53"/>
                  <a:pt x="62" y="54"/>
                </a:cubicBezTo>
                <a:cubicBezTo>
                  <a:pt x="62" y="54"/>
                  <a:pt x="63" y="55"/>
                  <a:pt x="63" y="55"/>
                </a:cubicBezTo>
                <a:cubicBezTo>
                  <a:pt x="64" y="56"/>
                  <a:pt x="64" y="56"/>
                  <a:pt x="65" y="58"/>
                </a:cubicBezTo>
                <a:cubicBezTo>
                  <a:pt x="65" y="58"/>
                  <a:pt x="67" y="59"/>
                  <a:pt x="67" y="61"/>
                </a:cubicBezTo>
                <a:cubicBezTo>
                  <a:pt x="68" y="61"/>
                  <a:pt x="70" y="62"/>
                  <a:pt x="70" y="64"/>
                </a:cubicBezTo>
                <a:cubicBezTo>
                  <a:pt x="69" y="65"/>
                  <a:pt x="69" y="62"/>
                  <a:pt x="67" y="62"/>
                </a:cubicBezTo>
                <a:cubicBezTo>
                  <a:pt x="67" y="61"/>
                  <a:pt x="67" y="61"/>
                  <a:pt x="67" y="61"/>
                </a:cubicBezTo>
                <a:cubicBezTo>
                  <a:pt x="67" y="61"/>
                  <a:pt x="67" y="61"/>
                  <a:pt x="67" y="62"/>
                </a:cubicBezTo>
                <a:cubicBezTo>
                  <a:pt x="66" y="62"/>
                  <a:pt x="66" y="60"/>
                  <a:pt x="65" y="60"/>
                </a:cubicBezTo>
                <a:cubicBezTo>
                  <a:pt x="65" y="60"/>
                  <a:pt x="65" y="60"/>
                  <a:pt x="64" y="60"/>
                </a:cubicBezTo>
                <a:cubicBezTo>
                  <a:pt x="64" y="59"/>
                  <a:pt x="63" y="59"/>
                  <a:pt x="63" y="59"/>
                </a:cubicBezTo>
                <a:cubicBezTo>
                  <a:pt x="62" y="58"/>
                  <a:pt x="62" y="58"/>
                  <a:pt x="61" y="57"/>
                </a:cubicBezTo>
                <a:cubicBezTo>
                  <a:pt x="58" y="56"/>
                  <a:pt x="57" y="54"/>
                  <a:pt x="55" y="54"/>
                </a:cubicBezTo>
                <a:close/>
                <a:moveTo>
                  <a:pt x="56" y="209"/>
                </a:moveTo>
                <a:cubicBezTo>
                  <a:pt x="54" y="209"/>
                  <a:pt x="54" y="210"/>
                  <a:pt x="54" y="212"/>
                </a:cubicBezTo>
                <a:cubicBezTo>
                  <a:pt x="53" y="212"/>
                  <a:pt x="53" y="213"/>
                  <a:pt x="51" y="213"/>
                </a:cubicBezTo>
                <a:cubicBezTo>
                  <a:pt x="50" y="211"/>
                  <a:pt x="51" y="210"/>
                  <a:pt x="51" y="209"/>
                </a:cubicBezTo>
                <a:cubicBezTo>
                  <a:pt x="51" y="207"/>
                  <a:pt x="51" y="207"/>
                  <a:pt x="51" y="206"/>
                </a:cubicBezTo>
                <a:cubicBezTo>
                  <a:pt x="52" y="204"/>
                  <a:pt x="52" y="201"/>
                  <a:pt x="52" y="199"/>
                </a:cubicBezTo>
                <a:cubicBezTo>
                  <a:pt x="52" y="199"/>
                  <a:pt x="53" y="199"/>
                  <a:pt x="53" y="198"/>
                </a:cubicBezTo>
                <a:cubicBezTo>
                  <a:pt x="54" y="197"/>
                  <a:pt x="54" y="195"/>
                  <a:pt x="55" y="195"/>
                </a:cubicBezTo>
                <a:cubicBezTo>
                  <a:pt x="55" y="194"/>
                  <a:pt x="55" y="193"/>
                  <a:pt x="55" y="193"/>
                </a:cubicBezTo>
                <a:cubicBezTo>
                  <a:pt x="56" y="192"/>
                  <a:pt x="55" y="191"/>
                  <a:pt x="56" y="191"/>
                </a:cubicBezTo>
                <a:cubicBezTo>
                  <a:pt x="56" y="188"/>
                  <a:pt x="56" y="188"/>
                  <a:pt x="56" y="188"/>
                </a:cubicBezTo>
                <a:cubicBezTo>
                  <a:pt x="58" y="186"/>
                  <a:pt x="59" y="183"/>
                  <a:pt x="60" y="180"/>
                </a:cubicBezTo>
                <a:cubicBezTo>
                  <a:pt x="61" y="180"/>
                  <a:pt x="61" y="179"/>
                  <a:pt x="61" y="178"/>
                </a:cubicBezTo>
                <a:cubicBezTo>
                  <a:pt x="62" y="177"/>
                  <a:pt x="63" y="177"/>
                  <a:pt x="63" y="175"/>
                </a:cubicBezTo>
                <a:cubicBezTo>
                  <a:pt x="64" y="175"/>
                  <a:pt x="64" y="174"/>
                  <a:pt x="64" y="173"/>
                </a:cubicBezTo>
                <a:cubicBezTo>
                  <a:pt x="64" y="172"/>
                  <a:pt x="65" y="172"/>
                  <a:pt x="65" y="171"/>
                </a:cubicBezTo>
                <a:cubicBezTo>
                  <a:pt x="65" y="171"/>
                  <a:pt x="66" y="171"/>
                  <a:pt x="66" y="170"/>
                </a:cubicBezTo>
                <a:cubicBezTo>
                  <a:pt x="66" y="170"/>
                  <a:pt x="65" y="170"/>
                  <a:pt x="66" y="169"/>
                </a:cubicBezTo>
                <a:cubicBezTo>
                  <a:pt x="66" y="169"/>
                  <a:pt x="67" y="169"/>
                  <a:pt x="67" y="169"/>
                </a:cubicBezTo>
                <a:cubicBezTo>
                  <a:pt x="68" y="168"/>
                  <a:pt x="67" y="168"/>
                  <a:pt x="66" y="167"/>
                </a:cubicBezTo>
                <a:cubicBezTo>
                  <a:pt x="68" y="168"/>
                  <a:pt x="67" y="166"/>
                  <a:pt x="68" y="165"/>
                </a:cubicBezTo>
                <a:cubicBezTo>
                  <a:pt x="69" y="166"/>
                  <a:pt x="69" y="166"/>
                  <a:pt x="69" y="165"/>
                </a:cubicBezTo>
                <a:cubicBezTo>
                  <a:pt x="68" y="165"/>
                  <a:pt x="68" y="164"/>
                  <a:pt x="68" y="163"/>
                </a:cubicBezTo>
                <a:cubicBezTo>
                  <a:pt x="69" y="163"/>
                  <a:pt x="69" y="164"/>
                  <a:pt x="70" y="164"/>
                </a:cubicBezTo>
                <a:cubicBezTo>
                  <a:pt x="71" y="163"/>
                  <a:pt x="70" y="163"/>
                  <a:pt x="70" y="161"/>
                </a:cubicBezTo>
                <a:cubicBezTo>
                  <a:pt x="71" y="161"/>
                  <a:pt x="71" y="158"/>
                  <a:pt x="73" y="158"/>
                </a:cubicBezTo>
                <a:cubicBezTo>
                  <a:pt x="73" y="159"/>
                  <a:pt x="70" y="161"/>
                  <a:pt x="72" y="161"/>
                </a:cubicBezTo>
                <a:cubicBezTo>
                  <a:pt x="74" y="161"/>
                  <a:pt x="73" y="159"/>
                  <a:pt x="74" y="159"/>
                </a:cubicBezTo>
                <a:cubicBezTo>
                  <a:pt x="75" y="159"/>
                  <a:pt x="75" y="157"/>
                  <a:pt x="76" y="157"/>
                </a:cubicBezTo>
                <a:cubicBezTo>
                  <a:pt x="76" y="155"/>
                  <a:pt x="76" y="155"/>
                  <a:pt x="76" y="155"/>
                </a:cubicBezTo>
                <a:cubicBezTo>
                  <a:pt x="76" y="154"/>
                  <a:pt x="77" y="154"/>
                  <a:pt x="78" y="154"/>
                </a:cubicBezTo>
                <a:cubicBezTo>
                  <a:pt x="78" y="153"/>
                  <a:pt x="78" y="152"/>
                  <a:pt x="79" y="152"/>
                </a:cubicBezTo>
                <a:cubicBezTo>
                  <a:pt x="80" y="152"/>
                  <a:pt x="79" y="152"/>
                  <a:pt x="80" y="151"/>
                </a:cubicBezTo>
                <a:cubicBezTo>
                  <a:pt x="80" y="151"/>
                  <a:pt x="81" y="150"/>
                  <a:pt x="81" y="149"/>
                </a:cubicBezTo>
                <a:cubicBezTo>
                  <a:pt x="82" y="147"/>
                  <a:pt x="83" y="146"/>
                  <a:pt x="84" y="145"/>
                </a:cubicBezTo>
                <a:cubicBezTo>
                  <a:pt x="84" y="143"/>
                  <a:pt x="86" y="143"/>
                  <a:pt x="85" y="142"/>
                </a:cubicBezTo>
                <a:cubicBezTo>
                  <a:pt x="87" y="141"/>
                  <a:pt x="87" y="140"/>
                  <a:pt x="87" y="138"/>
                </a:cubicBezTo>
                <a:cubicBezTo>
                  <a:pt x="87" y="138"/>
                  <a:pt x="87" y="138"/>
                  <a:pt x="87" y="137"/>
                </a:cubicBezTo>
                <a:cubicBezTo>
                  <a:pt x="85" y="137"/>
                  <a:pt x="85" y="137"/>
                  <a:pt x="84" y="137"/>
                </a:cubicBezTo>
                <a:cubicBezTo>
                  <a:pt x="84" y="137"/>
                  <a:pt x="84" y="137"/>
                  <a:pt x="83" y="138"/>
                </a:cubicBezTo>
                <a:cubicBezTo>
                  <a:pt x="83" y="138"/>
                  <a:pt x="83" y="138"/>
                  <a:pt x="82" y="138"/>
                </a:cubicBezTo>
                <a:cubicBezTo>
                  <a:pt x="82" y="138"/>
                  <a:pt x="79" y="141"/>
                  <a:pt x="79" y="142"/>
                </a:cubicBezTo>
                <a:cubicBezTo>
                  <a:pt x="79" y="143"/>
                  <a:pt x="77" y="145"/>
                  <a:pt x="78" y="146"/>
                </a:cubicBezTo>
                <a:cubicBezTo>
                  <a:pt x="77" y="146"/>
                  <a:pt x="76" y="146"/>
                  <a:pt x="76" y="146"/>
                </a:cubicBezTo>
                <a:cubicBezTo>
                  <a:pt x="75" y="147"/>
                  <a:pt x="76" y="148"/>
                  <a:pt x="75" y="149"/>
                </a:cubicBezTo>
                <a:cubicBezTo>
                  <a:pt x="75" y="149"/>
                  <a:pt x="74" y="149"/>
                  <a:pt x="74" y="149"/>
                </a:cubicBezTo>
                <a:cubicBezTo>
                  <a:pt x="74" y="149"/>
                  <a:pt x="74" y="151"/>
                  <a:pt x="74" y="152"/>
                </a:cubicBezTo>
                <a:cubicBezTo>
                  <a:pt x="73" y="152"/>
                  <a:pt x="73" y="153"/>
                  <a:pt x="71" y="153"/>
                </a:cubicBezTo>
                <a:cubicBezTo>
                  <a:pt x="71" y="154"/>
                  <a:pt x="70" y="155"/>
                  <a:pt x="69" y="156"/>
                </a:cubicBezTo>
                <a:cubicBezTo>
                  <a:pt x="69" y="156"/>
                  <a:pt x="68" y="156"/>
                  <a:pt x="67" y="157"/>
                </a:cubicBezTo>
                <a:cubicBezTo>
                  <a:pt x="68" y="159"/>
                  <a:pt x="66" y="158"/>
                  <a:pt x="66" y="161"/>
                </a:cubicBezTo>
                <a:cubicBezTo>
                  <a:pt x="65" y="161"/>
                  <a:pt x="65" y="162"/>
                  <a:pt x="65" y="163"/>
                </a:cubicBezTo>
                <a:cubicBezTo>
                  <a:pt x="65" y="163"/>
                  <a:pt x="64" y="164"/>
                  <a:pt x="64" y="164"/>
                </a:cubicBezTo>
                <a:cubicBezTo>
                  <a:pt x="64" y="164"/>
                  <a:pt x="64" y="165"/>
                  <a:pt x="64" y="165"/>
                </a:cubicBezTo>
                <a:cubicBezTo>
                  <a:pt x="64" y="165"/>
                  <a:pt x="63" y="165"/>
                  <a:pt x="63" y="165"/>
                </a:cubicBezTo>
                <a:cubicBezTo>
                  <a:pt x="62" y="167"/>
                  <a:pt x="63" y="168"/>
                  <a:pt x="62" y="169"/>
                </a:cubicBezTo>
                <a:cubicBezTo>
                  <a:pt x="62" y="169"/>
                  <a:pt x="61" y="170"/>
                  <a:pt x="61" y="170"/>
                </a:cubicBezTo>
                <a:cubicBezTo>
                  <a:pt x="61" y="170"/>
                  <a:pt x="61" y="171"/>
                  <a:pt x="61" y="172"/>
                </a:cubicBezTo>
                <a:cubicBezTo>
                  <a:pt x="59" y="172"/>
                  <a:pt x="59" y="174"/>
                  <a:pt x="58" y="175"/>
                </a:cubicBezTo>
                <a:cubicBezTo>
                  <a:pt x="59" y="176"/>
                  <a:pt x="57" y="177"/>
                  <a:pt x="58" y="179"/>
                </a:cubicBezTo>
                <a:cubicBezTo>
                  <a:pt x="55" y="179"/>
                  <a:pt x="56" y="183"/>
                  <a:pt x="54" y="184"/>
                </a:cubicBezTo>
                <a:cubicBezTo>
                  <a:pt x="53" y="186"/>
                  <a:pt x="53" y="185"/>
                  <a:pt x="54" y="187"/>
                </a:cubicBezTo>
                <a:cubicBezTo>
                  <a:pt x="53" y="187"/>
                  <a:pt x="53" y="189"/>
                  <a:pt x="52" y="189"/>
                </a:cubicBezTo>
                <a:cubicBezTo>
                  <a:pt x="52" y="192"/>
                  <a:pt x="50" y="192"/>
                  <a:pt x="50" y="195"/>
                </a:cubicBezTo>
                <a:cubicBezTo>
                  <a:pt x="50" y="195"/>
                  <a:pt x="49" y="195"/>
                  <a:pt x="49" y="195"/>
                </a:cubicBezTo>
                <a:cubicBezTo>
                  <a:pt x="49" y="197"/>
                  <a:pt x="49" y="197"/>
                  <a:pt x="48" y="198"/>
                </a:cubicBezTo>
                <a:cubicBezTo>
                  <a:pt x="49" y="198"/>
                  <a:pt x="49" y="199"/>
                  <a:pt x="49" y="200"/>
                </a:cubicBezTo>
                <a:cubicBezTo>
                  <a:pt x="49" y="200"/>
                  <a:pt x="49" y="202"/>
                  <a:pt x="48" y="203"/>
                </a:cubicBezTo>
                <a:cubicBezTo>
                  <a:pt x="48" y="205"/>
                  <a:pt x="48" y="207"/>
                  <a:pt x="48" y="209"/>
                </a:cubicBezTo>
                <a:cubicBezTo>
                  <a:pt x="47" y="210"/>
                  <a:pt x="47" y="211"/>
                  <a:pt x="48" y="212"/>
                </a:cubicBezTo>
                <a:cubicBezTo>
                  <a:pt x="48" y="213"/>
                  <a:pt x="48" y="212"/>
                  <a:pt x="48" y="212"/>
                </a:cubicBezTo>
                <a:cubicBezTo>
                  <a:pt x="48" y="213"/>
                  <a:pt x="48" y="213"/>
                  <a:pt x="48" y="213"/>
                </a:cubicBezTo>
                <a:cubicBezTo>
                  <a:pt x="48" y="214"/>
                  <a:pt x="48" y="214"/>
                  <a:pt x="48" y="214"/>
                </a:cubicBezTo>
                <a:cubicBezTo>
                  <a:pt x="50" y="215"/>
                  <a:pt x="51" y="215"/>
                  <a:pt x="53" y="215"/>
                </a:cubicBezTo>
                <a:cubicBezTo>
                  <a:pt x="54" y="215"/>
                  <a:pt x="53" y="214"/>
                  <a:pt x="54" y="213"/>
                </a:cubicBezTo>
                <a:cubicBezTo>
                  <a:pt x="54" y="213"/>
                  <a:pt x="55" y="213"/>
                  <a:pt x="55" y="213"/>
                </a:cubicBezTo>
                <a:cubicBezTo>
                  <a:pt x="55" y="213"/>
                  <a:pt x="55" y="212"/>
                  <a:pt x="55" y="212"/>
                </a:cubicBezTo>
                <a:cubicBezTo>
                  <a:pt x="56" y="210"/>
                  <a:pt x="57" y="209"/>
                  <a:pt x="56" y="209"/>
                </a:cubicBezTo>
                <a:close/>
                <a:moveTo>
                  <a:pt x="76" y="151"/>
                </a:moveTo>
                <a:cubicBezTo>
                  <a:pt x="78" y="151"/>
                  <a:pt x="78" y="151"/>
                  <a:pt x="78" y="151"/>
                </a:cubicBezTo>
                <a:cubicBezTo>
                  <a:pt x="77" y="152"/>
                  <a:pt x="76" y="153"/>
                  <a:pt x="76" y="154"/>
                </a:cubicBezTo>
                <a:cubicBezTo>
                  <a:pt x="73" y="153"/>
                  <a:pt x="77" y="153"/>
                  <a:pt x="76" y="151"/>
                </a:cubicBezTo>
                <a:close/>
                <a:moveTo>
                  <a:pt x="73" y="156"/>
                </a:moveTo>
                <a:cubicBezTo>
                  <a:pt x="74" y="156"/>
                  <a:pt x="74" y="157"/>
                  <a:pt x="74" y="158"/>
                </a:cubicBezTo>
                <a:cubicBezTo>
                  <a:pt x="72" y="158"/>
                  <a:pt x="72" y="158"/>
                  <a:pt x="72" y="158"/>
                </a:cubicBezTo>
                <a:cubicBezTo>
                  <a:pt x="72" y="156"/>
                  <a:pt x="73" y="157"/>
                  <a:pt x="73" y="156"/>
                </a:cubicBezTo>
                <a:close/>
                <a:moveTo>
                  <a:pt x="61" y="226"/>
                </a:moveTo>
                <a:cubicBezTo>
                  <a:pt x="62" y="225"/>
                  <a:pt x="62" y="224"/>
                  <a:pt x="63" y="224"/>
                </a:cubicBezTo>
                <a:cubicBezTo>
                  <a:pt x="63" y="223"/>
                  <a:pt x="63" y="224"/>
                  <a:pt x="64" y="224"/>
                </a:cubicBezTo>
                <a:cubicBezTo>
                  <a:pt x="64" y="223"/>
                  <a:pt x="64" y="222"/>
                  <a:pt x="64" y="222"/>
                </a:cubicBezTo>
                <a:cubicBezTo>
                  <a:pt x="65" y="221"/>
                  <a:pt x="65" y="221"/>
                  <a:pt x="65" y="220"/>
                </a:cubicBezTo>
                <a:cubicBezTo>
                  <a:pt x="66" y="219"/>
                  <a:pt x="66" y="219"/>
                  <a:pt x="66" y="218"/>
                </a:cubicBezTo>
                <a:cubicBezTo>
                  <a:pt x="64" y="218"/>
                  <a:pt x="64" y="219"/>
                  <a:pt x="63" y="220"/>
                </a:cubicBezTo>
                <a:cubicBezTo>
                  <a:pt x="63" y="220"/>
                  <a:pt x="62" y="220"/>
                  <a:pt x="62" y="220"/>
                </a:cubicBezTo>
                <a:cubicBezTo>
                  <a:pt x="62" y="220"/>
                  <a:pt x="62" y="221"/>
                  <a:pt x="62" y="221"/>
                </a:cubicBezTo>
                <a:cubicBezTo>
                  <a:pt x="62" y="222"/>
                  <a:pt x="61" y="222"/>
                  <a:pt x="61" y="221"/>
                </a:cubicBezTo>
                <a:cubicBezTo>
                  <a:pt x="61" y="219"/>
                  <a:pt x="62" y="215"/>
                  <a:pt x="62" y="214"/>
                </a:cubicBezTo>
                <a:cubicBezTo>
                  <a:pt x="62" y="213"/>
                  <a:pt x="62" y="213"/>
                  <a:pt x="63" y="212"/>
                </a:cubicBezTo>
                <a:cubicBezTo>
                  <a:pt x="63" y="212"/>
                  <a:pt x="63" y="211"/>
                  <a:pt x="63" y="211"/>
                </a:cubicBezTo>
                <a:cubicBezTo>
                  <a:pt x="63" y="211"/>
                  <a:pt x="63" y="210"/>
                  <a:pt x="63" y="210"/>
                </a:cubicBezTo>
                <a:cubicBezTo>
                  <a:pt x="63" y="209"/>
                  <a:pt x="64" y="207"/>
                  <a:pt x="64" y="206"/>
                </a:cubicBezTo>
                <a:cubicBezTo>
                  <a:pt x="65" y="204"/>
                  <a:pt x="64" y="204"/>
                  <a:pt x="65" y="203"/>
                </a:cubicBezTo>
                <a:cubicBezTo>
                  <a:pt x="66" y="203"/>
                  <a:pt x="65" y="202"/>
                  <a:pt x="65" y="201"/>
                </a:cubicBezTo>
                <a:cubicBezTo>
                  <a:pt x="66" y="200"/>
                  <a:pt x="66" y="199"/>
                  <a:pt x="66" y="198"/>
                </a:cubicBezTo>
                <a:cubicBezTo>
                  <a:pt x="67" y="197"/>
                  <a:pt x="67" y="196"/>
                  <a:pt x="68" y="195"/>
                </a:cubicBezTo>
                <a:cubicBezTo>
                  <a:pt x="69" y="193"/>
                  <a:pt x="70" y="190"/>
                  <a:pt x="70" y="188"/>
                </a:cubicBezTo>
                <a:cubicBezTo>
                  <a:pt x="72" y="186"/>
                  <a:pt x="73" y="183"/>
                  <a:pt x="74" y="181"/>
                </a:cubicBezTo>
                <a:cubicBezTo>
                  <a:pt x="74" y="180"/>
                  <a:pt x="75" y="179"/>
                  <a:pt x="76" y="179"/>
                </a:cubicBezTo>
                <a:cubicBezTo>
                  <a:pt x="76" y="176"/>
                  <a:pt x="76" y="176"/>
                  <a:pt x="76" y="176"/>
                </a:cubicBezTo>
                <a:cubicBezTo>
                  <a:pt x="78" y="176"/>
                  <a:pt x="78" y="174"/>
                  <a:pt x="79" y="173"/>
                </a:cubicBezTo>
                <a:cubicBezTo>
                  <a:pt x="79" y="171"/>
                  <a:pt x="80" y="170"/>
                  <a:pt x="81" y="168"/>
                </a:cubicBezTo>
                <a:cubicBezTo>
                  <a:pt x="82" y="167"/>
                  <a:pt x="84" y="166"/>
                  <a:pt x="83" y="162"/>
                </a:cubicBezTo>
                <a:cubicBezTo>
                  <a:pt x="82" y="162"/>
                  <a:pt x="82" y="161"/>
                  <a:pt x="81" y="162"/>
                </a:cubicBezTo>
                <a:cubicBezTo>
                  <a:pt x="81" y="162"/>
                  <a:pt x="80" y="162"/>
                  <a:pt x="80" y="162"/>
                </a:cubicBezTo>
                <a:cubicBezTo>
                  <a:pt x="79" y="163"/>
                  <a:pt x="80" y="163"/>
                  <a:pt x="80" y="163"/>
                </a:cubicBezTo>
                <a:cubicBezTo>
                  <a:pt x="79" y="165"/>
                  <a:pt x="78" y="166"/>
                  <a:pt x="77" y="166"/>
                </a:cubicBezTo>
                <a:cubicBezTo>
                  <a:pt x="77" y="168"/>
                  <a:pt x="76" y="170"/>
                  <a:pt x="75" y="171"/>
                </a:cubicBezTo>
                <a:cubicBezTo>
                  <a:pt x="75" y="171"/>
                  <a:pt x="75" y="172"/>
                  <a:pt x="75" y="172"/>
                </a:cubicBezTo>
                <a:cubicBezTo>
                  <a:pt x="75" y="173"/>
                  <a:pt x="74" y="174"/>
                  <a:pt x="73" y="174"/>
                </a:cubicBezTo>
                <a:cubicBezTo>
                  <a:pt x="74" y="177"/>
                  <a:pt x="71" y="177"/>
                  <a:pt x="72" y="179"/>
                </a:cubicBezTo>
                <a:cubicBezTo>
                  <a:pt x="71" y="179"/>
                  <a:pt x="71" y="178"/>
                  <a:pt x="70" y="179"/>
                </a:cubicBezTo>
                <a:cubicBezTo>
                  <a:pt x="70" y="179"/>
                  <a:pt x="70" y="179"/>
                  <a:pt x="70" y="179"/>
                </a:cubicBezTo>
                <a:cubicBezTo>
                  <a:pt x="70" y="180"/>
                  <a:pt x="70" y="180"/>
                  <a:pt x="70" y="180"/>
                </a:cubicBezTo>
                <a:cubicBezTo>
                  <a:pt x="69" y="181"/>
                  <a:pt x="69" y="181"/>
                  <a:pt x="69" y="182"/>
                </a:cubicBezTo>
                <a:cubicBezTo>
                  <a:pt x="69" y="183"/>
                  <a:pt x="69" y="183"/>
                  <a:pt x="68" y="183"/>
                </a:cubicBezTo>
                <a:cubicBezTo>
                  <a:pt x="68" y="184"/>
                  <a:pt x="68" y="184"/>
                  <a:pt x="67" y="185"/>
                </a:cubicBezTo>
                <a:cubicBezTo>
                  <a:pt x="67" y="185"/>
                  <a:pt x="68" y="186"/>
                  <a:pt x="67" y="186"/>
                </a:cubicBezTo>
                <a:cubicBezTo>
                  <a:pt x="67" y="187"/>
                  <a:pt x="67" y="187"/>
                  <a:pt x="66" y="188"/>
                </a:cubicBezTo>
                <a:cubicBezTo>
                  <a:pt x="66" y="188"/>
                  <a:pt x="66" y="188"/>
                  <a:pt x="66" y="188"/>
                </a:cubicBezTo>
                <a:cubicBezTo>
                  <a:pt x="66" y="189"/>
                  <a:pt x="66" y="189"/>
                  <a:pt x="65" y="190"/>
                </a:cubicBezTo>
                <a:cubicBezTo>
                  <a:pt x="65" y="192"/>
                  <a:pt x="64" y="194"/>
                  <a:pt x="63" y="196"/>
                </a:cubicBezTo>
                <a:cubicBezTo>
                  <a:pt x="62" y="198"/>
                  <a:pt x="62" y="200"/>
                  <a:pt x="61" y="202"/>
                </a:cubicBezTo>
                <a:cubicBezTo>
                  <a:pt x="62" y="203"/>
                  <a:pt x="61" y="205"/>
                  <a:pt x="61" y="205"/>
                </a:cubicBezTo>
                <a:cubicBezTo>
                  <a:pt x="60" y="207"/>
                  <a:pt x="59" y="210"/>
                  <a:pt x="59" y="211"/>
                </a:cubicBezTo>
                <a:cubicBezTo>
                  <a:pt x="59" y="211"/>
                  <a:pt x="59" y="211"/>
                  <a:pt x="59" y="212"/>
                </a:cubicBezTo>
                <a:cubicBezTo>
                  <a:pt x="59" y="213"/>
                  <a:pt x="58" y="214"/>
                  <a:pt x="58" y="216"/>
                </a:cubicBezTo>
                <a:cubicBezTo>
                  <a:pt x="57" y="219"/>
                  <a:pt x="58" y="222"/>
                  <a:pt x="58" y="225"/>
                </a:cubicBezTo>
                <a:cubicBezTo>
                  <a:pt x="59" y="225"/>
                  <a:pt x="60" y="226"/>
                  <a:pt x="61" y="226"/>
                </a:cubicBezTo>
                <a:close/>
                <a:moveTo>
                  <a:pt x="98" y="199"/>
                </a:moveTo>
                <a:cubicBezTo>
                  <a:pt x="97" y="199"/>
                  <a:pt x="97" y="198"/>
                  <a:pt x="95" y="198"/>
                </a:cubicBezTo>
                <a:cubicBezTo>
                  <a:pt x="95" y="199"/>
                  <a:pt x="94" y="200"/>
                  <a:pt x="94" y="200"/>
                </a:cubicBezTo>
                <a:cubicBezTo>
                  <a:pt x="94" y="201"/>
                  <a:pt x="93" y="201"/>
                  <a:pt x="93" y="201"/>
                </a:cubicBezTo>
                <a:cubicBezTo>
                  <a:pt x="93" y="201"/>
                  <a:pt x="93" y="202"/>
                  <a:pt x="93" y="202"/>
                </a:cubicBezTo>
                <a:cubicBezTo>
                  <a:pt x="93" y="202"/>
                  <a:pt x="92" y="203"/>
                  <a:pt x="92" y="203"/>
                </a:cubicBezTo>
                <a:cubicBezTo>
                  <a:pt x="92" y="204"/>
                  <a:pt x="92" y="205"/>
                  <a:pt x="92" y="205"/>
                </a:cubicBezTo>
                <a:cubicBezTo>
                  <a:pt x="92" y="206"/>
                  <a:pt x="92" y="206"/>
                  <a:pt x="92" y="206"/>
                </a:cubicBezTo>
                <a:cubicBezTo>
                  <a:pt x="91" y="207"/>
                  <a:pt x="91" y="208"/>
                  <a:pt x="91" y="208"/>
                </a:cubicBezTo>
                <a:cubicBezTo>
                  <a:pt x="91" y="208"/>
                  <a:pt x="90" y="210"/>
                  <a:pt x="90" y="210"/>
                </a:cubicBezTo>
                <a:cubicBezTo>
                  <a:pt x="90" y="211"/>
                  <a:pt x="90" y="212"/>
                  <a:pt x="90" y="213"/>
                </a:cubicBezTo>
                <a:cubicBezTo>
                  <a:pt x="90" y="213"/>
                  <a:pt x="89" y="213"/>
                  <a:pt x="89" y="213"/>
                </a:cubicBezTo>
                <a:cubicBezTo>
                  <a:pt x="89" y="213"/>
                  <a:pt x="89" y="214"/>
                  <a:pt x="89" y="214"/>
                </a:cubicBezTo>
                <a:cubicBezTo>
                  <a:pt x="89" y="214"/>
                  <a:pt x="89" y="214"/>
                  <a:pt x="89" y="214"/>
                </a:cubicBezTo>
                <a:cubicBezTo>
                  <a:pt x="89" y="214"/>
                  <a:pt x="89" y="215"/>
                  <a:pt x="89" y="215"/>
                </a:cubicBezTo>
                <a:cubicBezTo>
                  <a:pt x="88" y="216"/>
                  <a:pt x="88" y="216"/>
                  <a:pt x="88" y="216"/>
                </a:cubicBezTo>
                <a:cubicBezTo>
                  <a:pt x="88" y="216"/>
                  <a:pt x="88" y="217"/>
                  <a:pt x="88" y="217"/>
                </a:cubicBezTo>
                <a:cubicBezTo>
                  <a:pt x="87" y="219"/>
                  <a:pt x="87" y="221"/>
                  <a:pt x="86" y="221"/>
                </a:cubicBezTo>
                <a:cubicBezTo>
                  <a:pt x="86" y="221"/>
                  <a:pt x="86" y="222"/>
                  <a:pt x="86" y="222"/>
                </a:cubicBezTo>
                <a:cubicBezTo>
                  <a:pt x="85" y="223"/>
                  <a:pt x="85" y="224"/>
                  <a:pt x="84" y="225"/>
                </a:cubicBezTo>
                <a:cubicBezTo>
                  <a:pt x="84" y="226"/>
                  <a:pt x="85" y="226"/>
                  <a:pt x="84" y="227"/>
                </a:cubicBezTo>
                <a:cubicBezTo>
                  <a:pt x="84" y="227"/>
                  <a:pt x="83" y="227"/>
                  <a:pt x="83" y="228"/>
                </a:cubicBezTo>
                <a:cubicBezTo>
                  <a:pt x="83" y="228"/>
                  <a:pt x="83" y="228"/>
                  <a:pt x="83" y="228"/>
                </a:cubicBezTo>
                <a:cubicBezTo>
                  <a:pt x="83" y="229"/>
                  <a:pt x="83" y="229"/>
                  <a:pt x="82" y="230"/>
                </a:cubicBezTo>
                <a:cubicBezTo>
                  <a:pt x="82" y="231"/>
                  <a:pt x="82" y="231"/>
                  <a:pt x="82" y="231"/>
                </a:cubicBezTo>
                <a:cubicBezTo>
                  <a:pt x="82" y="231"/>
                  <a:pt x="82" y="232"/>
                  <a:pt x="82" y="232"/>
                </a:cubicBezTo>
                <a:cubicBezTo>
                  <a:pt x="82" y="233"/>
                  <a:pt x="81" y="233"/>
                  <a:pt x="81" y="233"/>
                </a:cubicBezTo>
                <a:cubicBezTo>
                  <a:pt x="81" y="233"/>
                  <a:pt x="81" y="234"/>
                  <a:pt x="81" y="234"/>
                </a:cubicBezTo>
                <a:cubicBezTo>
                  <a:pt x="81" y="236"/>
                  <a:pt x="80" y="236"/>
                  <a:pt x="80" y="237"/>
                </a:cubicBezTo>
                <a:cubicBezTo>
                  <a:pt x="80" y="237"/>
                  <a:pt x="80" y="237"/>
                  <a:pt x="80" y="237"/>
                </a:cubicBezTo>
                <a:cubicBezTo>
                  <a:pt x="79" y="239"/>
                  <a:pt x="80" y="240"/>
                  <a:pt x="79" y="240"/>
                </a:cubicBezTo>
                <a:cubicBezTo>
                  <a:pt x="79" y="240"/>
                  <a:pt x="79" y="242"/>
                  <a:pt x="79" y="242"/>
                </a:cubicBezTo>
                <a:cubicBezTo>
                  <a:pt x="78" y="243"/>
                  <a:pt x="78" y="244"/>
                  <a:pt x="78" y="245"/>
                </a:cubicBezTo>
                <a:cubicBezTo>
                  <a:pt x="78" y="246"/>
                  <a:pt x="77" y="247"/>
                  <a:pt x="77" y="247"/>
                </a:cubicBezTo>
                <a:cubicBezTo>
                  <a:pt x="77" y="250"/>
                  <a:pt x="76" y="255"/>
                  <a:pt x="76" y="257"/>
                </a:cubicBezTo>
                <a:cubicBezTo>
                  <a:pt x="76" y="257"/>
                  <a:pt x="76" y="258"/>
                  <a:pt x="77" y="258"/>
                </a:cubicBezTo>
                <a:cubicBezTo>
                  <a:pt x="78" y="258"/>
                  <a:pt x="77" y="257"/>
                  <a:pt x="78" y="257"/>
                </a:cubicBezTo>
                <a:cubicBezTo>
                  <a:pt x="78" y="256"/>
                  <a:pt x="79" y="256"/>
                  <a:pt x="79" y="256"/>
                </a:cubicBezTo>
                <a:cubicBezTo>
                  <a:pt x="79" y="255"/>
                  <a:pt x="78" y="254"/>
                  <a:pt x="79" y="252"/>
                </a:cubicBezTo>
                <a:cubicBezTo>
                  <a:pt x="80" y="252"/>
                  <a:pt x="80" y="251"/>
                  <a:pt x="80" y="250"/>
                </a:cubicBezTo>
                <a:cubicBezTo>
                  <a:pt x="81" y="248"/>
                  <a:pt x="81" y="247"/>
                  <a:pt x="81" y="246"/>
                </a:cubicBezTo>
                <a:cubicBezTo>
                  <a:pt x="81" y="246"/>
                  <a:pt x="81" y="246"/>
                  <a:pt x="81" y="245"/>
                </a:cubicBezTo>
                <a:cubicBezTo>
                  <a:pt x="82" y="244"/>
                  <a:pt x="82" y="243"/>
                  <a:pt x="82" y="243"/>
                </a:cubicBezTo>
                <a:cubicBezTo>
                  <a:pt x="83" y="242"/>
                  <a:pt x="83" y="242"/>
                  <a:pt x="83" y="242"/>
                </a:cubicBezTo>
                <a:cubicBezTo>
                  <a:pt x="83" y="241"/>
                  <a:pt x="83" y="241"/>
                  <a:pt x="83" y="241"/>
                </a:cubicBezTo>
                <a:cubicBezTo>
                  <a:pt x="84" y="240"/>
                  <a:pt x="84" y="239"/>
                  <a:pt x="84" y="238"/>
                </a:cubicBezTo>
                <a:cubicBezTo>
                  <a:pt x="84" y="237"/>
                  <a:pt x="85" y="237"/>
                  <a:pt x="85" y="236"/>
                </a:cubicBezTo>
                <a:cubicBezTo>
                  <a:pt x="86" y="234"/>
                  <a:pt x="86" y="232"/>
                  <a:pt x="87" y="231"/>
                </a:cubicBezTo>
                <a:cubicBezTo>
                  <a:pt x="87" y="229"/>
                  <a:pt x="88" y="229"/>
                  <a:pt x="88" y="228"/>
                </a:cubicBezTo>
                <a:cubicBezTo>
                  <a:pt x="89" y="226"/>
                  <a:pt x="90" y="223"/>
                  <a:pt x="91" y="223"/>
                </a:cubicBezTo>
                <a:cubicBezTo>
                  <a:pt x="91" y="223"/>
                  <a:pt x="91" y="221"/>
                  <a:pt x="91" y="221"/>
                </a:cubicBezTo>
                <a:cubicBezTo>
                  <a:pt x="91" y="221"/>
                  <a:pt x="91" y="221"/>
                  <a:pt x="91" y="220"/>
                </a:cubicBezTo>
                <a:cubicBezTo>
                  <a:pt x="92" y="219"/>
                  <a:pt x="92" y="219"/>
                  <a:pt x="93" y="218"/>
                </a:cubicBezTo>
                <a:cubicBezTo>
                  <a:pt x="93" y="216"/>
                  <a:pt x="94" y="214"/>
                  <a:pt x="95" y="212"/>
                </a:cubicBezTo>
                <a:cubicBezTo>
                  <a:pt x="95" y="211"/>
                  <a:pt x="97" y="209"/>
                  <a:pt x="96" y="207"/>
                </a:cubicBezTo>
                <a:cubicBezTo>
                  <a:pt x="97" y="206"/>
                  <a:pt x="97" y="206"/>
                  <a:pt x="97" y="205"/>
                </a:cubicBezTo>
                <a:cubicBezTo>
                  <a:pt x="97" y="203"/>
                  <a:pt x="98" y="202"/>
                  <a:pt x="98" y="199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70" name="Freeform 17"/>
          <p:cNvSpPr>
            <a:spLocks noEditPoints="1"/>
          </p:cNvSpPr>
          <p:nvPr userDrawn="1"/>
        </p:nvSpPr>
        <p:spPr bwMode="auto">
          <a:xfrm rot="20565315" flipH="1">
            <a:off x="10487543" y="2101925"/>
            <a:ext cx="1456458" cy="725080"/>
          </a:xfrm>
          <a:custGeom>
            <a:avLst/>
            <a:gdLst>
              <a:gd name="T0" fmla="*/ 89 w 831"/>
              <a:gd name="T1" fmla="*/ 12 h 414"/>
              <a:gd name="T2" fmla="*/ 200 w 831"/>
              <a:gd name="T3" fmla="*/ 60 h 414"/>
              <a:gd name="T4" fmla="*/ 202 w 831"/>
              <a:gd name="T5" fmla="*/ 32 h 414"/>
              <a:gd name="T6" fmla="*/ 44 w 831"/>
              <a:gd name="T7" fmla="*/ 10 h 414"/>
              <a:gd name="T8" fmla="*/ 54 w 831"/>
              <a:gd name="T9" fmla="*/ 154 h 414"/>
              <a:gd name="T10" fmla="*/ 669 w 831"/>
              <a:gd name="T11" fmla="*/ 283 h 414"/>
              <a:gd name="T12" fmla="*/ 42 w 831"/>
              <a:gd name="T13" fmla="*/ 296 h 414"/>
              <a:gd name="T14" fmla="*/ 723 w 831"/>
              <a:gd name="T15" fmla="*/ 332 h 414"/>
              <a:gd name="T16" fmla="*/ 700 w 831"/>
              <a:gd name="T17" fmla="*/ 363 h 414"/>
              <a:gd name="T18" fmla="*/ 417 w 831"/>
              <a:gd name="T19" fmla="*/ 358 h 414"/>
              <a:gd name="T20" fmla="*/ 395 w 831"/>
              <a:gd name="T21" fmla="*/ 396 h 414"/>
              <a:gd name="T22" fmla="*/ 427 w 831"/>
              <a:gd name="T23" fmla="*/ 354 h 414"/>
              <a:gd name="T24" fmla="*/ 352 w 831"/>
              <a:gd name="T25" fmla="*/ 379 h 414"/>
              <a:gd name="T26" fmla="*/ 361 w 831"/>
              <a:gd name="T27" fmla="*/ 375 h 414"/>
              <a:gd name="T28" fmla="*/ 811 w 831"/>
              <a:gd name="T29" fmla="*/ 55 h 414"/>
              <a:gd name="T30" fmla="*/ 809 w 831"/>
              <a:gd name="T31" fmla="*/ 60 h 414"/>
              <a:gd name="T32" fmla="*/ 776 w 831"/>
              <a:gd name="T33" fmla="*/ 110 h 414"/>
              <a:gd name="T34" fmla="*/ 745 w 831"/>
              <a:gd name="T35" fmla="*/ 58 h 414"/>
              <a:gd name="T36" fmla="*/ 631 w 831"/>
              <a:gd name="T37" fmla="*/ 121 h 414"/>
              <a:gd name="T38" fmla="*/ 453 w 831"/>
              <a:gd name="T39" fmla="*/ 127 h 414"/>
              <a:gd name="T40" fmla="*/ 296 w 831"/>
              <a:gd name="T41" fmla="*/ 133 h 414"/>
              <a:gd name="T42" fmla="*/ 165 w 831"/>
              <a:gd name="T43" fmla="*/ 143 h 414"/>
              <a:gd name="T44" fmla="*/ 95 w 831"/>
              <a:gd name="T45" fmla="*/ 154 h 414"/>
              <a:gd name="T46" fmla="*/ 106 w 831"/>
              <a:gd name="T47" fmla="*/ 155 h 414"/>
              <a:gd name="T48" fmla="*/ 119 w 831"/>
              <a:gd name="T49" fmla="*/ 263 h 414"/>
              <a:gd name="T50" fmla="*/ 126 w 831"/>
              <a:gd name="T51" fmla="*/ 208 h 414"/>
              <a:gd name="T52" fmla="*/ 184 w 831"/>
              <a:gd name="T53" fmla="*/ 145 h 414"/>
              <a:gd name="T54" fmla="*/ 298 w 831"/>
              <a:gd name="T55" fmla="*/ 143 h 414"/>
              <a:gd name="T56" fmla="*/ 272 w 831"/>
              <a:gd name="T57" fmla="*/ 186 h 414"/>
              <a:gd name="T58" fmla="*/ 246 w 831"/>
              <a:gd name="T59" fmla="*/ 230 h 414"/>
              <a:gd name="T60" fmla="*/ 211 w 831"/>
              <a:gd name="T61" fmla="*/ 310 h 414"/>
              <a:gd name="T62" fmla="*/ 226 w 831"/>
              <a:gd name="T63" fmla="*/ 279 h 414"/>
              <a:gd name="T64" fmla="*/ 258 w 831"/>
              <a:gd name="T65" fmla="*/ 217 h 414"/>
              <a:gd name="T66" fmla="*/ 281 w 831"/>
              <a:gd name="T67" fmla="*/ 180 h 414"/>
              <a:gd name="T68" fmla="*/ 321 w 831"/>
              <a:gd name="T69" fmla="*/ 170 h 414"/>
              <a:gd name="T70" fmla="*/ 352 w 831"/>
              <a:gd name="T71" fmla="*/ 216 h 414"/>
              <a:gd name="T72" fmla="*/ 396 w 831"/>
              <a:gd name="T73" fmla="*/ 275 h 414"/>
              <a:gd name="T74" fmla="*/ 395 w 831"/>
              <a:gd name="T75" fmla="*/ 330 h 414"/>
              <a:gd name="T76" fmla="*/ 238 w 831"/>
              <a:gd name="T77" fmla="*/ 344 h 414"/>
              <a:gd name="T78" fmla="*/ 194 w 831"/>
              <a:gd name="T79" fmla="*/ 376 h 414"/>
              <a:gd name="T80" fmla="*/ 213 w 831"/>
              <a:gd name="T81" fmla="*/ 360 h 414"/>
              <a:gd name="T82" fmla="*/ 240 w 831"/>
              <a:gd name="T83" fmla="*/ 370 h 414"/>
              <a:gd name="T84" fmla="*/ 234 w 831"/>
              <a:gd name="T85" fmla="*/ 385 h 414"/>
              <a:gd name="T86" fmla="*/ 297 w 831"/>
              <a:gd name="T87" fmla="*/ 346 h 414"/>
              <a:gd name="T88" fmla="*/ 283 w 831"/>
              <a:gd name="T89" fmla="*/ 395 h 414"/>
              <a:gd name="T90" fmla="*/ 302 w 831"/>
              <a:gd name="T91" fmla="*/ 379 h 414"/>
              <a:gd name="T92" fmla="*/ 414 w 831"/>
              <a:gd name="T93" fmla="*/ 332 h 414"/>
              <a:gd name="T94" fmla="*/ 427 w 831"/>
              <a:gd name="T95" fmla="*/ 316 h 414"/>
              <a:gd name="T96" fmla="*/ 398 w 831"/>
              <a:gd name="T97" fmla="*/ 270 h 414"/>
              <a:gd name="T98" fmla="*/ 351 w 831"/>
              <a:gd name="T99" fmla="*/ 206 h 414"/>
              <a:gd name="T100" fmla="*/ 311 w 831"/>
              <a:gd name="T101" fmla="*/ 139 h 414"/>
              <a:gd name="T102" fmla="*/ 421 w 831"/>
              <a:gd name="T103" fmla="*/ 131 h 414"/>
              <a:gd name="T104" fmla="*/ 576 w 831"/>
              <a:gd name="T105" fmla="*/ 125 h 414"/>
              <a:gd name="T106" fmla="*/ 740 w 831"/>
              <a:gd name="T107" fmla="*/ 123 h 414"/>
              <a:gd name="T108" fmla="*/ 770 w 831"/>
              <a:gd name="T109" fmla="*/ 213 h 414"/>
              <a:gd name="T110" fmla="*/ 783 w 831"/>
              <a:gd name="T111" fmla="*/ 269 h 414"/>
              <a:gd name="T112" fmla="*/ 775 w 831"/>
              <a:gd name="T113" fmla="*/ 146 h 414"/>
              <a:gd name="T114" fmla="*/ 119 w 831"/>
              <a:gd name="T115" fmla="*/ 235 h 414"/>
              <a:gd name="T116" fmla="*/ 128 w 831"/>
              <a:gd name="T117" fmla="*/ 246 h 414"/>
              <a:gd name="T118" fmla="*/ 764 w 831"/>
              <a:gd name="T119" fmla="*/ 257 h 414"/>
              <a:gd name="T120" fmla="*/ 23 w 831"/>
              <a:gd name="T121" fmla="*/ 233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31" h="414">
                <a:moveTo>
                  <a:pt x="53" y="116"/>
                </a:moveTo>
                <a:cubicBezTo>
                  <a:pt x="53" y="116"/>
                  <a:pt x="53" y="115"/>
                  <a:pt x="53" y="115"/>
                </a:cubicBezTo>
                <a:cubicBezTo>
                  <a:pt x="53" y="115"/>
                  <a:pt x="53" y="114"/>
                  <a:pt x="53" y="115"/>
                </a:cubicBezTo>
                <a:cubicBezTo>
                  <a:pt x="52" y="110"/>
                  <a:pt x="51" y="106"/>
                  <a:pt x="51" y="101"/>
                </a:cubicBezTo>
                <a:cubicBezTo>
                  <a:pt x="50" y="96"/>
                  <a:pt x="48" y="90"/>
                  <a:pt x="48" y="84"/>
                </a:cubicBezTo>
                <a:cubicBezTo>
                  <a:pt x="48" y="83"/>
                  <a:pt x="49" y="82"/>
                  <a:pt x="49" y="82"/>
                </a:cubicBezTo>
                <a:cubicBezTo>
                  <a:pt x="49" y="81"/>
                  <a:pt x="48" y="82"/>
                  <a:pt x="48" y="81"/>
                </a:cubicBezTo>
                <a:cubicBezTo>
                  <a:pt x="48" y="80"/>
                  <a:pt x="49" y="79"/>
                  <a:pt x="49" y="77"/>
                </a:cubicBezTo>
                <a:cubicBezTo>
                  <a:pt x="49" y="76"/>
                  <a:pt x="48" y="76"/>
                  <a:pt x="48" y="75"/>
                </a:cubicBezTo>
                <a:cubicBezTo>
                  <a:pt x="48" y="74"/>
                  <a:pt x="48" y="73"/>
                  <a:pt x="48" y="72"/>
                </a:cubicBezTo>
                <a:cubicBezTo>
                  <a:pt x="48" y="70"/>
                  <a:pt x="47" y="68"/>
                  <a:pt x="47" y="67"/>
                </a:cubicBezTo>
                <a:cubicBezTo>
                  <a:pt x="47" y="67"/>
                  <a:pt x="47" y="66"/>
                  <a:pt x="47" y="65"/>
                </a:cubicBezTo>
                <a:cubicBezTo>
                  <a:pt x="47" y="61"/>
                  <a:pt x="46" y="58"/>
                  <a:pt x="47" y="55"/>
                </a:cubicBezTo>
                <a:cubicBezTo>
                  <a:pt x="47" y="53"/>
                  <a:pt x="47" y="53"/>
                  <a:pt x="47" y="52"/>
                </a:cubicBezTo>
                <a:cubicBezTo>
                  <a:pt x="47" y="50"/>
                  <a:pt x="47" y="48"/>
                  <a:pt x="47" y="46"/>
                </a:cubicBezTo>
                <a:cubicBezTo>
                  <a:pt x="47" y="44"/>
                  <a:pt x="47" y="43"/>
                  <a:pt x="47" y="41"/>
                </a:cubicBezTo>
                <a:cubicBezTo>
                  <a:pt x="47" y="39"/>
                  <a:pt x="46" y="39"/>
                  <a:pt x="47" y="39"/>
                </a:cubicBezTo>
                <a:cubicBezTo>
                  <a:pt x="47" y="38"/>
                  <a:pt x="47" y="36"/>
                  <a:pt x="47" y="36"/>
                </a:cubicBezTo>
                <a:cubicBezTo>
                  <a:pt x="47" y="30"/>
                  <a:pt x="49" y="24"/>
                  <a:pt x="48" y="18"/>
                </a:cubicBezTo>
                <a:cubicBezTo>
                  <a:pt x="47" y="16"/>
                  <a:pt x="47" y="15"/>
                  <a:pt x="48" y="15"/>
                </a:cubicBezTo>
                <a:cubicBezTo>
                  <a:pt x="48" y="14"/>
                  <a:pt x="48" y="14"/>
                  <a:pt x="48" y="13"/>
                </a:cubicBezTo>
                <a:cubicBezTo>
                  <a:pt x="48" y="13"/>
                  <a:pt x="49" y="13"/>
                  <a:pt x="49" y="12"/>
                </a:cubicBezTo>
                <a:cubicBezTo>
                  <a:pt x="51" y="10"/>
                  <a:pt x="58" y="13"/>
                  <a:pt x="62" y="13"/>
                </a:cubicBezTo>
                <a:cubicBezTo>
                  <a:pt x="64" y="13"/>
                  <a:pt x="65" y="12"/>
                  <a:pt x="66" y="12"/>
                </a:cubicBezTo>
                <a:cubicBezTo>
                  <a:pt x="67" y="12"/>
                  <a:pt x="67" y="13"/>
                  <a:pt x="68" y="13"/>
                </a:cubicBezTo>
                <a:cubicBezTo>
                  <a:pt x="70" y="13"/>
                  <a:pt x="70" y="12"/>
                  <a:pt x="72" y="12"/>
                </a:cubicBezTo>
                <a:cubicBezTo>
                  <a:pt x="73" y="12"/>
                  <a:pt x="73" y="13"/>
                  <a:pt x="74" y="13"/>
                </a:cubicBezTo>
                <a:cubicBezTo>
                  <a:pt x="75" y="14"/>
                  <a:pt x="76" y="13"/>
                  <a:pt x="77" y="13"/>
                </a:cubicBezTo>
                <a:cubicBezTo>
                  <a:pt x="79" y="13"/>
                  <a:pt x="82" y="13"/>
                  <a:pt x="84" y="13"/>
                </a:cubicBezTo>
                <a:cubicBezTo>
                  <a:pt x="86" y="13"/>
                  <a:pt x="88" y="12"/>
                  <a:pt x="89" y="12"/>
                </a:cubicBezTo>
                <a:cubicBezTo>
                  <a:pt x="90" y="12"/>
                  <a:pt x="90" y="13"/>
                  <a:pt x="91" y="12"/>
                </a:cubicBezTo>
                <a:cubicBezTo>
                  <a:pt x="91" y="11"/>
                  <a:pt x="96" y="12"/>
                  <a:pt x="96" y="12"/>
                </a:cubicBezTo>
                <a:cubicBezTo>
                  <a:pt x="97" y="12"/>
                  <a:pt x="97" y="11"/>
                  <a:pt x="97" y="11"/>
                </a:cubicBezTo>
                <a:cubicBezTo>
                  <a:pt x="97" y="11"/>
                  <a:pt x="97" y="12"/>
                  <a:pt x="97" y="12"/>
                </a:cubicBezTo>
                <a:cubicBezTo>
                  <a:pt x="100" y="12"/>
                  <a:pt x="102" y="11"/>
                  <a:pt x="104" y="11"/>
                </a:cubicBezTo>
                <a:cubicBezTo>
                  <a:pt x="104" y="11"/>
                  <a:pt x="104" y="10"/>
                  <a:pt x="104" y="10"/>
                </a:cubicBezTo>
                <a:cubicBezTo>
                  <a:pt x="105" y="10"/>
                  <a:pt x="106" y="11"/>
                  <a:pt x="106" y="11"/>
                </a:cubicBezTo>
                <a:cubicBezTo>
                  <a:pt x="108" y="10"/>
                  <a:pt x="117" y="10"/>
                  <a:pt x="118" y="9"/>
                </a:cubicBezTo>
                <a:cubicBezTo>
                  <a:pt x="119" y="8"/>
                  <a:pt x="125" y="9"/>
                  <a:pt x="126" y="9"/>
                </a:cubicBezTo>
                <a:cubicBezTo>
                  <a:pt x="126" y="9"/>
                  <a:pt x="126" y="9"/>
                  <a:pt x="127" y="9"/>
                </a:cubicBezTo>
                <a:cubicBezTo>
                  <a:pt x="129" y="8"/>
                  <a:pt x="132" y="8"/>
                  <a:pt x="133" y="9"/>
                </a:cubicBezTo>
                <a:cubicBezTo>
                  <a:pt x="135" y="9"/>
                  <a:pt x="137" y="10"/>
                  <a:pt x="139" y="10"/>
                </a:cubicBezTo>
                <a:cubicBezTo>
                  <a:pt x="140" y="10"/>
                  <a:pt x="141" y="9"/>
                  <a:pt x="142" y="9"/>
                </a:cubicBezTo>
                <a:cubicBezTo>
                  <a:pt x="146" y="9"/>
                  <a:pt x="150" y="9"/>
                  <a:pt x="153" y="9"/>
                </a:cubicBezTo>
                <a:cubicBezTo>
                  <a:pt x="154" y="9"/>
                  <a:pt x="154" y="9"/>
                  <a:pt x="154" y="9"/>
                </a:cubicBezTo>
                <a:cubicBezTo>
                  <a:pt x="159" y="7"/>
                  <a:pt x="166" y="9"/>
                  <a:pt x="171" y="9"/>
                </a:cubicBezTo>
                <a:cubicBezTo>
                  <a:pt x="172" y="8"/>
                  <a:pt x="173" y="8"/>
                  <a:pt x="174" y="8"/>
                </a:cubicBezTo>
                <a:cubicBezTo>
                  <a:pt x="175" y="8"/>
                  <a:pt x="176" y="8"/>
                  <a:pt x="177" y="9"/>
                </a:cubicBezTo>
                <a:cubicBezTo>
                  <a:pt x="179" y="9"/>
                  <a:pt x="182" y="8"/>
                  <a:pt x="183" y="9"/>
                </a:cubicBezTo>
                <a:cubicBezTo>
                  <a:pt x="183" y="9"/>
                  <a:pt x="184" y="9"/>
                  <a:pt x="184" y="9"/>
                </a:cubicBezTo>
                <a:cubicBezTo>
                  <a:pt x="188" y="9"/>
                  <a:pt x="190" y="7"/>
                  <a:pt x="193" y="9"/>
                </a:cubicBezTo>
                <a:cubicBezTo>
                  <a:pt x="194" y="10"/>
                  <a:pt x="193" y="13"/>
                  <a:pt x="193" y="15"/>
                </a:cubicBezTo>
                <a:cubicBezTo>
                  <a:pt x="194" y="18"/>
                  <a:pt x="195" y="20"/>
                  <a:pt x="196" y="23"/>
                </a:cubicBezTo>
                <a:cubicBezTo>
                  <a:pt x="196" y="25"/>
                  <a:pt x="196" y="27"/>
                  <a:pt x="196" y="28"/>
                </a:cubicBezTo>
                <a:cubicBezTo>
                  <a:pt x="196" y="28"/>
                  <a:pt x="196" y="28"/>
                  <a:pt x="196" y="28"/>
                </a:cubicBezTo>
                <a:cubicBezTo>
                  <a:pt x="196" y="29"/>
                  <a:pt x="196" y="30"/>
                  <a:pt x="196" y="31"/>
                </a:cubicBezTo>
                <a:cubicBezTo>
                  <a:pt x="196" y="34"/>
                  <a:pt x="198" y="38"/>
                  <a:pt x="198" y="40"/>
                </a:cubicBezTo>
                <a:cubicBezTo>
                  <a:pt x="198" y="41"/>
                  <a:pt x="198" y="42"/>
                  <a:pt x="198" y="43"/>
                </a:cubicBezTo>
                <a:cubicBezTo>
                  <a:pt x="198" y="46"/>
                  <a:pt x="199" y="49"/>
                  <a:pt x="199" y="52"/>
                </a:cubicBezTo>
                <a:cubicBezTo>
                  <a:pt x="200" y="55"/>
                  <a:pt x="200" y="58"/>
                  <a:pt x="200" y="60"/>
                </a:cubicBezTo>
                <a:cubicBezTo>
                  <a:pt x="201" y="63"/>
                  <a:pt x="200" y="66"/>
                  <a:pt x="201" y="70"/>
                </a:cubicBezTo>
                <a:cubicBezTo>
                  <a:pt x="201" y="82"/>
                  <a:pt x="201" y="96"/>
                  <a:pt x="201" y="107"/>
                </a:cubicBezTo>
                <a:cubicBezTo>
                  <a:pt x="201" y="108"/>
                  <a:pt x="201" y="108"/>
                  <a:pt x="201" y="108"/>
                </a:cubicBezTo>
                <a:cubicBezTo>
                  <a:pt x="200" y="110"/>
                  <a:pt x="201" y="110"/>
                  <a:pt x="201" y="112"/>
                </a:cubicBezTo>
                <a:cubicBezTo>
                  <a:pt x="201" y="114"/>
                  <a:pt x="201" y="115"/>
                  <a:pt x="201" y="117"/>
                </a:cubicBezTo>
                <a:cubicBezTo>
                  <a:pt x="200" y="119"/>
                  <a:pt x="200" y="119"/>
                  <a:pt x="200" y="121"/>
                </a:cubicBezTo>
                <a:cubicBezTo>
                  <a:pt x="200" y="122"/>
                  <a:pt x="201" y="123"/>
                  <a:pt x="201" y="124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126"/>
                  <a:pt x="201" y="127"/>
                  <a:pt x="201" y="128"/>
                </a:cubicBezTo>
                <a:cubicBezTo>
                  <a:pt x="201" y="129"/>
                  <a:pt x="201" y="130"/>
                  <a:pt x="201" y="130"/>
                </a:cubicBezTo>
                <a:cubicBezTo>
                  <a:pt x="201" y="134"/>
                  <a:pt x="202" y="135"/>
                  <a:pt x="204" y="135"/>
                </a:cubicBezTo>
                <a:cubicBezTo>
                  <a:pt x="205" y="135"/>
                  <a:pt x="206" y="136"/>
                  <a:pt x="207" y="136"/>
                </a:cubicBezTo>
                <a:cubicBezTo>
                  <a:pt x="205" y="130"/>
                  <a:pt x="206" y="124"/>
                  <a:pt x="206" y="118"/>
                </a:cubicBezTo>
                <a:cubicBezTo>
                  <a:pt x="206" y="118"/>
                  <a:pt x="206" y="118"/>
                  <a:pt x="206" y="118"/>
                </a:cubicBezTo>
                <a:cubicBezTo>
                  <a:pt x="206" y="117"/>
                  <a:pt x="206" y="117"/>
                  <a:pt x="206" y="117"/>
                </a:cubicBezTo>
                <a:cubicBezTo>
                  <a:pt x="206" y="117"/>
                  <a:pt x="206" y="116"/>
                  <a:pt x="206" y="115"/>
                </a:cubicBezTo>
                <a:cubicBezTo>
                  <a:pt x="206" y="109"/>
                  <a:pt x="206" y="103"/>
                  <a:pt x="207" y="97"/>
                </a:cubicBezTo>
                <a:cubicBezTo>
                  <a:pt x="207" y="96"/>
                  <a:pt x="207" y="96"/>
                  <a:pt x="207" y="95"/>
                </a:cubicBezTo>
                <a:cubicBezTo>
                  <a:pt x="206" y="94"/>
                  <a:pt x="207" y="86"/>
                  <a:pt x="207" y="85"/>
                </a:cubicBezTo>
                <a:cubicBezTo>
                  <a:pt x="207" y="85"/>
                  <a:pt x="206" y="84"/>
                  <a:pt x="206" y="84"/>
                </a:cubicBezTo>
                <a:cubicBezTo>
                  <a:pt x="206" y="77"/>
                  <a:pt x="206" y="68"/>
                  <a:pt x="206" y="62"/>
                </a:cubicBezTo>
                <a:cubicBezTo>
                  <a:pt x="205" y="61"/>
                  <a:pt x="206" y="59"/>
                  <a:pt x="206" y="58"/>
                </a:cubicBezTo>
                <a:cubicBezTo>
                  <a:pt x="205" y="58"/>
                  <a:pt x="205" y="58"/>
                  <a:pt x="205" y="58"/>
                </a:cubicBezTo>
                <a:cubicBezTo>
                  <a:pt x="205" y="55"/>
                  <a:pt x="204" y="50"/>
                  <a:pt x="204" y="48"/>
                </a:cubicBezTo>
                <a:cubicBezTo>
                  <a:pt x="204" y="48"/>
                  <a:pt x="204" y="48"/>
                  <a:pt x="204" y="47"/>
                </a:cubicBezTo>
                <a:cubicBezTo>
                  <a:pt x="204" y="46"/>
                  <a:pt x="203" y="45"/>
                  <a:pt x="203" y="45"/>
                </a:cubicBezTo>
                <a:cubicBezTo>
                  <a:pt x="203" y="44"/>
                  <a:pt x="203" y="44"/>
                  <a:pt x="203" y="43"/>
                </a:cubicBezTo>
                <a:cubicBezTo>
                  <a:pt x="203" y="41"/>
                  <a:pt x="203" y="40"/>
                  <a:pt x="203" y="39"/>
                </a:cubicBezTo>
                <a:cubicBezTo>
                  <a:pt x="203" y="38"/>
                  <a:pt x="203" y="38"/>
                  <a:pt x="203" y="37"/>
                </a:cubicBezTo>
                <a:cubicBezTo>
                  <a:pt x="203" y="35"/>
                  <a:pt x="202" y="33"/>
                  <a:pt x="202" y="32"/>
                </a:cubicBezTo>
                <a:cubicBezTo>
                  <a:pt x="202" y="32"/>
                  <a:pt x="202" y="31"/>
                  <a:pt x="202" y="31"/>
                </a:cubicBezTo>
                <a:cubicBezTo>
                  <a:pt x="201" y="28"/>
                  <a:pt x="201" y="27"/>
                  <a:pt x="201" y="25"/>
                </a:cubicBezTo>
                <a:cubicBezTo>
                  <a:pt x="200" y="24"/>
                  <a:pt x="201" y="23"/>
                  <a:pt x="201" y="23"/>
                </a:cubicBezTo>
                <a:cubicBezTo>
                  <a:pt x="200" y="22"/>
                  <a:pt x="200" y="22"/>
                  <a:pt x="200" y="21"/>
                </a:cubicBezTo>
                <a:cubicBezTo>
                  <a:pt x="199" y="14"/>
                  <a:pt x="199" y="7"/>
                  <a:pt x="196" y="1"/>
                </a:cubicBezTo>
                <a:cubicBezTo>
                  <a:pt x="195" y="1"/>
                  <a:pt x="195" y="1"/>
                  <a:pt x="195" y="1"/>
                </a:cubicBezTo>
                <a:cubicBezTo>
                  <a:pt x="194" y="2"/>
                  <a:pt x="194" y="1"/>
                  <a:pt x="193" y="1"/>
                </a:cubicBezTo>
                <a:cubicBezTo>
                  <a:pt x="192" y="0"/>
                  <a:pt x="192" y="3"/>
                  <a:pt x="191" y="4"/>
                </a:cubicBezTo>
                <a:cubicBezTo>
                  <a:pt x="182" y="5"/>
                  <a:pt x="172" y="4"/>
                  <a:pt x="163" y="4"/>
                </a:cubicBezTo>
                <a:cubicBezTo>
                  <a:pt x="155" y="4"/>
                  <a:pt x="148" y="5"/>
                  <a:pt x="140" y="5"/>
                </a:cubicBezTo>
                <a:cubicBezTo>
                  <a:pt x="137" y="5"/>
                  <a:pt x="134" y="4"/>
                  <a:pt x="130" y="4"/>
                </a:cubicBezTo>
                <a:cubicBezTo>
                  <a:pt x="129" y="4"/>
                  <a:pt x="129" y="5"/>
                  <a:pt x="128" y="5"/>
                </a:cubicBezTo>
                <a:cubicBezTo>
                  <a:pt x="127" y="4"/>
                  <a:pt x="127" y="4"/>
                  <a:pt x="126" y="5"/>
                </a:cubicBezTo>
                <a:cubicBezTo>
                  <a:pt x="126" y="5"/>
                  <a:pt x="125" y="5"/>
                  <a:pt x="124" y="5"/>
                </a:cubicBezTo>
                <a:cubicBezTo>
                  <a:pt x="122" y="5"/>
                  <a:pt x="120" y="5"/>
                  <a:pt x="119" y="5"/>
                </a:cubicBezTo>
                <a:cubicBezTo>
                  <a:pt x="119" y="5"/>
                  <a:pt x="118" y="5"/>
                  <a:pt x="117" y="5"/>
                </a:cubicBezTo>
                <a:cubicBezTo>
                  <a:pt x="113" y="6"/>
                  <a:pt x="110" y="6"/>
                  <a:pt x="107" y="6"/>
                </a:cubicBezTo>
                <a:cubicBezTo>
                  <a:pt x="105" y="7"/>
                  <a:pt x="103" y="6"/>
                  <a:pt x="101" y="7"/>
                </a:cubicBezTo>
                <a:cubicBezTo>
                  <a:pt x="99" y="7"/>
                  <a:pt x="96" y="7"/>
                  <a:pt x="93" y="7"/>
                </a:cubicBezTo>
                <a:cubicBezTo>
                  <a:pt x="92" y="7"/>
                  <a:pt x="92" y="8"/>
                  <a:pt x="92" y="8"/>
                </a:cubicBezTo>
                <a:cubicBezTo>
                  <a:pt x="91" y="8"/>
                  <a:pt x="90" y="8"/>
                  <a:pt x="90" y="8"/>
                </a:cubicBezTo>
                <a:cubicBezTo>
                  <a:pt x="84" y="9"/>
                  <a:pt x="79" y="9"/>
                  <a:pt x="74" y="9"/>
                </a:cubicBezTo>
                <a:cubicBezTo>
                  <a:pt x="73" y="8"/>
                  <a:pt x="73" y="9"/>
                  <a:pt x="72" y="9"/>
                </a:cubicBezTo>
                <a:cubicBezTo>
                  <a:pt x="71" y="8"/>
                  <a:pt x="70" y="8"/>
                  <a:pt x="69" y="8"/>
                </a:cubicBezTo>
                <a:cubicBezTo>
                  <a:pt x="66" y="8"/>
                  <a:pt x="62" y="8"/>
                  <a:pt x="59" y="8"/>
                </a:cubicBezTo>
                <a:cubicBezTo>
                  <a:pt x="57" y="8"/>
                  <a:pt x="57" y="7"/>
                  <a:pt x="56" y="8"/>
                </a:cubicBezTo>
                <a:cubicBezTo>
                  <a:pt x="56" y="8"/>
                  <a:pt x="55" y="7"/>
                  <a:pt x="55" y="7"/>
                </a:cubicBezTo>
                <a:cubicBezTo>
                  <a:pt x="54" y="7"/>
                  <a:pt x="54" y="6"/>
                  <a:pt x="53" y="6"/>
                </a:cubicBezTo>
                <a:cubicBezTo>
                  <a:pt x="50" y="5"/>
                  <a:pt x="47" y="7"/>
                  <a:pt x="46" y="8"/>
                </a:cubicBezTo>
                <a:cubicBezTo>
                  <a:pt x="45" y="9"/>
                  <a:pt x="45" y="9"/>
                  <a:pt x="44" y="10"/>
                </a:cubicBezTo>
                <a:cubicBezTo>
                  <a:pt x="44" y="10"/>
                  <a:pt x="44" y="11"/>
                  <a:pt x="43" y="11"/>
                </a:cubicBezTo>
                <a:cubicBezTo>
                  <a:pt x="44" y="16"/>
                  <a:pt x="43" y="21"/>
                  <a:pt x="43" y="24"/>
                </a:cubicBezTo>
                <a:cubicBezTo>
                  <a:pt x="43" y="29"/>
                  <a:pt x="43" y="32"/>
                  <a:pt x="43" y="35"/>
                </a:cubicBezTo>
                <a:cubicBezTo>
                  <a:pt x="42" y="41"/>
                  <a:pt x="42" y="46"/>
                  <a:pt x="42" y="52"/>
                </a:cubicBezTo>
                <a:cubicBezTo>
                  <a:pt x="42" y="53"/>
                  <a:pt x="42" y="53"/>
                  <a:pt x="42" y="54"/>
                </a:cubicBezTo>
                <a:cubicBezTo>
                  <a:pt x="42" y="54"/>
                  <a:pt x="42" y="54"/>
                  <a:pt x="42" y="54"/>
                </a:cubicBezTo>
                <a:cubicBezTo>
                  <a:pt x="42" y="54"/>
                  <a:pt x="42" y="55"/>
                  <a:pt x="42" y="56"/>
                </a:cubicBezTo>
                <a:cubicBezTo>
                  <a:pt x="42" y="56"/>
                  <a:pt x="42" y="56"/>
                  <a:pt x="42" y="57"/>
                </a:cubicBezTo>
                <a:cubicBezTo>
                  <a:pt x="43" y="58"/>
                  <a:pt x="42" y="61"/>
                  <a:pt x="42" y="62"/>
                </a:cubicBezTo>
                <a:cubicBezTo>
                  <a:pt x="42" y="62"/>
                  <a:pt x="42" y="62"/>
                  <a:pt x="42" y="63"/>
                </a:cubicBezTo>
                <a:cubicBezTo>
                  <a:pt x="42" y="65"/>
                  <a:pt x="43" y="66"/>
                  <a:pt x="43" y="67"/>
                </a:cubicBezTo>
                <a:cubicBezTo>
                  <a:pt x="43" y="68"/>
                  <a:pt x="43" y="69"/>
                  <a:pt x="43" y="70"/>
                </a:cubicBezTo>
                <a:cubicBezTo>
                  <a:pt x="43" y="75"/>
                  <a:pt x="44" y="81"/>
                  <a:pt x="44" y="86"/>
                </a:cubicBezTo>
                <a:cubicBezTo>
                  <a:pt x="44" y="86"/>
                  <a:pt x="43" y="87"/>
                  <a:pt x="43" y="87"/>
                </a:cubicBezTo>
                <a:cubicBezTo>
                  <a:pt x="43" y="87"/>
                  <a:pt x="44" y="87"/>
                  <a:pt x="44" y="88"/>
                </a:cubicBezTo>
                <a:cubicBezTo>
                  <a:pt x="44" y="90"/>
                  <a:pt x="44" y="92"/>
                  <a:pt x="44" y="94"/>
                </a:cubicBezTo>
                <a:cubicBezTo>
                  <a:pt x="44" y="95"/>
                  <a:pt x="44" y="96"/>
                  <a:pt x="44" y="96"/>
                </a:cubicBezTo>
                <a:cubicBezTo>
                  <a:pt x="45" y="98"/>
                  <a:pt x="45" y="99"/>
                  <a:pt x="45" y="100"/>
                </a:cubicBezTo>
                <a:cubicBezTo>
                  <a:pt x="46" y="101"/>
                  <a:pt x="46" y="102"/>
                  <a:pt x="47" y="104"/>
                </a:cubicBezTo>
                <a:cubicBezTo>
                  <a:pt x="47" y="107"/>
                  <a:pt x="47" y="110"/>
                  <a:pt x="47" y="113"/>
                </a:cubicBezTo>
                <a:cubicBezTo>
                  <a:pt x="47" y="114"/>
                  <a:pt x="48" y="115"/>
                  <a:pt x="48" y="117"/>
                </a:cubicBezTo>
                <a:cubicBezTo>
                  <a:pt x="49" y="119"/>
                  <a:pt x="49" y="121"/>
                  <a:pt x="49" y="123"/>
                </a:cubicBezTo>
                <a:cubicBezTo>
                  <a:pt x="49" y="123"/>
                  <a:pt x="49" y="124"/>
                  <a:pt x="49" y="124"/>
                </a:cubicBezTo>
                <a:cubicBezTo>
                  <a:pt x="49" y="125"/>
                  <a:pt x="50" y="125"/>
                  <a:pt x="50" y="125"/>
                </a:cubicBezTo>
                <a:cubicBezTo>
                  <a:pt x="50" y="126"/>
                  <a:pt x="50" y="128"/>
                  <a:pt x="50" y="130"/>
                </a:cubicBezTo>
                <a:cubicBezTo>
                  <a:pt x="50" y="136"/>
                  <a:pt x="51" y="143"/>
                  <a:pt x="50" y="149"/>
                </a:cubicBezTo>
                <a:cubicBezTo>
                  <a:pt x="50" y="152"/>
                  <a:pt x="49" y="155"/>
                  <a:pt x="49" y="158"/>
                </a:cubicBezTo>
                <a:cubicBezTo>
                  <a:pt x="49" y="161"/>
                  <a:pt x="47" y="165"/>
                  <a:pt x="51" y="165"/>
                </a:cubicBezTo>
                <a:cubicBezTo>
                  <a:pt x="55" y="164"/>
                  <a:pt x="52" y="161"/>
                  <a:pt x="53" y="158"/>
                </a:cubicBezTo>
                <a:cubicBezTo>
                  <a:pt x="54" y="157"/>
                  <a:pt x="53" y="156"/>
                  <a:pt x="54" y="154"/>
                </a:cubicBezTo>
                <a:cubicBezTo>
                  <a:pt x="54" y="154"/>
                  <a:pt x="54" y="154"/>
                  <a:pt x="54" y="154"/>
                </a:cubicBezTo>
                <a:cubicBezTo>
                  <a:pt x="55" y="151"/>
                  <a:pt x="55" y="149"/>
                  <a:pt x="55" y="146"/>
                </a:cubicBezTo>
                <a:cubicBezTo>
                  <a:pt x="55" y="140"/>
                  <a:pt x="56" y="133"/>
                  <a:pt x="55" y="129"/>
                </a:cubicBezTo>
                <a:cubicBezTo>
                  <a:pt x="54" y="125"/>
                  <a:pt x="54" y="119"/>
                  <a:pt x="53" y="116"/>
                </a:cubicBezTo>
                <a:close/>
                <a:moveTo>
                  <a:pt x="0" y="226"/>
                </a:moveTo>
                <a:cubicBezTo>
                  <a:pt x="0" y="228"/>
                  <a:pt x="0" y="228"/>
                  <a:pt x="0" y="228"/>
                </a:cubicBezTo>
                <a:cubicBezTo>
                  <a:pt x="1" y="229"/>
                  <a:pt x="3" y="229"/>
                  <a:pt x="3" y="228"/>
                </a:cubicBezTo>
                <a:cubicBezTo>
                  <a:pt x="4" y="227"/>
                  <a:pt x="3" y="226"/>
                  <a:pt x="3" y="225"/>
                </a:cubicBezTo>
                <a:cubicBezTo>
                  <a:pt x="1" y="225"/>
                  <a:pt x="1" y="226"/>
                  <a:pt x="0" y="226"/>
                </a:cubicBezTo>
                <a:close/>
                <a:moveTo>
                  <a:pt x="42" y="242"/>
                </a:moveTo>
                <a:cubicBezTo>
                  <a:pt x="42" y="241"/>
                  <a:pt x="41" y="240"/>
                  <a:pt x="41" y="240"/>
                </a:cubicBezTo>
                <a:cubicBezTo>
                  <a:pt x="40" y="241"/>
                  <a:pt x="41" y="242"/>
                  <a:pt x="42" y="242"/>
                </a:cubicBezTo>
                <a:close/>
                <a:moveTo>
                  <a:pt x="695" y="309"/>
                </a:moveTo>
                <a:cubicBezTo>
                  <a:pt x="694" y="309"/>
                  <a:pt x="693" y="309"/>
                  <a:pt x="692" y="308"/>
                </a:cubicBezTo>
                <a:cubicBezTo>
                  <a:pt x="691" y="308"/>
                  <a:pt x="691" y="307"/>
                  <a:pt x="690" y="307"/>
                </a:cubicBezTo>
                <a:cubicBezTo>
                  <a:pt x="689" y="307"/>
                  <a:pt x="688" y="306"/>
                  <a:pt x="687" y="306"/>
                </a:cubicBezTo>
                <a:cubicBezTo>
                  <a:pt x="687" y="306"/>
                  <a:pt x="687" y="305"/>
                  <a:pt x="687" y="305"/>
                </a:cubicBezTo>
                <a:cubicBezTo>
                  <a:pt x="685" y="304"/>
                  <a:pt x="684" y="305"/>
                  <a:pt x="681" y="305"/>
                </a:cubicBezTo>
                <a:cubicBezTo>
                  <a:pt x="678" y="304"/>
                  <a:pt x="675" y="304"/>
                  <a:pt x="671" y="304"/>
                </a:cubicBezTo>
                <a:cubicBezTo>
                  <a:pt x="671" y="304"/>
                  <a:pt x="671" y="305"/>
                  <a:pt x="670" y="304"/>
                </a:cubicBezTo>
                <a:cubicBezTo>
                  <a:pt x="669" y="301"/>
                  <a:pt x="669" y="297"/>
                  <a:pt x="669" y="293"/>
                </a:cubicBezTo>
                <a:cubicBezTo>
                  <a:pt x="669" y="291"/>
                  <a:pt x="669" y="290"/>
                  <a:pt x="669" y="288"/>
                </a:cubicBezTo>
                <a:cubicBezTo>
                  <a:pt x="670" y="288"/>
                  <a:pt x="670" y="288"/>
                  <a:pt x="671" y="288"/>
                </a:cubicBezTo>
                <a:cubicBezTo>
                  <a:pt x="673" y="287"/>
                  <a:pt x="674" y="287"/>
                  <a:pt x="675" y="287"/>
                </a:cubicBezTo>
                <a:cubicBezTo>
                  <a:pt x="676" y="286"/>
                  <a:pt x="677" y="286"/>
                  <a:pt x="679" y="285"/>
                </a:cubicBezTo>
                <a:cubicBezTo>
                  <a:pt x="681" y="285"/>
                  <a:pt x="682" y="285"/>
                  <a:pt x="684" y="285"/>
                </a:cubicBezTo>
                <a:cubicBezTo>
                  <a:pt x="684" y="286"/>
                  <a:pt x="685" y="285"/>
                  <a:pt x="686" y="285"/>
                </a:cubicBezTo>
                <a:cubicBezTo>
                  <a:pt x="687" y="286"/>
                  <a:pt x="688" y="287"/>
                  <a:pt x="688" y="287"/>
                </a:cubicBezTo>
                <a:cubicBezTo>
                  <a:pt x="689" y="287"/>
                  <a:pt x="689" y="288"/>
                  <a:pt x="690" y="288"/>
                </a:cubicBezTo>
                <a:cubicBezTo>
                  <a:pt x="690" y="278"/>
                  <a:pt x="675" y="280"/>
                  <a:pt x="669" y="283"/>
                </a:cubicBezTo>
                <a:cubicBezTo>
                  <a:pt x="668" y="282"/>
                  <a:pt x="667" y="280"/>
                  <a:pt x="664" y="281"/>
                </a:cubicBezTo>
                <a:cubicBezTo>
                  <a:pt x="664" y="284"/>
                  <a:pt x="663" y="285"/>
                  <a:pt x="662" y="288"/>
                </a:cubicBezTo>
                <a:cubicBezTo>
                  <a:pt x="663" y="289"/>
                  <a:pt x="664" y="291"/>
                  <a:pt x="664" y="293"/>
                </a:cubicBezTo>
                <a:cubicBezTo>
                  <a:pt x="665" y="295"/>
                  <a:pt x="664" y="298"/>
                  <a:pt x="664" y="301"/>
                </a:cubicBezTo>
                <a:cubicBezTo>
                  <a:pt x="665" y="303"/>
                  <a:pt x="665" y="305"/>
                  <a:pt x="665" y="307"/>
                </a:cubicBezTo>
                <a:cubicBezTo>
                  <a:pt x="666" y="309"/>
                  <a:pt x="666" y="311"/>
                  <a:pt x="667" y="313"/>
                </a:cubicBezTo>
                <a:cubicBezTo>
                  <a:pt x="667" y="314"/>
                  <a:pt x="666" y="316"/>
                  <a:pt x="667" y="317"/>
                </a:cubicBezTo>
                <a:cubicBezTo>
                  <a:pt x="667" y="319"/>
                  <a:pt x="668" y="326"/>
                  <a:pt x="667" y="328"/>
                </a:cubicBezTo>
                <a:cubicBezTo>
                  <a:pt x="666" y="328"/>
                  <a:pt x="667" y="328"/>
                  <a:pt x="667" y="328"/>
                </a:cubicBezTo>
                <a:cubicBezTo>
                  <a:pt x="667" y="333"/>
                  <a:pt x="667" y="339"/>
                  <a:pt x="668" y="342"/>
                </a:cubicBezTo>
                <a:cubicBezTo>
                  <a:pt x="668" y="343"/>
                  <a:pt x="669" y="344"/>
                  <a:pt x="669" y="344"/>
                </a:cubicBezTo>
                <a:cubicBezTo>
                  <a:pt x="669" y="345"/>
                  <a:pt x="670" y="345"/>
                  <a:pt x="670" y="345"/>
                </a:cubicBezTo>
                <a:cubicBezTo>
                  <a:pt x="670" y="346"/>
                  <a:pt x="670" y="348"/>
                  <a:pt x="672" y="348"/>
                </a:cubicBezTo>
                <a:cubicBezTo>
                  <a:pt x="673" y="347"/>
                  <a:pt x="672" y="345"/>
                  <a:pt x="671" y="343"/>
                </a:cubicBezTo>
                <a:cubicBezTo>
                  <a:pt x="671" y="339"/>
                  <a:pt x="672" y="334"/>
                  <a:pt x="672" y="332"/>
                </a:cubicBezTo>
                <a:cubicBezTo>
                  <a:pt x="672" y="327"/>
                  <a:pt x="672" y="322"/>
                  <a:pt x="672" y="317"/>
                </a:cubicBezTo>
                <a:cubicBezTo>
                  <a:pt x="672" y="314"/>
                  <a:pt x="671" y="312"/>
                  <a:pt x="671" y="310"/>
                </a:cubicBezTo>
                <a:cubicBezTo>
                  <a:pt x="674" y="308"/>
                  <a:pt x="677" y="309"/>
                  <a:pt x="680" y="309"/>
                </a:cubicBezTo>
                <a:cubicBezTo>
                  <a:pt x="681" y="309"/>
                  <a:pt x="683" y="308"/>
                  <a:pt x="684" y="308"/>
                </a:cubicBezTo>
                <a:cubicBezTo>
                  <a:pt x="684" y="308"/>
                  <a:pt x="685" y="309"/>
                  <a:pt x="685" y="309"/>
                </a:cubicBezTo>
                <a:cubicBezTo>
                  <a:pt x="686" y="309"/>
                  <a:pt x="685" y="308"/>
                  <a:pt x="686" y="309"/>
                </a:cubicBezTo>
                <a:cubicBezTo>
                  <a:pt x="687" y="309"/>
                  <a:pt x="689" y="309"/>
                  <a:pt x="690" y="309"/>
                </a:cubicBezTo>
                <a:cubicBezTo>
                  <a:pt x="691" y="309"/>
                  <a:pt x="694" y="311"/>
                  <a:pt x="695" y="309"/>
                </a:cubicBezTo>
                <a:close/>
                <a:moveTo>
                  <a:pt x="50" y="305"/>
                </a:moveTo>
                <a:cubicBezTo>
                  <a:pt x="50" y="305"/>
                  <a:pt x="50" y="305"/>
                  <a:pt x="50" y="305"/>
                </a:cubicBezTo>
                <a:cubicBezTo>
                  <a:pt x="50" y="303"/>
                  <a:pt x="50" y="301"/>
                  <a:pt x="50" y="299"/>
                </a:cubicBezTo>
                <a:cubicBezTo>
                  <a:pt x="48" y="298"/>
                  <a:pt x="48" y="294"/>
                  <a:pt x="47" y="293"/>
                </a:cubicBezTo>
                <a:cubicBezTo>
                  <a:pt x="44" y="293"/>
                  <a:pt x="44" y="293"/>
                  <a:pt x="44" y="293"/>
                </a:cubicBezTo>
                <a:cubicBezTo>
                  <a:pt x="43" y="294"/>
                  <a:pt x="44" y="294"/>
                  <a:pt x="43" y="295"/>
                </a:cubicBezTo>
                <a:cubicBezTo>
                  <a:pt x="43" y="295"/>
                  <a:pt x="42" y="296"/>
                  <a:pt x="42" y="296"/>
                </a:cubicBezTo>
                <a:cubicBezTo>
                  <a:pt x="42" y="297"/>
                  <a:pt x="42" y="297"/>
                  <a:pt x="42" y="298"/>
                </a:cubicBezTo>
                <a:cubicBezTo>
                  <a:pt x="41" y="300"/>
                  <a:pt x="40" y="302"/>
                  <a:pt x="40" y="303"/>
                </a:cubicBezTo>
                <a:cubicBezTo>
                  <a:pt x="40" y="304"/>
                  <a:pt x="40" y="304"/>
                  <a:pt x="41" y="304"/>
                </a:cubicBezTo>
                <a:cubicBezTo>
                  <a:pt x="41" y="304"/>
                  <a:pt x="39" y="305"/>
                  <a:pt x="39" y="305"/>
                </a:cubicBezTo>
                <a:cubicBezTo>
                  <a:pt x="39" y="306"/>
                  <a:pt x="39" y="309"/>
                  <a:pt x="41" y="308"/>
                </a:cubicBezTo>
                <a:cubicBezTo>
                  <a:pt x="44" y="309"/>
                  <a:pt x="42" y="307"/>
                  <a:pt x="42" y="306"/>
                </a:cubicBezTo>
                <a:cubicBezTo>
                  <a:pt x="42" y="305"/>
                  <a:pt x="43" y="305"/>
                  <a:pt x="43" y="305"/>
                </a:cubicBezTo>
                <a:cubicBezTo>
                  <a:pt x="44" y="305"/>
                  <a:pt x="44" y="303"/>
                  <a:pt x="45" y="304"/>
                </a:cubicBezTo>
                <a:cubicBezTo>
                  <a:pt x="47" y="313"/>
                  <a:pt x="44" y="328"/>
                  <a:pt x="49" y="335"/>
                </a:cubicBezTo>
                <a:cubicBezTo>
                  <a:pt x="51" y="327"/>
                  <a:pt x="51" y="315"/>
                  <a:pt x="50" y="307"/>
                </a:cubicBezTo>
                <a:cubicBezTo>
                  <a:pt x="50" y="307"/>
                  <a:pt x="50" y="306"/>
                  <a:pt x="50" y="305"/>
                </a:cubicBezTo>
                <a:close/>
                <a:moveTo>
                  <a:pt x="744" y="344"/>
                </a:moveTo>
                <a:cubicBezTo>
                  <a:pt x="740" y="344"/>
                  <a:pt x="739" y="349"/>
                  <a:pt x="736" y="352"/>
                </a:cubicBezTo>
                <a:cubicBezTo>
                  <a:pt x="734" y="354"/>
                  <a:pt x="731" y="354"/>
                  <a:pt x="728" y="355"/>
                </a:cubicBezTo>
                <a:cubicBezTo>
                  <a:pt x="728" y="355"/>
                  <a:pt x="727" y="356"/>
                  <a:pt x="727" y="356"/>
                </a:cubicBezTo>
                <a:cubicBezTo>
                  <a:pt x="725" y="357"/>
                  <a:pt x="724" y="356"/>
                  <a:pt x="723" y="357"/>
                </a:cubicBezTo>
                <a:cubicBezTo>
                  <a:pt x="722" y="357"/>
                  <a:pt x="722" y="357"/>
                  <a:pt x="721" y="357"/>
                </a:cubicBezTo>
                <a:cubicBezTo>
                  <a:pt x="721" y="356"/>
                  <a:pt x="720" y="357"/>
                  <a:pt x="720" y="357"/>
                </a:cubicBezTo>
                <a:cubicBezTo>
                  <a:pt x="719" y="356"/>
                  <a:pt x="717" y="355"/>
                  <a:pt x="716" y="355"/>
                </a:cubicBezTo>
                <a:cubicBezTo>
                  <a:pt x="715" y="354"/>
                  <a:pt x="712" y="354"/>
                  <a:pt x="712" y="352"/>
                </a:cubicBezTo>
                <a:cubicBezTo>
                  <a:pt x="712" y="350"/>
                  <a:pt x="714" y="348"/>
                  <a:pt x="715" y="346"/>
                </a:cubicBezTo>
                <a:cubicBezTo>
                  <a:pt x="715" y="346"/>
                  <a:pt x="716" y="345"/>
                  <a:pt x="716" y="345"/>
                </a:cubicBezTo>
                <a:cubicBezTo>
                  <a:pt x="717" y="344"/>
                  <a:pt x="717" y="344"/>
                  <a:pt x="717" y="343"/>
                </a:cubicBezTo>
                <a:cubicBezTo>
                  <a:pt x="717" y="343"/>
                  <a:pt x="718" y="343"/>
                  <a:pt x="718" y="342"/>
                </a:cubicBezTo>
                <a:cubicBezTo>
                  <a:pt x="718" y="342"/>
                  <a:pt x="718" y="341"/>
                  <a:pt x="718" y="341"/>
                </a:cubicBezTo>
                <a:cubicBezTo>
                  <a:pt x="719" y="340"/>
                  <a:pt x="720" y="339"/>
                  <a:pt x="721" y="338"/>
                </a:cubicBezTo>
                <a:cubicBezTo>
                  <a:pt x="721" y="338"/>
                  <a:pt x="721" y="337"/>
                  <a:pt x="721" y="337"/>
                </a:cubicBezTo>
                <a:cubicBezTo>
                  <a:pt x="721" y="337"/>
                  <a:pt x="722" y="337"/>
                  <a:pt x="722" y="336"/>
                </a:cubicBezTo>
                <a:cubicBezTo>
                  <a:pt x="722" y="335"/>
                  <a:pt x="722" y="335"/>
                  <a:pt x="723" y="334"/>
                </a:cubicBezTo>
                <a:cubicBezTo>
                  <a:pt x="723" y="334"/>
                  <a:pt x="723" y="333"/>
                  <a:pt x="723" y="332"/>
                </a:cubicBezTo>
                <a:cubicBezTo>
                  <a:pt x="724" y="332"/>
                  <a:pt x="724" y="332"/>
                  <a:pt x="724" y="331"/>
                </a:cubicBezTo>
                <a:cubicBezTo>
                  <a:pt x="725" y="331"/>
                  <a:pt x="724" y="331"/>
                  <a:pt x="724" y="330"/>
                </a:cubicBezTo>
                <a:cubicBezTo>
                  <a:pt x="725" y="330"/>
                  <a:pt x="725" y="330"/>
                  <a:pt x="726" y="330"/>
                </a:cubicBezTo>
                <a:cubicBezTo>
                  <a:pt x="726" y="329"/>
                  <a:pt x="726" y="329"/>
                  <a:pt x="726" y="328"/>
                </a:cubicBezTo>
                <a:cubicBezTo>
                  <a:pt x="726" y="328"/>
                  <a:pt x="726" y="328"/>
                  <a:pt x="726" y="328"/>
                </a:cubicBezTo>
                <a:cubicBezTo>
                  <a:pt x="727" y="325"/>
                  <a:pt x="727" y="323"/>
                  <a:pt x="727" y="320"/>
                </a:cubicBezTo>
                <a:cubicBezTo>
                  <a:pt x="727" y="320"/>
                  <a:pt x="728" y="319"/>
                  <a:pt x="728" y="318"/>
                </a:cubicBezTo>
                <a:cubicBezTo>
                  <a:pt x="728" y="315"/>
                  <a:pt x="728" y="314"/>
                  <a:pt x="727" y="311"/>
                </a:cubicBezTo>
                <a:cubicBezTo>
                  <a:pt x="725" y="311"/>
                  <a:pt x="725" y="310"/>
                  <a:pt x="723" y="311"/>
                </a:cubicBezTo>
                <a:cubicBezTo>
                  <a:pt x="723" y="311"/>
                  <a:pt x="722" y="311"/>
                  <a:pt x="722" y="312"/>
                </a:cubicBezTo>
                <a:cubicBezTo>
                  <a:pt x="721" y="312"/>
                  <a:pt x="721" y="312"/>
                  <a:pt x="721" y="312"/>
                </a:cubicBezTo>
                <a:cubicBezTo>
                  <a:pt x="721" y="313"/>
                  <a:pt x="720" y="314"/>
                  <a:pt x="720" y="314"/>
                </a:cubicBezTo>
                <a:cubicBezTo>
                  <a:pt x="719" y="315"/>
                  <a:pt x="720" y="315"/>
                  <a:pt x="720" y="316"/>
                </a:cubicBezTo>
                <a:cubicBezTo>
                  <a:pt x="719" y="316"/>
                  <a:pt x="719" y="316"/>
                  <a:pt x="718" y="317"/>
                </a:cubicBezTo>
                <a:cubicBezTo>
                  <a:pt x="718" y="318"/>
                  <a:pt x="717" y="319"/>
                  <a:pt x="716" y="319"/>
                </a:cubicBezTo>
                <a:cubicBezTo>
                  <a:pt x="715" y="321"/>
                  <a:pt x="716" y="324"/>
                  <a:pt x="717" y="325"/>
                </a:cubicBezTo>
                <a:cubicBezTo>
                  <a:pt x="718" y="325"/>
                  <a:pt x="720" y="325"/>
                  <a:pt x="720" y="327"/>
                </a:cubicBezTo>
                <a:cubicBezTo>
                  <a:pt x="719" y="332"/>
                  <a:pt x="716" y="335"/>
                  <a:pt x="714" y="339"/>
                </a:cubicBezTo>
                <a:cubicBezTo>
                  <a:pt x="713" y="340"/>
                  <a:pt x="712" y="341"/>
                  <a:pt x="712" y="342"/>
                </a:cubicBezTo>
                <a:cubicBezTo>
                  <a:pt x="711" y="343"/>
                  <a:pt x="711" y="343"/>
                  <a:pt x="711" y="344"/>
                </a:cubicBezTo>
                <a:cubicBezTo>
                  <a:pt x="711" y="344"/>
                  <a:pt x="710" y="344"/>
                  <a:pt x="710" y="344"/>
                </a:cubicBezTo>
                <a:cubicBezTo>
                  <a:pt x="709" y="345"/>
                  <a:pt x="710" y="346"/>
                  <a:pt x="709" y="346"/>
                </a:cubicBezTo>
                <a:cubicBezTo>
                  <a:pt x="709" y="347"/>
                  <a:pt x="708" y="347"/>
                  <a:pt x="708" y="347"/>
                </a:cubicBezTo>
                <a:cubicBezTo>
                  <a:pt x="708" y="348"/>
                  <a:pt x="707" y="350"/>
                  <a:pt x="706" y="350"/>
                </a:cubicBezTo>
                <a:cubicBezTo>
                  <a:pt x="699" y="350"/>
                  <a:pt x="696" y="354"/>
                  <a:pt x="692" y="357"/>
                </a:cubicBezTo>
                <a:cubicBezTo>
                  <a:pt x="692" y="360"/>
                  <a:pt x="693" y="360"/>
                  <a:pt x="692" y="363"/>
                </a:cubicBezTo>
                <a:cubicBezTo>
                  <a:pt x="693" y="363"/>
                  <a:pt x="694" y="364"/>
                  <a:pt x="694" y="364"/>
                </a:cubicBezTo>
                <a:cubicBezTo>
                  <a:pt x="695" y="364"/>
                  <a:pt x="696" y="364"/>
                  <a:pt x="696" y="364"/>
                </a:cubicBezTo>
                <a:cubicBezTo>
                  <a:pt x="698" y="364"/>
                  <a:pt x="698" y="365"/>
                  <a:pt x="699" y="364"/>
                </a:cubicBezTo>
                <a:cubicBezTo>
                  <a:pt x="700" y="364"/>
                  <a:pt x="700" y="363"/>
                  <a:pt x="700" y="363"/>
                </a:cubicBezTo>
                <a:cubicBezTo>
                  <a:pt x="701" y="363"/>
                  <a:pt x="702" y="363"/>
                  <a:pt x="702" y="363"/>
                </a:cubicBezTo>
                <a:cubicBezTo>
                  <a:pt x="703" y="362"/>
                  <a:pt x="703" y="361"/>
                  <a:pt x="703" y="361"/>
                </a:cubicBezTo>
                <a:cubicBezTo>
                  <a:pt x="704" y="360"/>
                  <a:pt x="706" y="358"/>
                  <a:pt x="706" y="358"/>
                </a:cubicBezTo>
                <a:cubicBezTo>
                  <a:pt x="707" y="357"/>
                  <a:pt x="707" y="357"/>
                  <a:pt x="708" y="357"/>
                </a:cubicBezTo>
                <a:cubicBezTo>
                  <a:pt x="711" y="357"/>
                  <a:pt x="712" y="358"/>
                  <a:pt x="714" y="359"/>
                </a:cubicBezTo>
                <a:cubicBezTo>
                  <a:pt x="715" y="360"/>
                  <a:pt x="715" y="359"/>
                  <a:pt x="716" y="360"/>
                </a:cubicBezTo>
                <a:cubicBezTo>
                  <a:pt x="717" y="361"/>
                  <a:pt x="718" y="362"/>
                  <a:pt x="720" y="362"/>
                </a:cubicBezTo>
                <a:cubicBezTo>
                  <a:pt x="723" y="363"/>
                  <a:pt x="728" y="362"/>
                  <a:pt x="730" y="361"/>
                </a:cubicBezTo>
                <a:cubicBezTo>
                  <a:pt x="731" y="360"/>
                  <a:pt x="732" y="360"/>
                  <a:pt x="733" y="360"/>
                </a:cubicBezTo>
                <a:cubicBezTo>
                  <a:pt x="734" y="360"/>
                  <a:pt x="734" y="359"/>
                  <a:pt x="734" y="359"/>
                </a:cubicBezTo>
                <a:cubicBezTo>
                  <a:pt x="736" y="358"/>
                  <a:pt x="738" y="358"/>
                  <a:pt x="739" y="358"/>
                </a:cubicBezTo>
                <a:cubicBezTo>
                  <a:pt x="739" y="357"/>
                  <a:pt x="740" y="356"/>
                  <a:pt x="740" y="355"/>
                </a:cubicBezTo>
                <a:cubicBezTo>
                  <a:pt x="741" y="355"/>
                  <a:pt x="742" y="354"/>
                  <a:pt x="743" y="354"/>
                </a:cubicBezTo>
                <a:cubicBezTo>
                  <a:pt x="743" y="353"/>
                  <a:pt x="743" y="352"/>
                  <a:pt x="743" y="352"/>
                </a:cubicBezTo>
                <a:cubicBezTo>
                  <a:pt x="743" y="352"/>
                  <a:pt x="744" y="352"/>
                  <a:pt x="744" y="352"/>
                </a:cubicBezTo>
                <a:cubicBezTo>
                  <a:pt x="744" y="351"/>
                  <a:pt x="744" y="351"/>
                  <a:pt x="744" y="350"/>
                </a:cubicBezTo>
                <a:cubicBezTo>
                  <a:pt x="744" y="349"/>
                  <a:pt x="745" y="346"/>
                  <a:pt x="744" y="344"/>
                </a:cubicBezTo>
                <a:close/>
                <a:moveTo>
                  <a:pt x="697" y="359"/>
                </a:moveTo>
                <a:cubicBezTo>
                  <a:pt x="698" y="357"/>
                  <a:pt x="699" y="356"/>
                  <a:pt x="700" y="356"/>
                </a:cubicBezTo>
                <a:cubicBezTo>
                  <a:pt x="700" y="358"/>
                  <a:pt x="699" y="359"/>
                  <a:pt x="697" y="359"/>
                </a:cubicBezTo>
                <a:close/>
                <a:moveTo>
                  <a:pt x="429" y="344"/>
                </a:moveTo>
                <a:cubicBezTo>
                  <a:pt x="429" y="344"/>
                  <a:pt x="430" y="341"/>
                  <a:pt x="427" y="342"/>
                </a:cubicBezTo>
                <a:cubicBezTo>
                  <a:pt x="426" y="342"/>
                  <a:pt x="426" y="342"/>
                  <a:pt x="426" y="342"/>
                </a:cubicBezTo>
                <a:cubicBezTo>
                  <a:pt x="426" y="343"/>
                  <a:pt x="425" y="345"/>
                  <a:pt x="426" y="347"/>
                </a:cubicBezTo>
                <a:cubicBezTo>
                  <a:pt x="425" y="347"/>
                  <a:pt x="425" y="348"/>
                  <a:pt x="425" y="349"/>
                </a:cubicBezTo>
                <a:cubicBezTo>
                  <a:pt x="424" y="349"/>
                  <a:pt x="423" y="350"/>
                  <a:pt x="423" y="350"/>
                </a:cubicBezTo>
                <a:cubicBezTo>
                  <a:pt x="422" y="351"/>
                  <a:pt x="421" y="352"/>
                  <a:pt x="421" y="353"/>
                </a:cubicBezTo>
                <a:cubicBezTo>
                  <a:pt x="421" y="353"/>
                  <a:pt x="420" y="354"/>
                  <a:pt x="420" y="354"/>
                </a:cubicBezTo>
                <a:cubicBezTo>
                  <a:pt x="420" y="355"/>
                  <a:pt x="419" y="355"/>
                  <a:pt x="419" y="356"/>
                </a:cubicBezTo>
                <a:cubicBezTo>
                  <a:pt x="418" y="357"/>
                  <a:pt x="418" y="357"/>
                  <a:pt x="417" y="358"/>
                </a:cubicBezTo>
                <a:cubicBezTo>
                  <a:pt x="417" y="359"/>
                  <a:pt x="416" y="359"/>
                  <a:pt x="416" y="360"/>
                </a:cubicBezTo>
                <a:cubicBezTo>
                  <a:pt x="416" y="361"/>
                  <a:pt x="415" y="362"/>
                  <a:pt x="415" y="362"/>
                </a:cubicBezTo>
                <a:cubicBezTo>
                  <a:pt x="414" y="363"/>
                  <a:pt x="414" y="363"/>
                  <a:pt x="413" y="364"/>
                </a:cubicBezTo>
                <a:cubicBezTo>
                  <a:pt x="413" y="364"/>
                  <a:pt x="412" y="365"/>
                  <a:pt x="412" y="366"/>
                </a:cubicBezTo>
                <a:cubicBezTo>
                  <a:pt x="412" y="366"/>
                  <a:pt x="411" y="367"/>
                  <a:pt x="410" y="367"/>
                </a:cubicBezTo>
                <a:cubicBezTo>
                  <a:pt x="410" y="368"/>
                  <a:pt x="410" y="369"/>
                  <a:pt x="409" y="370"/>
                </a:cubicBezTo>
                <a:cubicBezTo>
                  <a:pt x="408" y="371"/>
                  <a:pt x="404" y="374"/>
                  <a:pt x="404" y="375"/>
                </a:cubicBezTo>
                <a:cubicBezTo>
                  <a:pt x="404" y="376"/>
                  <a:pt x="403" y="376"/>
                  <a:pt x="403" y="377"/>
                </a:cubicBezTo>
                <a:cubicBezTo>
                  <a:pt x="401" y="379"/>
                  <a:pt x="399" y="382"/>
                  <a:pt x="397" y="384"/>
                </a:cubicBezTo>
                <a:cubicBezTo>
                  <a:pt x="397" y="385"/>
                  <a:pt x="396" y="386"/>
                  <a:pt x="396" y="387"/>
                </a:cubicBezTo>
                <a:cubicBezTo>
                  <a:pt x="396" y="387"/>
                  <a:pt x="395" y="387"/>
                  <a:pt x="395" y="387"/>
                </a:cubicBezTo>
                <a:cubicBezTo>
                  <a:pt x="394" y="389"/>
                  <a:pt x="392" y="390"/>
                  <a:pt x="391" y="391"/>
                </a:cubicBezTo>
                <a:cubicBezTo>
                  <a:pt x="391" y="392"/>
                  <a:pt x="391" y="393"/>
                  <a:pt x="390" y="394"/>
                </a:cubicBezTo>
                <a:cubicBezTo>
                  <a:pt x="390" y="394"/>
                  <a:pt x="389" y="395"/>
                  <a:pt x="389" y="395"/>
                </a:cubicBezTo>
                <a:cubicBezTo>
                  <a:pt x="388" y="396"/>
                  <a:pt x="388" y="397"/>
                  <a:pt x="387" y="397"/>
                </a:cubicBezTo>
                <a:cubicBezTo>
                  <a:pt x="387" y="398"/>
                  <a:pt x="385" y="399"/>
                  <a:pt x="385" y="399"/>
                </a:cubicBezTo>
                <a:cubicBezTo>
                  <a:pt x="385" y="399"/>
                  <a:pt x="385" y="400"/>
                  <a:pt x="385" y="400"/>
                </a:cubicBezTo>
                <a:cubicBezTo>
                  <a:pt x="385" y="400"/>
                  <a:pt x="385" y="400"/>
                  <a:pt x="385" y="400"/>
                </a:cubicBezTo>
                <a:cubicBezTo>
                  <a:pt x="385" y="400"/>
                  <a:pt x="385" y="401"/>
                  <a:pt x="385" y="401"/>
                </a:cubicBezTo>
                <a:cubicBezTo>
                  <a:pt x="384" y="402"/>
                  <a:pt x="384" y="402"/>
                  <a:pt x="384" y="402"/>
                </a:cubicBezTo>
                <a:cubicBezTo>
                  <a:pt x="384" y="403"/>
                  <a:pt x="383" y="403"/>
                  <a:pt x="383" y="403"/>
                </a:cubicBezTo>
                <a:cubicBezTo>
                  <a:pt x="382" y="405"/>
                  <a:pt x="382" y="407"/>
                  <a:pt x="382" y="409"/>
                </a:cubicBezTo>
                <a:cubicBezTo>
                  <a:pt x="383" y="410"/>
                  <a:pt x="384" y="410"/>
                  <a:pt x="386" y="410"/>
                </a:cubicBezTo>
                <a:cubicBezTo>
                  <a:pt x="388" y="410"/>
                  <a:pt x="386" y="409"/>
                  <a:pt x="386" y="408"/>
                </a:cubicBezTo>
                <a:cubicBezTo>
                  <a:pt x="386" y="407"/>
                  <a:pt x="388" y="406"/>
                  <a:pt x="387" y="405"/>
                </a:cubicBezTo>
                <a:cubicBezTo>
                  <a:pt x="389" y="404"/>
                  <a:pt x="389" y="403"/>
                  <a:pt x="390" y="402"/>
                </a:cubicBezTo>
                <a:cubicBezTo>
                  <a:pt x="391" y="401"/>
                  <a:pt x="391" y="401"/>
                  <a:pt x="392" y="400"/>
                </a:cubicBezTo>
                <a:cubicBezTo>
                  <a:pt x="392" y="400"/>
                  <a:pt x="392" y="400"/>
                  <a:pt x="393" y="399"/>
                </a:cubicBezTo>
                <a:cubicBezTo>
                  <a:pt x="393" y="399"/>
                  <a:pt x="393" y="398"/>
                  <a:pt x="393" y="398"/>
                </a:cubicBezTo>
                <a:cubicBezTo>
                  <a:pt x="393" y="397"/>
                  <a:pt x="394" y="397"/>
                  <a:pt x="395" y="396"/>
                </a:cubicBezTo>
                <a:cubicBezTo>
                  <a:pt x="395" y="396"/>
                  <a:pt x="395" y="396"/>
                  <a:pt x="396" y="395"/>
                </a:cubicBezTo>
                <a:cubicBezTo>
                  <a:pt x="396" y="395"/>
                  <a:pt x="395" y="394"/>
                  <a:pt x="396" y="394"/>
                </a:cubicBezTo>
                <a:cubicBezTo>
                  <a:pt x="396" y="393"/>
                  <a:pt x="398" y="392"/>
                  <a:pt x="399" y="391"/>
                </a:cubicBezTo>
                <a:cubicBezTo>
                  <a:pt x="399" y="391"/>
                  <a:pt x="399" y="390"/>
                  <a:pt x="399" y="390"/>
                </a:cubicBezTo>
                <a:cubicBezTo>
                  <a:pt x="399" y="390"/>
                  <a:pt x="400" y="389"/>
                  <a:pt x="400" y="389"/>
                </a:cubicBezTo>
                <a:cubicBezTo>
                  <a:pt x="401" y="388"/>
                  <a:pt x="402" y="387"/>
                  <a:pt x="403" y="387"/>
                </a:cubicBezTo>
                <a:cubicBezTo>
                  <a:pt x="403" y="386"/>
                  <a:pt x="403" y="386"/>
                  <a:pt x="403" y="385"/>
                </a:cubicBezTo>
                <a:cubicBezTo>
                  <a:pt x="403" y="385"/>
                  <a:pt x="404" y="384"/>
                  <a:pt x="404" y="384"/>
                </a:cubicBezTo>
                <a:cubicBezTo>
                  <a:pt x="404" y="384"/>
                  <a:pt x="404" y="383"/>
                  <a:pt x="404" y="383"/>
                </a:cubicBezTo>
                <a:cubicBezTo>
                  <a:pt x="404" y="382"/>
                  <a:pt x="407" y="381"/>
                  <a:pt x="407" y="380"/>
                </a:cubicBezTo>
                <a:cubicBezTo>
                  <a:pt x="408" y="379"/>
                  <a:pt x="409" y="378"/>
                  <a:pt x="410" y="377"/>
                </a:cubicBezTo>
                <a:cubicBezTo>
                  <a:pt x="410" y="377"/>
                  <a:pt x="410" y="376"/>
                  <a:pt x="410" y="376"/>
                </a:cubicBezTo>
                <a:cubicBezTo>
                  <a:pt x="410" y="375"/>
                  <a:pt x="411" y="375"/>
                  <a:pt x="411" y="375"/>
                </a:cubicBezTo>
                <a:cubicBezTo>
                  <a:pt x="411" y="374"/>
                  <a:pt x="412" y="374"/>
                  <a:pt x="412" y="374"/>
                </a:cubicBezTo>
                <a:cubicBezTo>
                  <a:pt x="414" y="373"/>
                  <a:pt x="414" y="371"/>
                  <a:pt x="416" y="370"/>
                </a:cubicBezTo>
                <a:cubicBezTo>
                  <a:pt x="416" y="369"/>
                  <a:pt x="416" y="369"/>
                  <a:pt x="417" y="369"/>
                </a:cubicBezTo>
                <a:cubicBezTo>
                  <a:pt x="417" y="368"/>
                  <a:pt x="417" y="368"/>
                  <a:pt x="417" y="367"/>
                </a:cubicBezTo>
                <a:cubicBezTo>
                  <a:pt x="417" y="367"/>
                  <a:pt x="418" y="366"/>
                  <a:pt x="419" y="366"/>
                </a:cubicBezTo>
                <a:cubicBezTo>
                  <a:pt x="419" y="365"/>
                  <a:pt x="420" y="365"/>
                  <a:pt x="420" y="364"/>
                </a:cubicBezTo>
                <a:cubicBezTo>
                  <a:pt x="420" y="364"/>
                  <a:pt x="420" y="363"/>
                  <a:pt x="420" y="363"/>
                </a:cubicBezTo>
                <a:cubicBezTo>
                  <a:pt x="420" y="362"/>
                  <a:pt x="421" y="362"/>
                  <a:pt x="421" y="362"/>
                </a:cubicBezTo>
                <a:cubicBezTo>
                  <a:pt x="422" y="361"/>
                  <a:pt x="422" y="360"/>
                  <a:pt x="422" y="360"/>
                </a:cubicBezTo>
                <a:cubicBezTo>
                  <a:pt x="422" y="360"/>
                  <a:pt x="423" y="360"/>
                  <a:pt x="423" y="360"/>
                </a:cubicBezTo>
                <a:cubicBezTo>
                  <a:pt x="423" y="360"/>
                  <a:pt x="423" y="359"/>
                  <a:pt x="423" y="359"/>
                </a:cubicBezTo>
                <a:cubicBezTo>
                  <a:pt x="423" y="359"/>
                  <a:pt x="423" y="359"/>
                  <a:pt x="423" y="359"/>
                </a:cubicBezTo>
                <a:cubicBezTo>
                  <a:pt x="424" y="359"/>
                  <a:pt x="423" y="358"/>
                  <a:pt x="423" y="358"/>
                </a:cubicBezTo>
                <a:cubicBezTo>
                  <a:pt x="424" y="357"/>
                  <a:pt x="425" y="357"/>
                  <a:pt x="425" y="356"/>
                </a:cubicBezTo>
                <a:cubicBezTo>
                  <a:pt x="426" y="355"/>
                  <a:pt x="426" y="355"/>
                  <a:pt x="426" y="355"/>
                </a:cubicBezTo>
                <a:cubicBezTo>
                  <a:pt x="426" y="355"/>
                  <a:pt x="426" y="354"/>
                  <a:pt x="426" y="354"/>
                </a:cubicBezTo>
                <a:cubicBezTo>
                  <a:pt x="426" y="354"/>
                  <a:pt x="427" y="354"/>
                  <a:pt x="427" y="354"/>
                </a:cubicBezTo>
                <a:cubicBezTo>
                  <a:pt x="427" y="354"/>
                  <a:pt x="427" y="353"/>
                  <a:pt x="427" y="353"/>
                </a:cubicBezTo>
                <a:cubicBezTo>
                  <a:pt x="427" y="353"/>
                  <a:pt x="427" y="353"/>
                  <a:pt x="427" y="353"/>
                </a:cubicBezTo>
                <a:cubicBezTo>
                  <a:pt x="427" y="353"/>
                  <a:pt x="427" y="352"/>
                  <a:pt x="427" y="352"/>
                </a:cubicBezTo>
                <a:cubicBezTo>
                  <a:pt x="427" y="352"/>
                  <a:pt x="428" y="352"/>
                  <a:pt x="428" y="352"/>
                </a:cubicBezTo>
                <a:cubicBezTo>
                  <a:pt x="428" y="351"/>
                  <a:pt x="428" y="350"/>
                  <a:pt x="428" y="350"/>
                </a:cubicBezTo>
                <a:cubicBezTo>
                  <a:pt x="428" y="349"/>
                  <a:pt x="428" y="350"/>
                  <a:pt x="429" y="349"/>
                </a:cubicBezTo>
                <a:cubicBezTo>
                  <a:pt x="429" y="349"/>
                  <a:pt x="429" y="349"/>
                  <a:pt x="429" y="348"/>
                </a:cubicBezTo>
                <a:cubicBezTo>
                  <a:pt x="429" y="348"/>
                  <a:pt x="429" y="348"/>
                  <a:pt x="429" y="348"/>
                </a:cubicBezTo>
                <a:cubicBezTo>
                  <a:pt x="430" y="348"/>
                  <a:pt x="429" y="347"/>
                  <a:pt x="429" y="347"/>
                </a:cubicBezTo>
                <a:cubicBezTo>
                  <a:pt x="430" y="346"/>
                  <a:pt x="430" y="345"/>
                  <a:pt x="429" y="344"/>
                </a:cubicBezTo>
                <a:close/>
                <a:moveTo>
                  <a:pt x="381" y="343"/>
                </a:moveTo>
                <a:cubicBezTo>
                  <a:pt x="381" y="344"/>
                  <a:pt x="381" y="344"/>
                  <a:pt x="380" y="344"/>
                </a:cubicBezTo>
                <a:cubicBezTo>
                  <a:pt x="379" y="345"/>
                  <a:pt x="379" y="346"/>
                  <a:pt x="378" y="347"/>
                </a:cubicBezTo>
                <a:cubicBezTo>
                  <a:pt x="377" y="347"/>
                  <a:pt x="377" y="347"/>
                  <a:pt x="376" y="347"/>
                </a:cubicBezTo>
                <a:cubicBezTo>
                  <a:pt x="376" y="347"/>
                  <a:pt x="376" y="348"/>
                  <a:pt x="376" y="348"/>
                </a:cubicBezTo>
                <a:cubicBezTo>
                  <a:pt x="375" y="349"/>
                  <a:pt x="374" y="350"/>
                  <a:pt x="374" y="350"/>
                </a:cubicBezTo>
                <a:cubicBezTo>
                  <a:pt x="373" y="351"/>
                  <a:pt x="373" y="352"/>
                  <a:pt x="373" y="352"/>
                </a:cubicBezTo>
                <a:cubicBezTo>
                  <a:pt x="373" y="353"/>
                  <a:pt x="372" y="352"/>
                  <a:pt x="372" y="353"/>
                </a:cubicBezTo>
                <a:cubicBezTo>
                  <a:pt x="372" y="353"/>
                  <a:pt x="372" y="354"/>
                  <a:pt x="372" y="354"/>
                </a:cubicBezTo>
                <a:cubicBezTo>
                  <a:pt x="371" y="356"/>
                  <a:pt x="367" y="357"/>
                  <a:pt x="367" y="359"/>
                </a:cubicBezTo>
                <a:cubicBezTo>
                  <a:pt x="367" y="360"/>
                  <a:pt x="366" y="360"/>
                  <a:pt x="366" y="360"/>
                </a:cubicBezTo>
                <a:cubicBezTo>
                  <a:pt x="364" y="362"/>
                  <a:pt x="364" y="363"/>
                  <a:pt x="363" y="364"/>
                </a:cubicBezTo>
                <a:cubicBezTo>
                  <a:pt x="363" y="364"/>
                  <a:pt x="362" y="365"/>
                  <a:pt x="362" y="365"/>
                </a:cubicBezTo>
                <a:cubicBezTo>
                  <a:pt x="361" y="366"/>
                  <a:pt x="362" y="366"/>
                  <a:pt x="361" y="367"/>
                </a:cubicBezTo>
                <a:cubicBezTo>
                  <a:pt x="360" y="368"/>
                  <a:pt x="360" y="368"/>
                  <a:pt x="359" y="369"/>
                </a:cubicBezTo>
                <a:cubicBezTo>
                  <a:pt x="358" y="370"/>
                  <a:pt x="358" y="371"/>
                  <a:pt x="357" y="372"/>
                </a:cubicBezTo>
                <a:cubicBezTo>
                  <a:pt x="357" y="373"/>
                  <a:pt x="356" y="374"/>
                  <a:pt x="356" y="375"/>
                </a:cubicBezTo>
                <a:cubicBezTo>
                  <a:pt x="356" y="375"/>
                  <a:pt x="355" y="375"/>
                  <a:pt x="355" y="376"/>
                </a:cubicBezTo>
                <a:cubicBezTo>
                  <a:pt x="354" y="377"/>
                  <a:pt x="354" y="377"/>
                  <a:pt x="353" y="378"/>
                </a:cubicBezTo>
                <a:cubicBezTo>
                  <a:pt x="353" y="379"/>
                  <a:pt x="352" y="379"/>
                  <a:pt x="352" y="379"/>
                </a:cubicBezTo>
                <a:cubicBezTo>
                  <a:pt x="351" y="381"/>
                  <a:pt x="350" y="382"/>
                  <a:pt x="348" y="383"/>
                </a:cubicBezTo>
                <a:cubicBezTo>
                  <a:pt x="348" y="385"/>
                  <a:pt x="346" y="386"/>
                  <a:pt x="346" y="387"/>
                </a:cubicBezTo>
                <a:cubicBezTo>
                  <a:pt x="345" y="388"/>
                  <a:pt x="345" y="389"/>
                  <a:pt x="344" y="389"/>
                </a:cubicBezTo>
                <a:cubicBezTo>
                  <a:pt x="344" y="390"/>
                  <a:pt x="343" y="390"/>
                  <a:pt x="343" y="390"/>
                </a:cubicBezTo>
                <a:cubicBezTo>
                  <a:pt x="343" y="391"/>
                  <a:pt x="343" y="393"/>
                  <a:pt x="342" y="394"/>
                </a:cubicBezTo>
                <a:cubicBezTo>
                  <a:pt x="342" y="394"/>
                  <a:pt x="341" y="394"/>
                  <a:pt x="341" y="395"/>
                </a:cubicBezTo>
                <a:cubicBezTo>
                  <a:pt x="340" y="396"/>
                  <a:pt x="340" y="397"/>
                  <a:pt x="339" y="397"/>
                </a:cubicBezTo>
                <a:cubicBezTo>
                  <a:pt x="339" y="398"/>
                  <a:pt x="339" y="398"/>
                  <a:pt x="338" y="399"/>
                </a:cubicBezTo>
                <a:cubicBezTo>
                  <a:pt x="337" y="400"/>
                  <a:pt x="336" y="403"/>
                  <a:pt x="334" y="403"/>
                </a:cubicBezTo>
                <a:cubicBezTo>
                  <a:pt x="334" y="407"/>
                  <a:pt x="331" y="409"/>
                  <a:pt x="331" y="413"/>
                </a:cubicBezTo>
                <a:cubicBezTo>
                  <a:pt x="333" y="414"/>
                  <a:pt x="335" y="413"/>
                  <a:pt x="336" y="413"/>
                </a:cubicBezTo>
                <a:cubicBezTo>
                  <a:pt x="337" y="412"/>
                  <a:pt x="338" y="412"/>
                  <a:pt x="339" y="411"/>
                </a:cubicBezTo>
                <a:cubicBezTo>
                  <a:pt x="339" y="410"/>
                  <a:pt x="338" y="409"/>
                  <a:pt x="338" y="408"/>
                </a:cubicBezTo>
                <a:cubicBezTo>
                  <a:pt x="339" y="408"/>
                  <a:pt x="339" y="406"/>
                  <a:pt x="339" y="406"/>
                </a:cubicBezTo>
                <a:cubicBezTo>
                  <a:pt x="339" y="405"/>
                  <a:pt x="341" y="405"/>
                  <a:pt x="341" y="404"/>
                </a:cubicBezTo>
                <a:cubicBezTo>
                  <a:pt x="341" y="403"/>
                  <a:pt x="341" y="403"/>
                  <a:pt x="342" y="402"/>
                </a:cubicBezTo>
                <a:cubicBezTo>
                  <a:pt x="342" y="402"/>
                  <a:pt x="342" y="401"/>
                  <a:pt x="343" y="401"/>
                </a:cubicBezTo>
                <a:cubicBezTo>
                  <a:pt x="343" y="400"/>
                  <a:pt x="343" y="400"/>
                  <a:pt x="344" y="399"/>
                </a:cubicBezTo>
                <a:cubicBezTo>
                  <a:pt x="344" y="398"/>
                  <a:pt x="345" y="397"/>
                  <a:pt x="346" y="396"/>
                </a:cubicBezTo>
                <a:cubicBezTo>
                  <a:pt x="347" y="395"/>
                  <a:pt x="347" y="395"/>
                  <a:pt x="348" y="394"/>
                </a:cubicBezTo>
                <a:cubicBezTo>
                  <a:pt x="348" y="394"/>
                  <a:pt x="347" y="393"/>
                  <a:pt x="348" y="393"/>
                </a:cubicBezTo>
                <a:cubicBezTo>
                  <a:pt x="348" y="393"/>
                  <a:pt x="348" y="392"/>
                  <a:pt x="349" y="392"/>
                </a:cubicBezTo>
                <a:cubicBezTo>
                  <a:pt x="349" y="392"/>
                  <a:pt x="348" y="391"/>
                  <a:pt x="349" y="391"/>
                </a:cubicBezTo>
                <a:cubicBezTo>
                  <a:pt x="349" y="391"/>
                  <a:pt x="350" y="391"/>
                  <a:pt x="350" y="390"/>
                </a:cubicBezTo>
                <a:cubicBezTo>
                  <a:pt x="350" y="389"/>
                  <a:pt x="351" y="389"/>
                  <a:pt x="351" y="388"/>
                </a:cubicBezTo>
                <a:cubicBezTo>
                  <a:pt x="352" y="388"/>
                  <a:pt x="351" y="387"/>
                  <a:pt x="351" y="387"/>
                </a:cubicBezTo>
                <a:cubicBezTo>
                  <a:pt x="352" y="386"/>
                  <a:pt x="354" y="386"/>
                  <a:pt x="354" y="384"/>
                </a:cubicBezTo>
                <a:cubicBezTo>
                  <a:pt x="355" y="384"/>
                  <a:pt x="355" y="383"/>
                  <a:pt x="356" y="382"/>
                </a:cubicBezTo>
                <a:cubicBezTo>
                  <a:pt x="357" y="381"/>
                  <a:pt x="358" y="380"/>
                  <a:pt x="358" y="379"/>
                </a:cubicBezTo>
                <a:cubicBezTo>
                  <a:pt x="359" y="378"/>
                  <a:pt x="361" y="377"/>
                  <a:pt x="361" y="375"/>
                </a:cubicBezTo>
                <a:cubicBezTo>
                  <a:pt x="362" y="374"/>
                  <a:pt x="363" y="373"/>
                  <a:pt x="363" y="372"/>
                </a:cubicBezTo>
                <a:cubicBezTo>
                  <a:pt x="364" y="371"/>
                  <a:pt x="366" y="370"/>
                  <a:pt x="366" y="369"/>
                </a:cubicBezTo>
                <a:cubicBezTo>
                  <a:pt x="366" y="369"/>
                  <a:pt x="366" y="368"/>
                  <a:pt x="367" y="367"/>
                </a:cubicBezTo>
                <a:cubicBezTo>
                  <a:pt x="367" y="366"/>
                  <a:pt x="368" y="365"/>
                  <a:pt x="368" y="365"/>
                </a:cubicBezTo>
                <a:cubicBezTo>
                  <a:pt x="369" y="364"/>
                  <a:pt x="369" y="364"/>
                  <a:pt x="369" y="364"/>
                </a:cubicBezTo>
                <a:cubicBezTo>
                  <a:pt x="370" y="363"/>
                  <a:pt x="371" y="362"/>
                  <a:pt x="372" y="361"/>
                </a:cubicBezTo>
                <a:cubicBezTo>
                  <a:pt x="373" y="360"/>
                  <a:pt x="374" y="358"/>
                  <a:pt x="375" y="357"/>
                </a:cubicBezTo>
                <a:cubicBezTo>
                  <a:pt x="376" y="356"/>
                  <a:pt x="376" y="356"/>
                  <a:pt x="376" y="355"/>
                </a:cubicBezTo>
                <a:cubicBezTo>
                  <a:pt x="377" y="355"/>
                  <a:pt x="377" y="354"/>
                  <a:pt x="377" y="354"/>
                </a:cubicBezTo>
                <a:cubicBezTo>
                  <a:pt x="378" y="353"/>
                  <a:pt x="378" y="353"/>
                  <a:pt x="379" y="352"/>
                </a:cubicBezTo>
                <a:cubicBezTo>
                  <a:pt x="379" y="351"/>
                  <a:pt x="379" y="351"/>
                  <a:pt x="380" y="350"/>
                </a:cubicBezTo>
                <a:cubicBezTo>
                  <a:pt x="380" y="349"/>
                  <a:pt x="380" y="349"/>
                  <a:pt x="380" y="348"/>
                </a:cubicBezTo>
                <a:cubicBezTo>
                  <a:pt x="381" y="347"/>
                  <a:pt x="383" y="347"/>
                  <a:pt x="384" y="346"/>
                </a:cubicBezTo>
                <a:cubicBezTo>
                  <a:pt x="383" y="345"/>
                  <a:pt x="383" y="344"/>
                  <a:pt x="381" y="343"/>
                </a:cubicBezTo>
                <a:close/>
                <a:moveTo>
                  <a:pt x="197" y="345"/>
                </a:moveTo>
                <a:cubicBezTo>
                  <a:pt x="195" y="345"/>
                  <a:pt x="194" y="344"/>
                  <a:pt x="191" y="345"/>
                </a:cubicBezTo>
                <a:cubicBezTo>
                  <a:pt x="191" y="345"/>
                  <a:pt x="191" y="346"/>
                  <a:pt x="191" y="346"/>
                </a:cubicBezTo>
                <a:cubicBezTo>
                  <a:pt x="190" y="348"/>
                  <a:pt x="192" y="349"/>
                  <a:pt x="192" y="350"/>
                </a:cubicBezTo>
                <a:cubicBezTo>
                  <a:pt x="197" y="350"/>
                  <a:pt x="197" y="350"/>
                  <a:pt x="197" y="350"/>
                </a:cubicBezTo>
                <a:cubicBezTo>
                  <a:pt x="196" y="348"/>
                  <a:pt x="198" y="347"/>
                  <a:pt x="197" y="345"/>
                </a:cubicBezTo>
                <a:close/>
                <a:moveTo>
                  <a:pt x="829" y="54"/>
                </a:moveTo>
                <a:cubicBezTo>
                  <a:pt x="828" y="54"/>
                  <a:pt x="828" y="55"/>
                  <a:pt x="827" y="56"/>
                </a:cubicBezTo>
                <a:cubicBezTo>
                  <a:pt x="827" y="56"/>
                  <a:pt x="826" y="56"/>
                  <a:pt x="826" y="57"/>
                </a:cubicBezTo>
                <a:cubicBezTo>
                  <a:pt x="826" y="57"/>
                  <a:pt x="826" y="58"/>
                  <a:pt x="825" y="58"/>
                </a:cubicBezTo>
                <a:cubicBezTo>
                  <a:pt x="825" y="57"/>
                  <a:pt x="824" y="57"/>
                  <a:pt x="823" y="57"/>
                </a:cubicBezTo>
                <a:cubicBezTo>
                  <a:pt x="822" y="57"/>
                  <a:pt x="822" y="57"/>
                  <a:pt x="821" y="57"/>
                </a:cubicBezTo>
                <a:cubicBezTo>
                  <a:pt x="820" y="56"/>
                  <a:pt x="818" y="56"/>
                  <a:pt x="816" y="56"/>
                </a:cubicBezTo>
                <a:cubicBezTo>
                  <a:pt x="815" y="56"/>
                  <a:pt x="814" y="55"/>
                  <a:pt x="812" y="55"/>
                </a:cubicBezTo>
                <a:cubicBezTo>
                  <a:pt x="812" y="55"/>
                  <a:pt x="812" y="55"/>
                  <a:pt x="812" y="56"/>
                </a:cubicBezTo>
                <a:cubicBezTo>
                  <a:pt x="811" y="56"/>
                  <a:pt x="811" y="55"/>
                  <a:pt x="811" y="55"/>
                </a:cubicBezTo>
                <a:cubicBezTo>
                  <a:pt x="810" y="55"/>
                  <a:pt x="809" y="55"/>
                  <a:pt x="808" y="55"/>
                </a:cubicBezTo>
                <a:cubicBezTo>
                  <a:pt x="802" y="55"/>
                  <a:pt x="795" y="55"/>
                  <a:pt x="789" y="54"/>
                </a:cubicBezTo>
                <a:cubicBezTo>
                  <a:pt x="787" y="54"/>
                  <a:pt x="786" y="53"/>
                  <a:pt x="784" y="53"/>
                </a:cubicBezTo>
                <a:cubicBezTo>
                  <a:pt x="783" y="53"/>
                  <a:pt x="781" y="54"/>
                  <a:pt x="780" y="54"/>
                </a:cubicBezTo>
                <a:cubicBezTo>
                  <a:pt x="776" y="54"/>
                  <a:pt x="773" y="54"/>
                  <a:pt x="770" y="53"/>
                </a:cubicBezTo>
                <a:cubicBezTo>
                  <a:pt x="767" y="53"/>
                  <a:pt x="764" y="53"/>
                  <a:pt x="761" y="53"/>
                </a:cubicBezTo>
                <a:cubicBezTo>
                  <a:pt x="760" y="53"/>
                  <a:pt x="758" y="54"/>
                  <a:pt x="758" y="54"/>
                </a:cubicBezTo>
                <a:cubicBezTo>
                  <a:pt x="757" y="54"/>
                  <a:pt x="757" y="54"/>
                  <a:pt x="757" y="54"/>
                </a:cubicBezTo>
                <a:cubicBezTo>
                  <a:pt x="755" y="54"/>
                  <a:pt x="753" y="55"/>
                  <a:pt x="752" y="55"/>
                </a:cubicBezTo>
                <a:cubicBezTo>
                  <a:pt x="751" y="55"/>
                  <a:pt x="751" y="56"/>
                  <a:pt x="751" y="56"/>
                </a:cubicBezTo>
                <a:cubicBezTo>
                  <a:pt x="751" y="57"/>
                  <a:pt x="751" y="57"/>
                  <a:pt x="752" y="57"/>
                </a:cubicBezTo>
                <a:cubicBezTo>
                  <a:pt x="756" y="57"/>
                  <a:pt x="756" y="57"/>
                  <a:pt x="756" y="57"/>
                </a:cubicBezTo>
                <a:cubicBezTo>
                  <a:pt x="756" y="57"/>
                  <a:pt x="756" y="57"/>
                  <a:pt x="757" y="57"/>
                </a:cubicBezTo>
                <a:cubicBezTo>
                  <a:pt x="761" y="58"/>
                  <a:pt x="764" y="58"/>
                  <a:pt x="768" y="58"/>
                </a:cubicBezTo>
                <a:cubicBezTo>
                  <a:pt x="769" y="58"/>
                  <a:pt x="769" y="58"/>
                  <a:pt x="769" y="58"/>
                </a:cubicBezTo>
                <a:cubicBezTo>
                  <a:pt x="769" y="58"/>
                  <a:pt x="769" y="58"/>
                  <a:pt x="769" y="58"/>
                </a:cubicBezTo>
                <a:cubicBezTo>
                  <a:pt x="771" y="58"/>
                  <a:pt x="772" y="58"/>
                  <a:pt x="773" y="58"/>
                </a:cubicBezTo>
                <a:cubicBezTo>
                  <a:pt x="774" y="58"/>
                  <a:pt x="774" y="58"/>
                  <a:pt x="775" y="58"/>
                </a:cubicBezTo>
                <a:cubicBezTo>
                  <a:pt x="775" y="58"/>
                  <a:pt x="775" y="58"/>
                  <a:pt x="776" y="58"/>
                </a:cubicBezTo>
                <a:cubicBezTo>
                  <a:pt x="776" y="58"/>
                  <a:pt x="776" y="58"/>
                  <a:pt x="777" y="58"/>
                </a:cubicBezTo>
                <a:cubicBezTo>
                  <a:pt x="777" y="58"/>
                  <a:pt x="777" y="58"/>
                  <a:pt x="777" y="58"/>
                </a:cubicBezTo>
                <a:cubicBezTo>
                  <a:pt x="782" y="59"/>
                  <a:pt x="786" y="58"/>
                  <a:pt x="791" y="58"/>
                </a:cubicBezTo>
                <a:cubicBezTo>
                  <a:pt x="792" y="58"/>
                  <a:pt x="794" y="59"/>
                  <a:pt x="795" y="59"/>
                </a:cubicBezTo>
                <a:cubicBezTo>
                  <a:pt x="797" y="59"/>
                  <a:pt x="800" y="59"/>
                  <a:pt x="800" y="59"/>
                </a:cubicBezTo>
                <a:cubicBezTo>
                  <a:pt x="800" y="59"/>
                  <a:pt x="800" y="59"/>
                  <a:pt x="802" y="59"/>
                </a:cubicBezTo>
                <a:cubicBezTo>
                  <a:pt x="802" y="60"/>
                  <a:pt x="804" y="60"/>
                  <a:pt x="804" y="60"/>
                </a:cubicBezTo>
                <a:cubicBezTo>
                  <a:pt x="805" y="60"/>
                  <a:pt x="805" y="59"/>
                  <a:pt x="805" y="59"/>
                </a:cubicBezTo>
                <a:cubicBezTo>
                  <a:pt x="805" y="59"/>
                  <a:pt x="806" y="60"/>
                  <a:pt x="806" y="60"/>
                </a:cubicBezTo>
                <a:cubicBezTo>
                  <a:pt x="807" y="60"/>
                  <a:pt x="807" y="59"/>
                  <a:pt x="808" y="59"/>
                </a:cubicBezTo>
                <a:cubicBezTo>
                  <a:pt x="808" y="59"/>
                  <a:pt x="808" y="60"/>
                  <a:pt x="809" y="60"/>
                </a:cubicBezTo>
                <a:cubicBezTo>
                  <a:pt x="809" y="60"/>
                  <a:pt x="809" y="60"/>
                  <a:pt x="810" y="60"/>
                </a:cubicBezTo>
                <a:cubicBezTo>
                  <a:pt x="813" y="60"/>
                  <a:pt x="817" y="60"/>
                  <a:pt x="819" y="61"/>
                </a:cubicBezTo>
                <a:cubicBezTo>
                  <a:pt x="820" y="61"/>
                  <a:pt x="820" y="61"/>
                  <a:pt x="821" y="62"/>
                </a:cubicBezTo>
                <a:cubicBezTo>
                  <a:pt x="823" y="62"/>
                  <a:pt x="823" y="62"/>
                  <a:pt x="824" y="63"/>
                </a:cubicBezTo>
                <a:cubicBezTo>
                  <a:pt x="824" y="63"/>
                  <a:pt x="825" y="63"/>
                  <a:pt x="825" y="63"/>
                </a:cubicBezTo>
                <a:cubicBezTo>
                  <a:pt x="825" y="65"/>
                  <a:pt x="825" y="67"/>
                  <a:pt x="825" y="69"/>
                </a:cubicBezTo>
                <a:cubicBezTo>
                  <a:pt x="825" y="70"/>
                  <a:pt x="824" y="72"/>
                  <a:pt x="824" y="74"/>
                </a:cubicBezTo>
                <a:cubicBezTo>
                  <a:pt x="824" y="78"/>
                  <a:pt x="824" y="81"/>
                  <a:pt x="823" y="85"/>
                </a:cubicBezTo>
                <a:cubicBezTo>
                  <a:pt x="823" y="87"/>
                  <a:pt x="822" y="89"/>
                  <a:pt x="822" y="92"/>
                </a:cubicBezTo>
                <a:cubicBezTo>
                  <a:pt x="821" y="99"/>
                  <a:pt x="822" y="108"/>
                  <a:pt x="821" y="114"/>
                </a:cubicBezTo>
                <a:cubicBezTo>
                  <a:pt x="821" y="114"/>
                  <a:pt x="821" y="115"/>
                  <a:pt x="821" y="115"/>
                </a:cubicBezTo>
                <a:cubicBezTo>
                  <a:pt x="821" y="116"/>
                  <a:pt x="821" y="116"/>
                  <a:pt x="821" y="116"/>
                </a:cubicBezTo>
                <a:cubicBezTo>
                  <a:pt x="820" y="116"/>
                  <a:pt x="821" y="117"/>
                  <a:pt x="821" y="117"/>
                </a:cubicBezTo>
                <a:cubicBezTo>
                  <a:pt x="820" y="118"/>
                  <a:pt x="820" y="118"/>
                  <a:pt x="820" y="118"/>
                </a:cubicBezTo>
                <a:cubicBezTo>
                  <a:pt x="818" y="118"/>
                  <a:pt x="818" y="116"/>
                  <a:pt x="816" y="116"/>
                </a:cubicBezTo>
                <a:cubicBezTo>
                  <a:pt x="815" y="118"/>
                  <a:pt x="813" y="117"/>
                  <a:pt x="812" y="117"/>
                </a:cubicBezTo>
                <a:cubicBezTo>
                  <a:pt x="810" y="118"/>
                  <a:pt x="809" y="118"/>
                  <a:pt x="808" y="118"/>
                </a:cubicBezTo>
                <a:cubicBezTo>
                  <a:pt x="807" y="118"/>
                  <a:pt x="808" y="118"/>
                  <a:pt x="808" y="118"/>
                </a:cubicBezTo>
                <a:cubicBezTo>
                  <a:pt x="805" y="117"/>
                  <a:pt x="800" y="118"/>
                  <a:pt x="799" y="118"/>
                </a:cubicBezTo>
                <a:cubicBezTo>
                  <a:pt x="796" y="119"/>
                  <a:pt x="792" y="118"/>
                  <a:pt x="790" y="118"/>
                </a:cubicBezTo>
                <a:cubicBezTo>
                  <a:pt x="790" y="118"/>
                  <a:pt x="790" y="119"/>
                  <a:pt x="789" y="119"/>
                </a:cubicBezTo>
                <a:cubicBezTo>
                  <a:pt x="788" y="119"/>
                  <a:pt x="787" y="120"/>
                  <a:pt x="785" y="119"/>
                </a:cubicBezTo>
                <a:cubicBezTo>
                  <a:pt x="784" y="119"/>
                  <a:pt x="783" y="119"/>
                  <a:pt x="783" y="119"/>
                </a:cubicBezTo>
                <a:cubicBezTo>
                  <a:pt x="782" y="119"/>
                  <a:pt x="782" y="120"/>
                  <a:pt x="781" y="119"/>
                </a:cubicBezTo>
                <a:cubicBezTo>
                  <a:pt x="780" y="119"/>
                  <a:pt x="779" y="119"/>
                  <a:pt x="779" y="118"/>
                </a:cubicBezTo>
                <a:cubicBezTo>
                  <a:pt x="779" y="117"/>
                  <a:pt x="781" y="116"/>
                  <a:pt x="781" y="115"/>
                </a:cubicBezTo>
                <a:cubicBezTo>
                  <a:pt x="781" y="115"/>
                  <a:pt x="781" y="114"/>
                  <a:pt x="781" y="114"/>
                </a:cubicBezTo>
                <a:cubicBezTo>
                  <a:pt x="781" y="112"/>
                  <a:pt x="782" y="111"/>
                  <a:pt x="782" y="109"/>
                </a:cubicBezTo>
                <a:cubicBezTo>
                  <a:pt x="782" y="107"/>
                  <a:pt x="781" y="107"/>
                  <a:pt x="780" y="106"/>
                </a:cubicBezTo>
                <a:cubicBezTo>
                  <a:pt x="778" y="106"/>
                  <a:pt x="777" y="109"/>
                  <a:pt x="776" y="110"/>
                </a:cubicBezTo>
                <a:cubicBezTo>
                  <a:pt x="775" y="113"/>
                  <a:pt x="775" y="117"/>
                  <a:pt x="773" y="119"/>
                </a:cubicBezTo>
                <a:cubicBezTo>
                  <a:pt x="771" y="120"/>
                  <a:pt x="769" y="119"/>
                  <a:pt x="768" y="119"/>
                </a:cubicBezTo>
                <a:cubicBezTo>
                  <a:pt x="767" y="119"/>
                  <a:pt x="767" y="119"/>
                  <a:pt x="766" y="119"/>
                </a:cubicBezTo>
                <a:cubicBezTo>
                  <a:pt x="766" y="119"/>
                  <a:pt x="766" y="119"/>
                  <a:pt x="765" y="119"/>
                </a:cubicBezTo>
                <a:cubicBezTo>
                  <a:pt x="765" y="119"/>
                  <a:pt x="766" y="120"/>
                  <a:pt x="765" y="119"/>
                </a:cubicBezTo>
                <a:cubicBezTo>
                  <a:pt x="765" y="119"/>
                  <a:pt x="765" y="119"/>
                  <a:pt x="764" y="119"/>
                </a:cubicBezTo>
                <a:cubicBezTo>
                  <a:pt x="763" y="118"/>
                  <a:pt x="763" y="119"/>
                  <a:pt x="762" y="119"/>
                </a:cubicBezTo>
                <a:cubicBezTo>
                  <a:pt x="762" y="119"/>
                  <a:pt x="762" y="119"/>
                  <a:pt x="761" y="119"/>
                </a:cubicBezTo>
                <a:cubicBezTo>
                  <a:pt x="761" y="119"/>
                  <a:pt x="761" y="119"/>
                  <a:pt x="761" y="119"/>
                </a:cubicBezTo>
                <a:cubicBezTo>
                  <a:pt x="760" y="119"/>
                  <a:pt x="760" y="119"/>
                  <a:pt x="759" y="119"/>
                </a:cubicBezTo>
                <a:cubicBezTo>
                  <a:pt x="758" y="119"/>
                  <a:pt x="758" y="119"/>
                  <a:pt x="757" y="119"/>
                </a:cubicBezTo>
                <a:cubicBezTo>
                  <a:pt x="757" y="119"/>
                  <a:pt x="757" y="119"/>
                  <a:pt x="757" y="119"/>
                </a:cubicBezTo>
                <a:cubicBezTo>
                  <a:pt x="756" y="119"/>
                  <a:pt x="756" y="119"/>
                  <a:pt x="756" y="119"/>
                </a:cubicBezTo>
                <a:cubicBezTo>
                  <a:pt x="755" y="119"/>
                  <a:pt x="755" y="119"/>
                  <a:pt x="755" y="119"/>
                </a:cubicBezTo>
                <a:cubicBezTo>
                  <a:pt x="751" y="119"/>
                  <a:pt x="749" y="119"/>
                  <a:pt x="747" y="119"/>
                </a:cubicBezTo>
                <a:cubicBezTo>
                  <a:pt x="746" y="116"/>
                  <a:pt x="747" y="113"/>
                  <a:pt x="747" y="110"/>
                </a:cubicBezTo>
                <a:cubicBezTo>
                  <a:pt x="747" y="108"/>
                  <a:pt x="747" y="106"/>
                  <a:pt x="747" y="104"/>
                </a:cubicBezTo>
                <a:cubicBezTo>
                  <a:pt x="747" y="102"/>
                  <a:pt x="748" y="100"/>
                  <a:pt x="748" y="98"/>
                </a:cubicBezTo>
                <a:cubicBezTo>
                  <a:pt x="748" y="95"/>
                  <a:pt x="748" y="91"/>
                  <a:pt x="748" y="88"/>
                </a:cubicBezTo>
                <a:cubicBezTo>
                  <a:pt x="748" y="85"/>
                  <a:pt x="749" y="82"/>
                  <a:pt x="749" y="79"/>
                </a:cubicBezTo>
                <a:cubicBezTo>
                  <a:pt x="749" y="74"/>
                  <a:pt x="749" y="70"/>
                  <a:pt x="750" y="66"/>
                </a:cubicBezTo>
                <a:cubicBezTo>
                  <a:pt x="750" y="63"/>
                  <a:pt x="750" y="60"/>
                  <a:pt x="750" y="57"/>
                </a:cubicBezTo>
                <a:cubicBezTo>
                  <a:pt x="750" y="57"/>
                  <a:pt x="750" y="57"/>
                  <a:pt x="750" y="57"/>
                </a:cubicBezTo>
                <a:cubicBezTo>
                  <a:pt x="750" y="56"/>
                  <a:pt x="750" y="56"/>
                  <a:pt x="750" y="56"/>
                </a:cubicBezTo>
                <a:cubicBezTo>
                  <a:pt x="749" y="54"/>
                  <a:pt x="749" y="53"/>
                  <a:pt x="749" y="52"/>
                </a:cubicBezTo>
                <a:cubicBezTo>
                  <a:pt x="748" y="52"/>
                  <a:pt x="748" y="51"/>
                  <a:pt x="747" y="51"/>
                </a:cubicBezTo>
                <a:cubicBezTo>
                  <a:pt x="747" y="52"/>
                  <a:pt x="745" y="52"/>
                  <a:pt x="745" y="53"/>
                </a:cubicBezTo>
                <a:cubicBezTo>
                  <a:pt x="744" y="54"/>
                  <a:pt x="745" y="55"/>
                  <a:pt x="745" y="56"/>
                </a:cubicBezTo>
                <a:cubicBezTo>
                  <a:pt x="745" y="56"/>
                  <a:pt x="746" y="56"/>
                  <a:pt x="746" y="56"/>
                </a:cubicBezTo>
                <a:cubicBezTo>
                  <a:pt x="746" y="57"/>
                  <a:pt x="745" y="58"/>
                  <a:pt x="745" y="58"/>
                </a:cubicBezTo>
                <a:cubicBezTo>
                  <a:pt x="745" y="59"/>
                  <a:pt x="745" y="60"/>
                  <a:pt x="745" y="61"/>
                </a:cubicBezTo>
                <a:cubicBezTo>
                  <a:pt x="745" y="63"/>
                  <a:pt x="744" y="64"/>
                  <a:pt x="744" y="66"/>
                </a:cubicBezTo>
                <a:cubicBezTo>
                  <a:pt x="744" y="70"/>
                  <a:pt x="744" y="74"/>
                  <a:pt x="744" y="78"/>
                </a:cubicBezTo>
                <a:cubicBezTo>
                  <a:pt x="744" y="79"/>
                  <a:pt x="744" y="79"/>
                  <a:pt x="744" y="80"/>
                </a:cubicBezTo>
                <a:cubicBezTo>
                  <a:pt x="743" y="80"/>
                  <a:pt x="744" y="81"/>
                  <a:pt x="744" y="82"/>
                </a:cubicBezTo>
                <a:cubicBezTo>
                  <a:pt x="743" y="86"/>
                  <a:pt x="743" y="89"/>
                  <a:pt x="743" y="92"/>
                </a:cubicBezTo>
                <a:cubicBezTo>
                  <a:pt x="742" y="94"/>
                  <a:pt x="742" y="96"/>
                  <a:pt x="742" y="97"/>
                </a:cubicBezTo>
                <a:cubicBezTo>
                  <a:pt x="742" y="98"/>
                  <a:pt x="742" y="98"/>
                  <a:pt x="743" y="99"/>
                </a:cubicBezTo>
                <a:cubicBezTo>
                  <a:pt x="743" y="99"/>
                  <a:pt x="743" y="101"/>
                  <a:pt x="743" y="101"/>
                </a:cubicBezTo>
                <a:cubicBezTo>
                  <a:pt x="742" y="105"/>
                  <a:pt x="742" y="111"/>
                  <a:pt x="741" y="115"/>
                </a:cubicBezTo>
                <a:cubicBezTo>
                  <a:pt x="741" y="115"/>
                  <a:pt x="741" y="115"/>
                  <a:pt x="741" y="115"/>
                </a:cubicBezTo>
                <a:cubicBezTo>
                  <a:pt x="741" y="117"/>
                  <a:pt x="742" y="118"/>
                  <a:pt x="740" y="119"/>
                </a:cubicBezTo>
                <a:cubicBezTo>
                  <a:pt x="736" y="121"/>
                  <a:pt x="731" y="120"/>
                  <a:pt x="727" y="120"/>
                </a:cubicBezTo>
                <a:cubicBezTo>
                  <a:pt x="723" y="120"/>
                  <a:pt x="720" y="121"/>
                  <a:pt x="716" y="121"/>
                </a:cubicBezTo>
                <a:cubicBezTo>
                  <a:pt x="714" y="120"/>
                  <a:pt x="712" y="120"/>
                  <a:pt x="711" y="120"/>
                </a:cubicBezTo>
                <a:cubicBezTo>
                  <a:pt x="710" y="120"/>
                  <a:pt x="708" y="120"/>
                  <a:pt x="707" y="121"/>
                </a:cubicBezTo>
                <a:cubicBezTo>
                  <a:pt x="706" y="121"/>
                  <a:pt x="706" y="121"/>
                  <a:pt x="705" y="121"/>
                </a:cubicBezTo>
                <a:cubicBezTo>
                  <a:pt x="704" y="120"/>
                  <a:pt x="704" y="120"/>
                  <a:pt x="704" y="120"/>
                </a:cubicBezTo>
                <a:cubicBezTo>
                  <a:pt x="704" y="120"/>
                  <a:pt x="704" y="121"/>
                  <a:pt x="704" y="121"/>
                </a:cubicBezTo>
                <a:cubicBezTo>
                  <a:pt x="698" y="121"/>
                  <a:pt x="692" y="120"/>
                  <a:pt x="686" y="121"/>
                </a:cubicBezTo>
                <a:cubicBezTo>
                  <a:pt x="685" y="121"/>
                  <a:pt x="685" y="121"/>
                  <a:pt x="684" y="121"/>
                </a:cubicBezTo>
                <a:cubicBezTo>
                  <a:pt x="683" y="121"/>
                  <a:pt x="683" y="121"/>
                  <a:pt x="683" y="121"/>
                </a:cubicBezTo>
                <a:cubicBezTo>
                  <a:pt x="682" y="121"/>
                  <a:pt x="680" y="121"/>
                  <a:pt x="679" y="121"/>
                </a:cubicBezTo>
                <a:cubicBezTo>
                  <a:pt x="678" y="121"/>
                  <a:pt x="677" y="121"/>
                  <a:pt x="675" y="121"/>
                </a:cubicBezTo>
                <a:cubicBezTo>
                  <a:pt x="670" y="120"/>
                  <a:pt x="664" y="120"/>
                  <a:pt x="661" y="121"/>
                </a:cubicBezTo>
                <a:cubicBezTo>
                  <a:pt x="660" y="121"/>
                  <a:pt x="659" y="120"/>
                  <a:pt x="658" y="121"/>
                </a:cubicBezTo>
                <a:cubicBezTo>
                  <a:pt x="657" y="121"/>
                  <a:pt x="655" y="121"/>
                  <a:pt x="653" y="121"/>
                </a:cubicBezTo>
                <a:cubicBezTo>
                  <a:pt x="651" y="121"/>
                  <a:pt x="649" y="121"/>
                  <a:pt x="647" y="121"/>
                </a:cubicBezTo>
                <a:cubicBezTo>
                  <a:pt x="646" y="120"/>
                  <a:pt x="644" y="121"/>
                  <a:pt x="643" y="121"/>
                </a:cubicBezTo>
                <a:cubicBezTo>
                  <a:pt x="639" y="121"/>
                  <a:pt x="635" y="121"/>
                  <a:pt x="631" y="121"/>
                </a:cubicBezTo>
                <a:cubicBezTo>
                  <a:pt x="628" y="121"/>
                  <a:pt x="626" y="120"/>
                  <a:pt x="623" y="121"/>
                </a:cubicBezTo>
                <a:cubicBezTo>
                  <a:pt x="620" y="121"/>
                  <a:pt x="615" y="121"/>
                  <a:pt x="611" y="121"/>
                </a:cubicBezTo>
                <a:cubicBezTo>
                  <a:pt x="609" y="121"/>
                  <a:pt x="609" y="121"/>
                  <a:pt x="607" y="121"/>
                </a:cubicBezTo>
                <a:cubicBezTo>
                  <a:pt x="602" y="122"/>
                  <a:pt x="596" y="121"/>
                  <a:pt x="591" y="121"/>
                </a:cubicBezTo>
                <a:cubicBezTo>
                  <a:pt x="589" y="121"/>
                  <a:pt x="587" y="122"/>
                  <a:pt x="585" y="122"/>
                </a:cubicBezTo>
                <a:cubicBezTo>
                  <a:pt x="584" y="122"/>
                  <a:pt x="584" y="121"/>
                  <a:pt x="583" y="121"/>
                </a:cubicBezTo>
                <a:cubicBezTo>
                  <a:pt x="582" y="121"/>
                  <a:pt x="582" y="122"/>
                  <a:pt x="581" y="122"/>
                </a:cubicBezTo>
                <a:cubicBezTo>
                  <a:pt x="580" y="122"/>
                  <a:pt x="580" y="121"/>
                  <a:pt x="579" y="121"/>
                </a:cubicBezTo>
                <a:cubicBezTo>
                  <a:pt x="579" y="121"/>
                  <a:pt x="578" y="122"/>
                  <a:pt x="578" y="122"/>
                </a:cubicBezTo>
                <a:cubicBezTo>
                  <a:pt x="578" y="122"/>
                  <a:pt x="577" y="122"/>
                  <a:pt x="576" y="122"/>
                </a:cubicBezTo>
                <a:cubicBezTo>
                  <a:pt x="566" y="122"/>
                  <a:pt x="556" y="122"/>
                  <a:pt x="547" y="123"/>
                </a:cubicBezTo>
                <a:cubicBezTo>
                  <a:pt x="546" y="123"/>
                  <a:pt x="544" y="123"/>
                  <a:pt x="543" y="123"/>
                </a:cubicBezTo>
                <a:cubicBezTo>
                  <a:pt x="541" y="123"/>
                  <a:pt x="540" y="124"/>
                  <a:pt x="539" y="124"/>
                </a:cubicBezTo>
                <a:cubicBezTo>
                  <a:pt x="537" y="124"/>
                  <a:pt x="534" y="125"/>
                  <a:pt x="533" y="125"/>
                </a:cubicBezTo>
                <a:cubicBezTo>
                  <a:pt x="532" y="125"/>
                  <a:pt x="531" y="125"/>
                  <a:pt x="530" y="125"/>
                </a:cubicBezTo>
                <a:cubicBezTo>
                  <a:pt x="525" y="125"/>
                  <a:pt x="518" y="126"/>
                  <a:pt x="515" y="127"/>
                </a:cubicBezTo>
                <a:cubicBezTo>
                  <a:pt x="514" y="127"/>
                  <a:pt x="514" y="126"/>
                  <a:pt x="513" y="127"/>
                </a:cubicBezTo>
                <a:cubicBezTo>
                  <a:pt x="513" y="127"/>
                  <a:pt x="513" y="127"/>
                  <a:pt x="513" y="127"/>
                </a:cubicBezTo>
                <a:cubicBezTo>
                  <a:pt x="505" y="128"/>
                  <a:pt x="497" y="127"/>
                  <a:pt x="488" y="128"/>
                </a:cubicBezTo>
                <a:cubicBezTo>
                  <a:pt x="487" y="128"/>
                  <a:pt x="486" y="128"/>
                  <a:pt x="485" y="128"/>
                </a:cubicBezTo>
                <a:cubicBezTo>
                  <a:pt x="484" y="128"/>
                  <a:pt x="483" y="128"/>
                  <a:pt x="483" y="128"/>
                </a:cubicBezTo>
                <a:cubicBezTo>
                  <a:pt x="482" y="128"/>
                  <a:pt x="482" y="128"/>
                  <a:pt x="481" y="128"/>
                </a:cubicBezTo>
                <a:cubicBezTo>
                  <a:pt x="481" y="128"/>
                  <a:pt x="481" y="128"/>
                  <a:pt x="480" y="128"/>
                </a:cubicBezTo>
                <a:cubicBezTo>
                  <a:pt x="480" y="128"/>
                  <a:pt x="480" y="128"/>
                  <a:pt x="479" y="128"/>
                </a:cubicBezTo>
                <a:cubicBezTo>
                  <a:pt x="473" y="127"/>
                  <a:pt x="466" y="127"/>
                  <a:pt x="461" y="127"/>
                </a:cubicBezTo>
                <a:cubicBezTo>
                  <a:pt x="460" y="127"/>
                  <a:pt x="459" y="127"/>
                  <a:pt x="458" y="127"/>
                </a:cubicBezTo>
                <a:cubicBezTo>
                  <a:pt x="458" y="127"/>
                  <a:pt x="458" y="126"/>
                  <a:pt x="458" y="127"/>
                </a:cubicBezTo>
                <a:cubicBezTo>
                  <a:pt x="457" y="128"/>
                  <a:pt x="456" y="127"/>
                  <a:pt x="456" y="127"/>
                </a:cubicBezTo>
                <a:cubicBezTo>
                  <a:pt x="456" y="126"/>
                  <a:pt x="456" y="127"/>
                  <a:pt x="455" y="127"/>
                </a:cubicBezTo>
                <a:cubicBezTo>
                  <a:pt x="454" y="127"/>
                  <a:pt x="454" y="126"/>
                  <a:pt x="453" y="127"/>
                </a:cubicBezTo>
                <a:cubicBezTo>
                  <a:pt x="453" y="127"/>
                  <a:pt x="453" y="127"/>
                  <a:pt x="452" y="127"/>
                </a:cubicBezTo>
                <a:cubicBezTo>
                  <a:pt x="452" y="126"/>
                  <a:pt x="452" y="127"/>
                  <a:pt x="452" y="127"/>
                </a:cubicBezTo>
                <a:cubicBezTo>
                  <a:pt x="449" y="127"/>
                  <a:pt x="447" y="127"/>
                  <a:pt x="445" y="127"/>
                </a:cubicBezTo>
                <a:cubicBezTo>
                  <a:pt x="442" y="126"/>
                  <a:pt x="439" y="127"/>
                  <a:pt x="438" y="127"/>
                </a:cubicBezTo>
                <a:cubicBezTo>
                  <a:pt x="436" y="127"/>
                  <a:pt x="436" y="127"/>
                  <a:pt x="434" y="127"/>
                </a:cubicBezTo>
                <a:cubicBezTo>
                  <a:pt x="428" y="127"/>
                  <a:pt x="420" y="128"/>
                  <a:pt x="415" y="128"/>
                </a:cubicBezTo>
                <a:cubicBezTo>
                  <a:pt x="411" y="128"/>
                  <a:pt x="407" y="128"/>
                  <a:pt x="405" y="128"/>
                </a:cubicBezTo>
                <a:cubicBezTo>
                  <a:pt x="402" y="128"/>
                  <a:pt x="404" y="128"/>
                  <a:pt x="402" y="128"/>
                </a:cubicBezTo>
                <a:cubicBezTo>
                  <a:pt x="401" y="128"/>
                  <a:pt x="400" y="128"/>
                  <a:pt x="399" y="128"/>
                </a:cubicBezTo>
                <a:cubicBezTo>
                  <a:pt x="397" y="128"/>
                  <a:pt x="395" y="129"/>
                  <a:pt x="393" y="129"/>
                </a:cubicBezTo>
                <a:cubicBezTo>
                  <a:pt x="392" y="129"/>
                  <a:pt x="392" y="129"/>
                  <a:pt x="391" y="129"/>
                </a:cubicBezTo>
                <a:cubicBezTo>
                  <a:pt x="390" y="128"/>
                  <a:pt x="389" y="129"/>
                  <a:pt x="389" y="129"/>
                </a:cubicBezTo>
                <a:cubicBezTo>
                  <a:pt x="388" y="129"/>
                  <a:pt x="388" y="129"/>
                  <a:pt x="388" y="129"/>
                </a:cubicBezTo>
                <a:cubicBezTo>
                  <a:pt x="387" y="129"/>
                  <a:pt x="388" y="129"/>
                  <a:pt x="387" y="129"/>
                </a:cubicBezTo>
                <a:cubicBezTo>
                  <a:pt x="387" y="129"/>
                  <a:pt x="387" y="129"/>
                  <a:pt x="386" y="129"/>
                </a:cubicBezTo>
                <a:cubicBezTo>
                  <a:pt x="386" y="129"/>
                  <a:pt x="385" y="129"/>
                  <a:pt x="385" y="129"/>
                </a:cubicBezTo>
                <a:cubicBezTo>
                  <a:pt x="382" y="130"/>
                  <a:pt x="380" y="129"/>
                  <a:pt x="378" y="129"/>
                </a:cubicBezTo>
                <a:cubicBezTo>
                  <a:pt x="372" y="129"/>
                  <a:pt x="367" y="130"/>
                  <a:pt x="361" y="130"/>
                </a:cubicBezTo>
                <a:cubicBezTo>
                  <a:pt x="353" y="131"/>
                  <a:pt x="346" y="130"/>
                  <a:pt x="338" y="131"/>
                </a:cubicBezTo>
                <a:cubicBezTo>
                  <a:pt x="337" y="131"/>
                  <a:pt x="333" y="132"/>
                  <a:pt x="333" y="132"/>
                </a:cubicBezTo>
                <a:cubicBezTo>
                  <a:pt x="332" y="131"/>
                  <a:pt x="332" y="132"/>
                  <a:pt x="331" y="131"/>
                </a:cubicBezTo>
                <a:cubicBezTo>
                  <a:pt x="328" y="131"/>
                  <a:pt x="326" y="132"/>
                  <a:pt x="323" y="132"/>
                </a:cubicBezTo>
                <a:cubicBezTo>
                  <a:pt x="319" y="132"/>
                  <a:pt x="313" y="133"/>
                  <a:pt x="309" y="133"/>
                </a:cubicBezTo>
                <a:cubicBezTo>
                  <a:pt x="309" y="133"/>
                  <a:pt x="309" y="132"/>
                  <a:pt x="309" y="132"/>
                </a:cubicBezTo>
                <a:cubicBezTo>
                  <a:pt x="307" y="131"/>
                  <a:pt x="306" y="132"/>
                  <a:pt x="305" y="132"/>
                </a:cubicBezTo>
                <a:cubicBezTo>
                  <a:pt x="304" y="132"/>
                  <a:pt x="304" y="132"/>
                  <a:pt x="303" y="132"/>
                </a:cubicBezTo>
                <a:cubicBezTo>
                  <a:pt x="303" y="132"/>
                  <a:pt x="303" y="133"/>
                  <a:pt x="303" y="133"/>
                </a:cubicBezTo>
                <a:cubicBezTo>
                  <a:pt x="302" y="133"/>
                  <a:pt x="301" y="132"/>
                  <a:pt x="301" y="133"/>
                </a:cubicBezTo>
                <a:cubicBezTo>
                  <a:pt x="300" y="133"/>
                  <a:pt x="299" y="133"/>
                  <a:pt x="298" y="133"/>
                </a:cubicBezTo>
                <a:cubicBezTo>
                  <a:pt x="298" y="133"/>
                  <a:pt x="296" y="133"/>
                  <a:pt x="296" y="133"/>
                </a:cubicBezTo>
                <a:cubicBezTo>
                  <a:pt x="295" y="133"/>
                  <a:pt x="295" y="133"/>
                  <a:pt x="295" y="133"/>
                </a:cubicBezTo>
                <a:cubicBezTo>
                  <a:pt x="292" y="134"/>
                  <a:pt x="288" y="133"/>
                  <a:pt x="285" y="133"/>
                </a:cubicBezTo>
                <a:cubicBezTo>
                  <a:pt x="283" y="133"/>
                  <a:pt x="278" y="135"/>
                  <a:pt x="277" y="134"/>
                </a:cubicBezTo>
                <a:cubicBezTo>
                  <a:pt x="276" y="133"/>
                  <a:pt x="276" y="134"/>
                  <a:pt x="276" y="134"/>
                </a:cubicBezTo>
                <a:cubicBezTo>
                  <a:pt x="274" y="134"/>
                  <a:pt x="272" y="134"/>
                  <a:pt x="271" y="134"/>
                </a:cubicBezTo>
                <a:cubicBezTo>
                  <a:pt x="268" y="134"/>
                  <a:pt x="268" y="135"/>
                  <a:pt x="268" y="134"/>
                </a:cubicBezTo>
                <a:cubicBezTo>
                  <a:pt x="267" y="134"/>
                  <a:pt x="266" y="135"/>
                  <a:pt x="266" y="135"/>
                </a:cubicBezTo>
                <a:cubicBezTo>
                  <a:pt x="266" y="135"/>
                  <a:pt x="265" y="134"/>
                  <a:pt x="265" y="134"/>
                </a:cubicBezTo>
                <a:cubicBezTo>
                  <a:pt x="262" y="134"/>
                  <a:pt x="257" y="135"/>
                  <a:pt x="255" y="135"/>
                </a:cubicBezTo>
                <a:cubicBezTo>
                  <a:pt x="255" y="135"/>
                  <a:pt x="254" y="135"/>
                  <a:pt x="254" y="135"/>
                </a:cubicBezTo>
                <a:cubicBezTo>
                  <a:pt x="252" y="135"/>
                  <a:pt x="250" y="136"/>
                  <a:pt x="249" y="136"/>
                </a:cubicBezTo>
                <a:cubicBezTo>
                  <a:pt x="247" y="136"/>
                  <a:pt x="246" y="136"/>
                  <a:pt x="244" y="136"/>
                </a:cubicBezTo>
                <a:cubicBezTo>
                  <a:pt x="242" y="136"/>
                  <a:pt x="240" y="136"/>
                  <a:pt x="238" y="136"/>
                </a:cubicBezTo>
                <a:cubicBezTo>
                  <a:pt x="230" y="137"/>
                  <a:pt x="220" y="136"/>
                  <a:pt x="213" y="137"/>
                </a:cubicBezTo>
                <a:cubicBezTo>
                  <a:pt x="210" y="138"/>
                  <a:pt x="207" y="138"/>
                  <a:pt x="204" y="139"/>
                </a:cubicBezTo>
                <a:cubicBezTo>
                  <a:pt x="204" y="139"/>
                  <a:pt x="204" y="139"/>
                  <a:pt x="204" y="139"/>
                </a:cubicBezTo>
                <a:cubicBezTo>
                  <a:pt x="204" y="139"/>
                  <a:pt x="204" y="139"/>
                  <a:pt x="203" y="139"/>
                </a:cubicBezTo>
                <a:cubicBezTo>
                  <a:pt x="202" y="139"/>
                  <a:pt x="202" y="139"/>
                  <a:pt x="201" y="139"/>
                </a:cubicBezTo>
                <a:cubicBezTo>
                  <a:pt x="200" y="139"/>
                  <a:pt x="200" y="139"/>
                  <a:pt x="199" y="139"/>
                </a:cubicBezTo>
                <a:cubicBezTo>
                  <a:pt x="198" y="139"/>
                  <a:pt x="197" y="140"/>
                  <a:pt x="197" y="140"/>
                </a:cubicBezTo>
                <a:cubicBezTo>
                  <a:pt x="196" y="140"/>
                  <a:pt x="196" y="140"/>
                  <a:pt x="196" y="140"/>
                </a:cubicBezTo>
                <a:cubicBezTo>
                  <a:pt x="196" y="140"/>
                  <a:pt x="196" y="140"/>
                  <a:pt x="196" y="140"/>
                </a:cubicBezTo>
                <a:cubicBezTo>
                  <a:pt x="195" y="140"/>
                  <a:pt x="194" y="140"/>
                  <a:pt x="193" y="140"/>
                </a:cubicBezTo>
                <a:cubicBezTo>
                  <a:pt x="191" y="140"/>
                  <a:pt x="191" y="140"/>
                  <a:pt x="190" y="140"/>
                </a:cubicBezTo>
                <a:cubicBezTo>
                  <a:pt x="190" y="139"/>
                  <a:pt x="190" y="140"/>
                  <a:pt x="190" y="140"/>
                </a:cubicBezTo>
                <a:cubicBezTo>
                  <a:pt x="185" y="141"/>
                  <a:pt x="179" y="141"/>
                  <a:pt x="175" y="141"/>
                </a:cubicBezTo>
                <a:cubicBezTo>
                  <a:pt x="174" y="142"/>
                  <a:pt x="171" y="142"/>
                  <a:pt x="171" y="142"/>
                </a:cubicBezTo>
                <a:cubicBezTo>
                  <a:pt x="170" y="143"/>
                  <a:pt x="169" y="142"/>
                  <a:pt x="168" y="142"/>
                </a:cubicBezTo>
                <a:cubicBezTo>
                  <a:pt x="168" y="142"/>
                  <a:pt x="168" y="143"/>
                  <a:pt x="167" y="143"/>
                </a:cubicBezTo>
                <a:cubicBezTo>
                  <a:pt x="166" y="143"/>
                  <a:pt x="166" y="142"/>
                  <a:pt x="165" y="143"/>
                </a:cubicBezTo>
                <a:cubicBezTo>
                  <a:pt x="165" y="143"/>
                  <a:pt x="164" y="143"/>
                  <a:pt x="164" y="143"/>
                </a:cubicBezTo>
                <a:cubicBezTo>
                  <a:pt x="162" y="143"/>
                  <a:pt x="160" y="143"/>
                  <a:pt x="158" y="143"/>
                </a:cubicBezTo>
                <a:cubicBezTo>
                  <a:pt x="158" y="143"/>
                  <a:pt x="158" y="144"/>
                  <a:pt x="157" y="144"/>
                </a:cubicBezTo>
                <a:cubicBezTo>
                  <a:pt x="157" y="144"/>
                  <a:pt x="157" y="144"/>
                  <a:pt x="156" y="144"/>
                </a:cubicBezTo>
                <a:cubicBezTo>
                  <a:pt x="155" y="144"/>
                  <a:pt x="154" y="144"/>
                  <a:pt x="154" y="145"/>
                </a:cubicBezTo>
                <a:cubicBezTo>
                  <a:pt x="152" y="145"/>
                  <a:pt x="152" y="145"/>
                  <a:pt x="150" y="145"/>
                </a:cubicBezTo>
                <a:cubicBezTo>
                  <a:pt x="150" y="145"/>
                  <a:pt x="150" y="145"/>
                  <a:pt x="150" y="145"/>
                </a:cubicBezTo>
                <a:cubicBezTo>
                  <a:pt x="149" y="144"/>
                  <a:pt x="149" y="145"/>
                  <a:pt x="148" y="145"/>
                </a:cubicBezTo>
                <a:cubicBezTo>
                  <a:pt x="148" y="145"/>
                  <a:pt x="147" y="145"/>
                  <a:pt x="147" y="145"/>
                </a:cubicBezTo>
                <a:cubicBezTo>
                  <a:pt x="146" y="145"/>
                  <a:pt x="145" y="146"/>
                  <a:pt x="145" y="146"/>
                </a:cubicBezTo>
                <a:cubicBezTo>
                  <a:pt x="142" y="146"/>
                  <a:pt x="136" y="146"/>
                  <a:pt x="134" y="147"/>
                </a:cubicBezTo>
                <a:cubicBezTo>
                  <a:pt x="134" y="147"/>
                  <a:pt x="134" y="147"/>
                  <a:pt x="133" y="147"/>
                </a:cubicBezTo>
                <a:cubicBezTo>
                  <a:pt x="132" y="147"/>
                  <a:pt x="131" y="148"/>
                  <a:pt x="131" y="148"/>
                </a:cubicBezTo>
                <a:cubicBezTo>
                  <a:pt x="129" y="148"/>
                  <a:pt x="127" y="147"/>
                  <a:pt x="125" y="148"/>
                </a:cubicBezTo>
                <a:cubicBezTo>
                  <a:pt x="124" y="132"/>
                  <a:pt x="125" y="118"/>
                  <a:pt x="126" y="102"/>
                </a:cubicBezTo>
                <a:cubicBezTo>
                  <a:pt x="126" y="99"/>
                  <a:pt x="129" y="101"/>
                  <a:pt x="128" y="98"/>
                </a:cubicBezTo>
                <a:cubicBezTo>
                  <a:pt x="128" y="96"/>
                  <a:pt x="127" y="95"/>
                  <a:pt x="127" y="93"/>
                </a:cubicBezTo>
                <a:cubicBezTo>
                  <a:pt x="126" y="93"/>
                  <a:pt x="127" y="90"/>
                  <a:pt x="125" y="90"/>
                </a:cubicBezTo>
                <a:cubicBezTo>
                  <a:pt x="122" y="90"/>
                  <a:pt x="122" y="93"/>
                  <a:pt x="121" y="95"/>
                </a:cubicBezTo>
                <a:cubicBezTo>
                  <a:pt x="121" y="97"/>
                  <a:pt x="121" y="98"/>
                  <a:pt x="121" y="100"/>
                </a:cubicBezTo>
                <a:cubicBezTo>
                  <a:pt x="120" y="105"/>
                  <a:pt x="120" y="114"/>
                  <a:pt x="120" y="119"/>
                </a:cubicBezTo>
                <a:cubicBezTo>
                  <a:pt x="119" y="123"/>
                  <a:pt x="120" y="126"/>
                  <a:pt x="120" y="129"/>
                </a:cubicBezTo>
                <a:cubicBezTo>
                  <a:pt x="120" y="131"/>
                  <a:pt x="120" y="132"/>
                  <a:pt x="120" y="134"/>
                </a:cubicBezTo>
                <a:cubicBezTo>
                  <a:pt x="119" y="140"/>
                  <a:pt x="121" y="145"/>
                  <a:pt x="120" y="149"/>
                </a:cubicBezTo>
                <a:cubicBezTo>
                  <a:pt x="118" y="149"/>
                  <a:pt x="117" y="150"/>
                  <a:pt x="116" y="150"/>
                </a:cubicBezTo>
                <a:cubicBezTo>
                  <a:pt x="116" y="150"/>
                  <a:pt x="116" y="151"/>
                  <a:pt x="115" y="150"/>
                </a:cubicBezTo>
                <a:cubicBezTo>
                  <a:pt x="115" y="150"/>
                  <a:pt x="111" y="151"/>
                  <a:pt x="111" y="151"/>
                </a:cubicBezTo>
                <a:cubicBezTo>
                  <a:pt x="111" y="151"/>
                  <a:pt x="110" y="151"/>
                  <a:pt x="109" y="151"/>
                </a:cubicBezTo>
                <a:cubicBezTo>
                  <a:pt x="107" y="151"/>
                  <a:pt x="105" y="152"/>
                  <a:pt x="103" y="153"/>
                </a:cubicBezTo>
                <a:cubicBezTo>
                  <a:pt x="100" y="153"/>
                  <a:pt x="96" y="153"/>
                  <a:pt x="95" y="154"/>
                </a:cubicBezTo>
                <a:cubicBezTo>
                  <a:pt x="95" y="154"/>
                  <a:pt x="94" y="154"/>
                  <a:pt x="94" y="154"/>
                </a:cubicBezTo>
                <a:cubicBezTo>
                  <a:pt x="92" y="154"/>
                  <a:pt x="90" y="154"/>
                  <a:pt x="88" y="154"/>
                </a:cubicBezTo>
                <a:cubicBezTo>
                  <a:pt x="87" y="155"/>
                  <a:pt x="86" y="155"/>
                  <a:pt x="85" y="155"/>
                </a:cubicBezTo>
                <a:cubicBezTo>
                  <a:pt x="83" y="157"/>
                  <a:pt x="83" y="155"/>
                  <a:pt x="83" y="156"/>
                </a:cubicBezTo>
                <a:cubicBezTo>
                  <a:pt x="82" y="156"/>
                  <a:pt x="82" y="156"/>
                  <a:pt x="81" y="156"/>
                </a:cubicBezTo>
                <a:cubicBezTo>
                  <a:pt x="80" y="156"/>
                  <a:pt x="80" y="156"/>
                  <a:pt x="79" y="157"/>
                </a:cubicBezTo>
                <a:cubicBezTo>
                  <a:pt x="77" y="157"/>
                  <a:pt x="76" y="157"/>
                  <a:pt x="75" y="158"/>
                </a:cubicBezTo>
                <a:cubicBezTo>
                  <a:pt x="74" y="158"/>
                  <a:pt x="74" y="157"/>
                  <a:pt x="74" y="157"/>
                </a:cubicBezTo>
                <a:cubicBezTo>
                  <a:pt x="74" y="157"/>
                  <a:pt x="74" y="158"/>
                  <a:pt x="73" y="158"/>
                </a:cubicBezTo>
                <a:cubicBezTo>
                  <a:pt x="73" y="158"/>
                  <a:pt x="73" y="158"/>
                  <a:pt x="72" y="158"/>
                </a:cubicBezTo>
                <a:cubicBezTo>
                  <a:pt x="68" y="158"/>
                  <a:pt x="65" y="158"/>
                  <a:pt x="62" y="160"/>
                </a:cubicBezTo>
                <a:cubicBezTo>
                  <a:pt x="60" y="160"/>
                  <a:pt x="57" y="158"/>
                  <a:pt x="55" y="159"/>
                </a:cubicBezTo>
                <a:cubicBezTo>
                  <a:pt x="55" y="162"/>
                  <a:pt x="57" y="162"/>
                  <a:pt x="58" y="164"/>
                </a:cubicBezTo>
                <a:cubicBezTo>
                  <a:pt x="60" y="164"/>
                  <a:pt x="61" y="163"/>
                  <a:pt x="61" y="163"/>
                </a:cubicBezTo>
                <a:cubicBezTo>
                  <a:pt x="62" y="162"/>
                  <a:pt x="62" y="163"/>
                  <a:pt x="62" y="163"/>
                </a:cubicBezTo>
                <a:cubicBezTo>
                  <a:pt x="63" y="163"/>
                  <a:pt x="64" y="162"/>
                  <a:pt x="66" y="161"/>
                </a:cubicBezTo>
                <a:cubicBezTo>
                  <a:pt x="67" y="162"/>
                  <a:pt x="69" y="163"/>
                  <a:pt x="71" y="164"/>
                </a:cubicBezTo>
                <a:cubicBezTo>
                  <a:pt x="72" y="162"/>
                  <a:pt x="73" y="160"/>
                  <a:pt x="76" y="160"/>
                </a:cubicBezTo>
                <a:cubicBezTo>
                  <a:pt x="77" y="160"/>
                  <a:pt x="77" y="160"/>
                  <a:pt x="78" y="160"/>
                </a:cubicBezTo>
                <a:cubicBezTo>
                  <a:pt x="78" y="163"/>
                  <a:pt x="78" y="160"/>
                  <a:pt x="78" y="160"/>
                </a:cubicBezTo>
                <a:cubicBezTo>
                  <a:pt x="78" y="160"/>
                  <a:pt x="79" y="160"/>
                  <a:pt x="79" y="160"/>
                </a:cubicBezTo>
                <a:cubicBezTo>
                  <a:pt x="79" y="160"/>
                  <a:pt x="80" y="160"/>
                  <a:pt x="80" y="160"/>
                </a:cubicBezTo>
                <a:cubicBezTo>
                  <a:pt x="80" y="160"/>
                  <a:pt x="81" y="160"/>
                  <a:pt x="80" y="160"/>
                </a:cubicBezTo>
                <a:cubicBezTo>
                  <a:pt x="80" y="159"/>
                  <a:pt x="81" y="159"/>
                  <a:pt x="81" y="159"/>
                </a:cubicBezTo>
                <a:cubicBezTo>
                  <a:pt x="83" y="159"/>
                  <a:pt x="85" y="157"/>
                  <a:pt x="86" y="159"/>
                </a:cubicBezTo>
                <a:cubicBezTo>
                  <a:pt x="87" y="159"/>
                  <a:pt x="86" y="157"/>
                  <a:pt x="88" y="158"/>
                </a:cubicBezTo>
                <a:cubicBezTo>
                  <a:pt x="90" y="158"/>
                  <a:pt x="90" y="160"/>
                  <a:pt x="92" y="159"/>
                </a:cubicBezTo>
                <a:cubicBezTo>
                  <a:pt x="95" y="159"/>
                  <a:pt x="94" y="156"/>
                  <a:pt x="97" y="157"/>
                </a:cubicBezTo>
                <a:cubicBezTo>
                  <a:pt x="98" y="156"/>
                  <a:pt x="99" y="157"/>
                  <a:pt x="101" y="157"/>
                </a:cubicBezTo>
                <a:cubicBezTo>
                  <a:pt x="102" y="155"/>
                  <a:pt x="104" y="156"/>
                  <a:pt x="106" y="155"/>
                </a:cubicBezTo>
                <a:cubicBezTo>
                  <a:pt x="106" y="155"/>
                  <a:pt x="105" y="155"/>
                  <a:pt x="106" y="155"/>
                </a:cubicBezTo>
                <a:cubicBezTo>
                  <a:pt x="106" y="154"/>
                  <a:pt x="110" y="155"/>
                  <a:pt x="110" y="155"/>
                </a:cubicBezTo>
                <a:cubicBezTo>
                  <a:pt x="110" y="155"/>
                  <a:pt x="110" y="154"/>
                  <a:pt x="110" y="154"/>
                </a:cubicBezTo>
                <a:cubicBezTo>
                  <a:pt x="112" y="154"/>
                  <a:pt x="114" y="154"/>
                  <a:pt x="116" y="154"/>
                </a:cubicBezTo>
                <a:cubicBezTo>
                  <a:pt x="117" y="154"/>
                  <a:pt x="120" y="152"/>
                  <a:pt x="120" y="153"/>
                </a:cubicBezTo>
                <a:cubicBezTo>
                  <a:pt x="121" y="160"/>
                  <a:pt x="121" y="167"/>
                  <a:pt x="121" y="174"/>
                </a:cubicBezTo>
                <a:cubicBezTo>
                  <a:pt x="121" y="175"/>
                  <a:pt x="121" y="176"/>
                  <a:pt x="121" y="177"/>
                </a:cubicBezTo>
                <a:cubicBezTo>
                  <a:pt x="121" y="179"/>
                  <a:pt x="121" y="180"/>
                  <a:pt x="121" y="182"/>
                </a:cubicBezTo>
                <a:cubicBezTo>
                  <a:pt x="120" y="196"/>
                  <a:pt x="121" y="212"/>
                  <a:pt x="121" y="228"/>
                </a:cubicBezTo>
                <a:cubicBezTo>
                  <a:pt x="117" y="228"/>
                  <a:pt x="113" y="229"/>
                  <a:pt x="108" y="229"/>
                </a:cubicBezTo>
                <a:cubicBezTo>
                  <a:pt x="106" y="228"/>
                  <a:pt x="107" y="224"/>
                  <a:pt x="103" y="225"/>
                </a:cubicBezTo>
                <a:cubicBezTo>
                  <a:pt x="100" y="226"/>
                  <a:pt x="103" y="230"/>
                  <a:pt x="102" y="231"/>
                </a:cubicBezTo>
                <a:cubicBezTo>
                  <a:pt x="100" y="232"/>
                  <a:pt x="100" y="232"/>
                  <a:pt x="99" y="233"/>
                </a:cubicBezTo>
                <a:cubicBezTo>
                  <a:pt x="99" y="233"/>
                  <a:pt x="99" y="232"/>
                  <a:pt x="98" y="233"/>
                </a:cubicBezTo>
                <a:cubicBezTo>
                  <a:pt x="98" y="233"/>
                  <a:pt x="98" y="233"/>
                  <a:pt x="98" y="233"/>
                </a:cubicBezTo>
                <a:cubicBezTo>
                  <a:pt x="97" y="233"/>
                  <a:pt x="96" y="233"/>
                  <a:pt x="95" y="233"/>
                </a:cubicBezTo>
                <a:cubicBezTo>
                  <a:pt x="94" y="233"/>
                  <a:pt x="95" y="235"/>
                  <a:pt x="94" y="235"/>
                </a:cubicBezTo>
                <a:cubicBezTo>
                  <a:pt x="95" y="235"/>
                  <a:pt x="94" y="237"/>
                  <a:pt x="96" y="237"/>
                </a:cubicBezTo>
                <a:cubicBezTo>
                  <a:pt x="96" y="238"/>
                  <a:pt x="99" y="237"/>
                  <a:pt x="100" y="238"/>
                </a:cubicBezTo>
                <a:cubicBezTo>
                  <a:pt x="100" y="238"/>
                  <a:pt x="100" y="238"/>
                  <a:pt x="101" y="239"/>
                </a:cubicBezTo>
                <a:cubicBezTo>
                  <a:pt x="102" y="239"/>
                  <a:pt x="104" y="239"/>
                  <a:pt x="106" y="240"/>
                </a:cubicBezTo>
                <a:cubicBezTo>
                  <a:pt x="106" y="241"/>
                  <a:pt x="106" y="242"/>
                  <a:pt x="108" y="242"/>
                </a:cubicBezTo>
                <a:cubicBezTo>
                  <a:pt x="108" y="243"/>
                  <a:pt x="109" y="244"/>
                  <a:pt x="110" y="246"/>
                </a:cubicBezTo>
                <a:cubicBezTo>
                  <a:pt x="110" y="247"/>
                  <a:pt x="111" y="247"/>
                  <a:pt x="111" y="247"/>
                </a:cubicBezTo>
                <a:cubicBezTo>
                  <a:pt x="111" y="248"/>
                  <a:pt x="111" y="248"/>
                  <a:pt x="112" y="248"/>
                </a:cubicBezTo>
                <a:cubicBezTo>
                  <a:pt x="112" y="248"/>
                  <a:pt x="111" y="249"/>
                  <a:pt x="112" y="249"/>
                </a:cubicBezTo>
                <a:cubicBezTo>
                  <a:pt x="112" y="250"/>
                  <a:pt x="112" y="250"/>
                  <a:pt x="113" y="250"/>
                </a:cubicBezTo>
                <a:cubicBezTo>
                  <a:pt x="113" y="251"/>
                  <a:pt x="114" y="253"/>
                  <a:pt x="115" y="254"/>
                </a:cubicBezTo>
                <a:cubicBezTo>
                  <a:pt x="116" y="256"/>
                  <a:pt x="117" y="257"/>
                  <a:pt x="118" y="259"/>
                </a:cubicBezTo>
                <a:cubicBezTo>
                  <a:pt x="118" y="260"/>
                  <a:pt x="118" y="262"/>
                  <a:pt x="119" y="263"/>
                </a:cubicBezTo>
                <a:cubicBezTo>
                  <a:pt x="120" y="265"/>
                  <a:pt x="121" y="266"/>
                  <a:pt x="122" y="266"/>
                </a:cubicBezTo>
                <a:cubicBezTo>
                  <a:pt x="123" y="266"/>
                  <a:pt x="123" y="266"/>
                  <a:pt x="124" y="266"/>
                </a:cubicBezTo>
                <a:cubicBezTo>
                  <a:pt x="124" y="265"/>
                  <a:pt x="125" y="265"/>
                  <a:pt x="126" y="265"/>
                </a:cubicBezTo>
                <a:cubicBezTo>
                  <a:pt x="126" y="265"/>
                  <a:pt x="126" y="265"/>
                  <a:pt x="126" y="265"/>
                </a:cubicBezTo>
                <a:cubicBezTo>
                  <a:pt x="129" y="263"/>
                  <a:pt x="130" y="262"/>
                  <a:pt x="131" y="259"/>
                </a:cubicBezTo>
                <a:cubicBezTo>
                  <a:pt x="132" y="259"/>
                  <a:pt x="134" y="259"/>
                  <a:pt x="134" y="258"/>
                </a:cubicBezTo>
                <a:cubicBezTo>
                  <a:pt x="135" y="255"/>
                  <a:pt x="136" y="252"/>
                  <a:pt x="138" y="248"/>
                </a:cubicBezTo>
                <a:cubicBezTo>
                  <a:pt x="138" y="248"/>
                  <a:pt x="138" y="248"/>
                  <a:pt x="139" y="247"/>
                </a:cubicBezTo>
                <a:cubicBezTo>
                  <a:pt x="139" y="247"/>
                  <a:pt x="139" y="246"/>
                  <a:pt x="139" y="246"/>
                </a:cubicBezTo>
                <a:cubicBezTo>
                  <a:pt x="139" y="245"/>
                  <a:pt x="139" y="244"/>
                  <a:pt x="140" y="243"/>
                </a:cubicBezTo>
                <a:cubicBezTo>
                  <a:pt x="140" y="243"/>
                  <a:pt x="140" y="243"/>
                  <a:pt x="140" y="242"/>
                </a:cubicBezTo>
                <a:cubicBezTo>
                  <a:pt x="141" y="241"/>
                  <a:pt x="141" y="240"/>
                  <a:pt x="142" y="239"/>
                </a:cubicBezTo>
                <a:cubicBezTo>
                  <a:pt x="142" y="239"/>
                  <a:pt x="142" y="238"/>
                  <a:pt x="142" y="237"/>
                </a:cubicBezTo>
                <a:cubicBezTo>
                  <a:pt x="142" y="236"/>
                  <a:pt x="143" y="233"/>
                  <a:pt x="143" y="233"/>
                </a:cubicBezTo>
                <a:cubicBezTo>
                  <a:pt x="143" y="232"/>
                  <a:pt x="143" y="232"/>
                  <a:pt x="143" y="231"/>
                </a:cubicBezTo>
                <a:cubicBezTo>
                  <a:pt x="144" y="230"/>
                  <a:pt x="145" y="230"/>
                  <a:pt x="146" y="230"/>
                </a:cubicBezTo>
                <a:cubicBezTo>
                  <a:pt x="146" y="229"/>
                  <a:pt x="146" y="229"/>
                  <a:pt x="147" y="229"/>
                </a:cubicBezTo>
                <a:cubicBezTo>
                  <a:pt x="147" y="224"/>
                  <a:pt x="147" y="224"/>
                  <a:pt x="147" y="224"/>
                </a:cubicBezTo>
                <a:cubicBezTo>
                  <a:pt x="148" y="224"/>
                  <a:pt x="149" y="223"/>
                  <a:pt x="149" y="222"/>
                </a:cubicBezTo>
                <a:cubicBezTo>
                  <a:pt x="149" y="221"/>
                  <a:pt x="150" y="219"/>
                  <a:pt x="150" y="218"/>
                </a:cubicBezTo>
                <a:cubicBezTo>
                  <a:pt x="151" y="218"/>
                  <a:pt x="151" y="218"/>
                  <a:pt x="151" y="217"/>
                </a:cubicBezTo>
                <a:cubicBezTo>
                  <a:pt x="152" y="215"/>
                  <a:pt x="154" y="212"/>
                  <a:pt x="151" y="209"/>
                </a:cubicBezTo>
                <a:cubicBezTo>
                  <a:pt x="147" y="209"/>
                  <a:pt x="147" y="213"/>
                  <a:pt x="144" y="214"/>
                </a:cubicBezTo>
                <a:cubicBezTo>
                  <a:pt x="144" y="217"/>
                  <a:pt x="144" y="219"/>
                  <a:pt x="143" y="220"/>
                </a:cubicBezTo>
                <a:cubicBezTo>
                  <a:pt x="143" y="221"/>
                  <a:pt x="142" y="221"/>
                  <a:pt x="142" y="222"/>
                </a:cubicBezTo>
                <a:cubicBezTo>
                  <a:pt x="142" y="222"/>
                  <a:pt x="142" y="222"/>
                  <a:pt x="142" y="222"/>
                </a:cubicBezTo>
                <a:cubicBezTo>
                  <a:pt x="141" y="223"/>
                  <a:pt x="142" y="224"/>
                  <a:pt x="141" y="225"/>
                </a:cubicBezTo>
                <a:cubicBezTo>
                  <a:pt x="138" y="226"/>
                  <a:pt x="136" y="226"/>
                  <a:pt x="133" y="226"/>
                </a:cubicBezTo>
                <a:cubicBezTo>
                  <a:pt x="131" y="226"/>
                  <a:pt x="129" y="228"/>
                  <a:pt x="126" y="227"/>
                </a:cubicBezTo>
                <a:cubicBezTo>
                  <a:pt x="125" y="221"/>
                  <a:pt x="126" y="214"/>
                  <a:pt x="126" y="208"/>
                </a:cubicBezTo>
                <a:cubicBezTo>
                  <a:pt x="126" y="207"/>
                  <a:pt x="126" y="207"/>
                  <a:pt x="126" y="206"/>
                </a:cubicBezTo>
                <a:cubicBezTo>
                  <a:pt x="126" y="206"/>
                  <a:pt x="126" y="206"/>
                  <a:pt x="126" y="206"/>
                </a:cubicBezTo>
                <a:cubicBezTo>
                  <a:pt x="126" y="205"/>
                  <a:pt x="126" y="204"/>
                  <a:pt x="126" y="204"/>
                </a:cubicBezTo>
                <a:cubicBezTo>
                  <a:pt x="126" y="202"/>
                  <a:pt x="126" y="199"/>
                  <a:pt x="126" y="198"/>
                </a:cubicBezTo>
                <a:cubicBezTo>
                  <a:pt x="126" y="196"/>
                  <a:pt x="126" y="195"/>
                  <a:pt x="126" y="193"/>
                </a:cubicBezTo>
                <a:cubicBezTo>
                  <a:pt x="126" y="192"/>
                  <a:pt x="126" y="192"/>
                  <a:pt x="126" y="192"/>
                </a:cubicBezTo>
                <a:cubicBezTo>
                  <a:pt x="126" y="191"/>
                  <a:pt x="126" y="190"/>
                  <a:pt x="126" y="189"/>
                </a:cubicBezTo>
                <a:cubicBezTo>
                  <a:pt x="127" y="175"/>
                  <a:pt x="125" y="165"/>
                  <a:pt x="126" y="152"/>
                </a:cubicBezTo>
                <a:cubicBezTo>
                  <a:pt x="127" y="153"/>
                  <a:pt x="129" y="151"/>
                  <a:pt x="130" y="151"/>
                </a:cubicBezTo>
                <a:cubicBezTo>
                  <a:pt x="130" y="151"/>
                  <a:pt x="131" y="151"/>
                  <a:pt x="131" y="151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2" y="150"/>
                  <a:pt x="133" y="151"/>
                  <a:pt x="133" y="151"/>
                </a:cubicBezTo>
                <a:cubicBezTo>
                  <a:pt x="135" y="151"/>
                  <a:pt x="137" y="149"/>
                  <a:pt x="138" y="151"/>
                </a:cubicBezTo>
                <a:cubicBezTo>
                  <a:pt x="139" y="151"/>
                  <a:pt x="139" y="150"/>
                  <a:pt x="139" y="150"/>
                </a:cubicBezTo>
                <a:cubicBezTo>
                  <a:pt x="142" y="150"/>
                  <a:pt x="143" y="149"/>
                  <a:pt x="146" y="149"/>
                </a:cubicBezTo>
                <a:cubicBezTo>
                  <a:pt x="148" y="149"/>
                  <a:pt x="149" y="149"/>
                  <a:pt x="151" y="148"/>
                </a:cubicBezTo>
                <a:cubicBezTo>
                  <a:pt x="152" y="148"/>
                  <a:pt x="152" y="148"/>
                  <a:pt x="153" y="148"/>
                </a:cubicBezTo>
                <a:cubicBezTo>
                  <a:pt x="154" y="148"/>
                  <a:pt x="156" y="148"/>
                  <a:pt x="157" y="148"/>
                </a:cubicBezTo>
                <a:cubicBezTo>
                  <a:pt x="157" y="148"/>
                  <a:pt x="157" y="147"/>
                  <a:pt x="157" y="147"/>
                </a:cubicBezTo>
                <a:cubicBezTo>
                  <a:pt x="158" y="146"/>
                  <a:pt x="158" y="148"/>
                  <a:pt x="159" y="147"/>
                </a:cubicBezTo>
                <a:cubicBezTo>
                  <a:pt x="159" y="146"/>
                  <a:pt x="161" y="147"/>
                  <a:pt x="161" y="147"/>
                </a:cubicBezTo>
                <a:cubicBezTo>
                  <a:pt x="161" y="147"/>
                  <a:pt x="161" y="147"/>
                  <a:pt x="161" y="147"/>
                </a:cubicBezTo>
                <a:cubicBezTo>
                  <a:pt x="162" y="147"/>
                  <a:pt x="163" y="147"/>
                  <a:pt x="163" y="147"/>
                </a:cubicBezTo>
                <a:cubicBezTo>
                  <a:pt x="163" y="147"/>
                  <a:pt x="163" y="147"/>
                  <a:pt x="163" y="147"/>
                </a:cubicBezTo>
                <a:cubicBezTo>
                  <a:pt x="164" y="147"/>
                  <a:pt x="165" y="147"/>
                  <a:pt x="166" y="147"/>
                </a:cubicBezTo>
                <a:cubicBezTo>
                  <a:pt x="167" y="147"/>
                  <a:pt x="167" y="146"/>
                  <a:pt x="167" y="146"/>
                </a:cubicBezTo>
                <a:cubicBezTo>
                  <a:pt x="169" y="146"/>
                  <a:pt x="169" y="146"/>
                  <a:pt x="169" y="146"/>
                </a:cubicBezTo>
                <a:cubicBezTo>
                  <a:pt x="170" y="146"/>
                  <a:pt x="171" y="146"/>
                  <a:pt x="171" y="146"/>
                </a:cubicBezTo>
                <a:cubicBezTo>
                  <a:pt x="173" y="145"/>
                  <a:pt x="176" y="145"/>
                  <a:pt x="178" y="145"/>
                </a:cubicBezTo>
                <a:cubicBezTo>
                  <a:pt x="180" y="144"/>
                  <a:pt x="182" y="145"/>
                  <a:pt x="184" y="145"/>
                </a:cubicBezTo>
                <a:cubicBezTo>
                  <a:pt x="185" y="145"/>
                  <a:pt x="185" y="144"/>
                  <a:pt x="185" y="144"/>
                </a:cubicBezTo>
                <a:cubicBezTo>
                  <a:pt x="186" y="144"/>
                  <a:pt x="186" y="144"/>
                  <a:pt x="187" y="144"/>
                </a:cubicBezTo>
                <a:cubicBezTo>
                  <a:pt x="188" y="144"/>
                  <a:pt x="189" y="144"/>
                  <a:pt x="190" y="143"/>
                </a:cubicBezTo>
                <a:cubicBezTo>
                  <a:pt x="192" y="143"/>
                  <a:pt x="196" y="144"/>
                  <a:pt x="197" y="142"/>
                </a:cubicBezTo>
                <a:cubicBezTo>
                  <a:pt x="198" y="142"/>
                  <a:pt x="198" y="143"/>
                  <a:pt x="198" y="143"/>
                </a:cubicBezTo>
                <a:cubicBezTo>
                  <a:pt x="201" y="143"/>
                  <a:pt x="204" y="142"/>
                  <a:pt x="206" y="142"/>
                </a:cubicBezTo>
                <a:cubicBezTo>
                  <a:pt x="207" y="142"/>
                  <a:pt x="208" y="142"/>
                  <a:pt x="208" y="142"/>
                </a:cubicBezTo>
                <a:cubicBezTo>
                  <a:pt x="211" y="141"/>
                  <a:pt x="213" y="141"/>
                  <a:pt x="216" y="141"/>
                </a:cubicBezTo>
                <a:cubicBezTo>
                  <a:pt x="220" y="140"/>
                  <a:pt x="225" y="140"/>
                  <a:pt x="228" y="140"/>
                </a:cubicBezTo>
                <a:cubicBezTo>
                  <a:pt x="229" y="140"/>
                  <a:pt x="231" y="140"/>
                  <a:pt x="233" y="140"/>
                </a:cubicBezTo>
                <a:cubicBezTo>
                  <a:pt x="234" y="140"/>
                  <a:pt x="235" y="140"/>
                  <a:pt x="236" y="140"/>
                </a:cubicBezTo>
                <a:cubicBezTo>
                  <a:pt x="236" y="140"/>
                  <a:pt x="236" y="140"/>
                  <a:pt x="236" y="140"/>
                </a:cubicBezTo>
                <a:cubicBezTo>
                  <a:pt x="240" y="140"/>
                  <a:pt x="246" y="140"/>
                  <a:pt x="248" y="139"/>
                </a:cubicBezTo>
                <a:cubicBezTo>
                  <a:pt x="250" y="139"/>
                  <a:pt x="252" y="139"/>
                  <a:pt x="253" y="139"/>
                </a:cubicBezTo>
                <a:cubicBezTo>
                  <a:pt x="254" y="139"/>
                  <a:pt x="254" y="139"/>
                  <a:pt x="254" y="139"/>
                </a:cubicBezTo>
                <a:cubicBezTo>
                  <a:pt x="255" y="138"/>
                  <a:pt x="255" y="139"/>
                  <a:pt x="255" y="139"/>
                </a:cubicBezTo>
                <a:cubicBezTo>
                  <a:pt x="256" y="139"/>
                  <a:pt x="256" y="139"/>
                  <a:pt x="256" y="139"/>
                </a:cubicBezTo>
                <a:cubicBezTo>
                  <a:pt x="257" y="138"/>
                  <a:pt x="257" y="139"/>
                  <a:pt x="258" y="139"/>
                </a:cubicBezTo>
                <a:cubicBezTo>
                  <a:pt x="260" y="138"/>
                  <a:pt x="262" y="138"/>
                  <a:pt x="264" y="138"/>
                </a:cubicBezTo>
                <a:cubicBezTo>
                  <a:pt x="266" y="138"/>
                  <a:pt x="267" y="139"/>
                  <a:pt x="269" y="139"/>
                </a:cubicBezTo>
                <a:cubicBezTo>
                  <a:pt x="270" y="139"/>
                  <a:pt x="271" y="138"/>
                  <a:pt x="272" y="138"/>
                </a:cubicBezTo>
                <a:cubicBezTo>
                  <a:pt x="275" y="138"/>
                  <a:pt x="278" y="138"/>
                  <a:pt x="280" y="137"/>
                </a:cubicBezTo>
                <a:cubicBezTo>
                  <a:pt x="282" y="137"/>
                  <a:pt x="283" y="138"/>
                  <a:pt x="285" y="137"/>
                </a:cubicBezTo>
                <a:cubicBezTo>
                  <a:pt x="285" y="137"/>
                  <a:pt x="285" y="137"/>
                  <a:pt x="286" y="137"/>
                </a:cubicBezTo>
                <a:cubicBezTo>
                  <a:pt x="286" y="137"/>
                  <a:pt x="287" y="137"/>
                  <a:pt x="287" y="137"/>
                </a:cubicBezTo>
                <a:cubicBezTo>
                  <a:pt x="287" y="138"/>
                  <a:pt x="288" y="137"/>
                  <a:pt x="288" y="137"/>
                </a:cubicBezTo>
                <a:cubicBezTo>
                  <a:pt x="289" y="137"/>
                  <a:pt x="291" y="137"/>
                  <a:pt x="292" y="137"/>
                </a:cubicBezTo>
                <a:cubicBezTo>
                  <a:pt x="293" y="137"/>
                  <a:pt x="295" y="137"/>
                  <a:pt x="296" y="137"/>
                </a:cubicBezTo>
                <a:cubicBezTo>
                  <a:pt x="297" y="137"/>
                  <a:pt x="299" y="136"/>
                  <a:pt x="300" y="137"/>
                </a:cubicBezTo>
                <a:cubicBezTo>
                  <a:pt x="299" y="139"/>
                  <a:pt x="299" y="142"/>
                  <a:pt x="298" y="143"/>
                </a:cubicBezTo>
                <a:cubicBezTo>
                  <a:pt x="298" y="144"/>
                  <a:pt x="297" y="144"/>
                  <a:pt x="297" y="144"/>
                </a:cubicBezTo>
                <a:cubicBezTo>
                  <a:pt x="297" y="144"/>
                  <a:pt x="297" y="146"/>
                  <a:pt x="297" y="146"/>
                </a:cubicBezTo>
                <a:cubicBezTo>
                  <a:pt x="297" y="147"/>
                  <a:pt x="296" y="146"/>
                  <a:pt x="296" y="147"/>
                </a:cubicBezTo>
                <a:cubicBezTo>
                  <a:pt x="296" y="147"/>
                  <a:pt x="296" y="148"/>
                  <a:pt x="296" y="148"/>
                </a:cubicBezTo>
                <a:cubicBezTo>
                  <a:pt x="295" y="149"/>
                  <a:pt x="295" y="149"/>
                  <a:pt x="295" y="149"/>
                </a:cubicBezTo>
                <a:cubicBezTo>
                  <a:pt x="294" y="149"/>
                  <a:pt x="294" y="150"/>
                  <a:pt x="294" y="151"/>
                </a:cubicBezTo>
                <a:cubicBezTo>
                  <a:pt x="294" y="151"/>
                  <a:pt x="294" y="150"/>
                  <a:pt x="293" y="151"/>
                </a:cubicBezTo>
                <a:cubicBezTo>
                  <a:pt x="293" y="151"/>
                  <a:pt x="294" y="151"/>
                  <a:pt x="293" y="152"/>
                </a:cubicBezTo>
                <a:cubicBezTo>
                  <a:pt x="293" y="152"/>
                  <a:pt x="292" y="152"/>
                  <a:pt x="292" y="153"/>
                </a:cubicBezTo>
                <a:cubicBezTo>
                  <a:pt x="292" y="154"/>
                  <a:pt x="291" y="155"/>
                  <a:pt x="291" y="155"/>
                </a:cubicBezTo>
                <a:cubicBezTo>
                  <a:pt x="291" y="156"/>
                  <a:pt x="291" y="156"/>
                  <a:pt x="291" y="157"/>
                </a:cubicBezTo>
                <a:cubicBezTo>
                  <a:pt x="290" y="157"/>
                  <a:pt x="290" y="157"/>
                  <a:pt x="290" y="158"/>
                </a:cubicBezTo>
                <a:cubicBezTo>
                  <a:pt x="289" y="158"/>
                  <a:pt x="289" y="160"/>
                  <a:pt x="289" y="160"/>
                </a:cubicBezTo>
                <a:cubicBezTo>
                  <a:pt x="288" y="161"/>
                  <a:pt x="288" y="161"/>
                  <a:pt x="287" y="161"/>
                </a:cubicBezTo>
                <a:cubicBezTo>
                  <a:pt x="287" y="161"/>
                  <a:pt x="287" y="162"/>
                  <a:pt x="287" y="163"/>
                </a:cubicBezTo>
                <a:cubicBezTo>
                  <a:pt x="286" y="163"/>
                  <a:pt x="286" y="164"/>
                  <a:pt x="285" y="165"/>
                </a:cubicBezTo>
                <a:cubicBezTo>
                  <a:pt x="285" y="165"/>
                  <a:pt x="285" y="166"/>
                  <a:pt x="285" y="166"/>
                </a:cubicBezTo>
                <a:cubicBezTo>
                  <a:pt x="284" y="166"/>
                  <a:pt x="284" y="167"/>
                  <a:pt x="284" y="167"/>
                </a:cubicBezTo>
                <a:cubicBezTo>
                  <a:pt x="283" y="169"/>
                  <a:pt x="282" y="170"/>
                  <a:pt x="281" y="172"/>
                </a:cubicBezTo>
                <a:cubicBezTo>
                  <a:pt x="281" y="172"/>
                  <a:pt x="280" y="172"/>
                  <a:pt x="280" y="172"/>
                </a:cubicBezTo>
                <a:cubicBezTo>
                  <a:pt x="280" y="172"/>
                  <a:pt x="280" y="173"/>
                  <a:pt x="280" y="173"/>
                </a:cubicBezTo>
                <a:cubicBezTo>
                  <a:pt x="280" y="173"/>
                  <a:pt x="279" y="174"/>
                  <a:pt x="279" y="174"/>
                </a:cubicBezTo>
                <a:cubicBezTo>
                  <a:pt x="279" y="174"/>
                  <a:pt x="279" y="175"/>
                  <a:pt x="279" y="175"/>
                </a:cubicBezTo>
                <a:cubicBezTo>
                  <a:pt x="278" y="175"/>
                  <a:pt x="278" y="176"/>
                  <a:pt x="278" y="176"/>
                </a:cubicBezTo>
                <a:cubicBezTo>
                  <a:pt x="277" y="178"/>
                  <a:pt x="276" y="180"/>
                  <a:pt x="275" y="181"/>
                </a:cubicBezTo>
                <a:cubicBezTo>
                  <a:pt x="275" y="181"/>
                  <a:pt x="274" y="181"/>
                  <a:pt x="274" y="181"/>
                </a:cubicBezTo>
                <a:cubicBezTo>
                  <a:pt x="274" y="181"/>
                  <a:pt x="274" y="182"/>
                  <a:pt x="274" y="182"/>
                </a:cubicBezTo>
                <a:cubicBezTo>
                  <a:pt x="274" y="183"/>
                  <a:pt x="273" y="183"/>
                  <a:pt x="273" y="183"/>
                </a:cubicBezTo>
                <a:cubicBezTo>
                  <a:pt x="273" y="184"/>
                  <a:pt x="273" y="184"/>
                  <a:pt x="273" y="184"/>
                </a:cubicBezTo>
                <a:cubicBezTo>
                  <a:pt x="272" y="185"/>
                  <a:pt x="272" y="185"/>
                  <a:pt x="272" y="186"/>
                </a:cubicBezTo>
                <a:cubicBezTo>
                  <a:pt x="271" y="186"/>
                  <a:pt x="272" y="187"/>
                  <a:pt x="272" y="187"/>
                </a:cubicBezTo>
                <a:cubicBezTo>
                  <a:pt x="272" y="187"/>
                  <a:pt x="271" y="188"/>
                  <a:pt x="271" y="188"/>
                </a:cubicBezTo>
                <a:cubicBezTo>
                  <a:pt x="270" y="189"/>
                  <a:pt x="270" y="190"/>
                  <a:pt x="269" y="191"/>
                </a:cubicBezTo>
                <a:cubicBezTo>
                  <a:pt x="269" y="191"/>
                  <a:pt x="268" y="191"/>
                  <a:pt x="268" y="192"/>
                </a:cubicBezTo>
                <a:cubicBezTo>
                  <a:pt x="268" y="192"/>
                  <a:pt x="268" y="193"/>
                  <a:pt x="268" y="193"/>
                </a:cubicBezTo>
                <a:cubicBezTo>
                  <a:pt x="267" y="194"/>
                  <a:pt x="267" y="195"/>
                  <a:pt x="266" y="196"/>
                </a:cubicBezTo>
                <a:cubicBezTo>
                  <a:pt x="266" y="196"/>
                  <a:pt x="266" y="197"/>
                  <a:pt x="266" y="197"/>
                </a:cubicBezTo>
                <a:cubicBezTo>
                  <a:pt x="266" y="197"/>
                  <a:pt x="265" y="198"/>
                  <a:pt x="265" y="198"/>
                </a:cubicBezTo>
                <a:cubicBezTo>
                  <a:pt x="265" y="198"/>
                  <a:pt x="265" y="199"/>
                  <a:pt x="264" y="199"/>
                </a:cubicBezTo>
                <a:cubicBezTo>
                  <a:pt x="264" y="200"/>
                  <a:pt x="264" y="200"/>
                  <a:pt x="263" y="200"/>
                </a:cubicBezTo>
                <a:cubicBezTo>
                  <a:pt x="263" y="201"/>
                  <a:pt x="263" y="201"/>
                  <a:pt x="263" y="201"/>
                </a:cubicBezTo>
                <a:cubicBezTo>
                  <a:pt x="262" y="202"/>
                  <a:pt x="262" y="203"/>
                  <a:pt x="261" y="204"/>
                </a:cubicBezTo>
                <a:cubicBezTo>
                  <a:pt x="261" y="204"/>
                  <a:pt x="260" y="204"/>
                  <a:pt x="260" y="205"/>
                </a:cubicBezTo>
                <a:cubicBezTo>
                  <a:pt x="260" y="205"/>
                  <a:pt x="260" y="206"/>
                  <a:pt x="260" y="206"/>
                </a:cubicBezTo>
                <a:cubicBezTo>
                  <a:pt x="260" y="206"/>
                  <a:pt x="259" y="207"/>
                  <a:pt x="259" y="207"/>
                </a:cubicBezTo>
                <a:cubicBezTo>
                  <a:pt x="259" y="208"/>
                  <a:pt x="259" y="208"/>
                  <a:pt x="258" y="208"/>
                </a:cubicBezTo>
                <a:cubicBezTo>
                  <a:pt x="258" y="209"/>
                  <a:pt x="258" y="209"/>
                  <a:pt x="257" y="210"/>
                </a:cubicBezTo>
                <a:cubicBezTo>
                  <a:pt x="257" y="210"/>
                  <a:pt x="257" y="212"/>
                  <a:pt x="256" y="212"/>
                </a:cubicBezTo>
                <a:cubicBezTo>
                  <a:pt x="256" y="213"/>
                  <a:pt x="255" y="213"/>
                  <a:pt x="255" y="213"/>
                </a:cubicBezTo>
                <a:cubicBezTo>
                  <a:pt x="255" y="214"/>
                  <a:pt x="255" y="214"/>
                  <a:pt x="255" y="215"/>
                </a:cubicBezTo>
                <a:cubicBezTo>
                  <a:pt x="255" y="215"/>
                  <a:pt x="254" y="215"/>
                  <a:pt x="254" y="216"/>
                </a:cubicBezTo>
                <a:cubicBezTo>
                  <a:pt x="253" y="216"/>
                  <a:pt x="253" y="217"/>
                  <a:pt x="253" y="217"/>
                </a:cubicBezTo>
                <a:cubicBezTo>
                  <a:pt x="253" y="218"/>
                  <a:pt x="252" y="218"/>
                  <a:pt x="252" y="219"/>
                </a:cubicBezTo>
                <a:cubicBezTo>
                  <a:pt x="252" y="219"/>
                  <a:pt x="252" y="219"/>
                  <a:pt x="251" y="219"/>
                </a:cubicBezTo>
                <a:cubicBezTo>
                  <a:pt x="251" y="221"/>
                  <a:pt x="250" y="222"/>
                  <a:pt x="250" y="222"/>
                </a:cubicBezTo>
                <a:cubicBezTo>
                  <a:pt x="250" y="222"/>
                  <a:pt x="250" y="223"/>
                  <a:pt x="250" y="223"/>
                </a:cubicBezTo>
                <a:cubicBezTo>
                  <a:pt x="250" y="224"/>
                  <a:pt x="249" y="224"/>
                  <a:pt x="249" y="224"/>
                </a:cubicBezTo>
                <a:cubicBezTo>
                  <a:pt x="249" y="224"/>
                  <a:pt x="249" y="225"/>
                  <a:pt x="249" y="225"/>
                </a:cubicBezTo>
                <a:cubicBezTo>
                  <a:pt x="249" y="225"/>
                  <a:pt x="248" y="225"/>
                  <a:pt x="248" y="225"/>
                </a:cubicBezTo>
                <a:cubicBezTo>
                  <a:pt x="247" y="227"/>
                  <a:pt x="247" y="229"/>
                  <a:pt x="246" y="230"/>
                </a:cubicBezTo>
                <a:cubicBezTo>
                  <a:pt x="246" y="230"/>
                  <a:pt x="246" y="231"/>
                  <a:pt x="246" y="231"/>
                </a:cubicBezTo>
                <a:cubicBezTo>
                  <a:pt x="246" y="231"/>
                  <a:pt x="245" y="231"/>
                  <a:pt x="245" y="232"/>
                </a:cubicBezTo>
                <a:cubicBezTo>
                  <a:pt x="244" y="233"/>
                  <a:pt x="243" y="234"/>
                  <a:pt x="243" y="235"/>
                </a:cubicBezTo>
                <a:cubicBezTo>
                  <a:pt x="243" y="235"/>
                  <a:pt x="242" y="237"/>
                  <a:pt x="242" y="237"/>
                </a:cubicBezTo>
                <a:cubicBezTo>
                  <a:pt x="241" y="237"/>
                  <a:pt x="242" y="238"/>
                  <a:pt x="242" y="238"/>
                </a:cubicBezTo>
                <a:cubicBezTo>
                  <a:pt x="241" y="238"/>
                  <a:pt x="241" y="239"/>
                  <a:pt x="240" y="239"/>
                </a:cubicBezTo>
                <a:cubicBezTo>
                  <a:pt x="240" y="241"/>
                  <a:pt x="239" y="242"/>
                  <a:pt x="238" y="244"/>
                </a:cubicBezTo>
                <a:cubicBezTo>
                  <a:pt x="238" y="244"/>
                  <a:pt x="237" y="244"/>
                  <a:pt x="237" y="245"/>
                </a:cubicBezTo>
                <a:cubicBezTo>
                  <a:pt x="236" y="245"/>
                  <a:pt x="236" y="246"/>
                  <a:pt x="236" y="246"/>
                </a:cubicBezTo>
                <a:cubicBezTo>
                  <a:pt x="235" y="247"/>
                  <a:pt x="235" y="249"/>
                  <a:pt x="234" y="249"/>
                </a:cubicBezTo>
                <a:cubicBezTo>
                  <a:pt x="234" y="249"/>
                  <a:pt x="235" y="250"/>
                  <a:pt x="234" y="250"/>
                </a:cubicBezTo>
                <a:cubicBezTo>
                  <a:pt x="234" y="250"/>
                  <a:pt x="234" y="251"/>
                  <a:pt x="233" y="251"/>
                </a:cubicBezTo>
                <a:cubicBezTo>
                  <a:pt x="232" y="253"/>
                  <a:pt x="232" y="256"/>
                  <a:pt x="231" y="257"/>
                </a:cubicBezTo>
                <a:cubicBezTo>
                  <a:pt x="230" y="257"/>
                  <a:pt x="231" y="257"/>
                  <a:pt x="231" y="258"/>
                </a:cubicBezTo>
                <a:cubicBezTo>
                  <a:pt x="230" y="258"/>
                  <a:pt x="230" y="258"/>
                  <a:pt x="230" y="259"/>
                </a:cubicBezTo>
                <a:cubicBezTo>
                  <a:pt x="229" y="260"/>
                  <a:pt x="228" y="262"/>
                  <a:pt x="228" y="264"/>
                </a:cubicBezTo>
                <a:cubicBezTo>
                  <a:pt x="228" y="265"/>
                  <a:pt x="227" y="265"/>
                  <a:pt x="227" y="266"/>
                </a:cubicBezTo>
                <a:cubicBezTo>
                  <a:pt x="227" y="267"/>
                  <a:pt x="226" y="267"/>
                  <a:pt x="226" y="267"/>
                </a:cubicBezTo>
                <a:cubicBezTo>
                  <a:pt x="224" y="272"/>
                  <a:pt x="221" y="278"/>
                  <a:pt x="220" y="283"/>
                </a:cubicBezTo>
                <a:cubicBezTo>
                  <a:pt x="219" y="284"/>
                  <a:pt x="219" y="286"/>
                  <a:pt x="219" y="287"/>
                </a:cubicBezTo>
                <a:cubicBezTo>
                  <a:pt x="219" y="287"/>
                  <a:pt x="218" y="287"/>
                  <a:pt x="218" y="287"/>
                </a:cubicBezTo>
                <a:cubicBezTo>
                  <a:pt x="217" y="289"/>
                  <a:pt x="217" y="291"/>
                  <a:pt x="216" y="292"/>
                </a:cubicBezTo>
                <a:cubicBezTo>
                  <a:pt x="216" y="292"/>
                  <a:pt x="216" y="294"/>
                  <a:pt x="216" y="294"/>
                </a:cubicBezTo>
                <a:cubicBezTo>
                  <a:pt x="216" y="294"/>
                  <a:pt x="215" y="295"/>
                  <a:pt x="215" y="295"/>
                </a:cubicBezTo>
                <a:cubicBezTo>
                  <a:pt x="215" y="296"/>
                  <a:pt x="215" y="296"/>
                  <a:pt x="215" y="297"/>
                </a:cubicBezTo>
                <a:cubicBezTo>
                  <a:pt x="214" y="298"/>
                  <a:pt x="214" y="301"/>
                  <a:pt x="214" y="303"/>
                </a:cubicBezTo>
                <a:cubicBezTo>
                  <a:pt x="214" y="303"/>
                  <a:pt x="213" y="303"/>
                  <a:pt x="213" y="304"/>
                </a:cubicBezTo>
                <a:cubicBezTo>
                  <a:pt x="213" y="304"/>
                  <a:pt x="213" y="305"/>
                  <a:pt x="213" y="305"/>
                </a:cubicBezTo>
                <a:cubicBezTo>
                  <a:pt x="213" y="306"/>
                  <a:pt x="212" y="305"/>
                  <a:pt x="212" y="306"/>
                </a:cubicBezTo>
                <a:cubicBezTo>
                  <a:pt x="212" y="307"/>
                  <a:pt x="211" y="308"/>
                  <a:pt x="211" y="310"/>
                </a:cubicBezTo>
                <a:cubicBezTo>
                  <a:pt x="210" y="313"/>
                  <a:pt x="209" y="314"/>
                  <a:pt x="209" y="317"/>
                </a:cubicBezTo>
                <a:cubicBezTo>
                  <a:pt x="208" y="319"/>
                  <a:pt x="208" y="322"/>
                  <a:pt x="207" y="323"/>
                </a:cubicBezTo>
                <a:cubicBezTo>
                  <a:pt x="207" y="323"/>
                  <a:pt x="206" y="324"/>
                  <a:pt x="206" y="325"/>
                </a:cubicBezTo>
                <a:cubicBezTo>
                  <a:pt x="206" y="326"/>
                  <a:pt x="204" y="328"/>
                  <a:pt x="204" y="330"/>
                </a:cubicBezTo>
                <a:cubicBezTo>
                  <a:pt x="204" y="330"/>
                  <a:pt x="203" y="330"/>
                  <a:pt x="202" y="331"/>
                </a:cubicBezTo>
                <a:cubicBezTo>
                  <a:pt x="201" y="332"/>
                  <a:pt x="201" y="334"/>
                  <a:pt x="201" y="335"/>
                </a:cubicBezTo>
                <a:cubicBezTo>
                  <a:pt x="201" y="335"/>
                  <a:pt x="200" y="336"/>
                  <a:pt x="200" y="336"/>
                </a:cubicBezTo>
                <a:cubicBezTo>
                  <a:pt x="200" y="337"/>
                  <a:pt x="199" y="338"/>
                  <a:pt x="199" y="338"/>
                </a:cubicBezTo>
                <a:cubicBezTo>
                  <a:pt x="199" y="339"/>
                  <a:pt x="201" y="339"/>
                  <a:pt x="201" y="340"/>
                </a:cubicBezTo>
                <a:cubicBezTo>
                  <a:pt x="204" y="340"/>
                  <a:pt x="204" y="336"/>
                  <a:pt x="205" y="334"/>
                </a:cubicBezTo>
                <a:cubicBezTo>
                  <a:pt x="205" y="334"/>
                  <a:pt x="206" y="333"/>
                  <a:pt x="206" y="333"/>
                </a:cubicBezTo>
                <a:cubicBezTo>
                  <a:pt x="206" y="332"/>
                  <a:pt x="206" y="331"/>
                  <a:pt x="207" y="331"/>
                </a:cubicBezTo>
                <a:cubicBezTo>
                  <a:pt x="207" y="331"/>
                  <a:pt x="207" y="331"/>
                  <a:pt x="207" y="330"/>
                </a:cubicBezTo>
                <a:cubicBezTo>
                  <a:pt x="207" y="330"/>
                  <a:pt x="207" y="330"/>
                  <a:pt x="208" y="329"/>
                </a:cubicBezTo>
                <a:cubicBezTo>
                  <a:pt x="208" y="329"/>
                  <a:pt x="209" y="329"/>
                  <a:pt x="209" y="329"/>
                </a:cubicBezTo>
                <a:cubicBezTo>
                  <a:pt x="209" y="329"/>
                  <a:pt x="209" y="328"/>
                  <a:pt x="209" y="328"/>
                </a:cubicBezTo>
                <a:cubicBezTo>
                  <a:pt x="210" y="326"/>
                  <a:pt x="210" y="324"/>
                  <a:pt x="211" y="323"/>
                </a:cubicBezTo>
                <a:cubicBezTo>
                  <a:pt x="211" y="322"/>
                  <a:pt x="211" y="321"/>
                  <a:pt x="212" y="320"/>
                </a:cubicBezTo>
                <a:cubicBezTo>
                  <a:pt x="212" y="320"/>
                  <a:pt x="212" y="320"/>
                  <a:pt x="212" y="320"/>
                </a:cubicBezTo>
                <a:cubicBezTo>
                  <a:pt x="212" y="320"/>
                  <a:pt x="212" y="318"/>
                  <a:pt x="213" y="318"/>
                </a:cubicBezTo>
                <a:cubicBezTo>
                  <a:pt x="213" y="318"/>
                  <a:pt x="213" y="317"/>
                  <a:pt x="213" y="316"/>
                </a:cubicBezTo>
                <a:cubicBezTo>
                  <a:pt x="213" y="315"/>
                  <a:pt x="214" y="313"/>
                  <a:pt x="215" y="312"/>
                </a:cubicBezTo>
                <a:cubicBezTo>
                  <a:pt x="215" y="311"/>
                  <a:pt x="215" y="309"/>
                  <a:pt x="217" y="307"/>
                </a:cubicBezTo>
                <a:cubicBezTo>
                  <a:pt x="217" y="305"/>
                  <a:pt x="218" y="302"/>
                  <a:pt x="219" y="300"/>
                </a:cubicBezTo>
                <a:cubicBezTo>
                  <a:pt x="220" y="297"/>
                  <a:pt x="221" y="293"/>
                  <a:pt x="222" y="291"/>
                </a:cubicBezTo>
                <a:cubicBezTo>
                  <a:pt x="223" y="290"/>
                  <a:pt x="222" y="289"/>
                  <a:pt x="223" y="287"/>
                </a:cubicBezTo>
                <a:cubicBezTo>
                  <a:pt x="223" y="287"/>
                  <a:pt x="223" y="287"/>
                  <a:pt x="224" y="287"/>
                </a:cubicBezTo>
                <a:cubicBezTo>
                  <a:pt x="224" y="286"/>
                  <a:pt x="224" y="285"/>
                  <a:pt x="224" y="285"/>
                </a:cubicBezTo>
                <a:cubicBezTo>
                  <a:pt x="225" y="284"/>
                  <a:pt x="225" y="281"/>
                  <a:pt x="225" y="280"/>
                </a:cubicBezTo>
                <a:cubicBezTo>
                  <a:pt x="225" y="280"/>
                  <a:pt x="226" y="280"/>
                  <a:pt x="226" y="279"/>
                </a:cubicBezTo>
                <a:cubicBezTo>
                  <a:pt x="226" y="279"/>
                  <a:pt x="227" y="278"/>
                  <a:pt x="227" y="277"/>
                </a:cubicBezTo>
                <a:cubicBezTo>
                  <a:pt x="227" y="277"/>
                  <a:pt x="227" y="277"/>
                  <a:pt x="227" y="277"/>
                </a:cubicBezTo>
                <a:cubicBezTo>
                  <a:pt x="228" y="275"/>
                  <a:pt x="228" y="274"/>
                  <a:pt x="228" y="273"/>
                </a:cubicBezTo>
                <a:cubicBezTo>
                  <a:pt x="228" y="272"/>
                  <a:pt x="229" y="272"/>
                  <a:pt x="230" y="271"/>
                </a:cubicBezTo>
                <a:cubicBezTo>
                  <a:pt x="230" y="270"/>
                  <a:pt x="231" y="268"/>
                  <a:pt x="231" y="268"/>
                </a:cubicBezTo>
                <a:cubicBezTo>
                  <a:pt x="231" y="268"/>
                  <a:pt x="232" y="267"/>
                  <a:pt x="232" y="266"/>
                </a:cubicBezTo>
                <a:cubicBezTo>
                  <a:pt x="232" y="266"/>
                  <a:pt x="232" y="266"/>
                  <a:pt x="232" y="266"/>
                </a:cubicBezTo>
                <a:cubicBezTo>
                  <a:pt x="233" y="265"/>
                  <a:pt x="233" y="263"/>
                  <a:pt x="233" y="263"/>
                </a:cubicBezTo>
                <a:cubicBezTo>
                  <a:pt x="234" y="260"/>
                  <a:pt x="235" y="257"/>
                  <a:pt x="236" y="255"/>
                </a:cubicBezTo>
                <a:cubicBezTo>
                  <a:pt x="237" y="254"/>
                  <a:pt x="237" y="254"/>
                  <a:pt x="238" y="253"/>
                </a:cubicBezTo>
                <a:cubicBezTo>
                  <a:pt x="238" y="253"/>
                  <a:pt x="238" y="251"/>
                  <a:pt x="238" y="251"/>
                </a:cubicBezTo>
                <a:cubicBezTo>
                  <a:pt x="238" y="250"/>
                  <a:pt x="239" y="251"/>
                  <a:pt x="239" y="251"/>
                </a:cubicBezTo>
                <a:cubicBezTo>
                  <a:pt x="240" y="248"/>
                  <a:pt x="241" y="247"/>
                  <a:pt x="242" y="245"/>
                </a:cubicBezTo>
                <a:cubicBezTo>
                  <a:pt x="243" y="244"/>
                  <a:pt x="244" y="241"/>
                  <a:pt x="245" y="241"/>
                </a:cubicBezTo>
                <a:cubicBezTo>
                  <a:pt x="245" y="240"/>
                  <a:pt x="246" y="240"/>
                  <a:pt x="246" y="239"/>
                </a:cubicBezTo>
                <a:cubicBezTo>
                  <a:pt x="246" y="239"/>
                  <a:pt x="246" y="238"/>
                  <a:pt x="246" y="238"/>
                </a:cubicBezTo>
                <a:cubicBezTo>
                  <a:pt x="247" y="236"/>
                  <a:pt x="249" y="234"/>
                  <a:pt x="249" y="233"/>
                </a:cubicBezTo>
                <a:cubicBezTo>
                  <a:pt x="249" y="232"/>
                  <a:pt x="250" y="232"/>
                  <a:pt x="250" y="231"/>
                </a:cubicBezTo>
                <a:cubicBezTo>
                  <a:pt x="250" y="231"/>
                  <a:pt x="251" y="230"/>
                  <a:pt x="251" y="230"/>
                </a:cubicBezTo>
                <a:cubicBezTo>
                  <a:pt x="251" y="229"/>
                  <a:pt x="252" y="229"/>
                  <a:pt x="252" y="229"/>
                </a:cubicBezTo>
                <a:cubicBezTo>
                  <a:pt x="252" y="229"/>
                  <a:pt x="252" y="228"/>
                  <a:pt x="252" y="228"/>
                </a:cubicBezTo>
                <a:cubicBezTo>
                  <a:pt x="252" y="227"/>
                  <a:pt x="253" y="227"/>
                  <a:pt x="253" y="227"/>
                </a:cubicBezTo>
                <a:cubicBezTo>
                  <a:pt x="253" y="226"/>
                  <a:pt x="253" y="226"/>
                  <a:pt x="254" y="225"/>
                </a:cubicBezTo>
                <a:cubicBezTo>
                  <a:pt x="254" y="225"/>
                  <a:pt x="254" y="225"/>
                  <a:pt x="254" y="225"/>
                </a:cubicBezTo>
                <a:cubicBezTo>
                  <a:pt x="254" y="225"/>
                  <a:pt x="254" y="224"/>
                  <a:pt x="254" y="224"/>
                </a:cubicBezTo>
                <a:cubicBezTo>
                  <a:pt x="254" y="224"/>
                  <a:pt x="255" y="224"/>
                  <a:pt x="255" y="224"/>
                </a:cubicBezTo>
                <a:cubicBezTo>
                  <a:pt x="255" y="224"/>
                  <a:pt x="255" y="222"/>
                  <a:pt x="255" y="222"/>
                </a:cubicBezTo>
                <a:cubicBezTo>
                  <a:pt x="255" y="222"/>
                  <a:pt x="256" y="221"/>
                  <a:pt x="256" y="221"/>
                </a:cubicBezTo>
                <a:cubicBezTo>
                  <a:pt x="256" y="220"/>
                  <a:pt x="257" y="220"/>
                  <a:pt x="257" y="219"/>
                </a:cubicBezTo>
                <a:cubicBezTo>
                  <a:pt x="258" y="219"/>
                  <a:pt x="258" y="218"/>
                  <a:pt x="258" y="217"/>
                </a:cubicBezTo>
                <a:cubicBezTo>
                  <a:pt x="258" y="217"/>
                  <a:pt x="258" y="217"/>
                  <a:pt x="258" y="217"/>
                </a:cubicBezTo>
                <a:cubicBezTo>
                  <a:pt x="259" y="216"/>
                  <a:pt x="259" y="216"/>
                  <a:pt x="259" y="216"/>
                </a:cubicBezTo>
                <a:cubicBezTo>
                  <a:pt x="260" y="215"/>
                  <a:pt x="260" y="214"/>
                  <a:pt x="261" y="214"/>
                </a:cubicBezTo>
                <a:cubicBezTo>
                  <a:pt x="261" y="214"/>
                  <a:pt x="261" y="213"/>
                  <a:pt x="261" y="213"/>
                </a:cubicBezTo>
                <a:cubicBezTo>
                  <a:pt x="261" y="213"/>
                  <a:pt x="261" y="213"/>
                  <a:pt x="261" y="213"/>
                </a:cubicBezTo>
                <a:cubicBezTo>
                  <a:pt x="262" y="213"/>
                  <a:pt x="261" y="211"/>
                  <a:pt x="262" y="211"/>
                </a:cubicBezTo>
                <a:cubicBezTo>
                  <a:pt x="262" y="211"/>
                  <a:pt x="262" y="210"/>
                  <a:pt x="263" y="210"/>
                </a:cubicBezTo>
                <a:cubicBezTo>
                  <a:pt x="263" y="209"/>
                  <a:pt x="264" y="209"/>
                  <a:pt x="264" y="208"/>
                </a:cubicBezTo>
                <a:cubicBezTo>
                  <a:pt x="264" y="207"/>
                  <a:pt x="265" y="207"/>
                  <a:pt x="265" y="207"/>
                </a:cubicBezTo>
                <a:cubicBezTo>
                  <a:pt x="265" y="207"/>
                  <a:pt x="265" y="206"/>
                  <a:pt x="265" y="206"/>
                </a:cubicBezTo>
                <a:cubicBezTo>
                  <a:pt x="265" y="206"/>
                  <a:pt x="266" y="206"/>
                  <a:pt x="266" y="206"/>
                </a:cubicBezTo>
                <a:cubicBezTo>
                  <a:pt x="266" y="206"/>
                  <a:pt x="266" y="204"/>
                  <a:pt x="266" y="204"/>
                </a:cubicBezTo>
                <a:cubicBezTo>
                  <a:pt x="267" y="204"/>
                  <a:pt x="267" y="203"/>
                  <a:pt x="267" y="202"/>
                </a:cubicBezTo>
                <a:cubicBezTo>
                  <a:pt x="268" y="202"/>
                  <a:pt x="268" y="201"/>
                  <a:pt x="268" y="201"/>
                </a:cubicBezTo>
                <a:cubicBezTo>
                  <a:pt x="269" y="200"/>
                  <a:pt x="269" y="200"/>
                  <a:pt x="269" y="200"/>
                </a:cubicBezTo>
                <a:cubicBezTo>
                  <a:pt x="269" y="199"/>
                  <a:pt x="270" y="199"/>
                  <a:pt x="271" y="198"/>
                </a:cubicBezTo>
                <a:cubicBezTo>
                  <a:pt x="271" y="197"/>
                  <a:pt x="271" y="197"/>
                  <a:pt x="271" y="196"/>
                </a:cubicBezTo>
                <a:cubicBezTo>
                  <a:pt x="271" y="196"/>
                  <a:pt x="272" y="196"/>
                  <a:pt x="272" y="196"/>
                </a:cubicBezTo>
                <a:cubicBezTo>
                  <a:pt x="272" y="196"/>
                  <a:pt x="272" y="195"/>
                  <a:pt x="272" y="195"/>
                </a:cubicBezTo>
                <a:cubicBezTo>
                  <a:pt x="272" y="195"/>
                  <a:pt x="272" y="195"/>
                  <a:pt x="272" y="195"/>
                </a:cubicBezTo>
                <a:cubicBezTo>
                  <a:pt x="272" y="195"/>
                  <a:pt x="273" y="193"/>
                  <a:pt x="273" y="193"/>
                </a:cubicBezTo>
                <a:cubicBezTo>
                  <a:pt x="273" y="193"/>
                  <a:pt x="273" y="193"/>
                  <a:pt x="274" y="192"/>
                </a:cubicBezTo>
                <a:cubicBezTo>
                  <a:pt x="274" y="192"/>
                  <a:pt x="274" y="191"/>
                  <a:pt x="274" y="191"/>
                </a:cubicBezTo>
                <a:cubicBezTo>
                  <a:pt x="274" y="191"/>
                  <a:pt x="274" y="191"/>
                  <a:pt x="274" y="191"/>
                </a:cubicBezTo>
                <a:cubicBezTo>
                  <a:pt x="275" y="191"/>
                  <a:pt x="275" y="190"/>
                  <a:pt x="275" y="189"/>
                </a:cubicBezTo>
                <a:cubicBezTo>
                  <a:pt x="275" y="189"/>
                  <a:pt x="276" y="188"/>
                  <a:pt x="276" y="188"/>
                </a:cubicBezTo>
                <a:cubicBezTo>
                  <a:pt x="276" y="187"/>
                  <a:pt x="277" y="187"/>
                  <a:pt x="277" y="186"/>
                </a:cubicBezTo>
                <a:cubicBezTo>
                  <a:pt x="277" y="186"/>
                  <a:pt x="278" y="185"/>
                  <a:pt x="278" y="184"/>
                </a:cubicBezTo>
                <a:cubicBezTo>
                  <a:pt x="278" y="184"/>
                  <a:pt x="278" y="184"/>
                  <a:pt x="278" y="184"/>
                </a:cubicBezTo>
                <a:cubicBezTo>
                  <a:pt x="279" y="182"/>
                  <a:pt x="280" y="181"/>
                  <a:pt x="281" y="180"/>
                </a:cubicBezTo>
                <a:cubicBezTo>
                  <a:pt x="282" y="178"/>
                  <a:pt x="282" y="177"/>
                  <a:pt x="283" y="176"/>
                </a:cubicBezTo>
                <a:cubicBezTo>
                  <a:pt x="284" y="175"/>
                  <a:pt x="284" y="174"/>
                  <a:pt x="285" y="174"/>
                </a:cubicBezTo>
                <a:cubicBezTo>
                  <a:pt x="285" y="172"/>
                  <a:pt x="286" y="172"/>
                  <a:pt x="286" y="171"/>
                </a:cubicBezTo>
                <a:cubicBezTo>
                  <a:pt x="287" y="170"/>
                  <a:pt x="287" y="171"/>
                  <a:pt x="287" y="170"/>
                </a:cubicBezTo>
                <a:cubicBezTo>
                  <a:pt x="288" y="170"/>
                  <a:pt x="288" y="169"/>
                  <a:pt x="288" y="168"/>
                </a:cubicBezTo>
                <a:cubicBezTo>
                  <a:pt x="288" y="168"/>
                  <a:pt x="289" y="168"/>
                  <a:pt x="289" y="167"/>
                </a:cubicBezTo>
                <a:cubicBezTo>
                  <a:pt x="289" y="167"/>
                  <a:pt x="289" y="166"/>
                  <a:pt x="290" y="165"/>
                </a:cubicBezTo>
                <a:cubicBezTo>
                  <a:pt x="290" y="164"/>
                  <a:pt x="291" y="164"/>
                  <a:pt x="291" y="164"/>
                </a:cubicBezTo>
                <a:cubicBezTo>
                  <a:pt x="292" y="163"/>
                  <a:pt x="292" y="162"/>
                  <a:pt x="292" y="161"/>
                </a:cubicBezTo>
                <a:cubicBezTo>
                  <a:pt x="294" y="161"/>
                  <a:pt x="294" y="158"/>
                  <a:pt x="295" y="157"/>
                </a:cubicBezTo>
                <a:cubicBezTo>
                  <a:pt x="295" y="157"/>
                  <a:pt x="295" y="156"/>
                  <a:pt x="296" y="156"/>
                </a:cubicBezTo>
                <a:cubicBezTo>
                  <a:pt x="296" y="155"/>
                  <a:pt x="296" y="154"/>
                  <a:pt x="297" y="153"/>
                </a:cubicBezTo>
                <a:cubicBezTo>
                  <a:pt x="297" y="152"/>
                  <a:pt x="298" y="152"/>
                  <a:pt x="298" y="152"/>
                </a:cubicBezTo>
                <a:cubicBezTo>
                  <a:pt x="298" y="150"/>
                  <a:pt x="299" y="150"/>
                  <a:pt x="299" y="149"/>
                </a:cubicBezTo>
                <a:cubicBezTo>
                  <a:pt x="300" y="148"/>
                  <a:pt x="301" y="147"/>
                  <a:pt x="301" y="146"/>
                </a:cubicBezTo>
                <a:cubicBezTo>
                  <a:pt x="301" y="146"/>
                  <a:pt x="302" y="145"/>
                  <a:pt x="302" y="145"/>
                </a:cubicBezTo>
                <a:cubicBezTo>
                  <a:pt x="303" y="144"/>
                  <a:pt x="303" y="143"/>
                  <a:pt x="303" y="142"/>
                </a:cubicBezTo>
                <a:cubicBezTo>
                  <a:pt x="303" y="142"/>
                  <a:pt x="304" y="142"/>
                  <a:pt x="304" y="141"/>
                </a:cubicBezTo>
                <a:cubicBezTo>
                  <a:pt x="304" y="140"/>
                  <a:pt x="304" y="140"/>
                  <a:pt x="305" y="140"/>
                </a:cubicBezTo>
                <a:cubicBezTo>
                  <a:pt x="305" y="142"/>
                  <a:pt x="307" y="143"/>
                  <a:pt x="308" y="143"/>
                </a:cubicBezTo>
                <a:cubicBezTo>
                  <a:pt x="309" y="146"/>
                  <a:pt x="310" y="148"/>
                  <a:pt x="310" y="152"/>
                </a:cubicBezTo>
                <a:cubicBezTo>
                  <a:pt x="312" y="154"/>
                  <a:pt x="313" y="155"/>
                  <a:pt x="313" y="158"/>
                </a:cubicBezTo>
                <a:cubicBezTo>
                  <a:pt x="314" y="159"/>
                  <a:pt x="316" y="160"/>
                  <a:pt x="316" y="161"/>
                </a:cubicBezTo>
                <a:cubicBezTo>
                  <a:pt x="317" y="162"/>
                  <a:pt x="317" y="162"/>
                  <a:pt x="317" y="163"/>
                </a:cubicBezTo>
                <a:cubicBezTo>
                  <a:pt x="317" y="163"/>
                  <a:pt x="317" y="163"/>
                  <a:pt x="317" y="163"/>
                </a:cubicBezTo>
                <a:cubicBezTo>
                  <a:pt x="318" y="163"/>
                  <a:pt x="317" y="164"/>
                  <a:pt x="317" y="164"/>
                </a:cubicBezTo>
                <a:cubicBezTo>
                  <a:pt x="318" y="164"/>
                  <a:pt x="318" y="164"/>
                  <a:pt x="319" y="165"/>
                </a:cubicBezTo>
                <a:cubicBezTo>
                  <a:pt x="319" y="165"/>
                  <a:pt x="319" y="166"/>
                  <a:pt x="319" y="167"/>
                </a:cubicBezTo>
                <a:cubicBezTo>
                  <a:pt x="320" y="168"/>
                  <a:pt x="320" y="169"/>
                  <a:pt x="321" y="169"/>
                </a:cubicBezTo>
                <a:cubicBezTo>
                  <a:pt x="321" y="169"/>
                  <a:pt x="321" y="170"/>
                  <a:pt x="321" y="170"/>
                </a:cubicBezTo>
                <a:cubicBezTo>
                  <a:pt x="321" y="170"/>
                  <a:pt x="321" y="170"/>
                  <a:pt x="321" y="170"/>
                </a:cubicBezTo>
                <a:cubicBezTo>
                  <a:pt x="321" y="170"/>
                  <a:pt x="321" y="171"/>
                  <a:pt x="321" y="171"/>
                </a:cubicBezTo>
                <a:cubicBezTo>
                  <a:pt x="321" y="171"/>
                  <a:pt x="322" y="171"/>
                  <a:pt x="322" y="171"/>
                </a:cubicBezTo>
                <a:cubicBezTo>
                  <a:pt x="322" y="171"/>
                  <a:pt x="322" y="172"/>
                  <a:pt x="322" y="172"/>
                </a:cubicBezTo>
                <a:cubicBezTo>
                  <a:pt x="322" y="172"/>
                  <a:pt x="322" y="172"/>
                  <a:pt x="322" y="172"/>
                </a:cubicBezTo>
                <a:cubicBezTo>
                  <a:pt x="323" y="173"/>
                  <a:pt x="322" y="173"/>
                  <a:pt x="322" y="174"/>
                </a:cubicBezTo>
                <a:cubicBezTo>
                  <a:pt x="323" y="175"/>
                  <a:pt x="324" y="177"/>
                  <a:pt x="325" y="177"/>
                </a:cubicBezTo>
                <a:cubicBezTo>
                  <a:pt x="325" y="177"/>
                  <a:pt x="325" y="178"/>
                  <a:pt x="325" y="178"/>
                </a:cubicBezTo>
                <a:cubicBezTo>
                  <a:pt x="325" y="178"/>
                  <a:pt x="326" y="178"/>
                  <a:pt x="326" y="178"/>
                </a:cubicBezTo>
                <a:cubicBezTo>
                  <a:pt x="326" y="179"/>
                  <a:pt x="326" y="179"/>
                  <a:pt x="326" y="180"/>
                </a:cubicBezTo>
                <a:cubicBezTo>
                  <a:pt x="326" y="180"/>
                  <a:pt x="327" y="181"/>
                  <a:pt x="327" y="181"/>
                </a:cubicBezTo>
                <a:cubicBezTo>
                  <a:pt x="327" y="181"/>
                  <a:pt x="327" y="182"/>
                  <a:pt x="327" y="182"/>
                </a:cubicBezTo>
                <a:cubicBezTo>
                  <a:pt x="327" y="182"/>
                  <a:pt x="328" y="183"/>
                  <a:pt x="328" y="183"/>
                </a:cubicBezTo>
                <a:cubicBezTo>
                  <a:pt x="329" y="183"/>
                  <a:pt x="329" y="184"/>
                  <a:pt x="329" y="184"/>
                </a:cubicBezTo>
                <a:cubicBezTo>
                  <a:pt x="329" y="185"/>
                  <a:pt x="329" y="185"/>
                  <a:pt x="330" y="185"/>
                </a:cubicBezTo>
                <a:cubicBezTo>
                  <a:pt x="331" y="188"/>
                  <a:pt x="334" y="191"/>
                  <a:pt x="336" y="193"/>
                </a:cubicBezTo>
                <a:cubicBezTo>
                  <a:pt x="336" y="193"/>
                  <a:pt x="336" y="194"/>
                  <a:pt x="336" y="194"/>
                </a:cubicBezTo>
                <a:cubicBezTo>
                  <a:pt x="336" y="194"/>
                  <a:pt x="337" y="194"/>
                  <a:pt x="337" y="194"/>
                </a:cubicBezTo>
                <a:cubicBezTo>
                  <a:pt x="337" y="194"/>
                  <a:pt x="336" y="195"/>
                  <a:pt x="337" y="195"/>
                </a:cubicBezTo>
                <a:cubicBezTo>
                  <a:pt x="337" y="196"/>
                  <a:pt x="337" y="196"/>
                  <a:pt x="338" y="196"/>
                </a:cubicBezTo>
                <a:cubicBezTo>
                  <a:pt x="338" y="196"/>
                  <a:pt x="338" y="197"/>
                  <a:pt x="338" y="197"/>
                </a:cubicBezTo>
                <a:cubicBezTo>
                  <a:pt x="338" y="197"/>
                  <a:pt x="339" y="197"/>
                  <a:pt x="339" y="198"/>
                </a:cubicBezTo>
                <a:cubicBezTo>
                  <a:pt x="339" y="198"/>
                  <a:pt x="339" y="198"/>
                  <a:pt x="340" y="199"/>
                </a:cubicBezTo>
                <a:cubicBezTo>
                  <a:pt x="340" y="199"/>
                  <a:pt x="340" y="200"/>
                  <a:pt x="340" y="200"/>
                </a:cubicBezTo>
                <a:cubicBezTo>
                  <a:pt x="341" y="201"/>
                  <a:pt x="342" y="202"/>
                  <a:pt x="343" y="203"/>
                </a:cubicBezTo>
                <a:cubicBezTo>
                  <a:pt x="344" y="204"/>
                  <a:pt x="345" y="206"/>
                  <a:pt x="345" y="207"/>
                </a:cubicBezTo>
                <a:cubicBezTo>
                  <a:pt x="346" y="208"/>
                  <a:pt x="347" y="208"/>
                  <a:pt x="347" y="208"/>
                </a:cubicBezTo>
                <a:cubicBezTo>
                  <a:pt x="348" y="209"/>
                  <a:pt x="348" y="211"/>
                  <a:pt x="349" y="211"/>
                </a:cubicBezTo>
                <a:cubicBezTo>
                  <a:pt x="349" y="212"/>
                  <a:pt x="350" y="213"/>
                  <a:pt x="351" y="214"/>
                </a:cubicBezTo>
                <a:cubicBezTo>
                  <a:pt x="351" y="215"/>
                  <a:pt x="352" y="215"/>
                  <a:pt x="352" y="216"/>
                </a:cubicBezTo>
                <a:cubicBezTo>
                  <a:pt x="353" y="216"/>
                  <a:pt x="353" y="217"/>
                  <a:pt x="354" y="217"/>
                </a:cubicBezTo>
                <a:cubicBezTo>
                  <a:pt x="355" y="220"/>
                  <a:pt x="357" y="223"/>
                  <a:pt x="358" y="225"/>
                </a:cubicBezTo>
                <a:cubicBezTo>
                  <a:pt x="359" y="226"/>
                  <a:pt x="360" y="228"/>
                  <a:pt x="361" y="229"/>
                </a:cubicBezTo>
                <a:cubicBezTo>
                  <a:pt x="361" y="229"/>
                  <a:pt x="362" y="229"/>
                  <a:pt x="362" y="230"/>
                </a:cubicBezTo>
                <a:cubicBezTo>
                  <a:pt x="362" y="230"/>
                  <a:pt x="362" y="231"/>
                  <a:pt x="362" y="231"/>
                </a:cubicBezTo>
                <a:cubicBezTo>
                  <a:pt x="363" y="232"/>
                  <a:pt x="363" y="232"/>
                  <a:pt x="363" y="233"/>
                </a:cubicBezTo>
                <a:cubicBezTo>
                  <a:pt x="364" y="233"/>
                  <a:pt x="364" y="234"/>
                  <a:pt x="365" y="235"/>
                </a:cubicBezTo>
                <a:cubicBezTo>
                  <a:pt x="366" y="236"/>
                  <a:pt x="367" y="238"/>
                  <a:pt x="368" y="239"/>
                </a:cubicBezTo>
                <a:cubicBezTo>
                  <a:pt x="368" y="239"/>
                  <a:pt x="369" y="239"/>
                  <a:pt x="369" y="240"/>
                </a:cubicBezTo>
                <a:cubicBezTo>
                  <a:pt x="369" y="240"/>
                  <a:pt x="369" y="241"/>
                  <a:pt x="369" y="241"/>
                </a:cubicBezTo>
                <a:cubicBezTo>
                  <a:pt x="369" y="241"/>
                  <a:pt x="370" y="241"/>
                  <a:pt x="370" y="241"/>
                </a:cubicBezTo>
                <a:cubicBezTo>
                  <a:pt x="370" y="241"/>
                  <a:pt x="370" y="242"/>
                  <a:pt x="370" y="242"/>
                </a:cubicBezTo>
                <a:cubicBezTo>
                  <a:pt x="371" y="243"/>
                  <a:pt x="372" y="244"/>
                  <a:pt x="373" y="245"/>
                </a:cubicBezTo>
                <a:cubicBezTo>
                  <a:pt x="373" y="245"/>
                  <a:pt x="373" y="246"/>
                  <a:pt x="373" y="246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75" y="249"/>
                  <a:pt x="376" y="250"/>
                  <a:pt x="376" y="251"/>
                </a:cubicBezTo>
                <a:cubicBezTo>
                  <a:pt x="378" y="252"/>
                  <a:pt x="378" y="253"/>
                  <a:pt x="379" y="255"/>
                </a:cubicBezTo>
                <a:cubicBezTo>
                  <a:pt x="379" y="255"/>
                  <a:pt x="380" y="256"/>
                  <a:pt x="380" y="256"/>
                </a:cubicBezTo>
                <a:cubicBezTo>
                  <a:pt x="381" y="257"/>
                  <a:pt x="380" y="257"/>
                  <a:pt x="381" y="258"/>
                </a:cubicBezTo>
                <a:cubicBezTo>
                  <a:pt x="381" y="258"/>
                  <a:pt x="382" y="258"/>
                  <a:pt x="382" y="259"/>
                </a:cubicBezTo>
                <a:cubicBezTo>
                  <a:pt x="383" y="259"/>
                  <a:pt x="383" y="260"/>
                  <a:pt x="384" y="260"/>
                </a:cubicBezTo>
                <a:cubicBezTo>
                  <a:pt x="385" y="261"/>
                  <a:pt x="386" y="262"/>
                  <a:pt x="387" y="263"/>
                </a:cubicBezTo>
                <a:cubicBezTo>
                  <a:pt x="387" y="263"/>
                  <a:pt x="387" y="264"/>
                  <a:pt x="387" y="264"/>
                </a:cubicBezTo>
                <a:cubicBezTo>
                  <a:pt x="387" y="265"/>
                  <a:pt x="388" y="265"/>
                  <a:pt x="388" y="265"/>
                </a:cubicBezTo>
                <a:cubicBezTo>
                  <a:pt x="388" y="266"/>
                  <a:pt x="389" y="267"/>
                  <a:pt x="389" y="267"/>
                </a:cubicBezTo>
                <a:cubicBezTo>
                  <a:pt x="390" y="268"/>
                  <a:pt x="391" y="269"/>
                  <a:pt x="392" y="270"/>
                </a:cubicBezTo>
                <a:cubicBezTo>
                  <a:pt x="392" y="270"/>
                  <a:pt x="392" y="271"/>
                  <a:pt x="392" y="271"/>
                </a:cubicBezTo>
                <a:cubicBezTo>
                  <a:pt x="393" y="272"/>
                  <a:pt x="393" y="272"/>
                  <a:pt x="393" y="272"/>
                </a:cubicBezTo>
                <a:cubicBezTo>
                  <a:pt x="393" y="273"/>
                  <a:pt x="394" y="273"/>
                  <a:pt x="395" y="274"/>
                </a:cubicBezTo>
                <a:cubicBezTo>
                  <a:pt x="395" y="275"/>
                  <a:pt x="395" y="275"/>
                  <a:pt x="396" y="275"/>
                </a:cubicBezTo>
                <a:cubicBezTo>
                  <a:pt x="396" y="275"/>
                  <a:pt x="395" y="276"/>
                  <a:pt x="396" y="276"/>
                </a:cubicBezTo>
                <a:cubicBezTo>
                  <a:pt x="396" y="276"/>
                  <a:pt x="396" y="276"/>
                  <a:pt x="396" y="276"/>
                </a:cubicBezTo>
                <a:cubicBezTo>
                  <a:pt x="396" y="276"/>
                  <a:pt x="396" y="277"/>
                  <a:pt x="396" y="277"/>
                </a:cubicBezTo>
                <a:cubicBezTo>
                  <a:pt x="396" y="277"/>
                  <a:pt x="397" y="277"/>
                  <a:pt x="397" y="277"/>
                </a:cubicBezTo>
                <a:cubicBezTo>
                  <a:pt x="397" y="277"/>
                  <a:pt x="397" y="278"/>
                  <a:pt x="397" y="278"/>
                </a:cubicBezTo>
                <a:cubicBezTo>
                  <a:pt x="397" y="279"/>
                  <a:pt x="398" y="279"/>
                  <a:pt x="398" y="280"/>
                </a:cubicBezTo>
                <a:cubicBezTo>
                  <a:pt x="398" y="281"/>
                  <a:pt x="401" y="283"/>
                  <a:pt x="401" y="283"/>
                </a:cubicBezTo>
                <a:cubicBezTo>
                  <a:pt x="401" y="284"/>
                  <a:pt x="402" y="284"/>
                  <a:pt x="402" y="284"/>
                </a:cubicBezTo>
                <a:cubicBezTo>
                  <a:pt x="402" y="285"/>
                  <a:pt x="402" y="285"/>
                  <a:pt x="402" y="285"/>
                </a:cubicBezTo>
                <a:cubicBezTo>
                  <a:pt x="403" y="286"/>
                  <a:pt x="403" y="287"/>
                  <a:pt x="404" y="287"/>
                </a:cubicBezTo>
                <a:cubicBezTo>
                  <a:pt x="405" y="289"/>
                  <a:pt x="406" y="292"/>
                  <a:pt x="408" y="293"/>
                </a:cubicBezTo>
                <a:cubicBezTo>
                  <a:pt x="408" y="295"/>
                  <a:pt x="410" y="296"/>
                  <a:pt x="411" y="298"/>
                </a:cubicBezTo>
                <a:cubicBezTo>
                  <a:pt x="411" y="298"/>
                  <a:pt x="411" y="299"/>
                  <a:pt x="411" y="300"/>
                </a:cubicBezTo>
                <a:cubicBezTo>
                  <a:pt x="412" y="301"/>
                  <a:pt x="413" y="303"/>
                  <a:pt x="413" y="304"/>
                </a:cubicBezTo>
                <a:cubicBezTo>
                  <a:pt x="413" y="304"/>
                  <a:pt x="414" y="304"/>
                  <a:pt x="414" y="304"/>
                </a:cubicBezTo>
                <a:cubicBezTo>
                  <a:pt x="414" y="305"/>
                  <a:pt x="414" y="306"/>
                  <a:pt x="414" y="307"/>
                </a:cubicBezTo>
                <a:cubicBezTo>
                  <a:pt x="414" y="307"/>
                  <a:pt x="415" y="308"/>
                  <a:pt x="415" y="308"/>
                </a:cubicBezTo>
                <a:cubicBezTo>
                  <a:pt x="416" y="309"/>
                  <a:pt x="417" y="310"/>
                  <a:pt x="418" y="312"/>
                </a:cubicBezTo>
                <a:cubicBezTo>
                  <a:pt x="418" y="312"/>
                  <a:pt x="418" y="313"/>
                  <a:pt x="419" y="313"/>
                </a:cubicBezTo>
                <a:cubicBezTo>
                  <a:pt x="419" y="314"/>
                  <a:pt x="419" y="314"/>
                  <a:pt x="420" y="314"/>
                </a:cubicBezTo>
                <a:cubicBezTo>
                  <a:pt x="420" y="315"/>
                  <a:pt x="421" y="316"/>
                  <a:pt x="421" y="317"/>
                </a:cubicBezTo>
                <a:cubicBezTo>
                  <a:pt x="422" y="319"/>
                  <a:pt x="424" y="322"/>
                  <a:pt x="425" y="324"/>
                </a:cubicBezTo>
                <a:cubicBezTo>
                  <a:pt x="425" y="324"/>
                  <a:pt x="424" y="325"/>
                  <a:pt x="425" y="325"/>
                </a:cubicBezTo>
                <a:cubicBezTo>
                  <a:pt x="425" y="325"/>
                  <a:pt x="426" y="326"/>
                  <a:pt x="426" y="326"/>
                </a:cubicBezTo>
                <a:cubicBezTo>
                  <a:pt x="426" y="327"/>
                  <a:pt x="427" y="328"/>
                  <a:pt x="427" y="330"/>
                </a:cubicBezTo>
                <a:cubicBezTo>
                  <a:pt x="421" y="327"/>
                  <a:pt x="415" y="329"/>
                  <a:pt x="409" y="329"/>
                </a:cubicBezTo>
                <a:cubicBezTo>
                  <a:pt x="407" y="329"/>
                  <a:pt x="406" y="329"/>
                  <a:pt x="405" y="329"/>
                </a:cubicBezTo>
                <a:cubicBezTo>
                  <a:pt x="404" y="329"/>
                  <a:pt x="404" y="329"/>
                  <a:pt x="404" y="329"/>
                </a:cubicBezTo>
                <a:cubicBezTo>
                  <a:pt x="403" y="329"/>
                  <a:pt x="403" y="329"/>
                  <a:pt x="402" y="329"/>
                </a:cubicBezTo>
                <a:cubicBezTo>
                  <a:pt x="400" y="329"/>
                  <a:pt x="398" y="329"/>
                  <a:pt x="395" y="330"/>
                </a:cubicBezTo>
                <a:cubicBezTo>
                  <a:pt x="391" y="330"/>
                  <a:pt x="386" y="332"/>
                  <a:pt x="382" y="332"/>
                </a:cubicBezTo>
                <a:cubicBezTo>
                  <a:pt x="380" y="333"/>
                  <a:pt x="379" y="334"/>
                  <a:pt x="378" y="334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5" y="334"/>
                  <a:pt x="375" y="335"/>
                  <a:pt x="375" y="335"/>
                </a:cubicBezTo>
                <a:cubicBezTo>
                  <a:pt x="372" y="335"/>
                  <a:pt x="369" y="336"/>
                  <a:pt x="367" y="336"/>
                </a:cubicBezTo>
                <a:cubicBezTo>
                  <a:pt x="366" y="336"/>
                  <a:pt x="366" y="336"/>
                  <a:pt x="366" y="336"/>
                </a:cubicBezTo>
                <a:cubicBezTo>
                  <a:pt x="360" y="337"/>
                  <a:pt x="354" y="339"/>
                  <a:pt x="349" y="339"/>
                </a:cubicBezTo>
                <a:cubicBezTo>
                  <a:pt x="348" y="339"/>
                  <a:pt x="347" y="339"/>
                  <a:pt x="347" y="340"/>
                </a:cubicBezTo>
                <a:cubicBezTo>
                  <a:pt x="347" y="340"/>
                  <a:pt x="346" y="339"/>
                  <a:pt x="346" y="339"/>
                </a:cubicBezTo>
                <a:cubicBezTo>
                  <a:pt x="346" y="339"/>
                  <a:pt x="346" y="340"/>
                  <a:pt x="345" y="340"/>
                </a:cubicBezTo>
                <a:cubicBezTo>
                  <a:pt x="344" y="340"/>
                  <a:pt x="344" y="340"/>
                  <a:pt x="343" y="340"/>
                </a:cubicBezTo>
                <a:cubicBezTo>
                  <a:pt x="341" y="341"/>
                  <a:pt x="339" y="340"/>
                  <a:pt x="338" y="341"/>
                </a:cubicBezTo>
                <a:cubicBezTo>
                  <a:pt x="338" y="342"/>
                  <a:pt x="335" y="341"/>
                  <a:pt x="335" y="341"/>
                </a:cubicBezTo>
                <a:cubicBezTo>
                  <a:pt x="333" y="342"/>
                  <a:pt x="331" y="342"/>
                  <a:pt x="328" y="342"/>
                </a:cubicBezTo>
                <a:cubicBezTo>
                  <a:pt x="322" y="343"/>
                  <a:pt x="316" y="342"/>
                  <a:pt x="310" y="342"/>
                </a:cubicBezTo>
                <a:cubicBezTo>
                  <a:pt x="309" y="342"/>
                  <a:pt x="308" y="342"/>
                  <a:pt x="308" y="342"/>
                </a:cubicBezTo>
                <a:cubicBezTo>
                  <a:pt x="307" y="342"/>
                  <a:pt x="307" y="343"/>
                  <a:pt x="307" y="343"/>
                </a:cubicBezTo>
                <a:cubicBezTo>
                  <a:pt x="307" y="343"/>
                  <a:pt x="306" y="342"/>
                  <a:pt x="306" y="342"/>
                </a:cubicBezTo>
                <a:cubicBezTo>
                  <a:pt x="299" y="342"/>
                  <a:pt x="291" y="342"/>
                  <a:pt x="286" y="343"/>
                </a:cubicBezTo>
                <a:cubicBezTo>
                  <a:pt x="284" y="343"/>
                  <a:pt x="283" y="343"/>
                  <a:pt x="281" y="343"/>
                </a:cubicBezTo>
                <a:cubicBezTo>
                  <a:pt x="279" y="343"/>
                  <a:pt x="277" y="344"/>
                  <a:pt x="275" y="343"/>
                </a:cubicBezTo>
                <a:cubicBezTo>
                  <a:pt x="275" y="343"/>
                  <a:pt x="275" y="343"/>
                  <a:pt x="275" y="343"/>
                </a:cubicBezTo>
                <a:cubicBezTo>
                  <a:pt x="274" y="343"/>
                  <a:pt x="274" y="343"/>
                  <a:pt x="274" y="343"/>
                </a:cubicBezTo>
                <a:cubicBezTo>
                  <a:pt x="272" y="344"/>
                  <a:pt x="269" y="344"/>
                  <a:pt x="266" y="344"/>
                </a:cubicBezTo>
                <a:cubicBezTo>
                  <a:pt x="265" y="344"/>
                  <a:pt x="262" y="345"/>
                  <a:pt x="262" y="345"/>
                </a:cubicBezTo>
                <a:cubicBezTo>
                  <a:pt x="262" y="345"/>
                  <a:pt x="262" y="344"/>
                  <a:pt x="261" y="344"/>
                </a:cubicBezTo>
                <a:cubicBezTo>
                  <a:pt x="260" y="345"/>
                  <a:pt x="260" y="345"/>
                  <a:pt x="259" y="345"/>
                </a:cubicBezTo>
                <a:cubicBezTo>
                  <a:pt x="255" y="345"/>
                  <a:pt x="251" y="344"/>
                  <a:pt x="248" y="344"/>
                </a:cubicBezTo>
                <a:cubicBezTo>
                  <a:pt x="246" y="345"/>
                  <a:pt x="245" y="345"/>
                  <a:pt x="243" y="345"/>
                </a:cubicBezTo>
                <a:cubicBezTo>
                  <a:pt x="241" y="345"/>
                  <a:pt x="240" y="345"/>
                  <a:pt x="238" y="344"/>
                </a:cubicBezTo>
                <a:cubicBezTo>
                  <a:pt x="232" y="344"/>
                  <a:pt x="225" y="344"/>
                  <a:pt x="219" y="344"/>
                </a:cubicBezTo>
                <a:cubicBezTo>
                  <a:pt x="218" y="345"/>
                  <a:pt x="216" y="345"/>
                  <a:pt x="215" y="345"/>
                </a:cubicBezTo>
                <a:cubicBezTo>
                  <a:pt x="213" y="345"/>
                  <a:pt x="212" y="345"/>
                  <a:pt x="210" y="344"/>
                </a:cubicBezTo>
                <a:cubicBezTo>
                  <a:pt x="208" y="344"/>
                  <a:pt x="208" y="345"/>
                  <a:pt x="207" y="345"/>
                </a:cubicBezTo>
                <a:cubicBezTo>
                  <a:pt x="207" y="345"/>
                  <a:pt x="206" y="344"/>
                  <a:pt x="206" y="344"/>
                </a:cubicBezTo>
                <a:cubicBezTo>
                  <a:pt x="205" y="344"/>
                  <a:pt x="205" y="345"/>
                  <a:pt x="205" y="345"/>
                </a:cubicBezTo>
                <a:cubicBezTo>
                  <a:pt x="203" y="345"/>
                  <a:pt x="201" y="344"/>
                  <a:pt x="199" y="345"/>
                </a:cubicBezTo>
                <a:cubicBezTo>
                  <a:pt x="199" y="345"/>
                  <a:pt x="199" y="346"/>
                  <a:pt x="198" y="346"/>
                </a:cubicBezTo>
                <a:cubicBezTo>
                  <a:pt x="198" y="346"/>
                  <a:pt x="198" y="347"/>
                  <a:pt x="198" y="347"/>
                </a:cubicBezTo>
                <a:cubicBezTo>
                  <a:pt x="199" y="347"/>
                  <a:pt x="199" y="346"/>
                  <a:pt x="199" y="346"/>
                </a:cubicBezTo>
                <a:cubicBezTo>
                  <a:pt x="199" y="346"/>
                  <a:pt x="200" y="347"/>
                  <a:pt x="200" y="347"/>
                </a:cubicBezTo>
                <a:cubicBezTo>
                  <a:pt x="201" y="348"/>
                  <a:pt x="202" y="348"/>
                  <a:pt x="204" y="348"/>
                </a:cubicBezTo>
                <a:cubicBezTo>
                  <a:pt x="205" y="348"/>
                  <a:pt x="206" y="348"/>
                  <a:pt x="207" y="348"/>
                </a:cubicBezTo>
                <a:cubicBezTo>
                  <a:pt x="209" y="348"/>
                  <a:pt x="209" y="348"/>
                  <a:pt x="211" y="348"/>
                </a:cubicBezTo>
                <a:cubicBezTo>
                  <a:pt x="212" y="348"/>
                  <a:pt x="213" y="348"/>
                  <a:pt x="213" y="349"/>
                </a:cubicBezTo>
                <a:cubicBezTo>
                  <a:pt x="213" y="351"/>
                  <a:pt x="213" y="352"/>
                  <a:pt x="212" y="352"/>
                </a:cubicBezTo>
                <a:cubicBezTo>
                  <a:pt x="211" y="353"/>
                  <a:pt x="212" y="353"/>
                  <a:pt x="212" y="354"/>
                </a:cubicBezTo>
                <a:cubicBezTo>
                  <a:pt x="211" y="354"/>
                  <a:pt x="211" y="355"/>
                  <a:pt x="210" y="355"/>
                </a:cubicBezTo>
                <a:cubicBezTo>
                  <a:pt x="210" y="355"/>
                  <a:pt x="210" y="355"/>
                  <a:pt x="210" y="355"/>
                </a:cubicBezTo>
                <a:cubicBezTo>
                  <a:pt x="210" y="356"/>
                  <a:pt x="209" y="357"/>
                  <a:pt x="209" y="358"/>
                </a:cubicBezTo>
                <a:cubicBezTo>
                  <a:pt x="209" y="358"/>
                  <a:pt x="209" y="358"/>
                  <a:pt x="209" y="359"/>
                </a:cubicBezTo>
                <a:cubicBezTo>
                  <a:pt x="208" y="359"/>
                  <a:pt x="208" y="359"/>
                  <a:pt x="207" y="360"/>
                </a:cubicBezTo>
                <a:cubicBezTo>
                  <a:pt x="207" y="360"/>
                  <a:pt x="208" y="360"/>
                  <a:pt x="208" y="360"/>
                </a:cubicBezTo>
                <a:cubicBezTo>
                  <a:pt x="208" y="361"/>
                  <a:pt x="207" y="362"/>
                  <a:pt x="207" y="362"/>
                </a:cubicBezTo>
                <a:cubicBezTo>
                  <a:pt x="206" y="362"/>
                  <a:pt x="207" y="361"/>
                  <a:pt x="206" y="361"/>
                </a:cubicBezTo>
                <a:cubicBezTo>
                  <a:pt x="206" y="362"/>
                  <a:pt x="205" y="363"/>
                  <a:pt x="204" y="364"/>
                </a:cubicBezTo>
                <a:cubicBezTo>
                  <a:pt x="203" y="365"/>
                  <a:pt x="202" y="365"/>
                  <a:pt x="201" y="366"/>
                </a:cubicBezTo>
                <a:cubicBezTo>
                  <a:pt x="199" y="369"/>
                  <a:pt x="197" y="372"/>
                  <a:pt x="195" y="375"/>
                </a:cubicBezTo>
                <a:cubicBezTo>
                  <a:pt x="195" y="375"/>
                  <a:pt x="194" y="374"/>
                  <a:pt x="194" y="375"/>
                </a:cubicBezTo>
                <a:cubicBezTo>
                  <a:pt x="194" y="375"/>
                  <a:pt x="194" y="375"/>
                  <a:pt x="194" y="376"/>
                </a:cubicBezTo>
                <a:cubicBezTo>
                  <a:pt x="194" y="376"/>
                  <a:pt x="193" y="376"/>
                  <a:pt x="193" y="376"/>
                </a:cubicBezTo>
                <a:cubicBezTo>
                  <a:pt x="192" y="377"/>
                  <a:pt x="189" y="380"/>
                  <a:pt x="189" y="381"/>
                </a:cubicBezTo>
                <a:cubicBezTo>
                  <a:pt x="189" y="382"/>
                  <a:pt x="186" y="384"/>
                  <a:pt x="186" y="384"/>
                </a:cubicBezTo>
                <a:cubicBezTo>
                  <a:pt x="185" y="386"/>
                  <a:pt x="183" y="387"/>
                  <a:pt x="182" y="389"/>
                </a:cubicBezTo>
                <a:cubicBezTo>
                  <a:pt x="181" y="390"/>
                  <a:pt x="179" y="392"/>
                  <a:pt x="178" y="393"/>
                </a:cubicBezTo>
                <a:cubicBezTo>
                  <a:pt x="178" y="393"/>
                  <a:pt x="178" y="393"/>
                  <a:pt x="178" y="394"/>
                </a:cubicBezTo>
                <a:cubicBezTo>
                  <a:pt x="178" y="394"/>
                  <a:pt x="177" y="394"/>
                  <a:pt x="177" y="394"/>
                </a:cubicBezTo>
                <a:cubicBezTo>
                  <a:pt x="177" y="395"/>
                  <a:pt x="177" y="395"/>
                  <a:pt x="177" y="396"/>
                </a:cubicBezTo>
                <a:cubicBezTo>
                  <a:pt x="176" y="396"/>
                  <a:pt x="176" y="396"/>
                  <a:pt x="176" y="396"/>
                </a:cubicBezTo>
                <a:cubicBezTo>
                  <a:pt x="176" y="397"/>
                  <a:pt x="175" y="400"/>
                  <a:pt x="174" y="400"/>
                </a:cubicBezTo>
                <a:cubicBezTo>
                  <a:pt x="174" y="401"/>
                  <a:pt x="173" y="402"/>
                  <a:pt x="173" y="403"/>
                </a:cubicBezTo>
                <a:cubicBezTo>
                  <a:pt x="172" y="404"/>
                  <a:pt x="172" y="406"/>
                  <a:pt x="172" y="406"/>
                </a:cubicBezTo>
                <a:cubicBezTo>
                  <a:pt x="171" y="407"/>
                  <a:pt x="172" y="407"/>
                  <a:pt x="172" y="407"/>
                </a:cubicBezTo>
                <a:cubicBezTo>
                  <a:pt x="172" y="408"/>
                  <a:pt x="173" y="409"/>
                  <a:pt x="173" y="409"/>
                </a:cubicBezTo>
                <a:cubicBezTo>
                  <a:pt x="174" y="409"/>
                  <a:pt x="174" y="409"/>
                  <a:pt x="174" y="409"/>
                </a:cubicBezTo>
                <a:cubicBezTo>
                  <a:pt x="175" y="410"/>
                  <a:pt x="176" y="409"/>
                  <a:pt x="178" y="409"/>
                </a:cubicBezTo>
                <a:cubicBezTo>
                  <a:pt x="178" y="408"/>
                  <a:pt x="178" y="408"/>
                  <a:pt x="177" y="408"/>
                </a:cubicBezTo>
                <a:cubicBezTo>
                  <a:pt x="176" y="407"/>
                  <a:pt x="176" y="406"/>
                  <a:pt x="176" y="405"/>
                </a:cubicBezTo>
                <a:cubicBezTo>
                  <a:pt x="178" y="402"/>
                  <a:pt x="180" y="397"/>
                  <a:pt x="183" y="395"/>
                </a:cubicBezTo>
                <a:cubicBezTo>
                  <a:pt x="187" y="391"/>
                  <a:pt x="191" y="385"/>
                  <a:pt x="195" y="381"/>
                </a:cubicBezTo>
                <a:cubicBezTo>
                  <a:pt x="195" y="380"/>
                  <a:pt x="196" y="379"/>
                  <a:pt x="197" y="378"/>
                </a:cubicBezTo>
                <a:cubicBezTo>
                  <a:pt x="198" y="378"/>
                  <a:pt x="198" y="376"/>
                  <a:pt x="199" y="376"/>
                </a:cubicBezTo>
                <a:cubicBezTo>
                  <a:pt x="200" y="376"/>
                  <a:pt x="202" y="374"/>
                  <a:pt x="202" y="373"/>
                </a:cubicBezTo>
                <a:cubicBezTo>
                  <a:pt x="203" y="372"/>
                  <a:pt x="204" y="371"/>
                  <a:pt x="204" y="370"/>
                </a:cubicBezTo>
                <a:cubicBezTo>
                  <a:pt x="205" y="369"/>
                  <a:pt x="206" y="368"/>
                  <a:pt x="206" y="368"/>
                </a:cubicBezTo>
                <a:cubicBezTo>
                  <a:pt x="206" y="368"/>
                  <a:pt x="206" y="367"/>
                  <a:pt x="207" y="367"/>
                </a:cubicBezTo>
                <a:cubicBezTo>
                  <a:pt x="207" y="367"/>
                  <a:pt x="208" y="367"/>
                  <a:pt x="208" y="367"/>
                </a:cubicBezTo>
                <a:cubicBezTo>
                  <a:pt x="208" y="367"/>
                  <a:pt x="208" y="366"/>
                  <a:pt x="208" y="365"/>
                </a:cubicBezTo>
                <a:cubicBezTo>
                  <a:pt x="209" y="364"/>
                  <a:pt x="210" y="363"/>
                  <a:pt x="212" y="361"/>
                </a:cubicBezTo>
                <a:cubicBezTo>
                  <a:pt x="212" y="361"/>
                  <a:pt x="212" y="361"/>
                  <a:pt x="213" y="360"/>
                </a:cubicBezTo>
                <a:cubicBezTo>
                  <a:pt x="213" y="359"/>
                  <a:pt x="213" y="359"/>
                  <a:pt x="214" y="358"/>
                </a:cubicBezTo>
                <a:cubicBezTo>
                  <a:pt x="214" y="357"/>
                  <a:pt x="215" y="357"/>
                  <a:pt x="215" y="357"/>
                </a:cubicBezTo>
                <a:cubicBezTo>
                  <a:pt x="215" y="357"/>
                  <a:pt x="215" y="356"/>
                  <a:pt x="215" y="356"/>
                </a:cubicBezTo>
                <a:cubicBezTo>
                  <a:pt x="215" y="356"/>
                  <a:pt x="216" y="356"/>
                  <a:pt x="216" y="355"/>
                </a:cubicBezTo>
                <a:cubicBezTo>
                  <a:pt x="216" y="355"/>
                  <a:pt x="216" y="354"/>
                  <a:pt x="216" y="353"/>
                </a:cubicBezTo>
                <a:cubicBezTo>
                  <a:pt x="216" y="353"/>
                  <a:pt x="217" y="353"/>
                  <a:pt x="217" y="353"/>
                </a:cubicBezTo>
                <a:cubicBezTo>
                  <a:pt x="217" y="352"/>
                  <a:pt x="218" y="352"/>
                  <a:pt x="218" y="351"/>
                </a:cubicBezTo>
                <a:cubicBezTo>
                  <a:pt x="219" y="350"/>
                  <a:pt x="219" y="349"/>
                  <a:pt x="220" y="348"/>
                </a:cubicBezTo>
                <a:cubicBezTo>
                  <a:pt x="222" y="348"/>
                  <a:pt x="225" y="348"/>
                  <a:pt x="228" y="348"/>
                </a:cubicBezTo>
                <a:cubicBezTo>
                  <a:pt x="230" y="348"/>
                  <a:pt x="231" y="349"/>
                  <a:pt x="232" y="349"/>
                </a:cubicBezTo>
                <a:cubicBezTo>
                  <a:pt x="232" y="349"/>
                  <a:pt x="233" y="348"/>
                  <a:pt x="233" y="348"/>
                </a:cubicBezTo>
                <a:cubicBezTo>
                  <a:pt x="236" y="348"/>
                  <a:pt x="238" y="349"/>
                  <a:pt x="240" y="349"/>
                </a:cubicBezTo>
                <a:cubicBezTo>
                  <a:pt x="243" y="349"/>
                  <a:pt x="247" y="349"/>
                  <a:pt x="249" y="349"/>
                </a:cubicBezTo>
                <a:cubicBezTo>
                  <a:pt x="249" y="349"/>
                  <a:pt x="249" y="349"/>
                  <a:pt x="249" y="349"/>
                </a:cubicBezTo>
                <a:cubicBezTo>
                  <a:pt x="251" y="349"/>
                  <a:pt x="251" y="349"/>
                  <a:pt x="252" y="349"/>
                </a:cubicBezTo>
                <a:cubicBezTo>
                  <a:pt x="252" y="349"/>
                  <a:pt x="254" y="349"/>
                  <a:pt x="254" y="349"/>
                </a:cubicBezTo>
                <a:cubicBezTo>
                  <a:pt x="254" y="349"/>
                  <a:pt x="254" y="349"/>
                  <a:pt x="255" y="349"/>
                </a:cubicBezTo>
                <a:cubicBezTo>
                  <a:pt x="255" y="349"/>
                  <a:pt x="255" y="349"/>
                  <a:pt x="255" y="349"/>
                </a:cubicBezTo>
                <a:cubicBezTo>
                  <a:pt x="255" y="349"/>
                  <a:pt x="256" y="350"/>
                  <a:pt x="256" y="350"/>
                </a:cubicBezTo>
                <a:cubicBezTo>
                  <a:pt x="255" y="352"/>
                  <a:pt x="254" y="353"/>
                  <a:pt x="253" y="354"/>
                </a:cubicBezTo>
                <a:cubicBezTo>
                  <a:pt x="252" y="355"/>
                  <a:pt x="251" y="356"/>
                  <a:pt x="250" y="357"/>
                </a:cubicBezTo>
                <a:cubicBezTo>
                  <a:pt x="249" y="358"/>
                  <a:pt x="250" y="359"/>
                  <a:pt x="249" y="359"/>
                </a:cubicBezTo>
                <a:cubicBezTo>
                  <a:pt x="249" y="360"/>
                  <a:pt x="248" y="360"/>
                  <a:pt x="248" y="360"/>
                </a:cubicBezTo>
                <a:cubicBezTo>
                  <a:pt x="247" y="361"/>
                  <a:pt x="247" y="362"/>
                  <a:pt x="247" y="363"/>
                </a:cubicBezTo>
                <a:cubicBezTo>
                  <a:pt x="247" y="363"/>
                  <a:pt x="246" y="363"/>
                  <a:pt x="245" y="364"/>
                </a:cubicBezTo>
                <a:cubicBezTo>
                  <a:pt x="245" y="364"/>
                  <a:pt x="245" y="364"/>
                  <a:pt x="245" y="365"/>
                </a:cubicBezTo>
                <a:cubicBezTo>
                  <a:pt x="245" y="365"/>
                  <a:pt x="244" y="365"/>
                  <a:pt x="244" y="365"/>
                </a:cubicBezTo>
                <a:cubicBezTo>
                  <a:pt x="243" y="366"/>
                  <a:pt x="243" y="367"/>
                  <a:pt x="242" y="367"/>
                </a:cubicBezTo>
                <a:cubicBezTo>
                  <a:pt x="242" y="368"/>
                  <a:pt x="242" y="368"/>
                  <a:pt x="242" y="369"/>
                </a:cubicBezTo>
                <a:cubicBezTo>
                  <a:pt x="242" y="369"/>
                  <a:pt x="241" y="370"/>
                  <a:pt x="240" y="370"/>
                </a:cubicBezTo>
                <a:cubicBezTo>
                  <a:pt x="239" y="372"/>
                  <a:pt x="237" y="374"/>
                  <a:pt x="235" y="376"/>
                </a:cubicBezTo>
                <a:cubicBezTo>
                  <a:pt x="235" y="376"/>
                  <a:pt x="235" y="377"/>
                  <a:pt x="235" y="377"/>
                </a:cubicBezTo>
                <a:cubicBezTo>
                  <a:pt x="235" y="377"/>
                  <a:pt x="234" y="378"/>
                  <a:pt x="234" y="378"/>
                </a:cubicBezTo>
                <a:cubicBezTo>
                  <a:pt x="233" y="379"/>
                  <a:pt x="232" y="379"/>
                  <a:pt x="232" y="380"/>
                </a:cubicBezTo>
                <a:cubicBezTo>
                  <a:pt x="232" y="380"/>
                  <a:pt x="232" y="381"/>
                  <a:pt x="232" y="381"/>
                </a:cubicBezTo>
                <a:cubicBezTo>
                  <a:pt x="231" y="382"/>
                  <a:pt x="231" y="382"/>
                  <a:pt x="230" y="383"/>
                </a:cubicBezTo>
                <a:cubicBezTo>
                  <a:pt x="228" y="385"/>
                  <a:pt x="226" y="389"/>
                  <a:pt x="224" y="391"/>
                </a:cubicBezTo>
                <a:cubicBezTo>
                  <a:pt x="223" y="392"/>
                  <a:pt x="221" y="394"/>
                  <a:pt x="221" y="395"/>
                </a:cubicBezTo>
                <a:cubicBezTo>
                  <a:pt x="221" y="396"/>
                  <a:pt x="220" y="396"/>
                  <a:pt x="220" y="397"/>
                </a:cubicBezTo>
                <a:cubicBezTo>
                  <a:pt x="220" y="398"/>
                  <a:pt x="219" y="398"/>
                  <a:pt x="219" y="399"/>
                </a:cubicBezTo>
                <a:cubicBezTo>
                  <a:pt x="219" y="399"/>
                  <a:pt x="217" y="400"/>
                  <a:pt x="217" y="401"/>
                </a:cubicBezTo>
                <a:cubicBezTo>
                  <a:pt x="217" y="401"/>
                  <a:pt x="216" y="402"/>
                  <a:pt x="215" y="402"/>
                </a:cubicBezTo>
                <a:cubicBezTo>
                  <a:pt x="214" y="405"/>
                  <a:pt x="212" y="407"/>
                  <a:pt x="213" y="411"/>
                </a:cubicBezTo>
                <a:cubicBezTo>
                  <a:pt x="216" y="412"/>
                  <a:pt x="217" y="410"/>
                  <a:pt x="219" y="409"/>
                </a:cubicBezTo>
                <a:cubicBezTo>
                  <a:pt x="219" y="409"/>
                  <a:pt x="220" y="408"/>
                  <a:pt x="220" y="408"/>
                </a:cubicBezTo>
                <a:cubicBezTo>
                  <a:pt x="220" y="408"/>
                  <a:pt x="219" y="408"/>
                  <a:pt x="219" y="408"/>
                </a:cubicBezTo>
                <a:cubicBezTo>
                  <a:pt x="218" y="407"/>
                  <a:pt x="218" y="407"/>
                  <a:pt x="218" y="406"/>
                </a:cubicBezTo>
                <a:cubicBezTo>
                  <a:pt x="219" y="406"/>
                  <a:pt x="219" y="404"/>
                  <a:pt x="220" y="404"/>
                </a:cubicBezTo>
                <a:cubicBezTo>
                  <a:pt x="220" y="404"/>
                  <a:pt x="221" y="402"/>
                  <a:pt x="221" y="402"/>
                </a:cubicBezTo>
                <a:cubicBezTo>
                  <a:pt x="222" y="401"/>
                  <a:pt x="223" y="401"/>
                  <a:pt x="223" y="400"/>
                </a:cubicBezTo>
                <a:cubicBezTo>
                  <a:pt x="223" y="400"/>
                  <a:pt x="223" y="399"/>
                  <a:pt x="223" y="399"/>
                </a:cubicBezTo>
                <a:cubicBezTo>
                  <a:pt x="223" y="399"/>
                  <a:pt x="224" y="399"/>
                  <a:pt x="224" y="399"/>
                </a:cubicBezTo>
                <a:cubicBezTo>
                  <a:pt x="225" y="398"/>
                  <a:pt x="226" y="397"/>
                  <a:pt x="226" y="396"/>
                </a:cubicBezTo>
                <a:cubicBezTo>
                  <a:pt x="226" y="396"/>
                  <a:pt x="226" y="395"/>
                  <a:pt x="226" y="395"/>
                </a:cubicBezTo>
                <a:cubicBezTo>
                  <a:pt x="227" y="395"/>
                  <a:pt x="227" y="394"/>
                  <a:pt x="228" y="394"/>
                </a:cubicBezTo>
                <a:cubicBezTo>
                  <a:pt x="228" y="393"/>
                  <a:pt x="228" y="393"/>
                  <a:pt x="228" y="393"/>
                </a:cubicBezTo>
                <a:cubicBezTo>
                  <a:pt x="229" y="393"/>
                  <a:pt x="229" y="392"/>
                  <a:pt x="229" y="392"/>
                </a:cubicBezTo>
                <a:cubicBezTo>
                  <a:pt x="230" y="391"/>
                  <a:pt x="232" y="389"/>
                  <a:pt x="232" y="389"/>
                </a:cubicBezTo>
                <a:cubicBezTo>
                  <a:pt x="232" y="388"/>
                  <a:pt x="234" y="387"/>
                  <a:pt x="234" y="387"/>
                </a:cubicBezTo>
                <a:cubicBezTo>
                  <a:pt x="234" y="386"/>
                  <a:pt x="234" y="386"/>
                  <a:pt x="234" y="385"/>
                </a:cubicBezTo>
                <a:cubicBezTo>
                  <a:pt x="234" y="385"/>
                  <a:pt x="235" y="384"/>
                  <a:pt x="236" y="384"/>
                </a:cubicBezTo>
                <a:cubicBezTo>
                  <a:pt x="236" y="383"/>
                  <a:pt x="236" y="383"/>
                  <a:pt x="237" y="382"/>
                </a:cubicBezTo>
                <a:cubicBezTo>
                  <a:pt x="237" y="381"/>
                  <a:pt x="239" y="380"/>
                  <a:pt x="239" y="379"/>
                </a:cubicBezTo>
                <a:cubicBezTo>
                  <a:pt x="239" y="378"/>
                  <a:pt x="242" y="377"/>
                  <a:pt x="242" y="377"/>
                </a:cubicBezTo>
                <a:cubicBezTo>
                  <a:pt x="242" y="376"/>
                  <a:pt x="243" y="375"/>
                  <a:pt x="244" y="375"/>
                </a:cubicBezTo>
                <a:cubicBezTo>
                  <a:pt x="246" y="373"/>
                  <a:pt x="247" y="370"/>
                  <a:pt x="249" y="368"/>
                </a:cubicBezTo>
                <a:cubicBezTo>
                  <a:pt x="249" y="368"/>
                  <a:pt x="250" y="367"/>
                  <a:pt x="250" y="367"/>
                </a:cubicBezTo>
                <a:cubicBezTo>
                  <a:pt x="250" y="367"/>
                  <a:pt x="250" y="366"/>
                  <a:pt x="250" y="366"/>
                </a:cubicBezTo>
                <a:cubicBezTo>
                  <a:pt x="250" y="366"/>
                  <a:pt x="251" y="365"/>
                  <a:pt x="251" y="365"/>
                </a:cubicBezTo>
                <a:cubicBezTo>
                  <a:pt x="252" y="365"/>
                  <a:pt x="252" y="364"/>
                  <a:pt x="252" y="363"/>
                </a:cubicBezTo>
                <a:cubicBezTo>
                  <a:pt x="252" y="363"/>
                  <a:pt x="253" y="363"/>
                  <a:pt x="253" y="363"/>
                </a:cubicBezTo>
                <a:cubicBezTo>
                  <a:pt x="253" y="362"/>
                  <a:pt x="254" y="361"/>
                  <a:pt x="254" y="361"/>
                </a:cubicBezTo>
                <a:cubicBezTo>
                  <a:pt x="255" y="360"/>
                  <a:pt x="255" y="359"/>
                  <a:pt x="256" y="359"/>
                </a:cubicBezTo>
                <a:cubicBezTo>
                  <a:pt x="256" y="359"/>
                  <a:pt x="256" y="358"/>
                  <a:pt x="256" y="358"/>
                </a:cubicBezTo>
                <a:cubicBezTo>
                  <a:pt x="256" y="357"/>
                  <a:pt x="257" y="357"/>
                  <a:pt x="257" y="357"/>
                </a:cubicBezTo>
                <a:cubicBezTo>
                  <a:pt x="257" y="357"/>
                  <a:pt x="257" y="356"/>
                  <a:pt x="257" y="356"/>
                </a:cubicBezTo>
                <a:cubicBezTo>
                  <a:pt x="257" y="356"/>
                  <a:pt x="257" y="356"/>
                  <a:pt x="257" y="356"/>
                </a:cubicBezTo>
                <a:cubicBezTo>
                  <a:pt x="258" y="356"/>
                  <a:pt x="257" y="355"/>
                  <a:pt x="257" y="355"/>
                </a:cubicBezTo>
                <a:cubicBezTo>
                  <a:pt x="258" y="354"/>
                  <a:pt x="258" y="354"/>
                  <a:pt x="258" y="354"/>
                </a:cubicBezTo>
                <a:cubicBezTo>
                  <a:pt x="259" y="353"/>
                  <a:pt x="262" y="355"/>
                  <a:pt x="261" y="353"/>
                </a:cubicBezTo>
                <a:cubicBezTo>
                  <a:pt x="263" y="352"/>
                  <a:pt x="260" y="349"/>
                  <a:pt x="262" y="348"/>
                </a:cubicBezTo>
                <a:cubicBezTo>
                  <a:pt x="265" y="349"/>
                  <a:pt x="268" y="347"/>
                  <a:pt x="271" y="347"/>
                </a:cubicBezTo>
                <a:cubicBezTo>
                  <a:pt x="273" y="348"/>
                  <a:pt x="272" y="347"/>
                  <a:pt x="273" y="347"/>
                </a:cubicBezTo>
                <a:cubicBezTo>
                  <a:pt x="274" y="347"/>
                  <a:pt x="274" y="347"/>
                  <a:pt x="275" y="347"/>
                </a:cubicBezTo>
                <a:cubicBezTo>
                  <a:pt x="276" y="347"/>
                  <a:pt x="277" y="347"/>
                  <a:pt x="278" y="347"/>
                </a:cubicBezTo>
                <a:cubicBezTo>
                  <a:pt x="280" y="347"/>
                  <a:pt x="280" y="348"/>
                  <a:pt x="281" y="347"/>
                </a:cubicBezTo>
                <a:cubicBezTo>
                  <a:pt x="281" y="347"/>
                  <a:pt x="282" y="347"/>
                  <a:pt x="282" y="347"/>
                </a:cubicBezTo>
                <a:cubicBezTo>
                  <a:pt x="284" y="346"/>
                  <a:pt x="284" y="346"/>
                  <a:pt x="285" y="346"/>
                </a:cubicBezTo>
                <a:cubicBezTo>
                  <a:pt x="285" y="346"/>
                  <a:pt x="286" y="346"/>
                  <a:pt x="287" y="346"/>
                </a:cubicBezTo>
                <a:cubicBezTo>
                  <a:pt x="291" y="346"/>
                  <a:pt x="294" y="346"/>
                  <a:pt x="297" y="346"/>
                </a:cubicBezTo>
                <a:cubicBezTo>
                  <a:pt x="299" y="346"/>
                  <a:pt x="300" y="346"/>
                  <a:pt x="301" y="346"/>
                </a:cubicBezTo>
                <a:cubicBezTo>
                  <a:pt x="302" y="346"/>
                  <a:pt x="305" y="346"/>
                  <a:pt x="307" y="346"/>
                </a:cubicBezTo>
                <a:cubicBezTo>
                  <a:pt x="308" y="346"/>
                  <a:pt x="309" y="346"/>
                  <a:pt x="310" y="346"/>
                </a:cubicBezTo>
                <a:cubicBezTo>
                  <a:pt x="310" y="346"/>
                  <a:pt x="311" y="346"/>
                  <a:pt x="311" y="346"/>
                </a:cubicBezTo>
                <a:cubicBezTo>
                  <a:pt x="315" y="346"/>
                  <a:pt x="318" y="345"/>
                  <a:pt x="320" y="348"/>
                </a:cubicBezTo>
                <a:cubicBezTo>
                  <a:pt x="319" y="351"/>
                  <a:pt x="318" y="353"/>
                  <a:pt x="315" y="353"/>
                </a:cubicBezTo>
                <a:cubicBezTo>
                  <a:pt x="315" y="354"/>
                  <a:pt x="315" y="354"/>
                  <a:pt x="315" y="355"/>
                </a:cubicBezTo>
                <a:cubicBezTo>
                  <a:pt x="315" y="355"/>
                  <a:pt x="314" y="355"/>
                  <a:pt x="314" y="355"/>
                </a:cubicBezTo>
                <a:cubicBezTo>
                  <a:pt x="313" y="355"/>
                  <a:pt x="314" y="356"/>
                  <a:pt x="314" y="356"/>
                </a:cubicBezTo>
                <a:cubicBezTo>
                  <a:pt x="313" y="356"/>
                  <a:pt x="313" y="356"/>
                  <a:pt x="313" y="357"/>
                </a:cubicBezTo>
                <a:cubicBezTo>
                  <a:pt x="313" y="358"/>
                  <a:pt x="312" y="357"/>
                  <a:pt x="312" y="358"/>
                </a:cubicBezTo>
                <a:cubicBezTo>
                  <a:pt x="311" y="359"/>
                  <a:pt x="310" y="360"/>
                  <a:pt x="309" y="362"/>
                </a:cubicBezTo>
                <a:cubicBezTo>
                  <a:pt x="307" y="364"/>
                  <a:pt x="306" y="366"/>
                  <a:pt x="305" y="367"/>
                </a:cubicBezTo>
                <a:cubicBezTo>
                  <a:pt x="304" y="368"/>
                  <a:pt x="304" y="368"/>
                  <a:pt x="303" y="369"/>
                </a:cubicBezTo>
                <a:cubicBezTo>
                  <a:pt x="303" y="369"/>
                  <a:pt x="303" y="369"/>
                  <a:pt x="303" y="370"/>
                </a:cubicBezTo>
                <a:cubicBezTo>
                  <a:pt x="303" y="370"/>
                  <a:pt x="302" y="370"/>
                  <a:pt x="302" y="370"/>
                </a:cubicBezTo>
                <a:cubicBezTo>
                  <a:pt x="302" y="371"/>
                  <a:pt x="302" y="372"/>
                  <a:pt x="301" y="372"/>
                </a:cubicBezTo>
                <a:cubicBezTo>
                  <a:pt x="301" y="373"/>
                  <a:pt x="300" y="373"/>
                  <a:pt x="299" y="373"/>
                </a:cubicBezTo>
                <a:cubicBezTo>
                  <a:pt x="299" y="374"/>
                  <a:pt x="299" y="375"/>
                  <a:pt x="298" y="376"/>
                </a:cubicBezTo>
                <a:cubicBezTo>
                  <a:pt x="298" y="376"/>
                  <a:pt x="298" y="376"/>
                  <a:pt x="298" y="376"/>
                </a:cubicBezTo>
                <a:cubicBezTo>
                  <a:pt x="298" y="377"/>
                  <a:pt x="298" y="377"/>
                  <a:pt x="297" y="377"/>
                </a:cubicBezTo>
                <a:cubicBezTo>
                  <a:pt x="297" y="378"/>
                  <a:pt x="296" y="378"/>
                  <a:pt x="296" y="379"/>
                </a:cubicBezTo>
                <a:cubicBezTo>
                  <a:pt x="295" y="380"/>
                  <a:pt x="294" y="382"/>
                  <a:pt x="293" y="383"/>
                </a:cubicBezTo>
                <a:cubicBezTo>
                  <a:pt x="293" y="384"/>
                  <a:pt x="292" y="384"/>
                  <a:pt x="292" y="384"/>
                </a:cubicBezTo>
                <a:cubicBezTo>
                  <a:pt x="292" y="385"/>
                  <a:pt x="291" y="385"/>
                  <a:pt x="291" y="385"/>
                </a:cubicBezTo>
                <a:cubicBezTo>
                  <a:pt x="291" y="386"/>
                  <a:pt x="290" y="387"/>
                  <a:pt x="290" y="388"/>
                </a:cubicBezTo>
                <a:cubicBezTo>
                  <a:pt x="289" y="388"/>
                  <a:pt x="288" y="389"/>
                  <a:pt x="288" y="389"/>
                </a:cubicBezTo>
                <a:cubicBezTo>
                  <a:pt x="288" y="390"/>
                  <a:pt x="288" y="391"/>
                  <a:pt x="287" y="391"/>
                </a:cubicBezTo>
                <a:cubicBezTo>
                  <a:pt x="287" y="392"/>
                  <a:pt x="287" y="392"/>
                  <a:pt x="286" y="392"/>
                </a:cubicBezTo>
                <a:cubicBezTo>
                  <a:pt x="285" y="393"/>
                  <a:pt x="284" y="395"/>
                  <a:pt x="283" y="395"/>
                </a:cubicBezTo>
                <a:cubicBezTo>
                  <a:pt x="283" y="395"/>
                  <a:pt x="283" y="397"/>
                  <a:pt x="283" y="397"/>
                </a:cubicBezTo>
                <a:cubicBezTo>
                  <a:pt x="282" y="397"/>
                  <a:pt x="282" y="398"/>
                  <a:pt x="282" y="398"/>
                </a:cubicBezTo>
                <a:cubicBezTo>
                  <a:pt x="281" y="399"/>
                  <a:pt x="281" y="399"/>
                  <a:pt x="280" y="400"/>
                </a:cubicBezTo>
                <a:cubicBezTo>
                  <a:pt x="280" y="400"/>
                  <a:pt x="279" y="401"/>
                  <a:pt x="279" y="402"/>
                </a:cubicBezTo>
                <a:cubicBezTo>
                  <a:pt x="279" y="403"/>
                  <a:pt x="279" y="402"/>
                  <a:pt x="278" y="402"/>
                </a:cubicBezTo>
                <a:cubicBezTo>
                  <a:pt x="278" y="403"/>
                  <a:pt x="278" y="403"/>
                  <a:pt x="278" y="403"/>
                </a:cubicBezTo>
                <a:cubicBezTo>
                  <a:pt x="278" y="404"/>
                  <a:pt x="277" y="404"/>
                  <a:pt x="277" y="405"/>
                </a:cubicBezTo>
                <a:cubicBezTo>
                  <a:pt x="276" y="406"/>
                  <a:pt x="275" y="407"/>
                  <a:pt x="275" y="407"/>
                </a:cubicBezTo>
                <a:cubicBezTo>
                  <a:pt x="274" y="409"/>
                  <a:pt x="275" y="409"/>
                  <a:pt x="275" y="411"/>
                </a:cubicBezTo>
                <a:cubicBezTo>
                  <a:pt x="278" y="411"/>
                  <a:pt x="280" y="411"/>
                  <a:pt x="281" y="410"/>
                </a:cubicBezTo>
                <a:cubicBezTo>
                  <a:pt x="281" y="410"/>
                  <a:pt x="281" y="410"/>
                  <a:pt x="281" y="409"/>
                </a:cubicBezTo>
                <a:cubicBezTo>
                  <a:pt x="282" y="409"/>
                  <a:pt x="282" y="410"/>
                  <a:pt x="283" y="409"/>
                </a:cubicBezTo>
                <a:cubicBezTo>
                  <a:pt x="283" y="409"/>
                  <a:pt x="283" y="408"/>
                  <a:pt x="284" y="408"/>
                </a:cubicBezTo>
                <a:cubicBezTo>
                  <a:pt x="286" y="408"/>
                  <a:pt x="285" y="407"/>
                  <a:pt x="287" y="407"/>
                </a:cubicBezTo>
                <a:cubicBezTo>
                  <a:pt x="287" y="405"/>
                  <a:pt x="282" y="408"/>
                  <a:pt x="281" y="406"/>
                </a:cubicBezTo>
                <a:cubicBezTo>
                  <a:pt x="283" y="404"/>
                  <a:pt x="285" y="402"/>
                  <a:pt x="286" y="401"/>
                </a:cubicBezTo>
                <a:cubicBezTo>
                  <a:pt x="286" y="401"/>
                  <a:pt x="286" y="400"/>
                  <a:pt x="287" y="400"/>
                </a:cubicBezTo>
                <a:cubicBezTo>
                  <a:pt x="287" y="400"/>
                  <a:pt x="287" y="399"/>
                  <a:pt x="287" y="399"/>
                </a:cubicBezTo>
                <a:cubicBezTo>
                  <a:pt x="287" y="398"/>
                  <a:pt x="289" y="397"/>
                  <a:pt x="289" y="397"/>
                </a:cubicBezTo>
                <a:cubicBezTo>
                  <a:pt x="289" y="396"/>
                  <a:pt x="289" y="396"/>
                  <a:pt x="290" y="395"/>
                </a:cubicBezTo>
                <a:cubicBezTo>
                  <a:pt x="290" y="395"/>
                  <a:pt x="290" y="395"/>
                  <a:pt x="290" y="395"/>
                </a:cubicBezTo>
                <a:cubicBezTo>
                  <a:pt x="290" y="395"/>
                  <a:pt x="290" y="394"/>
                  <a:pt x="290" y="394"/>
                </a:cubicBezTo>
                <a:cubicBezTo>
                  <a:pt x="291" y="393"/>
                  <a:pt x="292" y="393"/>
                  <a:pt x="292" y="393"/>
                </a:cubicBezTo>
                <a:cubicBezTo>
                  <a:pt x="293" y="392"/>
                  <a:pt x="293" y="391"/>
                  <a:pt x="293" y="391"/>
                </a:cubicBezTo>
                <a:cubicBezTo>
                  <a:pt x="294" y="391"/>
                  <a:pt x="293" y="390"/>
                  <a:pt x="293" y="390"/>
                </a:cubicBezTo>
                <a:cubicBezTo>
                  <a:pt x="294" y="389"/>
                  <a:pt x="294" y="389"/>
                  <a:pt x="295" y="389"/>
                </a:cubicBezTo>
                <a:cubicBezTo>
                  <a:pt x="295" y="388"/>
                  <a:pt x="295" y="388"/>
                  <a:pt x="296" y="387"/>
                </a:cubicBezTo>
                <a:cubicBezTo>
                  <a:pt x="296" y="386"/>
                  <a:pt x="297" y="385"/>
                  <a:pt x="298" y="384"/>
                </a:cubicBezTo>
                <a:cubicBezTo>
                  <a:pt x="299" y="383"/>
                  <a:pt x="299" y="382"/>
                  <a:pt x="300" y="381"/>
                </a:cubicBezTo>
                <a:cubicBezTo>
                  <a:pt x="301" y="380"/>
                  <a:pt x="301" y="380"/>
                  <a:pt x="302" y="379"/>
                </a:cubicBezTo>
                <a:cubicBezTo>
                  <a:pt x="303" y="378"/>
                  <a:pt x="304" y="377"/>
                  <a:pt x="304" y="376"/>
                </a:cubicBezTo>
                <a:cubicBezTo>
                  <a:pt x="305" y="375"/>
                  <a:pt x="306" y="374"/>
                  <a:pt x="306" y="373"/>
                </a:cubicBezTo>
                <a:cubicBezTo>
                  <a:pt x="306" y="372"/>
                  <a:pt x="306" y="373"/>
                  <a:pt x="307" y="372"/>
                </a:cubicBezTo>
                <a:cubicBezTo>
                  <a:pt x="308" y="371"/>
                  <a:pt x="308" y="370"/>
                  <a:pt x="309" y="369"/>
                </a:cubicBezTo>
                <a:cubicBezTo>
                  <a:pt x="310" y="368"/>
                  <a:pt x="310" y="368"/>
                  <a:pt x="311" y="367"/>
                </a:cubicBezTo>
                <a:cubicBezTo>
                  <a:pt x="312" y="366"/>
                  <a:pt x="314" y="364"/>
                  <a:pt x="315" y="363"/>
                </a:cubicBezTo>
                <a:cubicBezTo>
                  <a:pt x="317" y="360"/>
                  <a:pt x="319" y="357"/>
                  <a:pt x="321" y="353"/>
                </a:cubicBezTo>
                <a:cubicBezTo>
                  <a:pt x="322" y="353"/>
                  <a:pt x="324" y="355"/>
                  <a:pt x="323" y="353"/>
                </a:cubicBezTo>
                <a:cubicBezTo>
                  <a:pt x="325" y="352"/>
                  <a:pt x="322" y="348"/>
                  <a:pt x="324" y="347"/>
                </a:cubicBezTo>
                <a:cubicBezTo>
                  <a:pt x="326" y="347"/>
                  <a:pt x="329" y="346"/>
                  <a:pt x="330" y="346"/>
                </a:cubicBezTo>
                <a:cubicBezTo>
                  <a:pt x="332" y="345"/>
                  <a:pt x="333" y="346"/>
                  <a:pt x="335" y="346"/>
                </a:cubicBezTo>
                <a:cubicBezTo>
                  <a:pt x="335" y="346"/>
                  <a:pt x="336" y="345"/>
                  <a:pt x="336" y="345"/>
                </a:cubicBezTo>
                <a:cubicBezTo>
                  <a:pt x="337" y="345"/>
                  <a:pt x="336" y="345"/>
                  <a:pt x="337" y="344"/>
                </a:cubicBezTo>
                <a:cubicBezTo>
                  <a:pt x="337" y="344"/>
                  <a:pt x="338" y="345"/>
                  <a:pt x="339" y="344"/>
                </a:cubicBezTo>
                <a:cubicBezTo>
                  <a:pt x="344" y="343"/>
                  <a:pt x="350" y="343"/>
                  <a:pt x="355" y="342"/>
                </a:cubicBezTo>
                <a:cubicBezTo>
                  <a:pt x="356" y="341"/>
                  <a:pt x="358" y="341"/>
                  <a:pt x="360" y="341"/>
                </a:cubicBezTo>
                <a:cubicBezTo>
                  <a:pt x="361" y="340"/>
                  <a:pt x="363" y="340"/>
                  <a:pt x="365" y="340"/>
                </a:cubicBezTo>
                <a:cubicBezTo>
                  <a:pt x="367" y="340"/>
                  <a:pt x="368" y="339"/>
                  <a:pt x="370" y="339"/>
                </a:cubicBezTo>
                <a:cubicBezTo>
                  <a:pt x="372" y="339"/>
                  <a:pt x="374" y="339"/>
                  <a:pt x="375" y="338"/>
                </a:cubicBezTo>
                <a:cubicBezTo>
                  <a:pt x="376" y="338"/>
                  <a:pt x="377" y="338"/>
                  <a:pt x="378" y="337"/>
                </a:cubicBezTo>
                <a:cubicBezTo>
                  <a:pt x="379" y="337"/>
                  <a:pt x="380" y="337"/>
                  <a:pt x="380" y="336"/>
                </a:cubicBezTo>
                <a:cubicBezTo>
                  <a:pt x="380" y="336"/>
                  <a:pt x="381" y="336"/>
                  <a:pt x="381" y="336"/>
                </a:cubicBezTo>
                <a:cubicBezTo>
                  <a:pt x="382" y="336"/>
                  <a:pt x="383" y="336"/>
                  <a:pt x="383" y="336"/>
                </a:cubicBezTo>
                <a:cubicBezTo>
                  <a:pt x="383" y="336"/>
                  <a:pt x="384" y="336"/>
                  <a:pt x="384" y="336"/>
                </a:cubicBezTo>
                <a:cubicBezTo>
                  <a:pt x="387" y="335"/>
                  <a:pt x="390" y="334"/>
                  <a:pt x="393" y="334"/>
                </a:cubicBezTo>
                <a:cubicBezTo>
                  <a:pt x="394" y="334"/>
                  <a:pt x="394" y="334"/>
                  <a:pt x="394" y="334"/>
                </a:cubicBezTo>
                <a:cubicBezTo>
                  <a:pt x="396" y="333"/>
                  <a:pt x="399" y="333"/>
                  <a:pt x="401" y="333"/>
                </a:cubicBezTo>
                <a:cubicBezTo>
                  <a:pt x="402" y="333"/>
                  <a:pt x="404" y="332"/>
                  <a:pt x="405" y="332"/>
                </a:cubicBezTo>
                <a:cubicBezTo>
                  <a:pt x="407" y="332"/>
                  <a:pt x="409" y="333"/>
                  <a:pt x="410" y="333"/>
                </a:cubicBezTo>
                <a:cubicBezTo>
                  <a:pt x="412" y="333"/>
                  <a:pt x="413" y="332"/>
                  <a:pt x="414" y="332"/>
                </a:cubicBezTo>
                <a:cubicBezTo>
                  <a:pt x="415" y="333"/>
                  <a:pt x="415" y="333"/>
                  <a:pt x="416" y="333"/>
                </a:cubicBezTo>
                <a:cubicBezTo>
                  <a:pt x="420" y="333"/>
                  <a:pt x="422" y="333"/>
                  <a:pt x="425" y="334"/>
                </a:cubicBezTo>
                <a:cubicBezTo>
                  <a:pt x="427" y="334"/>
                  <a:pt x="426" y="331"/>
                  <a:pt x="428" y="331"/>
                </a:cubicBezTo>
                <a:cubicBezTo>
                  <a:pt x="428" y="335"/>
                  <a:pt x="432" y="336"/>
                  <a:pt x="432" y="341"/>
                </a:cubicBezTo>
                <a:cubicBezTo>
                  <a:pt x="432" y="341"/>
                  <a:pt x="433" y="341"/>
                  <a:pt x="433" y="342"/>
                </a:cubicBezTo>
                <a:cubicBezTo>
                  <a:pt x="433" y="343"/>
                  <a:pt x="434" y="343"/>
                  <a:pt x="434" y="343"/>
                </a:cubicBezTo>
                <a:cubicBezTo>
                  <a:pt x="435" y="344"/>
                  <a:pt x="434" y="344"/>
                  <a:pt x="434" y="344"/>
                </a:cubicBezTo>
                <a:cubicBezTo>
                  <a:pt x="435" y="345"/>
                  <a:pt x="436" y="346"/>
                  <a:pt x="436" y="346"/>
                </a:cubicBezTo>
                <a:cubicBezTo>
                  <a:pt x="437" y="347"/>
                  <a:pt x="437" y="348"/>
                  <a:pt x="437" y="349"/>
                </a:cubicBezTo>
                <a:cubicBezTo>
                  <a:pt x="437" y="349"/>
                  <a:pt x="438" y="350"/>
                  <a:pt x="439" y="350"/>
                </a:cubicBezTo>
                <a:cubicBezTo>
                  <a:pt x="439" y="351"/>
                  <a:pt x="440" y="352"/>
                  <a:pt x="440" y="352"/>
                </a:cubicBezTo>
                <a:cubicBezTo>
                  <a:pt x="441" y="353"/>
                  <a:pt x="441" y="354"/>
                  <a:pt x="441" y="354"/>
                </a:cubicBezTo>
                <a:cubicBezTo>
                  <a:pt x="443" y="355"/>
                  <a:pt x="444" y="354"/>
                  <a:pt x="445" y="354"/>
                </a:cubicBezTo>
                <a:cubicBezTo>
                  <a:pt x="446" y="352"/>
                  <a:pt x="446" y="352"/>
                  <a:pt x="445" y="352"/>
                </a:cubicBezTo>
                <a:cubicBezTo>
                  <a:pt x="445" y="351"/>
                  <a:pt x="445" y="351"/>
                  <a:pt x="445" y="350"/>
                </a:cubicBezTo>
                <a:cubicBezTo>
                  <a:pt x="445" y="350"/>
                  <a:pt x="444" y="349"/>
                  <a:pt x="444" y="349"/>
                </a:cubicBezTo>
                <a:cubicBezTo>
                  <a:pt x="444" y="348"/>
                  <a:pt x="443" y="348"/>
                  <a:pt x="443" y="347"/>
                </a:cubicBezTo>
                <a:cubicBezTo>
                  <a:pt x="442" y="347"/>
                  <a:pt x="443" y="346"/>
                  <a:pt x="443" y="346"/>
                </a:cubicBezTo>
                <a:cubicBezTo>
                  <a:pt x="442" y="346"/>
                  <a:pt x="442" y="345"/>
                  <a:pt x="441" y="345"/>
                </a:cubicBezTo>
                <a:cubicBezTo>
                  <a:pt x="440" y="344"/>
                  <a:pt x="439" y="343"/>
                  <a:pt x="438" y="341"/>
                </a:cubicBezTo>
                <a:cubicBezTo>
                  <a:pt x="438" y="341"/>
                  <a:pt x="438" y="340"/>
                  <a:pt x="438" y="340"/>
                </a:cubicBezTo>
                <a:cubicBezTo>
                  <a:pt x="437" y="340"/>
                  <a:pt x="437" y="339"/>
                  <a:pt x="437" y="339"/>
                </a:cubicBezTo>
                <a:cubicBezTo>
                  <a:pt x="436" y="339"/>
                  <a:pt x="437" y="338"/>
                  <a:pt x="437" y="337"/>
                </a:cubicBezTo>
                <a:cubicBezTo>
                  <a:pt x="437" y="337"/>
                  <a:pt x="436" y="337"/>
                  <a:pt x="435" y="336"/>
                </a:cubicBezTo>
                <a:cubicBezTo>
                  <a:pt x="435" y="336"/>
                  <a:pt x="435" y="335"/>
                  <a:pt x="435" y="335"/>
                </a:cubicBezTo>
                <a:cubicBezTo>
                  <a:pt x="435" y="334"/>
                  <a:pt x="434" y="332"/>
                  <a:pt x="433" y="331"/>
                </a:cubicBezTo>
                <a:cubicBezTo>
                  <a:pt x="433" y="330"/>
                  <a:pt x="432" y="328"/>
                  <a:pt x="431" y="326"/>
                </a:cubicBezTo>
                <a:cubicBezTo>
                  <a:pt x="430" y="324"/>
                  <a:pt x="430" y="323"/>
                  <a:pt x="429" y="321"/>
                </a:cubicBezTo>
                <a:cubicBezTo>
                  <a:pt x="428" y="320"/>
                  <a:pt x="428" y="318"/>
                  <a:pt x="427" y="317"/>
                </a:cubicBezTo>
                <a:cubicBezTo>
                  <a:pt x="427" y="317"/>
                  <a:pt x="427" y="316"/>
                  <a:pt x="427" y="316"/>
                </a:cubicBezTo>
                <a:cubicBezTo>
                  <a:pt x="427" y="315"/>
                  <a:pt x="426" y="315"/>
                  <a:pt x="426" y="314"/>
                </a:cubicBezTo>
                <a:cubicBezTo>
                  <a:pt x="426" y="314"/>
                  <a:pt x="425" y="314"/>
                  <a:pt x="425" y="313"/>
                </a:cubicBezTo>
                <a:cubicBezTo>
                  <a:pt x="425" y="312"/>
                  <a:pt x="424" y="312"/>
                  <a:pt x="423" y="312"/>
                </a:cubicBezTo>
                <a:cubicBezTo>
                  <a:pt x="423" y="311"/>
                  <a:pt x="423" y="310"/>
                  <a:pt x="423" y="310"/>
                </a:cubicBezTo>
                <a:cubicBezTo>
                  <a:pt x="423" y="309"/>
                  <a:pt x="422" y="309"/>
                  <a:pt x="422" y="308"/>
                </a:cubicBezTo>
                <a:cubicBezTo>
                  <a:pt x="422" y="308"/>
                  <a:pt x="421" y="308"/>
                  <a:pt x="421" y="307"/>
                </a:cubicBezTo>
                <a:cubicBezTo>
                  <a:pt x="421" y="307"/>
                  <a:pt x="421" y="307"/>
                  <a:pt x="421" y="307"/>
                </a:cubicBezTo>
                <a:cubicBezTo>
                  <a:pt x="420" y="306"/>
                  <a:pt x="420" y="305"/>
                  <a:pt x="420" y="304"/>
                </a:cubicBezTo>
                <a:cubicBezTo>
                  <a:pt x="420" y="304"/>
                  <a:pt x="419" y="304"/>
                  <a:pt x="419" y="304"/>
                </a:cubicBezTo>
                <a:cubicBezTo>
                  <a:pt x="418" y="302"/>
                  <a:pt x="418" y="301"/>
                  <a:pt x="417" y="300"/>
                </a:cubicBezTo>
                <a:cubicBezTo>
                  <a:pt x="417" y="299"/>
                  <a:pt x="417" y="299"/>
                  <a:pt x="416" y="299"/>
                </a:cubicBezTo>
                <a:cubicBezTo>
                  <a:pt x="416" y="298"/>
                  <a:pt x="416" y="297"/>
                  <a:pt x="416" y="296"/>
                </a:cubicBezTo>
                <a:cubicBezTo>
                  <a:pt x="416" y="296"/>
                  <a:pt x="415" y="296"/>
                  <a:pt x="415" y="296"/>
                </a:cubicBezTo>
                <a:cubicBezTo>
                  <a:pt x="415" y="295"/>
                  <a:pt x="415" y="295"/>
                  <a:pt x="415" y="294"/>
                </a:cubicBezTo>
                <a:cubicBezTo>
                  <a:pt x="414" y="293"/>
                  <a:pt x="414" y="293"/>
                  <a:pt x="414" y="292"/>
                </a:cubicBezTo>
                <a:cubicBezTo>
                  <a:pt x="414" y="291"/>
                  <a:pt x="413" y="292"/>
                  <a:pt x="413" y="291"/>
                </a:cubicBezTo>
                <a:cubicBezTo>
                  <a:pt x="413" y="291"/>
                  <a:pt x="413" y="290"/>
                  <a:pt x="413" y="289"/>
                </a:cubicBezTo>
                <a:cubicBezTo>
                  <a:pt x="412" y="288"/>
                  <a:pt x="410" y="288"/>
                  <a:pt x="410" y="287"/>
                </a:cubicBezTo>
                <a:cubicBezTo>
                  <a:pt x="409" y="287"/>
                  <a:pt x="409" y="286"/>
                  <a:pt x="409" y="285"/>
                </a:cubicBezTo>
                <a:cubicBezTo>
                  <a:pt x="408" y="285"/>
                  <a:pt x="408" y="285"/>
                  <a:pt x="408" y="285"/>
                </a:cubicBezTo>
                <a:cubicBezTo>
                  <a:pt x="408" y="285"/>
                  <a:pt x="407" y="284"/>
                  <a:pt x="407" y="284"/>
                </a:cubicBezTo>
                <a:cubicBezTo>
                  <a:pt x="406" y="283"/>
                  <a:pt x="407" y="282"/>
                  <a:pt x="406" y="281"/>
                </a:cubicBezTo>
                <a:cubicBezTo>
                  <a:pt x="406" y="281"/>
                  <a:pt x="405" y="280"/>
                  <a:pt x="404" y="279"/>
                </a:cubicBezTo>
                <a:cubicBezTo>
                  <a:pt x="404" y="279"/>
                  <a:pt x="404" y="279"/>
                  <a:pt x="404" y="278"/>
                </a:cubicBezTo>
                <a:cubicBezTo>
                  <a:pt x="403" y="277"/>
                  <a:pt x="401" y="276"/>
                  <a:pt x="401" y="275"/>
                </a:cubicBezTo>
                <a:cubicBezTo>
                  <a:pt x="401" y="274"/>
                  <a:pt x="401" y="274"/>
                  <a:pt x="401" y="274"/>
                </a:cubicBezTo>
                <a:cubicBezTo>
                  <a:pt x="400" y="274"/>
                  <a:pt x="400" y="273"/>
                  <a:pt x="400" y="272"/>
                </a:cubicBezTo>
                <a:cubicBezTo>
                  <a:pt x="400" y="272"/>
                  <a:pt x="399" y="271"/>
                  <a:pt x="398" y="271"/>
                </a:cubicBezTo>
                <a:cubicBezTo>
                  <a:pt x="398" y="271"/>
                  <a:pt x="398" y="270"/>
                  <a:pt x="398" y="270"/>
                </a:cubicBezTo>
                <a:cubicBezTo>
                  <a:pt x="398" y="270"/>
                  <a:pt x="398" y="270"/>
                  <a:pt x="398" y="270"/>
                </a:cubicBezTo>
                <a:cubicBezTo>
                  <a:pt x="396" y="268"/>
                  <a:pt x="395" y="266"/>
                  <a:pt x="393" y="264"/>
                </a:cubicBezTo>
                <a:cubicBezTo>
                  <a:pt x="393" y="264"/>
                  <a:pt x="392" y="262"/>
                  <a:pt x="392" y="262"/>
                </a:cubicBezTo>
                <a:cubicBezTo>
                  <a:pt x="392" y="261"/>
                  <a:pt x="390" y="260"/>
                  <a:pt x="390" y="260"/>
                </a:cubicBezTo>
                <a:cubicBezTo>
                  <a:pt x="390" y="260"/>
                  <a:pt x="390" y="260"/>
                  <a:pt x="390" y="259"/>
                </a:cubicBezTo>
                <a:cubicBezTo>
                  <a:pt x="388" y="258"/>
                  <a:pt x="388" y="257"/>
                  <a:pt x="387" y="256"/>
                </a:cubicBezTo>
                <a:cubicBezTo>
                  <a:pt x="385" y="255"/>
                  <a:pt x="384" y="253"/>
                  <a:pt x="383" y="252"/>
                </a:cubicBezTo>
                <a:cubicBezTo>
                  <a:pt x="383" y="251"/>
                  <a:pt x="382" y="251"/>
                  <a:pt x="382" y="251"/>
                </a:cubicBezTo>
                <a:cubicBezTo>
                  <a:pt x="382" y="250"/>
                  <a:pt x="382" y="249"/>
                  <a:pt x="381" y="249"/>
                </a:cubicBezTo>
                <a:cubicBezTo>
                  <a:pt x="381" y="248"/>
                  <a:pt x="381" y="248"/>
                  <a:pt x="380" y="248"/>
                </a:cubicBezTo>
                <a:cubicBezTo>
                  <a:pt x="380" y="247"/>
                  <a:pt x="380" y="247"/>
                  <a:pt x="379" y="246"/>
                </a:cubicBezTo>
                <a:cubicBezTo>
                  <a:pt x="379" y="246"/>
                  <a:pt x="379" y="245"/>
                  <a:pt x="379" y="245"/>
                </a:cubicBezTo>
                <a:cubicBezTo>
                  <a:pt x="379" y="245"/>
                  <a:pt x="378" y="244"/>
                  <a:pt x="378" y="244"/>
                </a:cubicBezTo>
                <a:cubicBezTo>
                  <a:pt x="378" y="243"/>
                  <a:pt x="377" y="243"/>
                  <a:pt x="376" y="242"/>
                </a:cubicBezTo>
                <a:cubicBezTo>
                  <a:pt x="376" y="241"/>
                  <a:pt x="376" y="241"/>
                  <a:pt x="375" y="240"/>
                </a:cubicBezTo>
                <a:cubicBezTo>
                  <a:pt x="375" y="240"/>
                  <a:pt x="375" y="239"/>
                  <a:pt x="374" y="239"/>
                </a:cubicBezTo>
                <a:cubicBezTo>
                  <a:pt x="374" y="238"/>
                  <a:pt x="373" y="237"/>
                  <a:pt x="373" y="236"/>
                </a:cubicBezTo>
                <a:cubicBezTo>
                  <a:pt x="372" y="236"/>
                  <a:pt x="372" y="236"/>
                  <a:pt x="372" y="236"/>
                </a:cubicBezTo>
                <a:cubicBezTo>
                  <a:pt x="371" y="235"/>
                  <a:pt x="371" y="235"/>
                  <a:pt x="371" y="234"/>
                </a:cubicBezTo>
                <a:cubicBezTo>
                  <a:pt x="370" y="233"/>
                  <a:pt x="369" y="233"/>
                  <a:pt x="369" y="232"/>
                </a:cubicBezTo>
                <a:cubicBezTo>
                  <a:pt x="368" y="230"/>
                  <a:pt x="367" y="228"/>
                  <a:pt x="366" y="226"/>
                </a:cubicBezTo>
                <a:cubicBezTo>
                  <a:pt x="365" y="226"/>
                  <a:pt x="365" y="226"/>
                  <a:pt x="364" y="225"/>
                </a:cubicBezTo>
                <a:cubicBezTo>
                  <a:pt x="364" y="224"/>
                  <a:pt x="363" y="223"/>
                  <a:pt x="363" y="223"/>
                </a:cubicBezTo>
                <a:cubicBezTo>
                  <a:pt x="363" y="222"/>
                  <a:pt x="362" y="222"/>
                  <a:pt x="362" y="222"/>
                </a:cubicBezTo>
                <a:cubicBezTo>
                  <a:pt x="361" y="221"/>
                  <a:pt x="362" y="221"/>
                  <a:pt x="361" y="220"/>
                </a:cubicBezTo>
                <a:cubicBezTo>
                  <a:pt x="361" y="220"/>
                  <a:pt x="360" y="219"/>
                  <a:pt x="360" y="219"/>
                </a:cubicBezTo>
                <a:cubicBezTo>
                  <a:pt x="360" y="218"/>
                  <a:pt x="359" y="217"/>
                  <a:pt x="359" y="216"/>
                </a:cubicBezTo>
                <a:cubicBezTo>
                  <a:pt x="358" y="215"/>
                  <a:pt x="358" y="214"/>
                  <a:pt x="357" y="213"/>
                </a:cubicBezTo>
                <a:cubicBezTo>
                  <a:pt x="356" y="213"/>
                  <a:pt x="355" y="212"/>
                  <a:pt x="355" y="211"/>
                </a:cubicBezTo>
                <a:cubicBezTo>
                  <a:pt x="354" y="210"/>
                  <a:pt x="354" y="209"/>
                  <a:pt x="353" y="208"/>
                </a:cubicBezTo>
                <a:cubicBezTo>
                  <a:pt x="352" y="208"/>
                  <a:pt x="351" y="207"/>
                  <a:pt x="351" y="206"/>
                </a:cubicBezTo>
                <a:cubicBezTo>
                  <a:pt x="350" y="206"/>
                  <a:pt x="351" y="205"/>
                  <a:pt x="350" y="205"/>
                </a:cubicBezTo>
                <a:cubicBezTo>
                  <a:pt x="350" y="204"/>
                  <a:pt x="349" y="204"/>
                  <a:pt x="349" y="204"/>
                </a:cubicBezTo>
                <a:cubicBezTo>
                  <a:pt x="349" y="203"/>
                  <a:pt x="349" y="202"/>
                  <a:pt x="349" y="202"/>
                </a:cubicBezTo>
                <a:cubicBezTo>
                  <a:pt x="348" y="202"/>
                  <a:pt x="348" y="201"/>
                  <a:pt x="348" y="201"/>
                </a:cubicBezTo>
                <a:cubicBezTo>
                  <a:pt x="347" y="200"/>
                  <a:pt x="347" y="199"/>
                  <a:pt x="346" y="198"/>
                </a:cubicBezTo>
                <a:cubicBezTo>
                  <a:pt x="345" y="197"/>
                  <a:pt x="344" y="197"/>
                  <a:pt x="344" y="196"/>
                </a:cubicBezTo>
                <a:cubicBezTo>
                  <a:pt x="342" y="194"/>
                  <a:pt x="341" y="193"/>
                  <a:pt x="340" y="191"/>
                </a:cubicBezTo>
                <a:cubicBezTo>
                  <a:pt x="339" y="190"/>
                  <a:pt x="338" y="190"/>
                  <a:pt x="338" y="189"/>
                </a:cubicBezTo>
                <a:cubicBezTo>
                  <a:pt x="337" y="188"/>
                  <a:pt x="337" y="188"/>
                  <a:pt x="337" y="187"/>
                </a:cubicBezTo>
                <a:cubicBezTo>
                  <a:pt x="337" y="187"/>
                  <a:pt x="336" y="186"/>
                  <a:pt x="336" y="186"/>
                </a:cubicBezTo>
                <a:cubicBezTo>
                  <a:pt x="335" y="185"/>
                  <a:pt x="335" y="184"/>
                  <a:pt x="334" y="183"/>
                </a:cubicBezTo>
                <a:cubicBezTo>
                  <a:pt x="334" y="182"/>
                  <a:pt x="333" y="182"/>
                  <a:pt x="332" y="181"/>
                </a:cubicBezTo>
                <a:cubicBezTo>
                  <a:pt x="332" y="181"/>
                  <a:pt x="332" y="180"/>
                  <a:pt x="332" y="180"/>
                </a:cubicBezTo>
                <a:cubicBezTo>
                  <a:pt x="331" y="178"/>
                  <a:pt x="330" y="177"/>
                  <a:pt x="329" y="176"/>
                </a:cubicBezTo>
                <a:cubicBezTo>
                  <a:pt x="327" y="172"/>
                  <a:pt x="325" y="167"/>
                  <a:pt x="322" y="163"/>
                </a:cubicBezTo>
                <a:cubicBezTo>
                  <a:pt x="322" y="162"/>
                  <a:pt x="322" y="162"/>
                  <a:pt x="321" y="161"/>
                </a:cubicBezTo>
                <a:cubicBezTo>
                  <a:pt x="321" y="161"/>
                  <a:pt x="321" y="160"/>
                  <a:pt x="321" y="159"/>
                </a:cubicBezTo>
                <a:cubicBezTo>
                  <a:pt x="320" y="159"/>
                  <a:pt x="320" y="159"/>
                  <a:pt x="320" y="158"/>
                </a:cubicBezTo>
                <a:cubicBezTo>
                  <a:pt x="319" y="157"/>
                  <a:pt x="319" y="157"/>
                  <a:pt x="319" y="156"/>
                </a:cubicBezTo>
                <a:cubicBezTo>
                  <a:pt x="319" y="155"/>
                  <a:pt x="318" y="155"/>
                  <a:pt x="318" y="155"/>
                </a:cubicBezTo>
                <a:cubicBezTo>
                  <a:pt x="318" y="155"/>
                  <a:pt x="318" y="154"/>
                  <a:pt x="318" y="154"/>
                </a:cubicBezTo>
                <a:cubicBezTo>
                  <a:pt x="318" y="154"/>
                  <a:pt x="317" y="154"/>
                  <a:pt x="317" y="153"/>
                </a:cubicBezTo>
                <a:cubicBezTo>
                  <a:pt x="317" y="153"/>
                  <a:pt x="317" y="152"/>
                  <a:pt x="316" y="152"/>
                </a:cubicBezTo>
                <a:cubicBezTo>
                  <a:pt x="316" y="151"/>
                  <a:pt x="316" y="151"/>
                  <a:pt x="315" y="150"/>
                </a:cubicBezTo>
                <a:cubicBezTo>
                  <a:pt x="315" y="149"/>
                  <a:pt x="315" y="148"/>
                  <a:pt x="315" y="147"/>
                </a:cubicBezTo>
                <a:cubicBezTo>
                  <a:pt x="315" y="147"/>
                  <a:pt x="314" y="147"/>
                  <a:pt x="314" y="147"/>
                </a:cubicBezTo>
                <a:cubicBezTo>
                  <a:pt x="314" y="146"/>
                  <a:pt x="314" y="144"/>
                  <a:pt x="313" y="143"/>
                </a:cubicBezTo>
                <a:cubicBezTo>
                  <a:pt x="313" y="143"/>
                  <a:pt x="313" y="143"/>
                  <a:pt x="313" y="143"/>
                </a:cubicBezTo>
                <a:cubicBezTo>
                  <a:pt x="312" y="141"/>
                  <a:pt x="312" y="142"/>
                  <a:pt x="311" y="141"/>
                </a:cubicBezTo>
                <a:cubicBezTo>
                  <a:pt x="311" y="140"/>
                  <a:pt x="311" y="140"/>
                  <a:pt x="311" y="139"/>
                </a:cubicBezTo>
                <a:cubicBezTo>
                  <a:pt x="311" y="139"/>
                  <a:pt x="311" y="139"/>
                  <a:pt x="310" y="139"/>
                </a:cubicBezTo>
                <a:cubicBezTo>
                  <a:pt x="310" y="138"/>
                  <a:pt x="311" y="137"/>
                  <a:pt x="310" y="137"/>
                </a:cubicBezTo>
                <a:cubicBezTo>
                  <a:pt x="314" y="135"/>
                  <a:pt x="317" y="136"/>
                  <a:pt x="321" y="136"/>
                </a:cubicBezTo>
                <a:cubicBezTo>
                  <a:pt x="322" y="136"/>
                  <a:pt x="323" y="135"/>
                  <a:pt x="324" y="135"/>
                </a:cubicBezTo>
                <a:cubicBezTo>
                  <a:pt x="325" y="135"/>
                  <a:pt x="327" y="136"/>
                  <a:pt x="328" y="136"/>
                </a:cubicBezTo>
                <a:cubicBezTo>
                  <a:pt x="329" y="136"/>
                  <a:pt x="329" y="135"/>
                  <a:pt x="331" y="135"/>
                </a:cubicBezTo>
                <a:cubicBezTo>
                  <a:pt x="333" y="135"/>
                  <a:pt x="335" y="135"/>
                  <a:pt x="337" y="135"/>
                </a:cubicBezTo>
                <a:cubicBezTo>
                  <a:pt x="338" y="135"/>
                  <a:pt x="339" y="135"/>
                  <a:pt x="340" y="135"/>
                </a:cubicBezTo>
                <a:cubicBezTo>
                  <a:pt x="342" y="135"/>
                  <a:pt x="342" y="136"/>
                  <a:pt x="343" y="135"/>
                </a:cubicBezTo>
                <a:cubicBezTo>
                  <a:pt x="343" y="135"/>
                  <a:pt x="344" y="135"/>
                  <a:pt x="344" y="135"/>
                </a:cubicBezTo>
                <a:cubicBezTo>
                  <a:pt x="347" y="134"/>
                  <a:pt x="350" y="135"/>
                  <a:pt x="353" y="135"/>
                </a:cubicBezTo>
                <a:cubicBezTo>
                  <a:pt x="355" y="135"/>
                  <a:pt x="355" y="134"/>
                  <a:pt x="356" y="135"/>
                </a:cubicBezTo>
                <a:cubicBezTo>
                  <a:pt x="356" y="135"/>
                  <a:pt x="357" y="134"/>
                  <a:pt x="357" y="134"/>
                </a:cubicBezTo>
                <a:cubicBezTo>
                  <a:pt x="357" y="134"/>
                  <a:pt x="358" y="135"/>
                  <a:pt x="357" y="135"/>
                </a:cubicBezTo>
                <a:cubicBezTo>
                  <a:pt x="362" y="135"/>
                  <a:pt x="366" y="134"/>
                  <a:pt x="370" y="134"/>
                </a:cubicBezTo>
                <a:cubicBezTo>
                  <a:pt x="371" y="134"/>
                  <a:pt x="371" y="133"/>
                  <a:pt x="372" y="134"/>
                </a:cubicBezTo>
                <a:cubicBezTo>
                  <a:pt x="372" y="134"/>
                  <a:pt x="373" y="134"/>
                  <a:pt x="373" y="134"/>
                </a:cubicBezTo>
                <a:cubicBezTo>
                  <a:pt x="377" y="134"/>
                  <a:pt x="380" y="133"/>
                  <a:pt x="383" y="133"/>
                </a:cubicBezTo>
                <a:cubicBezTo>
                  <a:pt x="386" y="133"/>
                  <a:pt x="385" y="133"/>
                  <a:pt x="387" y="133"/>
                </a:cubicBezTo>
                <a:cubicBezTo>
                  <a:pt x="389" y="134"/>
                  <a:pt x="390" y="133"/>
                  <a:pt x="391" y="133"/>
                </a:cubicBezTo>
                <a:cubicBezTo>
                  <a:pt x="392" y="132"/>
                  <a:pt x="393" y="133"/>
                  <a:pt x="394" y="133"/>
                </a:cubicBezTo>
                <a:cubicBezTo>
                  <a:pt x="396" y="132"/>
                  <a:pt x="397" y="132"/>
                  <a:pt x="399" y="132"/>
                </a:cubicBezTo>
                <a:cubicBezTo>
                  <a:pt x="400" y="132"/>
                  <a:pt x="400" y="133"/>
                  <a:pt x="401" y="133"/>
                </a:cubicBezTo>
                <a:cubicBezTo>
                  <a:pt x="401" y="133"/>
                  <a:pt x="401" y="132"/>
                  <a:pt x="402" y="132"/>
                </a:cubicBezTo>
                <a:cubicBezTo>
                  <a:pt x="403" y="132"/>
                  <a:pt x="403" y="132"/>
                  <a:pt x="404" y="133"/>
                </a:cubicBezTo>
                <a:cubicBezTo>
                  <a:pt x="405" y="133"/>
                  <a:pt x="407" y="133"/>
                  <a:pt x="408" y="133"/>
                </a:cubicBezTo>
                <a:cubicBezTo>
                  <a:pt x="411" y="132"/>
                  <a:pt x="413" y="132"/>
                  <a:pt x="416" y="132"/>
                </a:cubicBezTo>
                <a:cubicBezTo>
                  <a:pt x="418" y="132"/>
                  <a:pt x="419" y="131"/>
                  <a:pt x="420" y="131"/>
                </a:cubicBezTo>
                <a:cubicBezTo>
                  <a:pt x="420" y="131"/>
                  <a:pt x="421" y="132"/>
                  <a:pt x="421" y="132"/>
                </a:cubicBezTo>
                <a:cubicBezTo>
                  <a:pt x="421" y="132"/>
                  <a:pt x="421" y="131"/>
                  <a:pt x="421" y="131"/>
                </a:cubicBezTo>
                <a:cubicBezTo>
                  <a:pt x="422" y="131"/>
                  <a:pt x="422" y="132"/>
                  <a:pt x="422" y="132"/>
                </a:cubicBezTo>
                <a:cubicBezTo>
                  <a:pt x="423" y="132"/>
                  <a:pt x="424" y="132"/>
                  <a:pt x="425" y="131"/>
                </a:cubicBezTo>
                <a:cubicBezTo>
                  <a:pt x="426" y="131"/>
                  <a:pt x="426" y="131"/>
                  <a:pt x="427" y="131"/>
                </a:cubicBezTo>
                <a:cubicBezTo>
                  <a:pt x="427" y="131"/>
                  <a:pt x="427" y="131"/>
                  <a:pt x="428" y="131"/>
                </a:cubicBezTo>
                <a:cubicBezTo>
                  <a:pt x="430" y="131"/>
                  <a:pt x="431" y="131"/>
                  <a:pt x="432" y="131"/>
                </a:cubicBezTo>
                <a:cubicBezTo>
                  <a:pt x="432" y="131"/>
                  <a:pt x="433" y="131"/>
                  <a:pt x="433" y="131"/>
                </a:cubicBezTo>
                <a:cubicBezTo>
                  <a:pt x="436" y="132"/>
                  <a:pt x="438" y="131"/>
                  <a:pt x="440" y="131"/>
                </a:cubicBezTo>
                <a:cubicBezTo>
                  <a:pt x="447" y="130"/>
                  <a:pt x="455" y="131"/>
                  <a:pt x="461" y="131"/>
                </a:cubicBezTo>
                <a:cubicBezTo>
                  <a:pt x="461" y="131"/>
                  <a:pt x="462" y="131"/>
                  <a:pt x="463" y="131"/>
                </a:cubicBezTo>
                <a:cubicBezTo>
                  <a:pt x="463" y="131"/>
                  <a:pt x="463" y="132"/>
                  <a:pt x="463" y="132"/>
                </a:cubicBezTo>
                <a:cubicBezTo>
                  <a:pt x="464" y="132"/>
                  <a:pt x="464" y="131"/>
                  <a:pt x="464" y="131"/>
                </a:cubicBezTo>
                <a:cubicBezTo>
                  <a:pt x="465" y="131"/>
                  <a:pt x="465" y="132"/>
                  <a:pt x="466" y="131"/>
                </a:cubicBezTo>
                <a:cubicBezTo>
                  <a:pt x="465" y="132"/>
                  <a:pt x="467" y="132"/>
                  <a:pt x="468" y="132"/>
                </a:cubicBezTo>
                <a:cubicBezTo>
                  <a:pt x="471" y="132"/>
                  <a:pt x="474" y="132"/>
                  <a:pt x="477" y="133"/>
                </a:cubicBezTo>
                <a:cubicBezTo>
                  <a:pt x="483" y="133"/>
                  <a:pt x="489" y="132"/>
                  <a:pt x="493" y="132"/>
                </a:cubicBezTo>
                <a:cubicBezTo>
                  <a:pt x="497" y="132"/>
                  <a:pt x="501" y="132"/>
                  <a:pt x="505" y="132"/>
                </a:cubicBezTo>
                <a:cubicBezTo>
                  <a:pt x="508" y="132"/>
                  <a:pt x="511" y="130"/>
                  <a:pt x="514" y="131"/>
                </a:cubicBezTo>
                <a:cubicBezTo>
                  <a:pt x="515" y="131"/>
                  <a:pt x="516" y="130"/>
                  <a:pt x="518" y="130"/>
                </a:cubicBezTo>
                <a:cubicBezTo>
                  <a:pt x="518" y="130"/>
                  <a:pt x="518" y="130"/>
                  <a:pt x="519" y="130"/>
                </a:cubicBezTo>
                <a:cubicBezTo>
                  <a:pt x="519" y="131"/>
                  <a:pt x="519" y="130"/>
                  <a:pt x="520" y="130"/>
                </a:cubicBezTo>
                <a:cubicBezTo>
                  <a:pt x="523" y="129"/>
                  <a:pt x="526" y="130"/>
                  <a:pt x="530" y="129"/>
                </a:cubicBezTo>
                <a:cubicBezTo>
                  <a:pt x="533" y="129"/>
                  <a:pt x="536" y="128"/>
                  <a:pt x="539" y="128"/>
                </a:cubicBezTo>
                <a:cubicBezTo>
                  <a:pt x="542" y="127"/>
                  <a:pt x="545" y="126"/>
                  <a:pt x="548" y="126"/>
                </a:cubicBezTo>
                <a:cubicBezTo>
                  <a:pt x="551" y="126"/>
                  <a:pt x="554" y="126"/>
                  <a:pt x="556" y="126"/>
                </a:cubicBezTo>
                <a:cubicBezTo>
                  <a:pt x="558" y="126"/>
                  <a:pt x="559" y="125"/>
                  <a:pt x="560" y="125"/>
                </a:cubicBezTo>
                <a:cubicBezTo>
                  <a:pt x="560" y="125"/>
                  <a:pt x="561" y="126"/>
                  <a:pt x="561" y="126"/>
                </a:cubicBezTo>
                <a:cubicBezTo>
                  <a:pt x="561" y="126"/>
                  <a:pt x="562" y="126"/>
                  <a:pt x="563" y="125"/>
                </a:cubicBezTo>
                <a:cubicBezTo>
                  <a:pt x="566" y="125"/>
                  <a:pt x="574" y="126"/>
                  <a:pt x="575" y="125"/>
                </a:cubicBezTo>
                <a:cubicBezTo>
                  <a:pt x="575" y="125"/>
                  <a:pt x="575" y="125"/>
                  <a:pt x="575" y="125"/>
                </a:cubicBezTo>
                <a:cubicBezTo>
                  <a:pt x="576" y="125"/>
                  <a:pt x="576" y="125"/>
                  <a:pt x="576" y="125"/>
                </a:cubicBezTo>
                <a:cubicBezTo>
                  <a:pt x="576" y="125"/>
                  <a:pt x="577" y="125"/>
                  <a:pt x="577" y="125"/>
                </a:cubicBezTo>
                <a:cubicBezTo>
                  <a:pt x="577" y="125"/>
                  <a:pt x="577" y="125"/>
                  <a:pt x="578" y="125"/>
                </a:cubicBezTo>
                <a:cubicBezTo>
                  <a:pt x="580" y="124"/>
                  <a:pt x="585" y="125"/>
                  <a:pt x="587" y="125"/>
                </a:cubicBezTo>
                <a:cubicBezTo>
                  <a:pt x="588" y="125"/>
                  <a:pt x="588" y="124"/>
                  <a:pt x="588" y="124"/>
                </a:cubicBezTo>
                <a:cubicBezTo>
                  <a:pt x="588" y="124"/>
                  <a:pt x="589" y="125"/>
                  <a:pt x="589" y="125"/>
                </a:cubicBezTo>
                <a:cubicBezTo>
                  <a:pt x="593" y="125"/>
                  <a:pt x="596" y="125"/>
                  <a:pt x="598" y="124"/>
                </a:cubicBezTo>
                <a:cubicBezTo>
                  <a:pt x="608" y="124"/>
                  <a:pt x="620" y="125"/>
                  <a:pt x="629" y="124"/>
                </a:cubicBezTo>
                <a:cubicBezTo>
                  <a:pt x="630" y="124"/>
                  <a:pt x="629" y="124"/>
                  <a:pt x="630" y="124"/>
                </a:cubicBezTo>
                <a:cubicBezTo>
                  <a:pt x="630" y="125"/>
                  <a:pt x="633" y="124"/>
                  <a:pt x="633" y="124"/>
                </a:cubicBezTo>
                <a:cubicBezTo>
                  <a:pt x="634" y="124"/>
                  <a:pt x="634" y="125"/>
                  <a:pt x="634" y="125"/>
                </a:cubicBezTo>
                <a:cubicBezTo>
                  <a:pt x="634" y="125"/>
                  <a:pt x="634" y="124"/>
                  <a:pt x="635" y="124"/>
                </a:cubicBezTo>
                <a:cubicBezTo>
                  <a:pt x="638" y="124"/>
                  <a:pt x="644" y="124"/>
                  <a:pt x="647" y="124"/>
                </a:cubicBezTo>
                <a:cubicBezTo>
                  <a:pt x="649" y="124"/>
                  <a:pt x="650" y="125"/>
                  <a:pt x="650" y="124"/>
                </a:cubicBezTo>
                <a:cubicBezTo>
                  <a:pt x="650" y="124"/>
                  <a:pt x="651" y="124"/>
                  <a:pt x="651" y="124"/>
                </a:cubicBezTo>
                <a:cubicBezTo>
                  <a:pt x="654" y="124"/>
                  <a:pt x="658" y="124"/>
                  <a:pt x="661" y="124"/>
                </a:cubicBezTo>
                <a:cubicBezTo>
                  <a:pt x="662" y="124"/>
                  <a:pt x="662" y="123"/>
                  <a:pt x="662" y="124"/>
                </a:cubicBezTo>
                <a:cubicBezTo>
                  <a:pt x="663" y="124"/>
                  <a:pt x="665" y="124"/>
                  <a:pt x="665" y="124"/>
                </a:cubicBezTo>
                <a:cubicBezTo>
                  <a:pt x="667" y="124"/>
                  <a:pt x="671" y="125"/>
                  <a:pt x="672" y="124"/>
                </a:cubicBezTo>
                <a:cubicBezTo>
                  <a:pt x="673" y="123"/>
                  <a:pt x="674" y="124"/>
                  <a:pt x="675" y="124"/>
                </a:cubicBezTo>
                <a:cubicBezTo>
                  <a:pt x="679" y="124"/>
                  <a:pt x="683" y="125"/>
                  <a:pt x="686" y="124"/>
                </a:cubicBezTo>
                <a:cubicBezTo>
                  <a:pt x="686" y="124"/>
                  <a:pt x="686" y="124"/>
                  <a:pt x="687" y="124"/>
                </a:cubicBezTo>
                <a:cubicBezTo>
                  <a:pt x="688" y="124"/>
                  <a:pt x="688" y="124"/>
                  <a:pt x="688" y="124"/>
                </a:cubicBezTo>
                <a:cubicBezTo>
                  <a:pt x="691" y="124"/>
                  <a:pt x="693" y="124"/>
                  <a:pt x="696" y="124"/>
                </a:cubicBezTo>
                <a:cubicBezTo>
                  <a:pt x="698" y="124"/>
                  <a:pt x="700" y="124"/>
                  <a:pt x="702" y="124"/>
                </a:cubicBezTo>
                <a:cubicBezTo>
                  <a:pt x="703" y="124"/>
                  <a:pt x="705" y="124"/>
                  <a:pt x="707" y="124"/>
                </a:cubicBezTo>
                <a:cubicBezTo>
                  <a:pt x="708" y="124"/>
                  <a:pt x="709" y="124"/>
                  <a:pt x="710" y="124"/>
                </a:cubicBezTo>
                <a:cubicBezTo>
                  <a:pt x="710" y="124"/>
                  <a:pt x="711" y="124"/>
                  <a:pt x="711" y="124"/>
                </a:cubicBezTo>
                <a:cubicBezTo>
                  <a:pt x="712" y="124"/>
                  <a:pt x="712" y="124"/>
                  <a:pt x="712" y="124"/>
                </a:cubicBezTo>
                <a:cubicBezTo>
                  <a:pt x="716" y="125"/>
                  <a:pt x="720" y="124"/>
                  <a:pt x="722" y="124"/>
                </a:cubicBezTo>
                <a:cubicBezTo>
                  <a:pt x="729" y="123"/>
                  <a:pt x="735" y="124"/>
                  <a:pt x="740" y="123"/>
                </a:cubicBezTo>
                <a:cubicBezTo>
                  <a:pt x="742" y="124"/>
                  <a:pt x="741" y="128"/>
                  <a:pt x="745" y="127"/>
                </a:cubicBezTo>
                <a:cubicBezTo>
                  <a:pt x="745" y="126"/>
                  <a:pt x="746" y="127"/>
                  <a:pt x="747" y="126"/>
                </a:cubicBezTo>
                <a:cubicBezTo>
                  <a:pt x="747" y="126"/>
                  <a:pt x="747" y="124"/>
                  <a:pt x="747" y="124"/>
                </a:cubicBezTo>
                <a:cubicBezTo>
                  <a:pt x="747" y="122"/>
                  <a:pt x="748" y="123"/>
                  <a:pt x="749" y="122"/>
                </a:cubicBezTo>
                <a:cubicBezTo>
                  <a:pt x="749" y="122"/>
                  <a:pt x="749" y="122"/>
                  <a:pt x="750" y="123"/>
                </a:cubicBezTo>
                <a:cubicBezTo>
                  <a:pt x="750" y="123"/>
                  <a:pt x="751" y="123"/>
                  <a:pt x="751" y="123"/>
                </a:cubicBezTo>
                <a:cubicBezTo>
                  <a:pt x="751" y="123"/>
                  <a:pt x="751" y="123"/>
                  <a:pt x="752" y="123"/>
                </a:cubicBezTo>
                <a:cubicBezTo>
                  <a:pt x="754" y="123"/>
                  <a:pt x="756" y="123"/>
                  <a:pt x="757" y="123"/>
                </a:cubicBezTo>
                <a:cubicBezTo>
                  <a:pt x="759" y="124"/>
                  <a:pt x="759" y="123"/>
                  <a:pt x="761" y="123"/>
                </a:cubicBezTo>
                <a:cubicBezTo>
                  <a:pt x="761" y="123"/>
                  <a:pt x="761" y="123"/>
                  <a:pt x="761" y="123"/>
                </a:cubicBezTo>
                <a:cubicBezTo>
                  <a:pt x="761" y="123"/>
                  <a:pt x="762" y="123"/>
                  <a:pt x="762" y="123"/>
                </a:cubicBezTo>
                <a:cubicBezTo>
                  <a:pt x="762" y="123"/>
                  <a:pt x="763" y="123"/>
                  <a:pt x="764" y="123"/>
                </a:cubicBezTo>
                <a:cubicBezTo>
                  <a:pt x="765" y="123"/>
                  <a:pt x="767" y="123"/>
                  <a:pt x="768" y="123"/>
                </a:cubicBezTo>
                <a:cubicBezTo>
                  <a:pt x="769" y="123"/>
                  <a:pt x="769" y="123"/>
                  <a:pt x="770" y="123"/>
                </a:cubicBezTo>
                <a:cubicBezTo>
                  <a:pt x="771" y="123"/>
                  <a:pt x="772" y="123"/>
                  <a:pt x="772" y="124"/>
                </a:cubicBezTo>
                <a:cubicBezTo>
                  <a:pt x="772" y="127"/>
                  <a:pt x="771" y="130"/>
                  <a:pt x="771" y="133"/>
                </a:cubicBezTo>
                <a:cubicBezTo>
                  <a:pt x="771" y="135"/>
                  <a:pt x="771" y="138"/>
                  <a:pt x="770" y="141"/>
                </a:cubicBezTo>
                <a:cubicBezTo>
                  <a:pt x="770" y="147"/>
                  <a:pt x="769" y="153"/>
                  <a:pt x="769" y="160"/>
                </a:cubicBezTo>
                <a:cubicBezTo>
                  <a:pt x="769" y="162"/>
                  <a:pt x="769" y="164"/>
                  <a:pt x="769" y="164"/>
                </a:cubicBezTo>
                <a:cubicBezTo>
                  <a:pt x="770" y="166"/>
                  <a:pt x="769" y="166"/>
                  <a:pt x="769" y="167"/>
                </a:cubicBezTo>
                <a:cubicBezTo>
                  <a:pt x="769" y="168"/>
                  <a:pt x="769" y="169"/>
                  <a:pt x="769" y="170"/>
                </a:cubicBezTo>
                <a:cubicBezTo>
                  <a:pt x="770" y="174"/>
                  <a:pt x="769" y="176"/>
                  <a:pt x="769" y="178"/>
                </a:cubicBezTo>
                <a:cubicBezTo>
                  <a:pt x="768" y="184"/>
                  <a:pt x="769" y="191"/>
                  <a:pt x="769" y="195"/>
                </a:cubicBezTo>
                <a:cubicBezTo>
                  <a:pt x="769" y="198"/>
                  <a:pt x="769" y="200"/>
                  <a:pt x="769" y="203"/>
                </a:cubicBezTo>
                <a:cubicBezTo>
                  <a:pt x="769" y="204"/>
                  <a:pt x="770" y="204"/>
                  <a:pt x="770" y="205"/>
                </a:cubicBezTo>
                <a:cubicBezTo>
                  <a:pt x="770" y="205"/>
                  <a:pt x="769" y="205"/>
                  <a:pt x="769" y="205"/>
                </a:cubicBezTo>
                <a:cubicBezTo>
                  <a:pt x="769" y="205"/>
                  <a:pt x="770" y="205"/>
                  <a:pt x="770" y="206"/>
                </a:cubicBezTo>
                <a:cubicBezTo>
                  <a:pt x="770" y="207"/>
                  <a:pt x="769" y="208"/>
                  <a:pt x="769" y="210"/>
                </a:cubicBezTo>
                <a:cubicBezTo>
                  <a:pt x="769" y="210"/>
                  <a:pt x="770" y="210"/>
                  <a:pt x="770" y="211"/>
                </a:cubicBezTo>
                <a:cubicBezTo>
                  <a:pt x="770" y="212"/>
                  <a:pt x="770" y="213"/>
                  <a:pt x="770" y="213"/>
                </a:cubicBezTo>
                <a:cubicBezTo>
                  <a:pt x="770" y="215"/>
                  <a:pt x="770" y="216"/>
                  <a:pt x="770" y="217"/>
                </a:cubicBezTo>
                <a:cubicBezTo>
                  <a:pt x="771" y="223"/>
                  <a:pt x="770" y="230"/>
                  <a:pt x="770" y="234"/>
                </a:cubicBezTo>
                <a:cubicBezTo>
                  <a:pt x="770" y="239"/>
                  <a:pt x="771" y="241"/>
                  <a:pt x="769" y="246"/>
                </a:cubicBezTo>
                <a:cubicBezTo>
                  <a:pt x="768" y="247"/>
                  <a:pt x="765" y="247"/>
                  <a:pt x="763" y="247"/>
                </a:cubicBezTo>
                <a:cubicBezTo>
                  <a:pt x="763" y="247"/>
                  <a:pt x="763" y="247"/>
                  <a:pt x="763" y="247"/>
                </a:cubicBezTo>
                <a:cubicBezTo>
                  <a:pt x="762" y="247"/>
                  <a:pt x="761" y="247"/>
                  <a:pt x="761" y="247"/>
                </a:cubicBezTo>
                <a:cubicBezTo>
                  <a:pt x="761" y="247"/>
                  <a:pt x="760" y="247"/>
                  <a:pt x="760" y="247"/>
                </a:cubicBezTo>
                <a:cubicBezTo>
                  <a:pt x="760" y="247"/>
                  <a:pt x="759" y="247"/>
                  <a:pt x="758" y="247"/>
                </a:cubicBezTo>
                <a:cubicBezTo>
                  <a:pt x="757" y="247"/>
                  <a:pt x="756" y="248"/>
                  <a:pt x="755" y="248"/>
                </a:cubicBezTo>
                <a:cubicBezTo>
                  <a:pt x="754" y="248"/>
                  <a:pt x="751" y="248"/>
                  <a:pt x="750" y="248"/>
                </a:cubicBezTo>
                <a:cubicBezTo>
                  <a:pt x="748" y="248"/>
                  <a:pt x="746" y="245"/>
                  <a:pt x="744" y="247"/>
                </a:cubicBezTo>
                <a:cubicBezTo>
                  <a:pt x="743" y="248"/>
                  <a:pt x="743" y="249"/>
                  <a:pt x="744" y="251"/>
                </a:cubicBezTo>
                <a:cubicBezTo>
                  <a:pt x="745" y="251"/>
                  <a:pt x="744" y="254"/>
                  <a:pt x="744" y="255"/>
                </a:cubicBezTo>
                <a:cubicBezTo>
                  <a:pt x="745" y="255"/>
                  <a:pt x="746" y="257"/>
                  <a:pt x="746" y="257"/>
                </a:cubicBezTo>
                <a:cubicBezTo>
                  <a:pt x="746" y="258"/>
                  <a:pt x="747" y="259"/>
                  <a:pt x="747" y="259"/>
                </a:cubicBezTo>
                <a:cubicBezTo>
                  <a:pt x="747" y="260"/>
                  <a:pt x="747" y="260"/>
                  <a:pt x="747" y="260"/>
                </a:cubicBezTo>
                <a:cubicBezTo>
                  <a:pt x="747" y="261"/>
                  <a:pt x="748" y="262"/>
                  <a:pt x="749" y="263"/>
                </a:cubicBezTo>
                <a:cubicBezTo>
                  <a:pt x="749" y="263"/>
                  <a:pt x="749" y="264"/>
                  <a:pt x="750" y="264"/>
                </a:cubicBezTo>
                <a:cubicBezTo>
                  <a:pt x="750" y="265"/>
                  <a:pt x="751" y="265"/>
                  <a:pt x="751" y="265"/>
                </a:cubicBezTo>
                <a:cubicBezTo>
                  <a:pt x="751" y="266"/>
                  <a:pt x="751" y="267"/>
                  <a:pt x="751" y="267"/>
                </a:cubicBezTo>
                <a:cubicBezTo>
                  <a:pt x="752" y="268"/>
                  <a:pt x="753" y="269"/>
                  <a:pt x="753" y="270"/>
                </a:cubicBezTo>
                <a:cubicBezTo>
                  <a:pt x="756" y="272"/>
                  <a:pt x="759" y="274"/>
                  <a:pt x="761" y="276"/>
                </a:cubicBezTo>
                <a:cubicBezTo>
                  <a:pt x="764" y="276"/>
                  <a:pt x="765" y="279"/>
                  <a:pt x="768" y="279"/>
                </a:cubicBezTo>
                <a:cubicBezTo>
                  <a:pt x="768" y="281"/>
                  <a:pt x="769" y="283"/>
                  <a:pt x="770" y="284"/>
                </a:cubicBezTo>
                <a:cubicBezTo>
                  <a:pt x="773" y="283"/>
                  <a:pt x="773" y="285"/>
                  <a:pt x="775" y="285"/>
                </a:cubicBezTo>
                <a:cubicBezTo>
                  <a:pt x="776" y="284"/>
                  <a:pt x="777" y="284"/>
                  <a:pt x="777" y="283"/>
                </a:cubicBezTo>
                <a:cubicBezTo>
                  <a:pt x="779" y="282"/>
                  <a:pt x="778" y="280"/>
                  <a:pt x="779" y="279"/>
                </a:cubicBezTo>
                <a:cubicBezTo>
                  <a:pt x="779" y="279"/>
                  <a:pt x="780" y="278"/>
                  <a:pt x="780" y="277"/>
                </a:cubicBezTo>
                <a:cubicBezTo>
                  <a:pt x="781" y="276"/>
                  <a:pt x="781" y="275"/>
                  <a:pt x="781" y="275"/>
                </a:cubicBezTo>
                <a:cubicBezTo>
                  <a:pt x="782" y="273"/>
                  <a:pt x="783" y="271"/>
                  <a:pt x="783" y="269"/>
                </a:cubicBezTo>
                <a:cubicBezTo>
                  <a:pt x="784" y="268"/>
                  <a:pt x="785" y="267"/>
                  <a:pt x="785" y="266"/>
                </a:cubicBezTo>
                <a:cubicBezTo>
                  <a:pt x="785" y="266"/>
                  <a:pt x="785" y="266"/>
                  <a:pt x="785" y="266"/>
                </a:cubicBezTo>
                <a:cubicBezTo>
                  <a:pt x="786" y="264"/>
                  <a:pt x="785" y="264"/>
                  <a:pt x="786" y="263"/>
                </a:cubicBezTo>
                <a:cubicBezTo>
                  <a:pt x="786" y="262"/>
                  <a:pt x="787" y="262"/>
                  <a:pt x="787" y="261"/>
                </a:cubicBezTo>
                <a:cubicBezTo>
                  <a:pt x="787" y="260"/>
                  <a:pt x="787" y="259"/>
                  <a:pt x="787" y="258"/>
                </a:cubicBezTo>
                <a:cubicBezTo>
                  <a:pt x="787" y="258"/>
                  <a:pt x="788" y="258"/>
                  <a:pt x="788" y="258"/>
                </a:cubicBezTo>
                <a:cubicBezTo>
                  <a:pt x="788" y="257"/>
                  <a:pt x="788" y="256"/>
                  <a:pt x="789" y="256"/>
                </a:cubicBezTo>
                <a:cubicBezTo>
                  <a:pt x="789" y="256"/>
                  <a:pt x="790" y="255"/>
                  <a:pt x="790" y="254"/>
                </a:cubicBezTo>
                <a:cubicBezTo>
                  <a:pt x="790" y="253"/>
                  <a:pt x="790" y="254"/>
                  <a:pt x="791" y="253"/>
                </a:cubicBezTo>
                <a:cubicBezTo>
                  <a:pt x="791" y="252"/>
                  <a:pt x="791" y="251"/>
                  <a:pt x="792" y="251"/>
                </a:cubicBezTo>
                <a:cubicBezTo>
                  <a:pt x="793" y="248"/>
                  <a:pt x="795" y="246"/>
                  <a:pt x="794" y="243"/>
                </a:cubicBezTo>
                <a:cubicBezTo>
                  <a:pt x="792" y="241"/>
                  <a:pt x="788" y="243"/>
                  <a:pt x="786" y="243"/>
                </a:cubicBezTo>
                <a:cubicBezTo>
                  <a:pt x="784" y="243"/>
                  <a:pt x="783" y="243"/>
                  <a:pt x="782" y="243"/>
                </a:cubicBezTo>
                <a:cubicBezTo>
                  <a:pt x="779" y="243"/>
                  <a:pt x="777" y="245"/>
                  <a:pt x="775" y="245"/>
                </a:cubicBezTo>
                <a:cubicBezTo>
                  <a:pt x="775" y="240"/>
                  <a:pt x="775" y="235"/>
                  <a:pt x="775" y="230"/>
                </a:cubicBezTo>
                <a:cubicBezTo>
                  <a:pt x="775" y="227"/>
                  <a:pt x="775" y="225"/>
                  <a:pt x="775" y="224"/>
                </a:cubicBezTo>
                <a:cubicBezTo>
                  <a:pt x="775" y="222"/>
                  <a:pt x="775" y="221"/>
                  <a:pt x="775" y="219"/>
                </a:cubicBezTo>
                <a:cubicBezTo>
                  <a:pt x="775" y="217"/>
                  <a:pt x="775" y="214"/>
                  <a:pt x="775" y="212"/>
                </a:cubicBezTo>
                <a:cubicBezTo>
                  <a:pt x="775" y="209"/>
                  <a:pt x="774" y="207"/>
                  <a:pt x="774" y="206"/>
                </a:cubicBezTo>
                <a:cubicBezTo>
                  <a:pt x="774" y="206"/>
                  <a:pt x="775" y="206"/>
                  <a:pt x="775" y="206"/>
                </a:cubicBezTo>
                <a:cubicBezTo>
                  <a:pt x="775" y="206"/>
                  <a:pt x="774" y="206"/>
                  <a:pt x="774" y="205"/>
                </a:cubicBezTo>
                <a:cubicBezTo>
                  <a:pt x="774" y="200"/>
                  <a:pt x="775" y="194"/>
                  <a:pt x="774" y="189"/>
                </a:cubicBezTo>
                <a:cubicBezTo>
                  <a:pt x="774" y="187"/>
                  <a:pt x="774" y="185"/>
                  <a:pt x="774" y="183"/>
                </a:cubicBezTo>
                <a:cubicBezTo>
                  <a:pt x="774" y="181"/>
                  <a:pt x="774" y="180"/>
                  <a:pt x="774" y="178"/>
                </a:cubicBezTo>
                <a:cubicBezTo>
                  <a:pt x="774" y="174"/>
                  <a:pt x="774" y="169"/>
                  <a:pt x="774" y="166"/>
                </a:cubicBezTo>
                <a:cubicBezTo>
                  <a:pt x="774" y="164"/>
                  <a:pt x="773" y="163"/>
                  <a:pt x="774" y="162"/>
                </a:cubicBezTo>
                <a:cubicBezTo>
                  <a:pt x="774" y="162"/>
                  <a:pt x="774" y="161"/>
                  <a:pt x="774" y="161"/>
                </a:cubicBezTo>
                <a:cubicBezTo>
                  <a:pt x="775" y="157"/>
                  <a:pt x="774" y="152"/>
                  <a:pt x="775" y="149"/>
                </a:cubicBezTo>
                <a:cubicBezTo>
                  <a:pt x="775" y="148"/>
                  <a:pt x="775" y="148"/>
                  <a:pt x="775" y="147"/>
                </a:cubicBezTo>
                <a:cubicBezTo>
                  <a:pt x="775" y="147"/>
                  <a:pt x="775" y="146"/>
                  <a:pt x="775" y="146"/>
                </a:cubicBezTo>
                <a:cubicBezTo>
                  <a:pt x="775" y="145"/>
                  <a:pt x="776" y="141"/>
                  <a:pt x="776" y="140"/>
                </a:cubicBezTo>
                <a:cubicBezTo>
                  <a:pt x="775" y="138"/>
                  <a:pt x="776" y="139"/>
                  <a:pt x="776" y="137"/>
                </a:cubicBezTo>
                <a:cubicBezTo>
                  <a:pt x="776" y="134"/>
                  <a:pt x="776" y="132"/>
                  <a:pt x="776" y="130"/>
                </a:cubicBezTo>
                <a:cubicBezTo>
                  <a:pt x="777" y="127"/>
                  <a:pt x="777" y="126"/>
                  <a:pt x="778" y="124"/>
                </a:cubicBezTo>
                <a:cubicBezTo>
                  <a:pt x="782" y="123"/>
                  <a:pt x="788" y="122"/>
                  <a:pt x="794" y="122"/>
                </a:cubicBezTo>
                <a:cubicBezTo>
                  <a:pt x="794" y="122"/>
                  <a:pt x="795" y="122"/>
                  <a:pt x="795" y="122"/>
                </a:cubicBezTo>
                <a:cubicBezTo>
                  <a:pt x="798" y="122"/>
                  <a:pt x="797" y="122"/>
                  <a:pt x="799" y="122"/>
                </a:cubicBezTo>
                <a:cubicBezTo>
                  <a:pt x="799" y="122"/>
                  <a:pt x="800" y="122"/>
                  <a:pt x="801" y="122"/>
                </a:cubicBezTo>
                <a:cubicBezTo>
                  <a:pt x="807" y="121"/>
                  <a:pt x="811" y="120"/>
                  <a:pt x="813" y="124"/>
                </a:cubicBezTo>
                <a:cubicBezTo>
                  <a:pt x="815" y="124"/>
                  <a:pt x="814" y="121"/>
                  <a:pt x="817" y="122"/>
                </a:cubicBezTo>
                <a:cubicBezTo>
                  <a:pt x="817" y="122"/>
                  <a:pt x="817" y="122"/>
                  <a:pt x="817" y="123"/>
                </a:cubicBezTo>
                <a:cubicBezTo>
                  <a:pt x="817" y="124"/>
                  <a:pt x="819" y="124"/>
                  <a:pt x="819" y="124"/>
                </a:cubicBezTo>
                <a:cubicBezTo>
                  <a:pt x="821" y="124"/>
                  <a:pt x="821" y="125"/>
                  <a:pt x="823" y="125"/>
                </a:cubicBezTo>
                <a:cubicBezTo>
                  <a:pt x="824" y="124"/>
                  <a:pt x="825" y="122"/>
                  <a:pt x="825" y="122"/>
                </a:cubicBezTo>
                <a:cubicBezTo>
                  <a:pt x="825" y="121"/>
                  <a:pt x="825" y="120"/>
                  <a:pt x="826" y="120"/>
                </a:cubicBezTo>
                <a:cubicBezTo>
                  <a:pt x="826" y="119"/>
                  <a:pt x="826" y="115"/>
                  <a:pt x="827" y="112"/>
                </a:cubicBezTo>
                <a:cubicBezTo>
                  <a:pt x="827" y="110"/>
                  <a:pt x="827" y="107"/>
                  <a:pt x="827" y="105"/>
                </a:cubicBezTo>
                <a:cubicBezTo>
                  <a:pt x="827" y="104"/>
                  <a:pt x="827" y="102"/>
                  <a:pt x="827" y="100"/>
                </a:cubicBezTo>
                <a:cubicBezTo>
                  <a:pt x="827" y="99"/>
                  <a:pt x="827" y="98"/>
                  <a:pt x="827" y="96"/>
                </a:cubicBezTo>
                <a:cubicBezTo>
                  <a:pt x="827" y="95"/>
                  <a:pt x="827" y="93"/>
                  <a:pt x="827" y="92"/>
                </a:cubicBezTo>
                <a:cubicBezTo>
                  <a:pt x="827" y="90"/>
                  <a:pt x="828" y="88"/>
                  <a:pt x="828" y="86"/>
                </a:cubicBezTo>
                <a:cubicBezTo>
                  <a:pt x="829" y="82"/>
                  <a:pt x="829" y="78"/>
                  <a:pt x="829" y="76"/>
                </a:cubicBezTo>
                <a:cubicBezTo>
                  <a:pt x="829" y="75"/>
                  <a:pt x="829" y="73"/>
                  <a:pt x="829" y="72"/>
                </a:cubicBezTo>
                <a:cubicBezTo>
                  <a:pt x="829" y="71"/>
                  <a:pt x="830" y="71"/>
                  <a:pt x="830" y="71"/>
                </a:cubicBezTo>
                <a:cubicBezTo>
                  <a:pt x="831" y="68"/>
                  <a:pt x="830" y="65"/>
                  <a:pt x="830" y="63"/>
                </a:cubicBezTo>
                <a:cubicBezTo>
                  <a:pt x="831" y="61"/>
                  <a:pt x="831" y="59"/>
                  <a:pt x="831" y="56"/>
                </a:cubicBezTo>
                <a:cubicBezTo>
                  <a:pt x="830" y="56"/>
                  <a:pt x="830" y="55"/>
                  <a:pt x="829" y="54"/>
                </a:cubicBezTo>
                <a:close/>
                <a:moveTo>
                  <a:pt x="113" y="241"/>
                </a:moveTo>
                <a:cubicBezTo>
                  <a:pt x="112" y="239"/>
                  <a:pt x="110" y="238"/>
                  <a:pt x="110" y="235"/>
                </a:cubicBezTo>
                <a:cubicBezTo>
                  <a:pt x="113" y="235"/>
                  <a:pt x="117" y="233"/>
                  <a:pt x="119" y="235"/>
                </a:cubicBezTo>
                <a:cubicBezTo>
                  <a:pt x="119" y="236"/>
                  <a:pt x="117" y="237"/>
                  <a:pt x="116" y="239"/>
                </a:cubicBezTo>
                <a:cubicBezTo>
                  <a:pt x="115" y="240"/>
                  <a:pt x="115" y="241"/>
                  <a:pt x="113" y="241"/>
                </a:cubicBezTo>
                <a:close/>
                <a:moveTo>
                  <a:pt x="119" y="246"/>
                </a:moveTo>
                <a:cubicBezTo>
                  <a:pt x="119" y="247"/>
                  <a:pt x="119" y="248"/>
                  <a:pt x="119" y="249"/>
                </a:cubicBezTo>
                <a:cubicBezTo>
                  <a:pt x="116" y="248"/>
                  <a:pt x="118" y="244"/>
                  <a:pt x="119" y="242"/>
                </a:cubicBezTo>
                <a:cubicBezTo>
                  <a:pt x="120" y="242"/>
                  <a:pt x="119" y="244"/>
                  <a:pt x="119" y="246"/>
                </a:cubicBezTo>
                <a:close/>
                <a:moveTo>
                  <a:pt x="124" y="255"/>
                </a:moveTo>
                <a:cubicBezTo>
                  <a:pt x="126" y="255"/>
                  <a:pt x="124" y="258"/>
                  <a:pt x="124" y="255"/>
                </a:cubicBezTo>
                <a:close/>
                <a:moveTo>
                  <a:pt x="126" y="234"/>
                </a:moveTo>
                <a:cubicBezTo>
                  <a:pt x="127" y="233"/>
                  <a:pt x="127" y="233"/>
                  <a:pt x="128" y="233"/>
                </a:cubicBezTo>
                <a:cubicBezTo>
                  <a:pt x="129" y="233"/>
                  <a:pt x="133" y="232"/>
                  <a:pt x="134" y="231"/>
                </a:cubicBezTo>
                <a:cubicBezTo>
                  <a:pt x="136" y="231"/>
                  <a:pt x="137" y="232"/>
                  <a:pt x="137" y="231"/>
                </a:cubicBezTo>
                <a:cubicBezTo>
                  <a:pt x="139" y="231"/>
                  <a:pt x="137" y="236"/>
                  <a:pt x="137" y="236"/>
                </a:cubicBezTo>
                <a:cubicBezTo>
                  <a:pt x="137" y="237"/>
                  <a:pt x="136" y="237"/>
                  <a:pt x="136" y="237"/>
                </a:cubicBezTo>
                <a:cubicBezTo>
                  <a:pt x="135" y="237"/>
                  <a:pt x="136" y="238"/>
                  <a:pt x="136" y="238"/>
                </a:cubicBezTo>
                <a:cubicBezTo>
                  <a:pt x="135" y="238"/>
                  <a:pt x="135" y="238"/>
                  <a:pt x="134" y="239"/>
                </a:cubicBezTo>
                <a:cubicBezTo>
                  <a:pt x="134" y="240"/>
                  <a:pt x="134" y="240"/>
                  <a:pt x="133" y="241"/>
                </a:cubicBezTo>
                <a:cubicBezTo>
                  <a:pt x="133" y="243"/>
                  <a:pt x="132" y="244"/>
                  <a:pt x="132" y="246"/>
                </a:cubicBezTo>
                <a:cubicBezTo>
                  <a:pt x="132" y="246"/>
                  <a:pt x="131" y="246"/>
                  <a:pt x="131" y="246"/>
                </a:cubicBezTo>
                <a:cubicBezTo>
                  <a:pt x="131" y="247"/>
                  <a:pt x="131" y="247"/>
                  <a:pt x="131" y="247"/>
                </a:cubicBezTo>
                <a:cubicBezTo>
                  <a:pt x="130" y="248"/>
                  <a:pt x="130" y="249"/>
                  <a:pt x="130" y="249"/>
                </a:cubicBezTo>
                <a:cubicBezTo>
                  <a:pt x="130" y="250"/>
                  <a:pt x="129" y="250"/>
                  <a:pt x="129" y="250"/>
                </a:cubicBezTo>
                <a:cubicBezTo>
                  <a:pt x="129" y="251"/>
                  <a:pt x="129" y="252"/>
                  <a:pt x="127" y="252"/>
                </a:cubicBezTo>
                <a:cubicBezTo>
                  <a:pt x="128" y="252"/>
                  <a:pt x="128" y="253"/>
                  <a:pt x="128" y="253"/>
                </a:cubicBezTo>
                <a:cubicBezTo>
                  <a:pt x="126" y="253"/>
                  <a:pt x="128" y="255"/>
                  <a:pt x="126" y="254"/>
                </a:cubicBezTo>
                <a:cubicBezTo>
                  <a:pt x="125" y="253"/>
                  <a:pt x="127" y="252"/>
                  <a:pt x="127" y="251"/>
                </a:cubicBezTo>
                <a:cubicBezTo>
                  <a:pt x="127" y="250"/>
                  <a:pt x="127" y="249"/>
                  <a:pt x="127" y="248"/>
                </a:cubicBezTo>
                <a:cubicBezTo>
                  <a:pt x="127" y="248"/>
                  <a:pt x="127" y="248"/>
                  <a:pt x="127" y="248"/>
                </a:cubicBezTo>
                <a:cubicBezTo>
                  <a:pt x="127" y="247"/>
                  <a:pt x="127" y="247"/>
                  <a:pt x="127" y="247"/>
                </a:cubicBezTo>
                <a:cubicBezTo>
                  <a:pt x="127" y="247"/>
                  <a:pt x="128" y="247"/>
                  <a:pt x="128" y="246"/>
                </a:cubicBezTo>
                <a:cubicBezTo>
                  <a:pt x="128" y="246"/>
                  <a:pt x="128" y="245"/>
                  <a:pt x="128" y="244"/>
                </a:cubicBezTo>
                <a:cubicBezTo>
                  <a:pt x="128" y="244"/>
                  <a:pt x="129" y="243"/>
                  <a:pt x="129" y="243"/>
                </a:cubicBezTo>
                <a:cubicBezTo>
                  <a:pt x="129" y="242"/>
                  <a:pt x="129" y="241"/>
                  <a:pt x="129" y="241"/>
                </a:cubicBezTo>
                <a:cubicBezTo>
                  <a:pt x="129" y="239"/>
                  <a:pt x="127" y="242"/>
                  <a:pt x="127" y="240"/>
                </a:cubicBezTo>
                <a:cubicBezTo>
                  <a:pt x="126" y="239"/>
                  <a:pt x="125" y="240"/>
                  <a:pt x="125" y="241"/>
                </a:cubicBezTo>
                <a:cubicBezTo>
                  <a:pt x="124" y="240"/>
                  <a:pt x="126" y="239"/>
                  <a:pt x="125" y="238"/>
                </a:cubicBezTo>
                <a:cubicBezTo>
                  <a:pt x="125" y="234"/>
                  <a:pt x="125" y="234"/>
                  <a:pt x="125" y="234"/>
                </a:cubicBezTo>
                <a:cubicBezTo>
                  <a:pt x="126" y="234"/>
                  <a:pt x="126" y="234"/>
                  <a:pt x="126" y="234"/>
                </a:cubicBezTo>
                <a:close/>
                <a:moveTo>
                  <a:pt x="768" y="273"/>
                </a:moveTo>
                <a:cubicBezTo>
                  <a:pt x="767" y="273"/>
                  <a:pt x="766" y="274"/>
                  <a:pt x="765" y="273"/>
                </a:cubicBezTo>
                <a:cubicBezTo>
                  <a:pt x="765" y="273"/>
                  <a:pt x="765" y="272"/>
                  <a:pt x="765" y="272"/>
                </a:cubicBezTo>
                <a:cubicBezTo>
                  <a:pt x="764" y="272"/>
                  <a:pt x="762" y="272"/>
                  <a:pt x="762" y="271"/>
                </a:cubicBezTo>
                <a:cubicBezTo>
                  <a:pt x="761" y="271"/>
                  <a:pt x="761" y="270"/>
                  <a:pt x="761" y="270"/>
                </a:cubicBezTo>
                <a:cubicBezTo>
                  <a:pt x="761" y="270"/>
                  <a:pt x="760" y="270"/>
                  <a:pt x="760" y="270"/>
                </a:cubicBezTo>
                <a:cubicBezTo>
                  <a:pt x="759" y="270"/>
                  <a:pt x="758" y="269"/>
                  <a:pt x="758" y="268"/>
                </a:cubicBezTo>
                <a:cubicBezTo>
                  <a:pt x="756" y="266"/>
                  <a:pt x="756" y="265"/>
                  <a:pt x="755" y="263"/>
                </a:cubicBezTo>
                <a:cubicBezTo>
                  <a:pt x="754" y="262"/>
                  <a:pt x="753" y="262"/>
                  <a:pt x="753" y="261"/>
                </a:cubicBezTo>
                <a:cubicBezTo>
                  <a:pt x="752" y="259"/>
                  <a:pt x="751" y="257"/>
                  <a:pt x="750" y="256"/>
                </a:cubicBezTo>
                <a:cubicBezTo>
                  <a:pt x="750" y="254"/>
                  <a:pt x="750" y="254"/>
                  <a:pt x="750" y="254"/>
                </a:cubicBezTo>
                <a:cubicBezTo>
                  <a:pt x="751" y="254"/>
                  <a:pt x="751" y="254"/>
                  <a:pt x="751" y="254"/>
                </a:cubicBezTo>
                <a:cubicBezTo>
                  <a:pt x="753" y="254"/>
                  <a:pt x="754" y="255"/>
                  <a:pt x="755" y="257"/>
                </a:cubicBezTo>
                <a:cubicBezTo>
                  <a:pt x="756" y="258"/>
                  <a:pt x="757" y="259"/>
                  <a:pt x="758" y="260"/>
                </a:cubicBezTo>
                <a:cubicBezTo>
                  <a:pt x="758" y="260"/>
                  <a:pt x="759" y="260"/>
                  <a:pt x="759" y="260"/>
                </a:cubicBezTo>
                <a:cubicBezTo>
                  <a:pt x="759" y="262"/>
                  <a:pt x="761" y="264"/>
                  <a:pt x="762" y="265"/>
                </a:cubicBezTo>
                <a:cubicBezTo>
                  <a:pt x="763" y="266"/>
                  <a:pt x="763" y="265"/>
                  <a:pt x="764" y="266"/>
                </a:cubicBezTo>
                <a:cubicBezTo>
                  <a:pt x="764" y="266"/>
                  <a:pt x="765" y="267"/>
                  <a:pt x="765" y="267"/>
                </a:cubicBezTo>
                <a:cubicBezTo>
                  <a:pt x="765" y="268"/>
                  <a:pt x="766" y="269"/>
                  <a:pt x="767" y="270"/>
                </a:cubicBezTo>
                <a:cubicBezTo>
                  <a:pt x="767" y="270"/>
                  <a:pt x="768" y="271"/>
                  <a:pt x="768" y="271"/>
                </a:cubicBezTo>
                <a:cubicBezTo>
                  <a:pt x="768" y="271"/>
                  <a:pt x="767" y="272"/>
                  <a:pt x="768" y="273"/>
                </a:cubicBezTo>
                <a:close/>
                <a:moveTo>
                  <a:pt x="764" y="257"/>
                </a:moveTo>
                <a:cubicBezTo>
                  <a:pt x="763" y="258"/>
                  <a:pt x="763" y="259"/>
                  <a:pt x="761" y="260"/>
                </a:cubicBezTo>
                <a:cubicBezTo>
                  <a:pt x="758" y="259"/>
                  <a:pt x="757" y="256"/>
                  <a:pt x="756" y="254"/>
                </a:cubicBezTo>
                <a:cubicBezTo>
                  <a:pt x="759" y="252"/>
                  <a:pt x="765" y="254"/>
                  <a:pt x="767" y="252"/>
                </a:cubicBezTo>
                <a:cubicBezTo>
                  <a:pt x="768" y="252"/>
                  <a:pt x="768" y="253"/>
                  <a:pt x="768" y="254"/>
                </a:cubicBezTo>
                <a:cubicBezTo>
                  <a:pt x="767" y="255"/>
                  <a:pt x="766" y="256"/>
                  <a:pt x="764" y="257"/>
                </a:cubicBezTo>
                <a:close/>
                <a:moveTo>
                  <a:pt x="775" y="252"/>
                </a:moveTo>
                <a:cubicBezTo>
                  <a:pt x="776" y="252"/>
                  <a:pt x="776" y="252"/>
                  <a:pt x="777" y="252"/>
                </a:cubicBezTo>
                <a:cubicBezTo>
                  <a:pt x="777" y="251"/>
                  <a:pt x="778" y="251"/>
                  <a:pt x="778" y="251"/>
                </a:cubicBezTo>
                <a:cubicBezTo>
                  <a:pt x="778" y="250"/>
                  <a:pt x="779" y="251"/>
                  <a:pt x="779" y="251"/>
                </a:cubicBezTo>
                <a:cubicBezTo>
                  <a:pt x="780" y="250"/>
                  <a:pt x="784" y="249"/>
                  <a:pt x="786" y="249"/>
                </a:cubicBezTo>
                <a:cubicBezTo>
                  <a:pt x="786" y="253"/>
                  <a:pt x="783" y="254"/>
                  <a:pt x="783" y="258"/>
                </a:cubicBezTo>
                <a:cubicBezTo>
                  <a:pt x="780" y="258"/>
                  <a:pt x="778" y="257"/>
                  <a:pt x="774" y="258"/>
                </a:cubicBezTo>
                <a:cubicBezTo>
                  <a:pt x="774" y="256"/>
                  <a:pt x="774" y="253"/>
                  <a:pt x="775" y="252"/>
                </a:cubicBezTo>
                <a:close/>
                <a:moveTo>
                  <a:pt x="33" y="267"/>
                </a:moveTo>
                <a:cubicBezTo>
                  <a:pt x="33" y="267"/>
                  <a:pt x="32" y="267"/>
                  <a:pt x="32" y="267"/>
                </a:cubicBezTo>
                <a:cubicBezTo>
                  <a:pt x="31" y="266"/>
                  <a:pt x="31" y="266"/>
                  <a:pt x="30" y="266"/>
                </a:cubicBezTo>
                <a:cubicBezTo>
                  <a:pt x="25" y="264"/>
                  <a:pt x="17" y="268"/>
                  <a:pt x="12" y="269"/>
                </a:cubicBezTo>
                <a:cubicBezTo>
                  <a:pt x="10" y="260"/>
                  <a:pt x="11" y="250"/>
                  <a:pt x="10" y="240"/>
                </a:cubicBezTo>
                <a:cubicBezTo>
                  <a:pt x="11" y="240"/>
                  <a:pt x="11" y="240"/>
                  <a:pt x="11" y="240"/>
                </a:cubicBezTo>
                <a:cubicBezTo>
                  <a:pt x="13" y="239"/>
                  <a:pt x="15" y="238"/>
                  <a:pt x="17" y="238"/>
                </a:cubicBezTo>
                <a:cubicBezTo>
                  <a:pt x="18" y="238"/>
                  <a:pt x="18" y="237"/>
                  <a:pt x="19" y="237"/>
                </a:cubicBezTo>
                <a:cubicBezTo>
                  <a:pt x="19" y="237"/>
                  <a:pt x="19" y="238"/>
                  <a:pt x="19" y="238"/>
                </a:cubicBezTo>
                <a:cubicBezTo>
                  <a:pt x="21" y="238"/>
                  <a:pt x="21" y="236"/>
                  <a:pt x="21" y="237"/>
                </a:cubicBezTo>
                <a:cubicBezTo>
                  <a:pt x="22" y="238"/>
                  <a:pt x="24" y="237"/>
                  <a:pt x="25" y="237"/>
                </a:cubicBezTo>
                <a:cubicBezTo>
                  <a:pt x="27" y="237"/>
                  <a:pt x="29" y="238"/>
                  <a:pt x="31" y="238"/>
                </a:cubicBezTo>
                <a:cubicBezTo>
                  <a:pt x="34" y="238"/>
                  <a:pt x="37" y="238"/>
                  <a:pt x="39" y="239"/>
                </a:cubicBezTo>
                <a:cubicBezTo>
                  <a:pt x="40" y="236"/>
                  <a:pt x="38" y="237"/>
                  <a:pt x="38" y="235"/>
                </a:cubicBezTo>
                <a:cubicBezTo>
                  <a:pt x="35" y="234"/>
                  <a:pt x="32" y="235"/>
                  <a:pt x="29" y="234"/>
                </a:cubicBezTo>
                <a:cubicBezTo>
                  <a:pt x="28" y="234"/>
                  <a:pt x="27" y="233"/>
                  <a:pt x="25" y="233"/>
                </a:cubicBezTo>
                <a:cubicBezTo>
                  <a:pt x="25" y="233"/>
                  <a:pt x="24" y="233"/>
                  <a:pt x="23" y="233"/>
                </a:cubicBezTo>
                <a:cubicBezTo>
                  <a:pt x="23" y="233"/>
                  <a:pt x="22" y="234"/>
                  <a:pt x="22" y="234"/>
                </a:cubicBezTo>
                <a:cubicBezTo>
                  <a:pt x="21" y="234"/>
                  <a:pt x="20" y="233"/>
                  <a:pt x="19" y="233"/>
                </a:cubicBezTo>
                <a:cubicBezTo>
                  <a:pt x="18" y="233"/>
                  <a:pt x="18" y="233"/>
                  <a:pt x="17" y="234"/>
                </a:cubicBezTo>
                <a:cubicBezTo>
                  <a:pt x="15" y="234"/>
                  <a:pt x="13" y="233"/>
                  <a:pt x="12" y="234"/>
                </a:cubicBezTo>
                <a:cubicBezTo>
                  <a:pt x="11" y="234"/>
                  <a:pt x="11" y="235"/>
                  <a:pt x="10" y="234"/>
                </a:cubicBezTo>
                <a:cubicBezTo>
                  <a:pt x="11" y="231"/>
                  <a:pt x="9" y="230"/>
                  <a:pt x="8" y="228"/>
                </a:cubicBezTo>
                <a:cubicBezTo>
                  <a:pt x="8" y="230"/>
                  <a:pt x="7" y="230"/>
                  <a:pt x="7" y="231"/>
                </a:cubicBezTo>
                <a:cubicBezTo>
                  <a:pt x="7" y="231"/>
                  <a:pt x="6" y="231"/>
                  <a:pt x="6" y="231"/>
                </a:cubicBezTo>
                <a:cubicBezTo>
                  <a:pt x="6" y="233"/>
                  <a:pt x="6" y="236"/>
                  <a:pt x="6" y="237"/>
                </a:cubicBezTo>
                <a:cubicBezTo>
                  <a:pt x="6" y="237"/>
                  <a:pt x="5" y="238"/>
                  <a:pt x="5" y="238"/>
                </a:cubicBezTo>
                <a:cubicBezTo>
                  <a:pt x="5" y="238"/>
                  <a:pt x="5" y="239"/>
                  <a:pt x="5" y="240"/>
                </a:cubicBezTo>
                <a:cubicBezTo>
                  <a:pt x="5" y="240"/>
                  <a:pt x="3" y="240"/>
                  <a:pt x="4" y="242"/>
                </a:cubicBezTo>
                <a:cubicBezTo>
                  <a:pt x="6" y="248"/>
                  <a:pt x="6" y="255"/>
                  <a:pt x="6" y="264"/>
                </a:cubicBezTo>
                <a:cubicBezTo>
                  <a:pt x="6" y="265"/>
                  <a:pt x="7" y="265"/>
                  <a:pt x="7" y="266"/>
                </a:cubicBezTo>
                <a:cubicBezTo>
                  <a:pt x="8" y="273"/>
                  <a:pt x="7" y="281"/>
                  <a:pt x="7" y="288"/>
                </a:cubicBezTo>
                <a:cubicBezTo>
                  <a:pt x="7" y="289"/>
                  <a:pt x="8" y="290"/>
                  <a:pt x="8" y="291"/>
                </a:cubicBezTo>
                <a:cubicBezTo>
                  <a:pt x="8" y="293"/>
                  <a:pt x="7" y="299"/>
                  <a:pt x="8" y="300"/>
                </a:cubicBezTo>
                <a:cubicBezTo>
                  <a:pt x="8" y="300"/>
                  <a:pt x="8" y="301"/>
                  <a:pt x="8" y="301"/>
                </a:cubicBezTo>
                <a:cubicBezTo>
                  <a:pt x="9" y="301"/>
                  <a:pt x="9" y="301"/>
                  <a:pt x="9" y="301"/>
                </a:cubicBezTo>
                <a:cubicBezTo>
                  <a:pt x="14" y="301"/>
                  <a:pt x="13" y="297"/>
                  <a:pt x="13" y="293"/>
                </a:cubicBezTo>
                <a:cubicBezTo>
                  <a:pt x="13" y="291"/>
                  <a:pt x="14" y="290"/>
                  <a:pt x="14" y="289"/>
                </a:cubicBezTo>
                <a:cubicBezTo>
                  <a:pt x="14" y="288"/>
                  <a:pt x="13" y="287"/>
                  <a:pt x="13" y="287"/>
                </a:cubicBezTo>
                <a:cubicBezTo>
                  <a:pt x="12" y="283"/>
                  <a:pt x="13" y="278"/>
                  <a:pt x="13" y="274"/>
                </a:cubicBezTo>
                <a:cubicBezTo>
                  <a:pt x="15" y="274"/>
                  <a:pt x="14" y="272"/>
                  <a:pt x="15" y="272"/>
                </a:cubicBezTo>
                <a:cubicBezTo>
                  <a:pt x="20" y="272"/>
                  <a:pt x="25" y="270"/>
                  <a:pt x="30" y="270"/>
                </a:cubicBezTo>
                <a:cubicBezTo>
                  <a:pt x="31" y="270"/>
                  <a:pt x="32" y="270"/>
                  <a:pt x="33" y="270"/>
                </a:cubicBezTo>
                <a:cubicBezTo>
                  <a:pt x="33" y="271"/>
                  <a:pt x="36" y="270"/>
                  <a:pt x="36" y="270"/>
                </a:cubicBezTo>
                <a:cubicBezTo>
                  <a:pt x="34" y="270"/>
                  <a:pt x="34" y="268"/>
                  <a:pt x="33" y="267"/>
                </a:cubicBezTo>
                <a:close/>
              </a:path>
            </a:pathLst>
          </a:custGeom>
          <a:solidFill>
            <a:srgbClr val="9CE2CE">
              <a:alpha val="10000"/>
            </a:srgbClr>
          </a:solidFill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71" name="Freeform 9"/>
          <p:cNvSpPr>
            <a:spLocks/>
          </p:cNvSpPr>
          <p:nvPr userDrawn="1"/>
        </p:nvSpPr>
        <p:spPr bwMode="auto">
          <a:xfrm rot="3888734" flipH="1">
            <a:off x="9765468" y="2825514"/>
            <a:ext cx="1460457" cy="1689473"/>
          </a:xfrm>
          <a:custGeom>
            <a:avLst/>
            <a:gdLst>
              <a:gd name="T0" fmla="*/ 16 w 317"/>
              <a:gd name="T1" fmla="*/ 13 h 367"/>
              <a:gd name="T2" fmla="*/ 31 w 317"/>
              <a:gd name="T3" fmla="*/ 36 h 367"/>
              <a:gd name="T4" fmla="*/ 65 w 317"/>
              <a:gd name="T5" fmla="*/ 77 h 367"/>
              <a:gd name="T6" fmla="*/ 84 w 317"/>
              <a:gd name="T7" fmla="*/ 97 h 367"/>
              <a:gd name="T8" fmla="*/ 92 w 317"/>
              <a:gd name="T9" fmla="*/ 106 h 367"/>
              <a:gd name="T10" fmla="*/ 107 w 317"/>
              <a:gd name="T11" fmla="*/ 120 h 367"/>
              <a:gd name="T12" fmla="*/ 125 w 317"/>
              <a:gd name="T13" fmla="*/ 142 h 367"/>
              <a:gd name="T14" fmla="*/ 141 w 317"/>
              <a:gd name="T15" fmla="*/ 160 h 367"/>
              <a:gd name="T16" fmla="*/ 169 w 317"/>
              <a:gd name="T17" fmla="*/ 158 h 367"/>
              <a:gd name="T18" fmla="*/ 182 w 317"/>
              <a:gd name="T19" fmla="*/ 164 h 367"/>
              <a:gd name="T20" fmla="*/ 183 w 317"/>
              <a:gd name="T21" fmla="*/ 171 h 367"/>
              <a:gd name="T22" fmla="*/ 186 w 317"/>
              <a:gd name="T23" fmla="*/ 184 h 367"/>
              <a:gd name="T24" fmla="*/ 190 w 317"/>
              <a:gd name="T25" fmla="*/ 198 h 367"/>
              <a:gd name="T26" fmla="*/ 193 w 317"/>
              <a:gd name="T27" fmla="*/ 216 h 367"/>
              <a:gd name="T28" fmla="*/ 211 w 317"/>
              <a:gd name="T29" fmla="*/ 202 h 367"/>
              <a:gd name="T30" fmla="*/ 220 w 317"/>
              <a:gd name="T31" fmla="*/ 201 h 367"/>
              <a:gd name="T32" fmla="*/ 215 w 317"/>
              <a:gd name="T33" fmla="*/ 215 h 367"/>
              <a:gd name="T34" fmla="*/ 230 w 317"/>
              <a:gd name="T35" fmla="*/ 209 h 367"/>
              <a:gd name="T36" fmla="*/ 204 w 317"/>
              <a:gd name="T37" fmla="*/ 227 h 367"/>
              <a:gd name="T38" fmla="*/ 204 w 317"/>
              <a:gd name="T39" fmla="*/ 239 h 367"/>
              <a:gd name="T40" fmla="*/ 223 w 317"/>
              <a:gd name="T41" fmla="*/ 263 h 367"/>
              <a:gd name="T42" fmla="*/ 239 w 317"/>
              <a:gd name="T43" fmla="*/ 281 h 367"/>
              <a:gd name="T44" fmla="*/ 262 w 317"/>
              <a:gd name="T45" fmla="*/ 303 h 367"/>
              <a:gd name="T46" fmla="*/ 311 w 317"/>
              <a:gd name="T47" fmla="*/ 356 h 367"/>
              <a:gd name="T48" fmla="*/ 302 w 317"/>
              <a:gd name="T49" fmla="*/ 353 h 367"/>
              <a:gd name="T50" fmla="*/ 287 w 317"/>
              <a:gd name="T51" fmla="*/ 336 h 367"/>
              <a:gd name="T52" fmla="*/ 269 w 317"/>
              <a:gd name="T53" fmla="*/ 318 h 367"/>
              <a:gd name="T54" fmla="*/ 238 w 317"/>
              <a:gd name="T55" fmla="*/ 286 h 367"/>
              <a:gd name="T56" fmla="*/ 208 w 317"/>
              <a:gd name="T57" fmla="*/ 254 h 367"/>
              <a:gd name="T58" fmla="*/ 197 w 317"/>
              <a:gd name="T59" fmla="*/ 243 h 367"/>
              <a:gd name="T60" fmla="*/ 177 w 317"/>
              <a:gd name="T61" fmla="*/ 256 h 367"/>
              <a:gd name="T62" fmla="*/ 171 w 317"/>
              <a:gd name="T63" fmla="*/ 256 h 367"/>
              <a:gd name="T64" fmla="*/ 173 w 317"/>
              <a:gd name="T65" fmla="*/ 246 h 367"/>
              <a:gd name="T66" fmla="*/ 155 w 317"/>
              <a:gd name="T67" fmla="*/ 256 h 367"/>
              <a:gd name="T68" fmla="*/ 177 w 317"/>
              <a:gd name="T69" fmla="*/ 239 h 367"/>
              <a:gd name="T70" fmla="*/ 188 w 317"/>
              <a:gd name="T71" fmla="*/ 224 h 367"/>
              <a:gd name="T72" fmla="*/ 175 w 317"/>
              <a:gd name="T73" fmla="*/ 218 h 367"/>
              <a:gd name="T74" fmla="*/ 156 w 317"/>
              <a:gd name="T75" fmla="*/ 213 h 367"/>
              <a:gd name="T76" fmla="*/ 146 w 317"/>
              <a:gd name="T77" fmla="*/ 209 h 367"/>
              <a:gd name="T78" fmla="*/ 127 w 317"/>
              <a:gd name="T79" fmla="*/ 206 h 367"/>
              <a:gd name="T80" fmla="*/ 130 w 317"/>
              <a:gd name="T81" fmla="*/ 201 h 367"/>
              <a:gd name="T82" fmla="*/ 145 w 317"/>
              <a:gd name="T83" fmla="*/ 204 h 367"/>
              <a:gd name="T84" fmla="*/ 158 w 317"/>
              <a:gd name="T85" fmla="*/ 209 h 367"/>
              <a:gd name="T86" fmla="*/ 169 w 317"/>
              <a:gd name="T87" fmla="*/ 212 h 367"/>
              <a:gd name="T88" fmla="*/ 183 w 317"/>
              <a:gd name="T89" fmla="*/ 216 h 367"/>
              <a:gd name="T90" fmla="*/ 188 w 317"/>
              <a:gd name="T91" fmla="*/ 213 h 367"/>
              <a:gd name="T92" fmla="*/ 185 w 317"/>
              <a:gd name="T93" fmla="*/ 202 h 367"/>
              <a:gd name="T94" fmla="*/ 182 w 317"/>
              <a:gd name="T95" fmla="*/ 189 h 367"/>
              <a:gd name="T96" fmla="*/ 179 w 317"/>
              <a:gd name="T97" fmla="*/ 177 h 367"/>
              <a:gd name="T98" fmla="*/ 178 w 317"/>
              <a:gd name="T99" fmla="*/ 168 h 367"/>
              <a:gd name="T100" fmla="*/ 170 w 317"/>
              <a:gd name="T101" fmla="*/ 166 h 367"/>
              <a:gd name="T102" fmla="*/ 148 w 317"/>
              <a:gd name="T103" fmla="*/ 181 h 367"/>
              <a:gd name="T104" fmla="*/ 138 w 317"/>
              <a:gd name="T105" fmla="*/ 183 h 367"/>
              <a:gd name="T106" fmla="*/ 139 w 317"/>
              <a:gd name="T107" fmla="*/ 167 h 367"/>
              <a:gd name="T108" fmla="*/ 134 w 317"/>
              <a:gd name="T109" fmla="*/ 160 h 367"/>
              <a:gd name="T110" fmla="*/ 119 w 317"/>
              <a:gd name="T111" fmla="*/ 143 h 367"/>
              <a:gd name="T112" fmla="*/ 82 w 317"/>
              <a:gd name="T113" fmla="*/ 103 h 367"/>
              <a:gd name="T114" fmla="*/ 60 w 317"/>
              <a:gd name="T115" fmla="*/ 80 h 367"/>
              <a:gd name="T116" fmla="*/ 54 w 317"/>
              <a:gd name="T117" fmla="*/ 73 h 367"/>
              <a:gd name="T118" fmla="*/ 40 w 317"/>
              <a:gd name="T119" fmla="*/ 56 h 367"/>
              <a:gd name="T120" fmla="*/ 11 w 317"/>
              <a:gd name="T121" fmla="*/ 18 h 367"/>
              <a:gd name="T122" fmla="*/ 1 w 317"/>
              <a:gd name="T123" fmla="*/ 4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7" h="367">
                <a:moveTo>
                  <a:pt x="2" y="0"/>
                </a:moveTo>
                <a:cubicBezTo>
                  <a:pt x="3" y="0"/>
                  <a:pt x="3" y="1"/>
                  <a:pt x="4" y="0"/>
                </a:cubicBezTo>
                <a:cubicBezTo>
                  <a:pt x="5" y="2"/>
                  <a:pt x="7" y="2"/>
                  <a:pt x="9" y="4"/>
                </a:cubicBezTo>
                <a:cubicBezTo>
                  <a:pt x="9" y="4"/>
                  <a:pt x="9" y="5"/>
                  <a:pt x="10" y="6"/>
                </a:cubicBezTo>
                <a:cubicBezTo>
                  <a:pt x="10" y="6"/>
                  <a:pt x="11" y="6"/>
                  <a:pt x="11" y="6"/>
                </a:cubicBezTo>
                <a:cubicBezTo>
                  <a:pt x="11" y="7"/>
                  <a:pt x="11" y="7"/>
                  <a:pt x="12" y="8"/>
                </a:cubicBezTo>
                <a:cubicBezTo>
                  <a:pt x="12" y="9"/>
                  <a:pt x="13" y="10"/>
                  <a:pt x="14" y="10"/>
                </a:cubicBezTo>
                <a:cubicBezTo>
                  <a:pt x="15" y="11"/>
                  <a:pt x="15" y="12"/>
                  <a:pt x="16" y="13"/>
                </a:cubicBezTo>
                <a:cubicBezTo>
                  <a:pt x="16" y="14"/>
                  <a:pt x="17" y="14"/>
                  <a:pt x="18" y="15"/>
                </a:cubicBezTo>
                <a:cubicBezTo>
                  <a:pt x="19" y="16"/>
                  <a:pt x="20" y="18"/>
                  <a:pt x="22" y="19"/>
                </a:cubicBezTo>
                <a:cubicBezTo>
                  <a:pt x="22" y="20"/>
                  <a:pt x="23" y="20"/>
                  <a:pt x="23" y="20"/>
                </a:cubicBezTo>
                <a:cubicBezTo>
                  <a:pt x="23" y="20"/>
                  <a:pt x="23" y="21"/>
                  <a:pt x="24" y="20"/>
                </a:cubicBezTo>
                <a:cubicBezTo>
                  <a:pt x="24" y="21"/>
                  <a:pt x="24" y="22"/>
                  <a:pt x="24" y="23"/>
                </a:cubicBezTo>
                <a:cubicBezTo>
                  <a:pt x="24" y="23"/>
                  <a:pt x="23" y="23"/>
                  <a:pt x="23" y="24"/>
                </a:cubicBezTo>
                <a:cubicBezTo>
                  <a:pt x="23" y="24"/>
                  <a:pt x="25" y="25"/>
                  <a:pt x="24" y="26"/>
                </a:cubicBezTo>
                <a:cubicBezTo>
                  <a:pt x="26" y="29"/>
                  <a:pt x="29" y="32"/>
                  <a:pt x="31" y="36"/>
                </a:cubicBezTo>
                <a:cubicBezTo>
                  <a:pt x="32" y="39"/>
                  <a:pt x="36" y="43"/>
                  <a:pt x="39" y="47"/>
                </a:cubicBezTo>
                <a:cubicBezTo>
                  <a:pt x="40" y="48"/>
                  <a:pt x="41" y="50"/>
                  <a:pt x="43" y="52"/>
                </a:cubicBezTo>
                <a:cubicBezTo>
                  <a:pt x="43" y="52"/>
                  <a:pt x="44" y="53"/>
                  <a:pt x="44" y="53"/>
                </a:cubicBezTo>
                <a:cubicBezTo>
                  <a:pt x="45" y="53"/>
                  <a:pt x="44" y="53"/>
                  <a:pt x="45" y="53"/>
                </a:cubicBezTo>
                <a:cubicBezTo>
                  <a:pt x="46" y="55"/>
                  <a:pt x="47" y="56"/>
                  <a:pt x="49" y="58"/>
                </a:cubicBezTo>
                <a:cubicBezTo>
                  <a:pt x="52" y="62"/>
                  <a:pt x="58" y="70"/>
                  <a:pt x="63" y="75"/>
                </a:cubicBezTo>
                <a:cubicBezTo>
                  <a:pt x="62" y="75"/>
                  <a:pt x="63" y="76"/>
                  <a:pt x="63" y="76"/>
                </a:cubicBezTo>
                <a:cubicBezTo>
                  <a:pt x="64" y="76"/>
                  <a:pt x="64" y="76"/>
                  <a:pt x="65" y="77"/>
                </a:cubicBezTo>
                <a:cubicBezTo>
                  <a:pt x="68" y="80"/>
                  <a:pt x="71" y="84"/>
                  <a:pt x="74" y="87"/>
                </a:cubicBezTo>
                <a:cubicBezTo>
                  <a:pt x="74" y="87"/>
                  <a:pt x="75" y="87"/>
                  <a:pt x="75" y="87"/>
                </a:cubicBezTo>
                <a:cubicBezTo>
                  <a:pt x="75" y="87"/>
                  <a:pt x="75" y="88"/>
                  <a:pt x="75" y="88"/>
                </a:cubicBezTo>
                <a:cubicBezTo>
                  <a:pt x="76" y="89"/>
                  <a:pt x="76" y="88"/>
                  <a:pt x="77" y="89"/>
                </a:cubicBezTo>
                <a:cubicBezTo>
                  <a:pt x="77" y="89"/>
                  <a:pt x="77" y="90"/>
                  <a:pt x="78" y="91"/>
                </a:cubicBezTo>
                <a:cubicBezTo>
                  <a:pt x="78" y="91"/>
                  <a:pt x="79" y="91"/>
                  <a:pt x="79" y="92"/>
                </a:cubicBezTo>
                <a:cubicBezTo>
                  <a:pt x="80" y="92"/>
                  <a:pt x="79" y="92"/>
                  <a:pt x="80" y="93"/>
                </a:cubicBezTo>
                <a:cubicBezTo>
                  <a:pt x="81" y="94"/>
                  <a:pt x="82" y="96"/>
                  <a:pt x="84" y="97"/>
                </a:cubicBezTo>
                <a:cubicBezTo>
                  <a:pt x="85" y="98"/>
                  <a:pt x="84" y="98"/>
                  <a:pt x="86" y="99"/>
                </a:cubicBezTo>
                <a:cubicBezTo>
                  <a:pt x="86" y="100"/>
                  <a:pt x="87" y="101"/>
                  <a:pt x="88" y="102"/>
                </a:cubicBezTo>
                <a:cubicBezTo>
                  <a:pt x="88" y="102"/>
                  <a:pt x="88" y="102"/>
                  <a:pt x="88" y="102"/>
                </a:cubicBezTo>
                <a:cubicBezTo>
                  <a:pt x="89" y="102"/>
                  <a:pt x="88" y="102"/>
                  <a:pt x="88" y="102"/>
                </a:cubicBezTo>
                <a:cubicBezTo>
                  <a:pt x="89" y="103"/>
                  <a:pt x="89" y="102"/>
                  <a:pt x="89" y="102"/>
                </a:cubicBezTo>
                <a:cubicBezTo>
                  <a:pt x="90" y="103"/>
                  <a:pt x="91" y="104"/>
                  <a:pt x="92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3" y="106"/>
                  <a:pt x="92" y="106"/>
                  <a:pt x="92" y="106"/>
                </a:cubicBezTo>
                <a:cubicBezTo>
                  <a:pt x="93" y="106"/>
                  <a:pt x="93" y="106"/>
                  <a:pt x="94" y="107"/>
                </a:cubicBezTo>
                <a:cubicBezTo>
                  <a:pt x="96" y="109"/>
                  <a:pt x="99" y="112"/>
                  <a:pt x="101" y="115"/>
                </a:cubicBezTo>
                <a:cubicBezTo>
                  <a:pt x="102" y="116"/>
                  <a:pt x="102" y="116"/>
                  <a:pt x="103" y="116"/>
                </a:cubicBezTo>
                <a:cubicBezTo>
                  <a:pt x="103" y="116"/>
                  <a:pt x="103" y="117"/>
                  <a:pt x="103" y="117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104" y="117"/>
                  <a:pt x="104" y="118"/>
                  <a:pt x="104" y="118"/>
                </a:cubicBezTo>
                <a:cubicBezTo>
                  <a:pt x="104" y="118"/>
                  <a:pt x="106" y="119"/>
                  <a:pt x="106" y="120"/>
                </a:cubicBezTo>
                <a:cubicBezTo>
                  <a:pt x="106" y="120"/>
                  <a:pt x="106" y="120"/>
                  <a:pt x="107" y="120"/>
                </a:cubicBezTo>
                <a:cubicBezTo>
                  <a:pt x="107" y="120"/>
                  <a:pt x="106" y="121"/>
                  <a:pt x="107" y="121"/>
                </a:cubicBezTo>
                <a:cubicBezTo>
                  <a:pt x="107" y="122"/>
                  <a:pt x="108" y="122"/>
                  <a:pt x="108" y="122"/>
                </a:cubicBezTo>
                <a:cubicBezTo>
                  <a:pt x="109" y="124"/>
                  <a:pt x="110" y="126"/>
                  <a:pt x="113" y="129"/>
                </a:cubicBezTo>
                <a:cubicBezTo>
                  <a:pt x="113" y="129"/>
                  <a:pt x="114" y="129"/>
                  <a:pt x="114" y="129"/>
                </a:cubicBezTo>
                <a:cubicBezTo>
                  <a:pt x="114" y="129"/>
                  <a:pt x="114" y="130"/>
                  <a:pt x="114" y="130"/>
                </a:cubicBezTo>
                <a:cubicBezTo>
                  <a:pt x="115" y="130"/>
                  <a:pt x="115" y="130"/>
                  <a:pt x="115" y="131"/>
                </a:cubicBezTo>
                <a:cubicBezTo>
                  <a:pt x="117" y="134"/>
                  <a:pt x="121" y="137"/>
                  <a:pt x="124" y="140"/>
                </a:cubicBezTo>
                <a:cubicBezTo>
                  <a:pt x="124" y="140"/>
                  <a:pt x="125" y="141"/>
                  <a:pt x="125" y="142"/>
                </a:cubicBezTo>
                <a:cubicBezTo>
                  <a:pt x="126" y="142"/>
                  <a:pt x="126" y="142"/>
                  <a:pt x="127" y="143"/>
                </a:cubicBezTo>
                <a:cubicBezTo>
                  <a:pt x="127" y="144"/>
                  <a:pt x="128" y="145"/>
                  <a:pt x="128" y="145"/>
                </a:cubicBezTo>
                <a:cubicBezTo>
                  <a:pt x="129" y="146"/>
                  <a:pt x="129" y="146"/>
                  <a:pt x="130" y="147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30" y="147"/>
                  <a:pt x="130" y="147"/>
                  <a:pt x="131" y="147"/>
                </a:cubicBezTo>
                <a:cubicBezTo>
                  <a:pt x="132" y="148"/>
                  <a:pt x="132" y="149"/>
                  <a:pt x="133" y="150"/>
                </a:cubicBezTo>
                <a:cubicBezTo>
                  <a:pt x="135" y="153"/>
                  <a:pt x="137" y="155"/>
                  <a:pt x="139" y="157"/>
                </a:cubicBezTo>
                <a:cubicBezTo>
                  <a:pt x="139" y="158"/>
                  <a:pt x="140" y="159"/>
                  <a:pt x="141" y="160"/>
                </a:cubicBezTo>
                <a:cubicBezTo>
                  <a:pt x="141" y="161"/>
                  <a:pt x="142" y="162"/>
                  <a:pt x="142" y="162"/>
                </a:cubicBezTo>
                <a:cubicBezTo>
                  <a:pt x="144" y="164"/>
                  <a:pt x="146" y="168"/>
                  <a:pt x="149" y="171"/>
                </a:cubicBezTo>
                <a:cubicBezTo>
                  <a:pt x="149" y="170"/>
                  <a:pt x="150" y="171"/>
                  <a:pt x="150" y="171"/>
                </a:cubicBezTo>
                <a:cubicBezTo>
                  <a:pt x="151" y="169"/>
                  <a:pt x="153" y="169"/>
                  <a:pt x="155" y="168"/>
                </a:cubicBezTo>
                <a:cubicBezTo>
                  <a:pt x="157" y="167"/>
                  <a:pt x="158" y="166"/>
                  <a:pt x="160" y="164"/>
                </a:cubicBezTo>
                <a:cubicBezTo>
                  <a:pt x="160" y="164"/>
                  <a:pt x="160" y="165"/>
                  <a:pt x="161" y="165"/>
                </a:cubicBezTo>
                <a:cubicBezTo>
                  <a:pt x="161" y="164"/>
                  <a:pt x="162" y="163"/>
                  <a:pt x="162" y="163"/>
                </a:cubicBezTo>
                <a:cubicBezTo>
                  <a:pt x="164" y="163"/>
                  <a:pt x="167" y="160"/>
                  <a:pt x="169" y="158"/>
                </a:cubicBezTo>
                <a:cubicBezTo>
                  <a:pt x="171" y="157"/>
                  <a:pt x="172" y="157"/>
                  <a:pt x="173" y="155"/>
                </a:cubicBezTo>
                <a:cubicBezTo>
                  <a:pt x="173" y="156"/>
                  <a:pt x="173" y="155"/>
                  <a:pt x="173" y="155"/>
                </a:cubicBezTo>
                <a:cubicBezTo>
                  <a:pt x="174" y="155"/>
                  <a:pt x="175" y="155"/>
                  <a:pt x="175" y="154"/>
                </a:cubicBezTo>
                <a:cubicBezTo>
                  <a:pt x="177" y="152"/>
                  <a:pt x="178" y="151"/>
                  <a:pt x="179" y="151"/>
                </a:cubicBezTo>
                <a:cubicBezTo>
                  <a:pt x="181" y="153"/>
                  <a:pt x="182" y="153"/>
                  <a:pt x="183" y="155"/>
                </a:cubicBezTo>
                <a:cubicBezTo>
                  <a:pt x="182" y="156"/>
                  <a:pt x="182" y="158"/>
                  <a:pt x="182" y="159"/>
                </a:cubicBezTo>
                <a:cubicBezTo>
                  <a:pt x="182" y="160"/>
                  <a:pt x="182" y="162"/>
                  <a:pt x="182" y="163"/>
                </a:cubicBezTo>
                <a:cubicBezTo>
                  <a:pt x="182" y="163"/>
                  <a:pt x="182" y="163"/>
                  <a:pt x="182" y="164"/>
                </a:cubicBezTo>
                <a:cubicBezTo>
                  <a:pt x="182" y="164"/>
                  <a:pt x="183" y="164"/>
                  <a:pt x="183" y="164"/>
                </a:cubicBezTo>
                <a:cubicBezTo>
                  <a:pt x="183" y="165"/>
                  <a:pt x="183" y="165"/>
                  <a:pt x="183" y="166"/>
                </a:cubicBezTo>
                <a:cubicBezTo>
                  <a:pt x="183" y="166"/>
                  <a:pt x="183" y="166"/>
                  <a:pt x="183" y="166"/>
                </a:cubicBezTo>
                <a:cubicBezTo>
                  <a:pt x="183" y="166"/>
                  <a:pt x="183" y="167"/>
                  <a:pt x="183" y="167"/>
                </a:cubicBezTo>
                <a:cubicBezTo>
                  <a:pt x="183" y="167"/>
                  <a:pt x="183" y="168"/>
                  <a:pt x="183" y="168"/>
                </a:cubicBezTo>
                <a:cubicBezTo>
                  <a:pt x="184" y="168"/>
                  <a:pt x="183" y="170"/>
                  <a:pt x="183" y="170"/>
                </a:cubicBezTo>
                <a:cubicBezTo>
                  <a:pt x="183" y="171"/>
                  <a:pt x="184" y="171"/>
                  <a:pt x="184" y="171"/>
                </a:cubicBezTo>
                <a:cubicBezTo>
                  <a:pt x="184" y="171"/>
                  <a:pt x="183" y="171"/>
                  <a:pt x="183" y="171"/>
                </a:cubicBezTo>
                <a:cubicBezTo>
                  <a:pt x="183" y="172"/>
                  <a:pt x="184" y="173"/>
                  <a:pt x="184" y="174"/>
                </a:cubicBezTo>
                <a:cubicBezTo>
                  <a:pt x="184" y="174"/>
                  <a:pt x="184" y="175"/>
                  <a:pt x="184" y="175"/>
                </a:cubicBezTo>
                <a:cubicBezTo>
                  <a:pt x="184" y="175"/>
                  <a:pt x="185" y="176"/>
                  <a:pt x="185" y="176"/>
                </a:cubicBezTo>
                <a:cubicBezTo>
                  <a:pt x="185" y="177"/>
                  <a:pt x="185" y="177"/>
                  <a:pt x="186" y="178"/>
                </a:cubicBezTo>
                <a:cubicBezTo>
                  <a:pt x="186" y="179"/>
                  <a:pt x="185" y="179"/>
                  <a:pt x="185" y="179"/>
                </a:cubicBezTo>
                <a:cubicBezTo>
                  <a:pt x="185" y="180"/>
                  <a:pt x="186" y="180"/>
                  <a:pt x="186" y="180"/>
                </a:cubicBezTo>
                <a:cubicBezTo>
                  <a:pt x="186" y="181"/>
                  <a:pt x="186" y="181"/>
                  <a:pt x="186" y="182"/>
                </a:cubicBezTo>
                <a:cubicBezTo>
                  <a:pt x="186" y="182"/>
                  <a:pt x="186" y="183"/>
                  <a:pt x="186" y="184"/>
                </a:cubicBezTo>
                <a:cubicBezTo>
                  <a:pt x="187" y="185"/>
                  <a:pt x="186" y="185"/>
                  <a:pt x="187" y="186"/>
                </a:cubicBezTo>
                <a:cubicBezTo>
                  <a:pt x="187" y="187"/>
                  <a:pt x="187" y="187"/>
                  <a:pt x="187" y="187"/>
                </a:cubicBezTo>
                <a:cubicBezTo>
                  <a:pt x="187" y="188"/>
                  <a:pt x="188" y="188"/>
                  <a:pt x="188" y="188"/>
                </a:cubicBezTo>
                <a:cubicBezTo>
                  <a:pt x="188" y="189"/>
                  <a:pt x="188" y="190"/>
                  <a:pt x="188" y="190"/>
                </a:cubicBezTo>
                <a:cubicBezTo>
                  <a:pt x="188" y="190"/>
                  <a:pt x="188" y="191"/>
                  <a:pt x="188" y="191"/>
                </a:cubicBezTo>
                <a:cubicBezTo>
                  <a:pt x="188" y="192"/>
                  <a:pt x="189" y="193"/>
                  <a:pt x="189" y="194"/>
                </a:cubicBezTo>
                <a:cubicBezTo>
                  <a:pt x="189" y="194"/>
                  <a:pt x="189" y="195"/>
                  <a:pt x="189" y="195"/>
                </a:cubicBezTo>
                <a:cubicBezTo>
                  <a:pt x="189" y="196"/>
                  <a:pt x="190" y="197"/>
                  <a:pt x="190" y="198"/>
                </a:cubicBezTo>
                <a:cubicBezTo>
                  <a:pt x="190" y="199"/>
                  <a:pt x="190" y="199"/>
                  <a:pt x="190" y="200"/>
                </a:cubicBezTo>
                <a:cubicBezTo>
                  <a:pt x="190" y="200"/>
                  <a:pt x="190" y="200"/>
                  <a:pt x="191" y="201"/>
                </a:cubicBezTo>
                <a:cubicBezTo>
                  <a:pt x="191" y="202"/>
                  <a:pt x="191" y="204"/>
                  <a:pt x="192" y="206"/>
                </a:cubicBezTo>
                <a:cubicBezTo>
                  <a:pt x="192" y="207"/>
                  <a:pt x="192" y="207"/>
                  <a:pt x="192" y="208"/>
                </a:cubicBezTo>
                <a:cubicBezTo>
                  <a:pt x="192" y="209"/>
                  <a:pt x="193" y="209"/>
                  <a:pt x="193" y="211"/>
                </a:cubicBezTo>
                <a:cubicBezTo>
                  <a:pt x="193" y="211"/>
                  <a:pt x="193" y="212"/>
                  <a:pt x="193" y="212"/>
                </a:cubicBezTo>
                <a:cubicBezTo>
                  <a:pt x="193" y="213"/>
                  <a:pt x="193" y="213"/>
                  <a:pt x="193" y="213"/>
                </a:cubicBezTo>
                <a:cubicBezTo>
                  <a:pt x="193" y="214"/>
                  <a:pt x="193" y="215"/>
                  <a:pt x="193" y="216"/>
                </a:cubicBezTo>
                <a:cubicBezTo>
                  <a:pt x="193" y="217"/>
                  <a:pt x="193" y="218"/>
                  <a:pt x="194" y="219"/>
                </a:cubicBezTo>
                <a:cubicBezTo>
                  <a:pt x="194" y="220"/>
                  <a:pt x="194" y="222"/>
                  <a:pt x="195" y="223"/>
                </a:cubicBezTo>
                <a:cubicBezTo>
                  <a:pt x="196" y="223"/>
                  <a:pt x="197" y="222"/>
                  <a:pt x="198" y="221"/>
                </a:cubicBezTo>
                <a:cubicBezTo>
                  <a:pt x="202" y="217"/>
                  <a:pt x="205" y="211"/>
                  <a:pt x="209" y="206"/>
                </a:cubicBezTo>
                <a:cubicBezTo>
                  <a:pt x="209" y="205"/>
                  <a:pt x="210" y="205"/>
                  <a:pt x="210" y="204"/>
                </a:cubicBezTo>
                <a:cubicBezTo>
                  <a:pt x="210" y="204"/>
                  <a:pt x="210" y="204"/>
                  <a:pt x="210" y="204"/>
                </a:cubicBezTo>
                <a:cubicBezTo>
                  <a:pt x="210" y="204"/>
                  <a:pt x="211" y="203"/>
                  <a:pt x="211" y="203"/>
                </a:cubicBezTo>
                <a:cubicBezTo>
                  <a:pt x="211" y="203"/>
                  <a:pt x="211" y="202"/>
                  <a:pt x="211" y="202"/>
                </a:cubicBezTo>
                <a:cubicBezTo>
                  <a:pt x="211" y="202"/>
                  <a:pt x="212" y="201"/>
                  <a:pt x="212" y="201"/>
                </a:cubicBezTo>
                <a:cubicBezTo>
                  <a:pt x="212" y="200"/>
                  <a:pt x="213" y="199"/>
                  <a:pt x="214" y="198"/>
                </a:cubicBezTo>
                <a:cubicBezTo>
                  <a:pt x="214" y="198"/>
                  <a:pt x="216" y="194"/>
                  <a:pt x="217" y="194"/>
                </a:cubicBezTo>
                <a:cubicBezTo>
                  <a:pt x="218" y="194"/>
                  <a:pt x="218" y="193"/>
                  <a:pt x="220" y="193"/>
                </a:cubicBezTo>
                <a:cubicBezTo>
                  <a:pt x="220" y="193"/>
                  <a:pt x="220" y="193"/>
                  <a:pt x="220" y="193"/>
                </a:cubicBezTo>
                <a:cubicBezTo>
                  <a:pt x="221" y="192"/>
                  <a:pt x="223" y="192"/>
                  <a:pt x="224" y="192"/>
                </a:cubicBezTo>
                <a:cubicBezTo>
                  <a:pt x="226" y="194"/>
                  <a:pt x="225" y="195"/>
                  <a:pt x="224" y="197"/>
                </a:cubicBezTo>
                <a:cubicBezTo>
                  <a:pt x="223" y="199"/>
                  <a:pt x="221" y="199"/>
                  <a:pt x="220" y="201"/>
                </a:cubicBezTo>
                <a:cubicBezTo>
                  <a:pt x="217" y="203"/>
                  <a:pt x="214" y="207"/>
                  <a:pt x="212" y="211"/>
                </a:cubicBezTo>
                <a:cubicBezTo>
                  <a:pt x="209" y="214"/>
                  <a:pt x="208" y="218"/>
                  <a:pt x="205" y="220"/>
                </a:cubicBezTo>
                <a:cubicBezTo>
                  <a:pt x="206" y="222"/>
                  <a:pt x="207" y="220"/>
                  <a:pt x="208" y="220"/>
                </a:cubicBezTo>
                <a:cubicBezTo>
                  <a:pt x="209" y="220"/>
                  <a:pt x="209" y="220"/>
                  <a:pt x="209" y="220"/>
                </a:cubicBezTo>
                <a:cubicBezTo>
                  <a:pt x="209" y="220"/>
                  <a:pt x="209" y="219"/>
                  <a:pt x="209" y="219"/>
                </a:cubicBezTo>
                <a:cubicBezTo>
                  <a:pt x="209" y="219"/>
                  <a:pt x="210" y="219"/>
                  <a:pt x="210" y="219"/>
                </a:cubicBezTo>
                <a:cubicBezTo>
                  <a:pt x="210" y="218"/>
                  <a:pt x="211" y="218"/>
                  <a:pt x="212" y="218"/>
                </a:cubicBezTo>
                <a:cubicBezTo>
                  <a:pt x="213" y="217"/>
                  <a:pt x="214" y="216"/>
                  <a:pt x="215" y="215"/>
                </a:cubicBezTo>
                <a:cubicBezTo>
                  <a:pt x="216" y="214"/>
                  <a:pt x="218" y="214"/>
                  <a:pt x="219" y="213"/>
                </a:cubicBezTo>
                <a:cubicBezTo>
                  <a:pt x="220" y="213"/>
                  <a:pt x="221" y="212"/>
                  <a:pt x="222" y="211"/>
                </a:cubicBezTo>
                <a:cubicBezTo>
                  <a:pt x="223" y="210"/>
                  <a:pt x="225" y="210"/>
                  <a:pt x="226" y="209"/>
                </a:cubicBezTo>
                <a:cubicBezTo>
                  <a:pt x="228" y="207"/>
                  <a:pt x="231" y="206"/>
                  <a:pt x="233" y="205"/>
                </a:cubicBezTo>
                <a:cubicBezTo>
                  <a:pt x="233" y="206"/>
                  <a:pt x="232" y="206"/>
                  <a:pt x="231" y="208"/>
                </a:cubicBezTo>
                <a:cubicBezTo>
                  <a:pt x="231" y="208"/>
                  <a:pt x="231" y="208"/>
                  <a:pt x="231" y="208"/>
                </a:cubicBezTo>
                <a:cubicBezTo>
                  <a:pt x="230" y="209"/>
                  <a:pt x="230" y="208"/>
                  <a:pt x="230" y="209"/>
                </a:cubicBezTo>
                <a:cubicBezTo>
                  <a:pt x="230" y="209"/>
                  <a:pt x="230" y="209"/>
                  <a:pt x="230" y="209"/>
                </a:cubicBezTo>
                <a:cubicBezTo>
                  <a:pt x="228" y="211"/>
                  <a:pt x="226" y="212"/>
                  <a:pt x="225" y="213"/>
                </a:cubicBezTo>
                <a:cubicBezTo>
                  <a:pt x="222" y="215"/>
                  <a:pt x="219" y="217"/>
                  <a:pt x="215" y="220"/>
                </a:cubicBezTo>
                <a:cubicBezTo>
                  <a:pt x="216" y="220"/>
                  <a:pt x="216" y="220"/>
                  <a:pt x="215" y="220"/>
                </a:cubicBezTo>
                <a:cubicBezTo>
                  <a:pt x="215" y="220"/>
                  <a:pt x="214" y="221"/>
                  <a:pt x="214" y="221"/>
                </a:cubicBezTo>
                <a:cubicBezTo>
                  <a:pt x="213" y="222"/>
                  <a:pt x="211" y="223"/>
                  <a:pt x="210" y="224"/>
                </a:cubicBezTo>
                <a:cubicBezTo>
                  <a:pt x="208" y="224"/>
                  <a:pt x="207" y="226"/>
                  <a:pt x="206" y="226"/>
                </a:cubicBezTo>
                <a:cubicBezTo>
                  <a:pt x="205" y="227"/>
                  <a:pt x="205" y="227"/>
                  <a:pt x="204" y="227"/>
                </a:cubicBezTo>
                <a:cubicBezTo>
                  <a:pt x="204" y="227"/>
                  <a:pt x="204" y="227"/>
                  <a:pt x="204" y="227"/>
                </a:cubicBezTo>
                <a:cubicBezTo>
                  <a:pt x="203" y="227"/>
                  <a:pt x="202" y="229"/>
                  <a:pt x="202" y="229"/>
                </a:cubicBezTo>
                <a:cubicBezTo>
                  <a:pt x="200" y="232"/>
                  <a:pt x="197" y="233"/>
                  <a:pt x="196" y="236"/>
                </a:cubicBezTo>
                <a:cubicBezTo>
                  <a:pt x="197" y="238"/>
                  <a:pt x="198" y="237"/>
                  <a:pt x="199" y="236"/>
                </a:cubicBezTo>
                <a:cubicBezTo>
                  <a:pt x="200" y="236"/>
                  <a:pt x="201" y="235"/>
                  <a:pt x="202" y="236"/>
                </a:cubicBezTo>
                <a:cubicBezTo>
                  <a:pt x="203" y="237"/>
                  <a:pt x="203" y="238"/>
                  <a:pt x="201" y="239"/>
                </a:cubicBezTo>
                <a:cubicBezTo>
                  <a:pt x="203" y="240"/>
                  <a:pt x="201" y="241"/>
                  <a:pt x="202" y="241"/>
                </a:cubicBezTo>
                <a:cubicBezTo>
                  <a:pt x="204" y="242"/>
                  <a:pt x="204" y="239"/>
                  <a:pt x="202" y="239"/>
                </a:cubicBezTo>
                <a:cubicBezTo>
                  <a:pt x="203" y="238"/>
                  <a:pt x="203" y="239"/>
                  <a:pt x="204" y="239"/>
                </a:cubicBezTo>
                <a:cubicBezTo>
                  <a:pt x="205" y="240"/>
                  <a:pt x="206" y="241"/>
                  <a:pt x="207" y="242"/>
                </a:cubicBezTo>
                <a:cubicBezTo>
                  <a:pt x="209" y="243"/>
                  <a:pt x="209" y="246"/>
                  <a:pt x="210" y="247"/>
                </a:cubicBezTo>
                <a:cubicBezTo>
                  <a:pt x="211" y="248"/>
                  <a:pt x="211" y="248"/>
                  <a:pt x="212" y="249"/>
                </a:cubicBezTo>
                <a:cubicBezTo>
                  <a:pt x="213" y="250"/>
                  <a:pt x="213" y="251"/>
                  <a:pt x="215" y="253"/>
                </a:cubicBezTo>
                <a:cubicBezTo>
                  <a:pt x="215" y="253"/>
                  <a:pt x="215" y="253"/>
                  <a:pt x="216" y="253"/>
                </a:cubicBezTo>
                <a:cubicBezTo>
                  <a:pt x="216" y="253"/>
                  <a:pt x="216" y="254"/>
                  <a:pt x="215" y="254"/>
                </a:cubicBezTo>
                <a:cubicBezTo>
                  <a:pt x="217" y="255"/>
                  <a:pt x="219" y="257"/>
                  <a:pt x="219" y="259"/>
                </a:cubicBezTo>
                <a:cubicBezTo>
                  <a:pt x="220" y="260"/>
                  <a:pt x="221" y="261"/>
                  <a:pt x="223" y="263"/>
                </a:cubicBezTo>
                <a:cubicBezTo>
                  <a:pt x="223" y="263"/>
                  <a:pt x="224" y="264"/>
                  <a:pt x="224" y="264"/>
                </a:cubicBezTo>
                <a:cubicBezTo>
                  <a:pt x="223" y="265"/>
                  <a:pt x="224" y="264"/>
                  <a:pt x="225" y="266"/>
                </a:cubicBezTo>
                <a:cubicBezTo>
                  <a:pt x="225" y="266"/>
                  <a:pt x="227" y="269"/>
                  <a:pt x="228" y="269"/>
                </a:cubicBezTo>
                <a:cubicBezTo>
                  <a:pt x="229" y="269"/>
                  <a:pt x="228" y="270"/>
                  <a:pt x="229" y="271"/>
                </a:cubicBezTo>
                <a:cubicBezTo>
                  <a:pt x="231" y="273"/>
                  <a:pt x="233" y="274"/>
                  <a:pt x="235" y="276"/>
                </a:cubicBezTo>
                <a:cubicBezTo>
                  <a:pt x="235" y="276"/>
                  <a:pt x="236" y="276"/>
                  <a:pt x="236" y="277"/>
                </a:cubicBezTo>
                <a:cubicBezTo>
                  <a:pt x="236" y="278"/>
                  <a:pt x="236" y="277"/>
                  <a:pt x="237" y="278"/>
                </a:cubicBezTo>
                <a:cubicBezTo>
                  <a:pt x="238" y="279"/>
                  <a:pt x="238" y="280"/>
                  <a:pt x="239" y="281"/>
                </a:cubicBezTo>
                <a:cubicBezTo>
                  <a:pt x="239" y="281"/>
                  <a:pt x="240" y="281"/>
                  <a:pt x="241" y="282"/>
                </a:cubicBezTo>
                <a:cubicBezTo>
                  <a:pt x="243" y="284"/>
                  <a:pt x="245" y="286"/>
                  <a:pt x="247" y="289"/>
                </a:cubicBezTo>
                <a:cubicBezTo>
                  <a:pt x="250" y="291"/>
                  <a:pt x="253" y="295"/>
                  <a:pt x="257" y="298"/>
                </a:cubicBezTo>
                <a:cubicBezTo>
                  <a:pt x="258" y="298"/>
                  <a:pt x="257" y="298"/>
                  <a:pt x="258" y="299"/>
                </a:cubicBezTo>
                <a:cubicBezTo>
                  <a:pt x="259" y="300"/>
                  <a:pt x="259" y="300"/>
                  <a:pt x="260" y="300"/>
                </a:cubicBezTo>
                <a:cubicBezTo>
                  <a:pt x="260" y="301"/>
                  <a:pt x="262" y="302"/>
                  <a:pt x="262" y="302"/>
                </a:cubicBezTo>
                <a:cubicBezTo>
                  <a:pt x="262" y="302"/>
                  <a:pt x="261" y="303"/>
                  <a:pt x="261" y="303"/>
                </a:cubicBezTo>
                <a:cubicBezTo>
                  <a:pt x="262" y="303"/>
                  <a:pt x="262" y="303"/>
                  <a:pt x="262" y="303"/>
                </a:cubicBezTo>
                <a:cubicBezTo>
                  <a:pt x="263" y="304"/>
                  <a:pt x="264" y="305"/>
                  <a:pt x="264" y="305"/>
                </a:cubicBezTo>
                <a:cubicBezTo>
                  <a:pt x="267" y="308"/>
                  <a:pt x="270" y="311"/>
                  <a:pt x="273" y="315"/>
                </a:cubicBezTo>
                <a:cubicBezTo>
                  <a:pt x="273" y="314"/>
                  <a:pt x="273" y="315"/>
                  <a:pt x="273" y="315"/>
                </a:cubicBezTo>
                <a:cubicBezTo>
                  <a:pt x="274" y="315"/>
                  <a:pt x="274" y="316"/>
                  <a:pt x="275" y="317"/>
                </a:cubicBezTo>
                <a:cubicBezTo>
                  <a:pt x="279" y="320"/>
                  <a:pt x="281" y="324"/>
                  <a:pt x="285" y="328"/>
                </a:cubicBezTo>
                <a:cubicBezTo>
                  <a:pt x="287" y="330"/>
                  <a:pt x="292" y="334"/>
                  <a:pt x="295" y="338"/>
                </a:cubicBezTo>
                <a:cubicBezTo>
                  <a:pt x="298" y="341"/>
                  <a:pt x="302" y="346"/>
                  <a:pt x="306" y="350"/>
                </a:cubicBezTo>
                <a:cubicBezTo>
                  <a:pt x="308" y="352"/>
                  <a:pt x="310" y="354"/>
                  <a:pt x="311" y="356"/>
                </a:cubicBezTo>
                <a:cubicBezTo>
                  <a:pt x="311" y="356"/>
                  <a:pt x="311" y="357"/>
                  <a:pt x="312" y="357"/>
                </a:cubicBezTo>
                <a:cubicBezTo>
                  <a:pt x="312" y="358"/>
                  <a:pt x="313" y="358"/>
                  <a:pt x="314" y="359"/>
                </a:cubicBezTo>
                <a:cubicBezTo>
                  <a:pt x="314" y="359"/>
                  <a:pt x="314" y="360"/>
                  <a:pt x="314" y="360"/>
                </a:cubicBezTo>
                <a:cubicBezTo>
                  <a:pt x="314" y="360"/>
                  <a:pt x="315" y="360"/>
                  <a:pt x="316" y="361"/>
                </a:cubicBezTo>
                <a:cubicBezTo>
                  <a:pt x="316" y="362"/>
                  <a:pt x="317" y="365"/>
                  <a:pt x="315" y="366"/>
                </a:cubicBezTo>
                <a:cubicBezTo>
                  <a:pt x="314" y="367"/>
                  <a:pt x="313" y="366"/>
                  <a:pt x="311" y="364"/>
                </a:cubicBezTo>
                <a:cubicBezTo>
                  <a:pt x="310" y="362"/>
                  <a:pt x="309" y="361"/>
                  <a:pt x="308" y="359"/>
                </a:cubicBezTo>
                <a:cubicBezTo>
                  <a:pt x="306" y="357"/>
                  <a:pt x="304" y="355"/>
                  <a:pt x="302" y="353"/>
                </a:cubicBezTo>
                <a:cubicBezTo>
                  <a:pt x="302" y="353"/>
                  <a:pt x="301" y="352"/>
                  <a:pt x="301" y="352"/>
                </a:cubicBezTo>
                <a:cubicBezTo>
                  <a:pt x="301" y="352"/>
                  <a:pt x="301" y="352"/>
                  <a:pt x="300" y="350"/>
                </a:cubicBezTo>
                <a:cubicBezTo>
                  <a:pt x="299" y="350"/>
                  <a:pt x="300" y="350"/>
                  <a:pt x="299" y="349"/>
                </a:cubicBezTo>
                <a:cubicBezTo>
                  <a:pt x="299" y="349"/>
                  <a:pt x="298" y="349"/>
                  <a:pt x="297" y="348"/>
                </a:cubicBezTo>
                <a:cubicBezTo>
                  <a:pt x="294" y="345"/>
                  <a:pt x="291" y="342"/>
                  <a:pt x="288" y="338"/>
                </a:cubicBezTo>
                <a:cubicBezTo>
                  <a:pt x="288" y="338"/>
                  <a:pt x="288" y="338"/>
                  <a:pt x="287" y="337"/>
                </a:cubicBezTo>
                <a:cubicBezTo>
                  <a:pt x="287" y="337"/>
                  <a:pt x="287" y="336"/>
                  <a:pt x="287" y="336"/>
                </a:cubicBezTo>
                <a:cubicBezTo>
                  <a:pt x="287" y="336"/>
                  <a:pt x="287" y="337"/>
                  <a:pt x="287" y="336"/>
                </a:cubicBezTo>
                <a:cubicBezTo>
                  <a:pt x="286" y="336"/>
                  <a:pt x="287" y="336"/>
                  <a:pt x="287" y="336"/>
                </a:cubicBezTo>
                <a:cubicBezTo>
                  <a:pt x="286" y="335"/>
                  <a:pt x="286" y="335"/>
                  <a:pt x="285" y="335"/>
                </a:cubicBezTo>
                <a:cubicBezTo>
                  <a:pt x="284" y="334"/>
                  <a:pt x="282" y="332"/>
                  <a:pt x="281" y="331"/>
                </a:cubicBezTo>
                <a:cubicBezTo>
                  <a:pt x="280" y="330"/>
                  <a:pt x="280" y="330"/>
                  <a:pt x="279" y="329"/>
                </a:cubicBezTo>
                <a:cubicBezTo>
                  <a:pt x="278" y="328"/>
                  <a:pt x="279" y="328"/>
                  <a:pt x="278" y="327"/>
                </a:cubicBezTo>
                <a:cubicBezTo>
                  <a:pt x="278" y="327"/>
                  <a:pt x="278" y="327"/>
                  <a:pt x="277" y="327"/>
                </a:cubicBezTo>
                <a:cubicBezTo>
                  <a:pt x="275" y="324"/>
                  <a:pt x="272" y="321"/>
                  <a:pt x="270" y="318"/>
                </a:cubicBezTo>
                <a:cubicBezTo>
                  <a:pt x="270" y="318"/>
                  <a:pt x="269" y="318"/>
                  <a:pt x="269" y="318"/>
                </a:cubicBezTo>
                <a:cubicBezTo>
                  <a:pt x="269" y="317"/>
                  <a:pt x="268" y="317"/>
                  <a:pt x="268" y="316"/>
                </a:cubicBezTo>
                <a:cubicBezTo>
                  <a:pt x="268" y="316"/>
                  <a:pt x="268" y="316"/>
                  <a:pt x="268" y="316"/>
                </a:cubicBezTo>
                <a:cubicBezTo>
                  <a:pt x="266" y="314"/>
                  <a:pt x="264" y="312"/>
                  <a:pt x="263" y="311"/>
                </a:cubicBezTo>
                <a:cubicBezTo>
                  <a:pt x="262" y="310"/>
                  <a:pt x="261" y="309"/>
                  <a:pt x="260" y="308"/>
                </a:cubicBezTo>
                <a:cubicBezTo>
                  <a:pt x="256" y="304"/>
                  <a:pt x="250" y="297"/>
                  <a:pt x="245" y="294"/>
                </a:cubicBezTo>
                <a:cubicBezTo>
                  <a:pt x="244" y="293"/>
                  <a:pt x="242" y="291"/>
                  <a:pt x="240" y="289"/>
                </a:cubicBezTo>
                <a:cubicBezTo>
                  <a:pt x="240" y="289"/>
                  <a:pt x="240" y="289"/>
                  <a:pt x="240" y="289"/>
                </a:cubicBezTo>
                <a:cubicBezTo>
                  <a:pt x="238" y="288"/>
                  <a:pt x="239" y="288"/>
                  <a:pt x="238" y="286"/>
                </a:cubicBezTo>
                <a:cubicBezTo>
                  <a:pt x="237" y="285"/>
                  <a:pt x="235" y="284"/>
                  <a:pt x="234" y="283"/>
                </a:cubicBezTo>
                <a:cubicBezTo>
                  <a:pt x="228" y="276"/>
                  <a:pt x="221" y="268"/>
                  <a:pt x="214" y="261"/>
                </a:cubicBezTo>
                <a:cubicBezTo>
                  <a:pt x="214" y="261"/>
                  <a:pt x="213" y="260"/>
                  <a:pt x="213" y="259"/>
                </a:cubicBezTo>
                <a:cubicBezTo>
                  <a:pt x="213" y="259"/>
                  <a:pt x="212" y="257"/>
                  <a:pt x="211" y="257"/>
                </a:cubicBezTo>
                <a:cubicBezTo>
                  <a:pt x="210" y="257"/>
                  <a:pt x="211" y="257"/>
                  <a:pt x="211" y="256"/>
                </a:cubicBezTo>
                <a:cubicBezTo>
                  <a:pt x="211" y="256"/>
                  <a:pt x="210" y="256"/>
                  <a:pt x="210" y="256"/>
                </a:cubicBezTo>
                <a:cubicBezTo>
                  <a:pt x="209" y="256"/>
                  <a:pt x="209" y="255"/>
                  <a:pt x="209" y="255"/>
                </a:cubicBezTo>
                <a:cubicBezTo>
                  <a:pt x="208" y="254"/>
                  <a:pt x="209" y="254"/>
                  <a:pt x="208" y="254"/>
                </a:cubicBezTo>
                <a:cubicBezTo>
                  <a:pt x="208" y="254"/>
                  <a:pt x="208" y="254"/>
                  <a:pt x="208" y="254"/>
                </a:cubicBezTo>
                <a:cubicBezTo>
                  <a:pt x="207" y="253"/>
                  <a:pt x="205" y="251"/>
                  <a:pt x="204" y="250"/>
                </a:cubicBezTo>
                <a:cubicBezTo>
                  <a:pt x="204" y="249"/>
                  <a:pt x="204" y="249"/>
                  <a:pt x="203" y="248"/>
                </a:cubicBezTo>
                <a:cubicBezTo>
                  <a:pt x="203" y="248"/>
                  <a:pt x="202" y="248"/>
                  <a:pt x="202" y="247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202" y="246"/>
                  <a:pt x="201" y="247"/>
                  <a:pt x="201" y="246"/>
                </a:cubicBezTo>
                <a:cubicBezTo>
                  <a:pt x="200" y="246"/>
                  <a:pt x="200" y="245"/>
                  <a:pt x="199" y="245"/>
                </a:cubicBezTo>
                <a:cubicBezTo>
                  <a:pt x="199" y="244"/>
                  <a:pt x="198" y="244"/>
                  <a:pt x="197" y="243"/>
                </a:cubicBezTo>
                <a:cubicBezTo>
                  <a:pt x="197" y="243"/>
                  <a:pt x="197" y="242"/>
                  <a:pt x="197" y="242"/>
                </a:cubicBezTo>
                <a:cubicBezTo>
                  <a:pt x="197" y="242"/>
                  <a:pt x="196" y="242"/>
                  <a:pt x="196" y="241"/>
                </a:cubicBezTo>
                <a:cubicBezTo>
                  <a:pt x="196" y="242"/>
                  <a:pt x="196" y="241"/>
                  <a:pt x="196" y="241"/>
                </a:cubicBezTo>
                <a:cubicBezTo>
                  <a:pt x="195" y="241"/>
                  <a:pt x="194" y="241"/>
                  <a:pt x="193" y="240"/>
                </a:cubicBezTo>
                <a:cubicBezTo>
                  <a:pt x="188" y="242"/>
                  <a:pt x="185" y="247"/>
                  <a:pt x="181" y="252"/>
                </a:cubicBezTo>
                <a:cubicBezTo>
                  <a:pt x="180" y="252"/>
                  <a:pt x="179" y="253"/>
                  <a:pt x="179" y="253"/>
                </a:cubicBezTo>
                <a:cubicBezTo>
                  <a:pt x="179" y="254"/>
                  <a:pt x="179" y="253"/>
                  <a:pt x="178" y="254"/>
                </a:cubicBezTo>
                <a:cubicBezTo>
                  <a:pt x="178" y="255"/>
                  <a:pt x="177" y="256"/>
                  <a:pt x="177" y="256"/>
                </a:cubicBezTo>
                <a:cubicBezTo>
                  <a:pt x="176" y="256"/>
                  <a:pt x="177" y="257"/>
                  <a:pt x="177" y="257"/>
                </a:cubicBezTo>
                <a:cubicBezTo>
                  <a:pt x="176" y="257"/>
                  <a:pt x="175" y="258"/>
                  <a:pt x="176" y="258"/>
                </a:cubicBezTo>
                <a:cubicBezTo>
                  <a:pt x="175" y="259"/>
                  <a:pt x="174" y="260"/>
                  <a:pt x="173" y="259"/>
                </a:cubicBezTo>
                <a:cubicBezTo>
                  <a:pt x="172" y="260"/>
                  <a:pt x="173" y="260"/>
                  <a:pt x="173" y="260"/>
                </a:cubicBezTo>
                <a:cubicBezTo>
                  <a:pt x="173" y="260"/>
                  <a:pt x="172" y="261"/>
                  <a:pt x="172" y="261"/>
                </a:cubicBezTo>
                <a:cubicBezTo>
                  <a:pt x="172" y="261"/>
                  <a:pt x="172" y="262"/>
                  <a:pt x="170" y="263"/>
                </a:cubicBezTo>
                <a:cubicBezTo>
                  <a:pt x="169" y="261"/>
                  <a:pt x="170" y="260"/>
                  <a:pt x="171" y="258"/>
                </a:cubicBezTo>
                <a:cubicBezTo>
                  <a:pt x="172" y="258"/>
                  <a:pt x="169" y="257"/>
                  <a:pt x="171" y="256"/>
                </a:cubicBezTo>
                <a:cubicBezTo>
                  <a:pt x="170" y="256"/>
                  <a:pt x="171" y="255"/>
                  <a:pt x="171" y="254"/>
                </a:cubicBezTo>
                <a:cubicBezTo>
                  <a:pt x="174" y="250"/>
                  <a:pt x="179" y="247"/>
                  <a:pt x="182" y="242"/>
                </a:cubicBezTo>
                <a:cubicBezTo>
                  <a:pt x="182" y="241"/>
                  <a:pt x="180" y="242"/>
                  <a:pt x="180" y="242"/>
                </a:cubicBezTo>
                <a:cubicBezTo>
                  <a:pt x="179" y="243"/>
                  <a:pt x="178" y="243"/>
                  <a:pt x="177" y="243"/>
                </a:cubicBezTo>
                <a:cubicBezTo>
                  <a:pt x="176" y="244"/>
                  <a:pt x="175" y="245"/>
                  <a:pt x="174" y="245"/>
                </a:cubicBezTo>
                <a:cubicBezTo>
                  <a:pt x="174" y="245"/>
                  <a:pt x="174" y="245"/>
                  <a:pt x="174" y="245"/>
                </a:cubicBezTo>
                <a:cubicBezTo>
                  <a:pt x="173" y="245"/>
                  <a:pt x="174" y="246"/>
                  <a:pt x="174" y="246"/>
                </a:cubicBezTo>
                <a:cubicBezTo>
                  <a:pt x="173" y="246"/>
                  <a:pt x="173" y="246"/>
                  <a:pt x="173" y="246"/>
                </a:cubicBezTo>
                <a:cubicBezTo>
                  <a:pt x="171" y="248"/>
                  <a:pt x="169" y="250"/>
                  <a:pt x="167" y="251"/>
                </a:cubicBezTo>
                <a:cubicBezTo>
                  <a:pt x="164" y="253"/>
                  <a:pt x="161" y="255"/>
                  <a:pt x="159" y="257"/>
                </a:cubicBezTo>
                <a:cubicBezTo>
                  <a:pt x="157" y="259"/>
                  <a:pt x="155" y="261"/>
                  <a:pt x="153" y="262"/>
                </a:cubicBezTo>
                <a:cubicBezTo>
                  <a:pt x="152" y="263"/>
                  <a:pt x="152" y="263"/>
                  <a:pt x="151" y="262"/>
                </a:cubicBezTo>
                <a:cubicBezTo>
                  <a:pt x="151" y="261"/>
                  <a:pt x="150" y="261"/>
                  <a:pt x="151" y="260"/>
                </a:cubicBezTo>
                <a:cubicBezTo>
                  <a:pt x="152" y="259"/>
                  <a:pt x="152" y="258"/>
                  <a:pt x="153" y="257"/>
                </a:cubicBezTo>
                <a:cubicBezTo>
                  <a:pt x="153" y="257"/>
                  <a:pt x="154" y="257"/>
                  <a:pt x="155" y="257"/>
                </a:cubicBezTo>
                <a:cubicBezTo>
                  <a:pt x="154" y="257"/>
                  <a:pt x="154" y="256"/>
                  <a:pt x="155" y="256"/>
                </a:cubicBezTo>
                <a:cubicBezTo>
                  <a:pt x="155" y="255"/>
                  <a:pt x="157" y="254"/>
                  <a:pt x="158" y="253"/>
                </a:cubicBezTo>
                <a:cubicBezTo>
                  <a:pt x="159" y="253"/>
                  <a:pt x="159" y="252"/>
                  <a:pt x="159" y="252"/>
                </a:cubicBezTo>
                <a:cubicBezTo>
                  <a:pt x="159" y="252"/>
                  <a:pt x="160" y="253"/>
                  <a:pt x="160" y="252"/>
                </a:cubicBezTo>
                <a:cubicBezTo>
                  <a:pt x="160" y="251"/>
                  <a:pt x="160" y="252"/>
                  <a:pt x="161" y="251"/>
                </a:cubicBezTo>
                <a:cubicBezTo>
                  <a:pt x="165" y="248"/>
                  <a:pt x="170" y="244"/>
                  <a:pt x="174" y="241"/>
                </a:cubicBezTo>
                <a:cubicBezTo>
                  <a:pt x="174" y="241"/>
                  <a:pt x="175" y="241"/>
                  <a:pt x="175" y="240"/>
                </a:cubicBezTo>
                <a:cubicBezTo>
                  <a:pt x="176" y="240"/>
                  <a:pt x="176" y="239"/>
                  <a:pt x="177" y="239"/>
                </a:cubicBezTo>
                <a:cubicBezTo>
                  <a:pt x="177" y="239"/>
                  <a:pt x="177" y="240"/>
                  <a:pt x="177" y="239"/>
                </a:cubicBezTo>
                <a:cubicBezTo>
                  <a:pt x="177" y="239"/>
                  <a:pt x="177" y="239"/>
                  <a:pt x="177" y="238"/>
                </a:cubicBezTo>
                <a:cubicBezTo>
                  <a:pt x="178" y="238"/>
                  <a:pt x="178" y="238"/>
                  <a:pt x="179" y="238"/>
                </a:cubicBezTo>
                <a:cubicBezTo>
                  <a:pt x="183" y="235"/>
                  <a:pt x="188" y="231"/>
                  <a:pt x="193" y="227"/>
                </a:cubicBezTo>
                <a:cubicBezTo>
                  <a:pt x="193" y="226"/>
                  <a:pt x="193" y="226"/>
                  <a:pt x="192" y="225"/>
                </a:cubicBezTo>
                <a:cubicBezTo>
                  <a:pt x="192" y="225"/>
                  <a:pt x="191" y="225"/>
                  <a:pt x="190" y="225"/>
                </a:cubicBezTo>
                <a:cubicBezTo>
                  <a:pt x="190" y="225"/>
                  <a:pt x="190" y="225"/>
                  <a:pt x="190" y="225"/>
                </a:cubicBezTo>
                <a:cubicBezTo>
                  <a:pt x="189" y="224"/>
                  <a:pt x="190" y="224"/>
                  <a:pt x="189" y="224"/>
                </a:cubicBezTo>
                <a:cubicBezTo>
                  <a:pt x="189" y="223"/>
                  <a:pt x="189" y="224"/>
                  <a:pt x="188" y="224"/>
                </a:cubicBezTo>
                <a:cubicBezTo>
                  <a:pt x="187" y="223"/>
                  <a:pt x="186" y="222"/>
                  <a:pt x="185" y="221"/>
                </a:cubicBezTo>
                <a:cubicBezTo>
                  <a:pt x="185" y="221"/>
                  <a:pt x="184" y="222"/>
                  <a:pt x="184" y="221"/>
                </a:cubicBezTo>
                <a:cubicBezTo>
                  <a:pt x="184" y="221"/>
                  <a:pt x="183" y="221"/>
                  <a:pt x="182" y="220"/>
                </a:cubicBezTo>
                <a:cubicBezTo>
                  <a:pt x="182" y="220"/>
                  <a:pt x="181" y="220"/>
                  <a:pt x="181" y="220"/>
                </a:cubicBezTo>
                <a:cubicBezTo>
                  <a:pt x="181" y="220"/>
                  <a:pt x="180" y="220"/>
                  <a:pt x="180" y="219"/>
                </a:cubicBezTo>
                <a:cubicBezTo>
                  <a:pt x="179" y="219"/>
                  <a:pt x="179" y="220"/>
                  <a:pt x="179" y="219"/>
                </a:cubicBezTo>
                <a:cubicBezTo>
                  <a:pt x="178" y="219"/>
                  <a:pt x="178" y="219"/>
                  <a:pt x="177" y="219"/>
                </a:cubicBezTo>
                <a:cubicBezTo>
                  <a:pt x="176" y="219"/>
                  <a:pt x="175" y="218"/>
                  <a:pt x="175" y="218"/>
                </a:cubicBezTo>
                <a:cubicBezTo>
                  <a:pt x="172" y="218"/>
                  <a:pt x="169" y="216"/>
                  <a:pt x="165" y="215"/>
                </a:cubicBezTo>
                <a:cubicBezTo>
                  <a:pt x="164" y="215"/>
                  <a:pt x="164" y="215"/>
                  <a:pt x="163" y="215"/>
                </a:cubicBezTo>
                <a:cubicBezTo>
                  <a:pt x="163" y="215"/>
                  <a:pt x="163" y="214"/>
                  <a:pt x="162" y="214"/>
                </a:cubicBezTo>
                <a:cubicBezTo>
                  <a:pt x="162" y="214"/>
                  <a:pt x="162" y="214"/>
                  <a:pt x="161" y="214"/>
                </a:cubicBezTo>
                <a:cubicBezTo>
                  <a:pt x="161" y="214"/>
                  <a:pt x="160" y="214"/>
                  <a:pt x="159" y="214"/>
                </a:cubicBezTo>
                <a:cubicBezTo>
                  <a:pt x="159" y="214"/>
                  <a:pt x="158" y="214"/>
                  <a:pt x="158" y="214"/>
                </a:cubicBezTo>
                <a:cubicBezTo>
                  <a:pt x="158" y="214"/>
                  <a:pt x="157" y="213"/>
                  <a:pt x="157" y="213"/>
                </a:cubicBezTo>
                <a:cubicBezTo>
                  <a:pt x="156" y="213"/>
                  <a:pt x="156" y="213"/>
                  <a:pt x="156" y="213"/>
                </a:cubicBezTo>
                <a:cubicBezTo>
                  <a:pt x="155" y="213"/>
                  <a:pt x="155" y="212"/>
                  <a:pt x="154" y="212"/>
                </a:cubicBezTo>
                <a:cubicBezTo>
                  <a:pt x="153" y="212"/>
                  <a:pt x="152" y="212"/>
                  <a:pt x="152" y="212"/>
                </a:cubicBezTo>
                <a:cubicBezTo>
                  <a:pt x="151" y="212"/>
                  <a:pt x="151" y="211"/>
                  <a:pt x="150" y="211"/>
                </a:cubicBezTo>
                <a:cubicBezTo>
                  <a:pt x="150" y="211"/>
                  <a:pt x="149" y="211"/>
                  <a:pt x="149" y="211"/>
                </a:cubicBezTo>
                <a:cubicBezTo>
                  <a:pt x="149" y="211"/>
                  <a:pt x="149" y="210"/>
                  <a:pt x="148" y="210"/>
                </a:cubicBezTo>
                <a:cubicBezTo>
                  <a:pt x="148" y="210"/>
                  <a:pt x="148" y="211"/>
                  <a:pt x="148" y="211"/>
                </a:cubicBezTo>
                <a:cubicBezTo>
                  <a:pt x="147" y="210"/>
                  <a:pt x="147" y="210"/>
                  <a:pt x="146" y="210"/>
                </a:cubicBezTo>
                <a:cubicBezTo>
                  <a:pt x="146" y="209"/>
                  <a:pt x="146" y="210"/>
                  <a:pt x="146" y="209"/>
                </a:cubicBezTo>
                <a:cubicBezTo>
                  <a:pt x="145" y="209"/>
                  <a:pt x="144" y="209"/>
                  <a:pt x="143" y="209"/>
                </a:cubicBezTo>
                <a:cubicBezTo>
                  <a:pt x="143" y="209"/>
                  <a:pt x="141" y="208"/>
                  <a:pt x="141" y="209"/>
                </a:cubicBezTo>
                <a:cubicBezTo>
                  <a:pt x="141" y="209"/>
                  <a:pt x="140" y="208"/>
                  <a:pt x="139" y="208"/>
                </a:cubicBezTo>
                <a:cubicBezTo>
                  <a:pt x="138" y="207"/>
                  <a:pt x="136" y="207"/>
                  <a:pt x="135" y="207"/>
                </a:cubicBezTo>
                <a:cubicBezTo>
                  <a:pt x="134" y="206"/>
                  <a:pt x="134" y="207"/>
                  <a:pt x="133" y="206"/>
                </a:cubicBezTo>
                <a:cubicBezTo>
                  <a:pt x="131" y="206"/>
                  <a:pt x="130" y="205"/>
                  <a:pt x="128" y="206"/>
                </a:cubicBezTo>
                <a:cubicBezTo>
                  <a:pt x="128" y="206"/>
                  <a:pt x="128" y="206"/>
                  <a:pt x="128" y="206"/>
                </a:cubicBezTo>
                <a:cubicBezTo>
                  <a:pt x="128" y="206"/>
                  <a:pt x="127" y="206"/>
                  <a:pt x="127" y="206"/>
                </a:cubicBezTo>
                <a:cubicBezTo>
                  <a:pt x="127" y="206"/>
                  <a:pt x="127" y="207"/>
                  <a:pt x="126" y="207"/>
                </a:cubicBezTo>
                <a:cubicBezTo>
                  <a:pt x="126" y="207"/>
                  <a:pt x="126" y="206"/>
                  <a:pt x="126" y="206"/>
                </a:cubicBezTo>
                <a:cubicBezTo>
                  <a:pt x="126" y="206"/>
                  <a:pt x="125" y="206"/>
                  <a:pt x="125" y="206"/>
                </a:cubicBezTo>
                <a:cubicBezTo>
                  <a:pt x="123" y="206"/>
                  <a:pt x="123" y="206"/>
                  <a:pt x="121" y="204"/>
                </a:cubicBezTo>
                <a:cubicBezTo>
                  <a:pt x="122" y="203"/>
                  <a:pt x="123" y="203"/>
                  <a:pt x="124" y="202"/>
                </a:cubicBezTo>
                <a:cubicBezTo>
                  <a:pt x="125" y="202"/>
                  <a:pt x="126" y="201"/>
                  <a:pt x="127" y="201"/>
                </a:cubicBezTo>
                <a:cubicBezTo>
                  <a:pt x="127" y="201"/>
                  <a:pt x="128" y="201"/>
                  <a:pt x="128" y="201"/>
                </a:cubicBezTo>
                <a:cubicBezTo>
                  <a:pt x="129" y="201"/>
                  <a:pt x="129" y="201"/>
                  <a:pt x="130" y="201"/>
                </a:cubicBezTo>
                <a:cubicBezTo>
                  <a:pt x="131" y="201"/>
                  <a:pt x="132" y="201"/>
                  <a:pt x="133" y="201"/>
                </a:cubicBezTo>
                <a:cubicBezTo>
                  <a:pt x="134" y="201"/>
                  <a:pt x="135" y="202"/>
                  <a:pt x="136" y="203"/>
                </a:cubicBezTo>
                <a:cubicBezTo>
                  <a:pt x="136" y="203"/>
                  <a:pt x="136" y="202"/>
                  <a:pt x="137" y="203"/>
                </a:cubicBezTo>
                <a:cubicBezTo>
                  <a:pt x="137" y="203"/>
                  <a:pt x="138" y="203"/>
                  <a:pt x="138" y="203"/>
                </a:cubicBezTo>
                <a:cubicBezTo>
                  <a:pt x="138" y="203"/>
                  <a:pt x="139" y="203"/>
                  <a:pt x="139" y="203"/>
                </a:cubicBezTo>
                <a:cubicBezTo>
                  <a:pt x="140" y="203"/>
                  <a:pt x="140" y="203"/>
                  <a:pt x="141" y="204"/>
                </a:cubicBezTo>
                <a:cubicBezTo>
                  <a:pt x="142" y="204"/>
                  <a:pt x="142" y="203"/>
                  <a:pt x="142" y="204"/>
                </a:cubicBezTo>
                <a:cubicBezTo>
                  <a:pt x="143" y="204"/>
                  <a:pt x="144" y="204"/>
                  <a:pt x="145" y="204"/>
                </a:cubicBezTo>
                <a:cubicBezTo>
                  <a:pt x="145" y="204"/>
                  <a:pt x="145" y="205"/>
                  <a:pt x="145" y="205"/>
                </a:cubicBezTo>
                <a:cubicBezTo>
                  <a:pt x="146" y="205"/>
                  <a:pt x="147" y="205"/>
                  <a:pt x="149" y="206"/>
                </a:cubicBezTo>
                <a:cubicBezTo>
                  <a:pt x="149" y="206"/>
                  <a:pt x="150" y="205"/>
                  <a:pt x="150" y="206"/>
                </a:cubicBezTo>
                <a:cubicBezTo>
                  <a:pt x="150" y="206"/>
                  <a:pt x="151" y="207"/>
                  <a:pt x="151" y="207"/>
                </a:cubicBezTo>
                <a:cubicBezTo>
                  <a:pt x="151" y="207"/>
                  <a:pt x="152" y="207"/>
                  <a:pt x="152" y="207"/>
                </a:cubicBezTo>
                <a:cubicBezTo>
                  <a:pt x="153" y="207"/>
                  <a:pt x="154" y="208"/>
                  <a:pt x="155" y="208"/>
                </a:cubicBezTo>
                <a:cubicBezTo>
                  <a:pt x="155" y="208"/>
                  <a:pt x="156" y="208"/>
                  <a:pt x="156" y="208"/>
                </a:cubicBezTo>
                <a:cubicBezTo>
                  <a:pt x="157" y="208"/>
                  <a:pt x="157" y="208"/>
                  <a:pt x="158" y="209"/>
                </a:cubicBezTo>
                <a:cubicBezTo>
                  <a:pt x="159" y="209"/>
                  <a:pt x="159" y="209"/>
                  <a:pt x="160" y="209"/>
                </a:cubicBezTo>
                <a:cubicBezTo>
                  <a:pt x="160" y="209"/>
                  <a:pt x="162" y="209"/>
                  <a:pt x="163" y="210"/>
                </a:cubicBezTo>
                <a:cubicBezTo>
                  <a:pt x="163" y="210"/>
                  <a:pt x="164" y="209"/>
                  <a:pt x="164" y="209"/>
                </a:cubicBezTo>
                <a:cubicBezTo>
                  <a:pt x="164" y="209"/>
                  <a:pt x="164" y="210"/>
                  <a:pt x="165" y="210"/>
                </a:cubicBezTo>
                <a:cubicBezTo>
                  <a:pt x="165" y="210"/>
                  <a:pt x="165" y="210"/>
                  <a:pt x="165" y="210"/>
                </a:cubicBezTo>
                <a:cubicBezTo>
                  <a:pt x="166" y="210"/>
                  <a:pt x="166" y="210"/>
                  <a:pt x="167" y="211"/>
                </a:cubicBezTo>
                <a:cubicBezTo>
                  <a:pt x="167" y="211"/>
                  <a:pt x="168" y="211"/>
                  <a:pt x="168" y="211"/>
                </a:cubicBezTo>
                <a:cubicBezTo>
                  <a:pt x="169" y="211"/>
                  <a:pt x="169" y="211"/>
                  <a:pt x="169" y="212"/>
                </a:cubicBezTo>
                <a:cubicBezTo>
                  <a:pt x="170" y="212"/>
                  <a:pt x="170" y="212"/>
                  <a:pt x="171" y="212"/>
                </a:cubicBezTo>
                <a:cubicBezTo>
                  <a:pt x="171" y="212"/>
                  <a:pt x="172" y="213"/>
                  <a:pt x="172" y="213"/>
                </a:cubicBezTo>
                <a:cubicBezTo>
                  <a:pt x="173" y="213"/>
                  <a:pt x="173" y="213"/>
                  <a:pt x="174" y="213"/>
                </a:cubicBezTo>
                <a:cubicBezTo>
                  <a:pt x="174" y="213"/>
                  <a:pt x="175" y="213"/>
                  <a:pt x="175" y="214"/>
                </a:cubicBezTo>
                <a:cubicBezTo>
                  <a:pt x="175" y="214"/>
                  <a:pt x="176" y="214"/>
                  <a:pt x="177" y="214"/>
                </a:cubicBezTo>
                <a:cubicBezTo>
                  <a:pt x="177" y="214"/>
                  <a:pt x="178" y="214"/>
                  <a:pt x="178" y="214"/>
                </a:cubicBezTo>
                <a:cubicBezTo>
                  <a:pt x="179" y="214"/>
                  <a:pt x="180" y="215"/>
                  <a:pt x="181" y="215"/>
                </a:cubicBezTo>
                <a:cubicBezTo>
                  <a:pt x="182" y="215"/>
                  <a:pt x="182" y="216"/>
                  <a:pt x="183" y="216"/>
                </a:cubicBezTo>
                <a:cubicBezTo>
                  <a:pt x="184" y="216"/>
                  <a:pt x="184" y="216"/>
                  <a:pt x="184" y="216"/>
                </a:cubicBezTo>
                <a:cubicBezTo>
                  <a:pt x="185" y="216"/>
                  <a:pt x="186" y="218"/>
                  <a:pt x="188" y="218"/>
                </a:cubicBezTo>
                <a:cubicBezTo>
                  <a:pt x="188" y="217"/>
                  <a:pt x="188" y="217"/>
                  <a:pt x="188" y="217"/>
                </a:cubicBezTo>
                <a:cubicBezTo>
                  <a:pt x="189" y="217"/>
                  <a:pt x="188" y="217"/>
                  <a:pt x="189" y="216"/>
                </a:cubicBezTo>
                <a:cubicBezTo>
                  <a:pt x="189" y="216"/>
                  <a:pt x="188" y="215"/>
                  <a:pt x="188" y="215"/>
                </a:cubicBezTo>
                <a:cubicBezTo>
                  <a:pt x="188" y="215"/>
                  <a:pt x="188" y="214"/>
                  <a:pt x="188" y="214"/>
                </a:cubicBezTo>
                <a:cubicBezTo>
                  <a:pt x="188" y="214"/>
                  <a:pt x="187" y="214"/>
                  <a:pt x="188" y="214"/>
                </a:cubicBezTo>
                <a:cubicBezTo>
                  <a:pt x="188" y="213"/>
                  <a:pt x="188" y="213"/>
                  <a:pt x="188" y="213"/>
                </a:cubicBezTo>
                <a:cubicBezTo>
                  <a:pt x="188" y="212"/>
                  <a:pt x="187" y="212"/>
                  <a:pt x="187" y="212"/>
                </a:cubicBezTo>
                <a:cubicBezTo>
                  <a:pt x="187" y="212"/>
                  <a:pt x="188" y="212"/>
                  <a:pt x="188" y="211"/>
                </a:cubicBezTo>
                <a:cubicBezTo>
                  <a:pt x="188" y="211"/>
                  <a:pt x="187" y="211"/>
                  <a:pt x="187" y="211"/>
                </a:cubicBezTo>
                <a:cubicBezTo>
                  <a:pt x="187" y="211"/>
                  <a:pt x="187" y="211"/>
                  <a:pt x="187" y="210"/>
                </a:cubicBezTo>
                <a:cubicBezTo>
                  <a:pt x="187" y="210"/>
                  <a:pt x="186" y="209"/>
                  <a:pt x="186" y="208"/>
                </a:cubicBezTo>
                <a:cubicBezTo>
                  <a:pt x="186" y="207"/>
                  <a:pt x="187" y="207"/>
                  <a:pt x="186" y="207"/>
                </a:cubicBezTo>
                <a:cubicBezTo>
                  <a:pt x="186" y="206"/>
                  <a:pt x="186" y="205"/>
                  <a:pt x="186" y="205"/>
                </a:cubicBezTo>
                <a:cubicBezTo>
                  <a:pt x="185" y="204"/>
                  <a:pt x="185" y="203"/>
                  <a:pt x="185" y="202"/>
                </a:cubicBezTo>
                <a:cubicBezTo>
                  <a:pt x="185" y="202"/>
                  <a:pt x="184" y="201"/>
                  <a:pt x="184" y="201"/>
                </a:cubicBezTo>
                <a:cubicBezTo>
                  <a:pt x="184" y="200"/>
                  <a:pt x="184" y="199"/>
                  <a:pt x="184" y="198"/>
                </a:cubicBezTo>
                <a:cubicBezTo>
                  <a:pt x="184" y="197"/>
                  <a:pt x="183" y="197"/>
                  <a:pt x="183" y="197"/>
                </a:cubicBezTo>
                <a:cubicBezTo>
                  <a:pt x="184" y="197"/>
                  <a:pt x="184" y="196"/>
                  <a:pt x="184" y="196"/>
                </a:cubicBezTo>
                <a:cubicBezTo>
                  <a:pt x="184" y="195"/>
                  <a:pt x="183" y="195"/>
                  <a:pt x="183" y="194"/>
                </a:cubicBezTo>
                <a:cubicBezTo>
                  <a:pt x="183" y="194"/>
                  <a:pt x="183" y="194"/>
                  <a:pt x="183" y="193"/>
                </a:cubicBezTo>
                <a:cubicBezTo>
                  <a:pt x="183" y="193"/>
                  <a:pt x="183" y="192"/>
                  <a:pt x="183" y="192"/>
                </a:cubicBezTo>
                <a:cubicBezTo>
                  <a:pt x="183" y="191"/>
                  <a:pt x="182" y="190"/>
                  <a:pt x="182" y="189"/>
                </a:cubicBezTo>
                <a:cubicBezTo>
                  <a:pt x="182" y="189"/>
                  <a:pt x="182" y="188"/>
                  <a:pt x="182" y="187"/>
                </a:cubicBezTo>
                <a:cubicBezTo>
                  <a:pt x="181" y="187"/>
                  <a:pt x="181" y="186"/>
                  <a:pt x="181" y="185"/>
                </a:cubicBezTo>
                <a:cubicBezTo>
                  <a:pt x="181" y="185"/>
                  <a:pt x="181" y="184"/>
                  <a:pt x="181" y="184"/>
                </a:cubicBezTo>
                <a:cubicBezTo>
                  <a:pt x="181" y="182"/>
                  <a:pt x="180" y="182"/>
                  <a:pt x="180" y="180"/>
                </a:cubicBezTo>
                <a:cubicBezTo>
                  <a:pt x="180" y="180"/>
                  <a:pt x="181" y="180"/>
                  <a:pt x="180" y="180"/>
                </a:cubicBezTo>
                <a:cubicBezTo>
                  <a:pt x="180" y="179"/>
                  <a:pt x="180" y="179"/>
                  <a:pt x="180" y="179"/>
                </a:cubicBezTo>
                <a:cubicBezTo>
                  <a:pt x="180" y="179"/>
                  <a:pt x="180" y="178"/>
                  <a:pt x="180" y="178"/>
                </a:cubicBezTo>
                <a:cubicBezTo>
                  <a:pt x="180" y="178"/>
                  <a:pt x="179" y="177"/>
                  <a:pt x="179" y="177"/>
                </a:cubicBezTo>
                <a:cubicBezTo>
                  <a:pt x="179" y="177"/>
                  <a:pt x="180" y="177"/>
                  <a:pt x="180" y="177"/>
                </a:cubicBezTo>
                <a:cubicBezTo>
                  <a:pt x="180" y="176"/>
                  <a:pt x="179" y="176"/>
                  <a:pt x="179" y="175"/>
                </a:cubicBezTo>
                <a:cubicBezTo>
                  <a:pt x="179" y="175"/>
                  <a:pt x="179" y="175"/>
                  <a:pt x="179" y="174"/>
                </a:cubicBezTo>
                <a:cubicBezTo>
                  <a:pt x="179" y="174"/>
                  <a:pt x="178" y="172"/>
                  <a:pt x="178" y="172"/>
                </a:cubicBezTo>
                <a:cubicBezTo>
                  <a:pt x="178" y="172"/>
                  <a:pt x="179" y="172"/>
                  <a:pt x="178" y="172"/>
                </a:cubicBezTo>
                <a:cubicBezTo>
                  <a:pt x="178" y="171"/>
                  <a:pt x="178" y="171"/>
                  <a:pt x="178" y="170"/>
                </a:cubicBezTo>
                <a:cubicBezTo>
                  <a:pt x="178" y="170"/>
                  <a:pt x="178" y="170"/>
                  <a:pt x="178" y="169"/>
                </a:cubicBezTo>
                <a:cubicBezTo>
                  <a:pt x="178" y="169"/>
                  <a:pt x="178" y="169"/>
                  <a:pt x="178" y="168"/>
                </a:cubicBezTo>
                <a:cubicBezTo>
                  <a:pt x="178" y="168"/>
                  <a:pt x="178" y="167"/>
                  <a:pt x="178" y="167"/>
                </a:cubicBezTo>
                <a:cubicBezTo>
                  <a:pt x="178" y="166"/>
                  <a:pt x="177" y="166"/>
                  <a:pt x="177" y="165"/>
                </a:cubicBezTo>
                <a:cubicBezTo>
                  <a:pt x="177" y="164"/>
                  <a:pt x="176" y="163"/>
                  <a:pt x="175" y="162"/>
                </a:cubicBezTo>
                <a:cubicBezTo>
                  <a:pt x="174" y="161"/>
                  <a:pt x="173" y="162"/>
                  <a:pt x="173" y="163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1" y="163"/>
                  <a:pt x="171" y="164"/>
                  <a:pt x="171" y="164"/>
                </a:cubicBezTo>
                <a:cubicBezTo>
                  <a:pt x="171" y="164"/>
                  <a:pt x="170" y="164"/>
                  <a:pt x="170" y="165"/>
                </a:cubicBezTo>
                <a:cubicBezTo>
                  <a:pt x="170" y="165"/>
                  <a:pt x="170" y="165"/>
                  <a:pt x="170" y="166"/>
                </a:cubicBezTo>
                <a:cubicBezTo>
                  <a:pt x="170" y="166"/>
                  <a:pt x="169" y="165"/>
                  <a:pt x="169" y="166"/>
                </a:cubicBezTo>
                <a:cubicBezTo>
                  <a:pt x="166" y="168"/>
                  <a:pt x="161" y="171"/>
                  <a:pt x="157" y="173"/>
                </a:cubicBezTo>
                <a:cubicBezTo>
                  <a:pt x="156" y="173"/>
                  <a:pt x="156" y="174"/>
                  <a:pt x="155" y="174"/>
                </a:cubicBezTo>
                <a:cubicBezTo>
                  <a:pt x="155" y="174"/>
                  <a:pt x="154" y="175"/>
                  <a:pt x="153" y="175"/>
                </a:cubicBezTo>
                <a:cubicBezTo>
                  <a:pt x="153" y="176"/>
                  <a:pt x="152" y="175"/>
                  <a:pt x="152" y="175"/>
                </a:cubicBezTo>
                <a:cubicBezTo>
                  <a:pt x="152" y="176"/>
                  <a:pt x="152" y="176"/>
                  <a:pt x="152" y="176"/>
                </a:cubicBezTo>
                <a:cubicBezTo>
                  <a:pt x="152" y="177"/>
                  <a:pt x="152" y="176"/>
                  <a:pt x="151" y="176"/>
                </a:cubicBezTo>
                <a:cubicBezTo>
                  <a:pt x="150" y="177"/>
                  <a:pt x="149" y="179"/>
                  <a:pt x="148" y="181"/>
                </a:cubicBezTo>
                <a:cubicBezTo>
                  <a:pt x="147" y="182"/>
                  <a:pt x="145" y="183"/>
                  <a:pt x="144" y="184"/>
                </a:cubicBezTo>
                <a:cubicBezTo>
                  <a:pt x="142" y="186"/>
                  <a:pt x="140" y="189"/>
                  <a:pt x="138" y="191"/>
                </a:cubicBezTo>
                <a:cubicBezTo>
                  <a:pt x="135" y="194"/>
                  <a:pt x="131" y="196"/>
                  <a:pt x="127" y="197"/>
                </a:cubicBezTo>
                <a:cubicBezTo>
                  <a:pt x="126" y="198"/>
                  <a:pt x="124" y="199"/>
                  <a:pt x="123" y="197"/>
                </a:cubicBezTo>
                <a:cubicBezTo>
                  <a:pt x="122" y="197"/>
                  <a:pt x="123" y="196"/>
                  <a:pt x="123" y="195"/>
                </a:cubicBezTo>
                <a:cubicBezTo>
                  <a:pt x="125" y="191"/>
                  <a:pt x="130" y="189"/>
                  <a:pt x="133" y="187"/>
                </a:cubicBezTo>
                <a:cubicBezTo>
                  <a:pt x="134" y="186"/>
                  <a:pt x="134" y="186"/>
                  <a:pt x="135" y="185"/>
                </a:cubicBezTo>
                <a:cubicBezTo>
                  <a:pt x="136" y="184"/>
                  <a:pt x="137" y="184"/>
                  <a:pt x="138" y="183"/>
                </a:cubicBezTo>
                <a:cubicBezTo>
                  <a:pt x="138" y="182"/>
                  <a:pt x="138" y="182"/>
                  <a:pt x="139" y="181"/>
                </a:cubicBezTo>
                <a:cubicBezTo>
                  <a:pt x="139" y="180"/>
                  <a:pt x="140" y="179"/>
                  <a:pt x="140" y="178"/>
                </a:cubicBezTo>
                <a:cubicBezTo>
                  <a:pt x="142" y="176"/>
                  <a:pt x="143" y="177"/>
                  <a:pt x="144" y="175"/>
                </a:cubicBezTo>
                <a:cubicBezTo>
                  <a:pt x="143" y="175"/>
                  <a:pt x="144" y="174"/>
                  <a:pt x="144" y="174"/>
                </a:cubicBezTo>
                <a:cubicBezTo>
                  <a:pt x="144" y="174"/>
                  <a:pt x="143" y="173"/>
                  <a:pt x="143" y="173"/>
                </a:cubicBezTo>
                <a:cubicBezTo>
                  <a:pt x="143" y="172"/>
                  <a:pt x="143" y="172"/>
                  <a:pt x="142" y="172"/>
                </a:cubicBezTo>
                <a:cubicBezTo>
                  <a:pt x="142" y="171"/>
                  <a:pt x="141" y="169"/>
                  <a:pt x="140" y="168"/>
                </a:cubicBezTo>
                <a:cubicBezTo>
                  <a:pt x="139" y="168"/>
                  <a:pt x="139" y="168"/>
                  <a:pt x="139" y="167"/>
                </a:cubicBezTo>
                <a:cubicBezTo>
                  <a:pt x="139" y="167"/>
                  <a:pt x="139" y="166"/>
                  <a:pt x="139" y="167"/>
                </a:cubicBezTo>
                <a:cubicBezTo>
                  <a:pt x="139" y="166"/>
                  <a:pt x="138" y="167"/>
                  <a:pt x="138" y="166"/>
                </a:cubicBezTo>
                <a:cubicBezTo>
                  <a:pt x="137" y="165"/>
                  <a:pt x="137" y="165"/>
                  <a:pt x="136" y="164"/>
                </a:cubicBezTo>
                <a:cubicBezTo>
                  <a:pt x="136" y="164"/>
                  <a:pt x="137" y="163"/>
                  <a:pt x="136" y="163"/>
                </a:cubicBezTo>
                <a:cubicBezTo>
                  <a:pt x="136" y="163"/>
                  <a:pt x="135" y="162"/>
                  <a:pt x="135" y="162"/>
                </a:cubicBezTo>
                <a:cubicBezTo>
                  <a:pt x="135" y="162"/>
                  <a:pt x="136" y="162"/>
                  <a:pt x="136" y="162"/>
                </a:cubicBezTo>
                <a:cubicBezTo>
                  <a:pt x="135" y="161"/>
                  <a:pt x="135" y="161"/>
                  <a:pt x="135" y="161"/>
                </a:cubicBezTo>
                <a:cubicBezTo>
                  <a:pt x="134" y="161"/>
                  <a:pt x="135" y="160"/>
                  <a:pt x="134" y="160"/>
                </a:cubicBezTo>
                <a:cubicBezTo>
                  <a:pt x="133" y="159"/>
                  <a:pt x="132" y="158"/>
                  <a:pt x="130" y="156"/>
                </a:cubicBezTo>
                <a:cubicBezTo>
                  <a:pt x="130" y="155"/>
                  <a:pt x="130" y="155"/>
                  <a:pt x="130" y="154"/>
                </a:cubicBezTo>
                <a:cubicBezTo>
                  <a:pt x="129" y="154"/>
                  <a:pt x="129" y="153"/>
                  <a:pt x="129" y="153"/>
                </a:cubicBezTo>
                <a:cubicBezTo>
                  <a:pt x="128" y="153"/>
                  <a:pt x="129" y="153"/>
                  <a:pt x="128" y="153"/>
                </a:cubicBezTo>
                <a:cubicBezTo>
                  <a:pt x="128" y="152"/>
                  <a:pt x="127" y="151"/>
                  <a:pt x="126" y="150"/>
                </a:cubicBezTo>
                <a:cubicBezTo>
                  <a:pt x="125" y="149"/>
                  <a:pt x="124" y="148"/>
                  <a:pt x="123" y="147"/>
                </a:cubicBezTo>
                <a:cubicBezTo>
                  <a:pt x="122" y="145"/>
                  <a:pt x="122" y="145"/>
                  <a:pt x="121" y="144"/>
                </a:cubicBezTo>
                <a:cubicBezTo>
                  <a:pt x="121" y="143"/>
                  <a:pt x="120" y="143"/>
                  <a:pt x="119" y="143"/>
                </a:cubicBezTo>
                <a:cubicBezTo>
                  <a:pt x="119" y="142"/>
                  <a:pt x="118" y="142"/>
                  <a:pt x="117" y="141"/>
                </a:cubicBezTo>
                <a:cubicBezTo>
                  <a:pt x="117" y="141"/>
                  <a:pt x="117" y="140"/>
                  <a:pt x="117" y="140"/>
                </a:cubicBezTo>
                <a:cubicBezTo>
                  <a:pt x="116" y="140"/>
                  <a:pt x="117" y="140"/>
                  <a:pt x="116" y="140"/>
                </a:cubicBezTo>
                <a:cubicBezTo>
                  <a:pt x="114" y="138"/>
                  <a:pt x="110" y="134"/>
                  <a:pt x="108" y="131"/>
                </a:cubicBezTo>
                <a:cubicBezTo>
                  <a:pt x="106" y="129"/>
                  <a:pt x="104" y="126"/>
                  <a:pt x="101" y="123"/>
                </a:cubicBezTo>
                <a:cubicBezTo>
                  <a:pt x="97" y="118"/>
                  <a:pt x="90" y="111"/>
                  <a:pt x="84" y="106"/>
                </a:cubicBezTo>
                <a:cubicBezTo>
                  <a:pt x="84" y="106"/>
                  <a:pt x="84" y="105"/>
                  <a:pt x="84" y="105"/>
                </a:cubicBezTo>
                <a:cubicBezTo>
                  <a:pt x="83" y="105"/>
                  <a:pt x="83" y="104"/>
                  <a:pt x="82" y="103"/>
                </a:cubicBezTo>
                <a:cubicBezTo>
                  <a:pt x="81" y="102"/>
                  <a:pt x="80" y="102"/>
                  <a:pt x="79" y="101"/>
                </a:cubicBezTo>
                <a:cubicBezTo>
                  <a:pt x="78" y="99"/>
                  <a:pt x="76" y="96"/>
                  <a:pt x="74" y="94"/>
                </a:cubicBezTo>
                <a:cubicBezTo>
                  <a:pt x="74" y="94"/>
                  <a:pt x="73" y="93"/>
                  <a:pt x="73" y="93"/>
                </a:cubicBezTo>
                <a:cubicBezTo>
                  <a:pt x="72" y="93"/>
                  <a:pt x="73" y="93"/>
                  <a:pt x="73" y="93"/>
                </a:cubicBezTo>
                <a:cubicBezTo>
                  <a:pt x="73" y="93"/>
                  <a:pt x="71" y="93"/>
                  <a:pt x="71" y="92"/>
                </a:cubicBezTo>
                <a:cubicBezTo>
                  <a:pt x="72" y="90"/>
                  <a:pt x="68" y="88"/>
                  <a:pt x="66" y="87"/>
                </a:cubicBezTo>
                <a:cubicBezTo>
                  <a:pt x="65" y="86"/>
                  <a:pt x="65" y="84"/>
                  <a:pt x="64" y="83"/>
                </a:cubicBezTo>
                <a:cubicBezTo>
                  <a:pt x="63" y="82"/>
                  <a:pt x="61" y="81"/>
                  <a:pt x="60" y="80"/>
                </a:cubicBezTo>
                <a:cubicBezTo>
                  <a:pt x="59" y="80"/>
                  <a:pt x="58" y="79"/>
                  <a:pt x="58" y="79"/>
                </a:cubicBezTo>
                <a:cubicBezTo>
                  <a:pt x="58" y="78"/>
                  <a:pt x="58" y="78"/>
                  <a:pt x="58" y="77"/>
                </a:cubicBezTo>
                <a:cubicBezTo>
                  <a:pt x="58" y="77"/>
                  <a:pt x="57" y="77"/>
                  <a:pt x="57" y="77"/>
                </a:cubicBezTo>
                <a:cubicBezTo>
                  <a:pt x="57" y="77"/>
                  <a:pt x="57" y="76"/>
                  <a:pt x="57" y="76"/>
                </a:cubicBezTo>
                <a:cubicBezTo>
                  <a:pt x="56" y="76"/>
                  <a:pt x="55" y="75"/>
                  <a:pt x="55" y="74"/>
                </a:cubicBezTo>
                <a:cubicBezTo>
                  <a:pt x="55" y="74"/>
                  <a:pt x="55" y="73"/>
                  <a:pt x="55" y="73"/>
                </a:cubicBezTo>
                <a:cubicBezTo>
                  <a:pt x="55" y="73"/>
                  <a:pt x="54" y="74"/>
                  <a:pt x="54" y="74"/>
                </a:cubicBezTo>
                <a:cubicBezTo>
                  <a:pt x="54" y="73"/>
                  <a:pt x="54" y="73"/>
                  <a:pt x="54" y="73"/>
                </a:cubicBezTo>
                <a:cubicBezTo>
                  <a:pt x="54" y="72"/>
                  <a:pt x="53" y="72"/>
                  <a:pt x="53" y="72"/>
                </a:cubicBezTo>
                <a:cubicBezTo>
                  <a:pt x="53" y="72"/>
                  <a:pt x="53" y="72"/>
                  <a:pt x="53" y="71"/>
                </a:cubicBezTo>
                <a:cubicBezTo>
                  <a:pt x="53" y="71"/>
                  <a:pt x="52" y="70"/>
                  <a:pt x="52" y="70"/>
                </a:cubicBezTo>
                <a:cubicBezTo>
                  <a:pt x="52" y="70"/>
                  <a:pt x="51" y="70"/>
                  <a:pt x="51" y="70"/>
                </a:cubicBezTo>
                <a:cubicBezTo>
                  <a:pt x="51" y="69"/>
                  <a:pt x="49" y="67"/>
                  <a:pt x="47" y="65"/>
                </a:cubicBezTo>
                <a:cubicBezTo>
                  <a:pt x="46" y="64"/>
                  <a:pt x="45" y="62"/>
                  <a:pt x="44" y="61"/>
                </a:cubicBezTo>
                <a:cubicBezTo>
                  <a:pt x="43" y="60"/>
                  <a:pt x="42" y="59"/>
                  <a:pt x="42" y="58"/>
                </a:cubicBezTo>
                <a:cubicBezTo>
                  <a:pt x="41" y="57"/>
                  <a:pt x="41" y="57"/>
                  <a:pt x="40" y="56"/>
                </a:cubicBezTo>
                <a:cubicBezTo>
                  <a:pt x="39" y="54"/>
                  <a:pt x="36" y="52"/>
                  <a:pt x="35" y="50"/>
                </a:cubicBezTo>
                <a:cubicBezTo>
                  <a:pt x="34" y="49"/>
                  <a:pt x="33" y="47"/>
                  <a:pt x="32" y="46"/>
                </a:cubicBezTo>
                <a:cubicBezTo>
                  <a:pt x="31" y="45"/>
                  <a:pt x="30" y="44"/>
                  <a:pt x="29" y="42"/>
                </a:cubicBezTo>
                <a:cubicBezTo>
                  <a:pt x="29" y="42"/>
                  <a:pt x="29" y="42"/>
                  <a:pt x="29" y="42"/>
                </a:cubicBezTo>
                <a:cubicBezTo>
                  <a:pt x="28" y="41"/>
                  <a:pt x="27" y="40"/>
                  <a:pt x="26" y="39"/>
                </a:cubicBezTo>
                <a:cubicBezTo>
                  <a:pt x="26" y="39"/>
                  <a:pt x="26" y="38"/>
                  <a:pt x="26" y="38"/>
                </a:cubicBezTo>
                <a:cubicBezTo>
                  <a:pt x="24" y="35"/>
                  <a:pt x="21" y="31"/>
                  <a:pt x="18" y="28"/>
                </a:cubicBezTo>
                <a:cubicBezTo>
                  <a:pt x="16" y="24"/>
                  <a:pt x="13" y="21"/>
                  <a:pt x="11" y="18"/>
                </a:cubicBezTo>
                <a:cubicBezTo>
                  <a:pt x="10" y="16"/>
                  <a:pt x="8" y="12"/>
                  <a:pt x="5" y="9"/>
                </a:cubicBezTo>
                <a:cubicBezTo>
                  <a:pt x="5" y="9"/>
                  <a:pt x="4" y="9"/>
                  <a:pt x="4" y="9"/>
                </a:cubicBezTo>
                <a:cubicBezTo>
                  <a:pt x="4" y="9"/>
                  <a:pt x="4" y="8"/>
                  <a:pt x="4" y="8"/>
                </a:cubicBezTo>
                <a:cubicBezTo>
                  <a:pt x="4" y="8"/>
                  <a:pt x="3" y="7"/>
                  <a:pt x="3" y="7"/>
                </a:cubicBezTo>
                <a:cubicBezTo>
                  <a:pt x="2" y="6"/>
                  <a:pt x="3" y="6"/>
                  <a:pt x="2" y="5"/>
                </a:cubicBezTo>
                <a:cubicBezTo>
                  <a:pt x="2" y="6"/>
                  <a:pt x="2" y="6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3"/>
                  <a:pt x="1" y="3"/>
                </a:cubicBezTo>
                <a:cubicBezTo>
                  <a:pt x="0" y="2"/>
                  <a:pt x="1" y="1"/>
                  <a:pt x="2" y="0"/>
                </a:cubicBezTo>
                <a:close/>
              </a:path>
            </a:pathLst>
          </a:custGeom>
          <a:grpFill/>
          <a:ln w="25400">
            <a:solidFill>
              <a:sysClr val="window" lastClr="FFFFFF">
                <a:alpha val="10000"/>
              </a:sys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72" name="Freeform 13"/>
          <p:cNvSpPr>
            <a:spLocks noEditPoints="1"/>
          </p:cNvSpPr>
          <p:nvPr userDrawn="1"/>
        </p:nvSpPr>
        <p:spPr bwMode="auto">
          <a:xfrm flipH="1">
            <a:off x="10861170" y="415114"/>
            <a:ext cx="820509" cy="699924"/>
          </a:xfrm>
          <a:custGeom>
            <a:avLst/>
            <a:gdLst>
              <a:gd name="T0" fmla="*/ 63 w 468"/>
              <a:gd name="T1" fmla="*/ 128 h 400"/>
              <a:gd name="T2" fmla="*/ 37 w 468"/>
              <a:gd name="T3" fmla="*/ 37 h 400"/>
              <a:gd name="T4" fmla="*/ 42 w 468"/>
              <a:gd name="T5" fmla="*/ 66 h 400"/>
              <a:gd name="T6" fmla="*/ 57 w 468"/>
              <a:gd name="T7" fmla="*/ 118 h 400"/>
              <a:gd name="T8" fmla="*/ 47 w 468"/>
              <a:gd name="T9" fmla="*/ 96 h 400"/>
              <a:gd name="T10" fmla="*/ 43 w 468"/>
              <a:gd name="T11" fmla="*/ 127 h 400"/>
              <a:gd name="T12" fmla="*/ 37 w 468"/>
              <a:gd name="T13" fmla="*/ 101 h 400"/>
              <a:gd name="T14" fmla="*/ 17 w 468"/>
              <a:gd name="T15" fmla="*/ 44 h 400"/>
              <a:gd name="T16" fmla="*/ 1 w 468"/>
              <a:gd name="T17" fmla="*/ 4 h 400"/>
              <a:gd name="T18" fmla="*/ 27 w 468"/>
              <a:gd name="T19" fmla="*/ 82 h 400"/>
              <a:gd name="T20" fmla="*/ 132 w 468"/>
              <a:gd name="T21" fmla="*/ 255 h 400"/>
              <a:gd name="T22" fmla="*/ 119 w 468"/>
              <a:gd name="T23" fmla="*/ 197 h 400"/>
              <a:gd name="T24" fmla="*/ 91 w 468"/>
              <a:gd name="T25" fmla="*/ 188 h 400"/>
              <a:gd name="T26" fmla="*/ 65 w 468"/>
              <a:gd name="T27" fmla="*/ 163 h 400"/>
              <a:gd name="T28" fmla="*/ 60 w 468"/>
              <a:gd name="T29" fmla="*/ 164 h 400"/>
              <a:gd name="T30" fmla="*/ 48 w 468"/>
              <a:gd name="T31" fmla="*/ 204 h 400"/>
              <a:gd name="T32" fmla="*/ 86 w 468"/>
              <a:gd name="T33" fmla="*/ 194 h 400"/>
              <a:gd name="T34" fmla="*/ 121 w 468"/>
              <a:gd name="T35" fmla="*/ 225 h 400"/>
              <a:gd name="T36" fmla="*/ 105 w 468"/>
              <a:gd name="T37" fmla="*/ 261 h 400"/>
              <a:gd name="T38" fmla="*/ 52 w 468"/>
              <a:gd name="T39" fmla="*/ 257 h 400"/>
              <a:gd name="T40" fmla="*/ 32 w 468"/>
              <a:gd name="T41" fmla="*/ 212 h 400"/>
              <a:gd name="T42" fmla="*/ 47 w 468"/>
              <a:gd name="T43" fmla="*/ 257 h 400"/>
              <a:gd name="T44" fmla="*/ 117 w 468"/>
              <a:gd name="T45" fmla="*/ 262 h 400"/>
              <a:gd name="T46" fmla="*/ 461 w 468"/>
              <a:gd name="T47" fmla="*/ 342 h 400"/>
              <a:gd name="T48" fmla="*/ 419 w 468"/>
              <a:gd name="T49" fmla="*/ 313 h 400"/>
              <a:gd name="T50" fmla="*/ 378 w 468"/>
              <a:gd name="T51" fmla="*/ 223 h 400"/>
              <a:gd name="T52" fmla="*/ 383 w 468"/>
              <a:gd name="T53" fmla="*/ 196 h 400"/>
              <a:gd name="T54" fmla="*/ 396 w 468"/>
              <a:gd name="T55" fmla="*/ 169 h 400"/>
              <a:gd name="T56" fmla="*/ 363 w 468"/>
              <a:gd name="T57" fmla="*/ 168 h 400"/>
              <a:gd name="T58" fmla="*/ 385 w 468"/>
              <a:gd name="T59" fmla="*/ 136 h 400"/>
              <a:gd name="T60" fmla="*/ 348 w 468"/>
              <a:gd name="T61" fmla="*/ 131 h 400"/>
              <a:gd name="T62" fmla="*/ 370 w 468"/>
              <a:gd name="T63" fmla="*/ 102 h 400"/>
              <a:gd name="T64" fmla="*/ 347 w 468"/>
              <a:gd name="T65" fmla="*/ 92 h 400"/>
              <a:gd name="T66" fmla="*/ 348 w 468"/>
              <a:gd name="T67" fmla="*/ 73 h 400"/>
              <a:gd name="T68" fmla="*/ 334 w 468"/>
              <a:gd name="T69" fmla="*/ 53 h 400"/>
              <a:gd name="T70" fmla="*/ 333 w 468"/>
              <a:gd name="T71" fmla="*/ 37 h 400"/>
              <a:gd name="T72" fmla="*/ 355 w 468"/>
              <a:gd name="T73" fmla="*/ 3 h 400"/>
              <a:gd name="T74" fmla="*/ 333 w 468"/>
              <a:gd name="T75" fmla="*/ 2 h 400"/>
              <a:gd name="T76" fmla="*/ 335 w 468"/>
              <a:gd name="T77" fmla="*/ 29 h 400"/>
              <a:gd name="T78" fmla="*/ 308 w 468"/>
              <a:gd name="T79" fmla="*/ 53 h 400"/>
              <a:gd name="T80" fmla="*/ 352 w 468"/>
              <a:gd name="T81" fmla="*/ 52 h 400"/>
              <a:gd name="T82" fmla="*/ 327 w 468"/>
              <a:gd name="T83" fmla="*/ 92 h 400"/>
              <a:gd name="T84" fmla="*/ 344 w 468"/>
              <a:gd name="T85" fmla="*/ 96 h 400"/>
              <a:gd name="T86" fmla="*/ 364 w 468"/>
              <a:gd name="T87" fmla="*/ 103 h 400"/>
              <a:gd name="T88" fmla="*/ 344 w 468"/>
              <a:gd name="T89" fmla="*/ 129 h 400"/>
              <a:gd name="T90" fmla="*/ 378 w 468"/>
              <a:gd name="T91" fmla="*/ 133 h 400"/>
              <a:gd name="T92" fmla="*/ 357 w 468"/>
              <a:gd name="T93" fmla="*/ 173 h 400"/>
              <a:gd name="T94" fmla="*/ 387 w 468"/>
              <a:gd name="T95" fmla="*/ 186 h 400"/>
              <a:gd name="T96" fmla="*/ 372 w 468"/>
              <a:gd name="T97" fmla="*/ 219 h 400"/>
              <a:gd name="T98" fmla="*/ 396 w 468"/>
              <a:gd name="T99" fmla="*/ 281 h 400"/>
              <a:gd name="T100" fmla="*/ 406 w 468"/>
              <a:gd name="T101" fmla="*/ 312 h 400"/>
              <a:gd name="T102" fmla="*/ 381 w 468"/>
              <a:gd name="T103" fmla="*/ 324 h 400"/>
              <a:gd name="T104" fmla="*/ 385 w 468"/>
              <a:gd name="T105" fmla="*/ 358 h 400"/>
              <a:gd name="T106" fmla="*/ 400 w 468"/>
              <a:gd name="T107" fmla="*/ 399 h 400"/>
              <a:gd name="T108" fmla="*/ 466 w 468"/>
              <a:gd name="T109" fmla="*/ 377 h 400"/>
              <a:gd name="T110" fmla="*/ 436 w 468"/>
              <a:gd name="T111" fmla="*/ 386 h 400"/>
              <a:gd name="T112" fmla="*/ 398 w 468"/>
              <a:gd name="T113" fmla="*/ 388 h 400"/>
              <a:gd name="T114" fmla="*/ 382 w 468"/>
              <a:gd name="T115" fmla="*/ 338 h 400"/>
              <a:gd name="T116" fmla="*/ 398 w 468"/>
              <a:gd name="T117" fmla="*/ 323 h 400"/>
              <a:gd name="T118" fmla="*/ 427 w 468"/>
              <a:gd name="T119" fmla="*/ 315 h 400"/>
              <a:gd name="T120" fmla="*/ 451 w 468"/>
              <a:gd name="T121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8" h="400">
                <a:moveTo>
                  <a:pt x="30" y="89"/>
                </a:moveTo>
                <a:cubicBezTo>
                  <a:pt x="31" y="89"/>
                  <a:pt x="30" y="90"/>
                  <a:pt x="30" y="90"/>
                </a:cubicBezTo>
                <a:cubicBezTo>
                  <a:pt x="30" y="91"/>
                  <a:pt x="31" y="92"/>
                  <a:pt x="31" y="92"/>
                </a:cubicBezTo>
                <a:cubicBezTo>
                  <a:pt x="33" y="95"/>
                  <a:pt x="33" y="98"/>
                  <a:pt x="33" y="101"/>
                </a:cubicBezTo>
                <a:cubicBezTo>
                  <a:pt x="34" y="104"/>
                  <a:pt x="35" y="110"/>
                  <a:pt x="34" y="111"/>
                </a:cubicBezTo>
                <a:cubicBezTo>
                  <a:pt x="34" y="112"/>
                  <a:pt x="35" y="113"/>
                  <a:pt x="35" y="113"/>
                </a:cubicBezTo>
                <a:cubicBezTo>
                  <a:pt x="35" y="113"/>
                  <a:pt x="34" y="113"/>
                  <a:pt x="34" y="113"/>
                </a:cubicBezTo>
                <a:cubicBezTo>
                  <a:pt x="34" y="114"/>
                  <a:pt x="35" y="115"/>
                  <a:pt x="35" y="116"/>
                </a:cubicBezTo>
                <a:cubicBezTo>
                  <a:pt x="36" y="120"/>
                  <a:pt x="36" y="125"/>
                  <a:pt x="38" y="128"/>
                </a:cubicBezTo>
                <a:cubicBezTo>
                  <a:pt x="38" y="129"/>
                  <a:pt x="40" y="130"/>
                  <a:pt x="40" y="132"/>
                </a:cubicBezTo>
                <a:cubicBezTo>
                  <a:pt x="41" y="132"/>
                  <a:pt x="41" y="135"/>
                  <a:pt x="42" y="135"/>
                </a:cubicBezTo>
                <a:cubicBezTo>
                  <a:pt x="43" y="135"/>
                  <a:pt x="43" y="136"/>
                  <a:pt x="44" y="136"/>
                </a:cubicBezTo>
                <a:cubicBezTo>
                  <a:pt x="45" y="137"/>
                  <a:pt x="48" y="136"/>
                  <a:pt x="49" y="137"/>
                </a:cubicBezTo>
                <a:cubicBezTo>
                  <a:pt x="49" y="137"/>
                  <a:pt x="52" y="137"/>
                  <a:pt x="53" y="137"/>
                </a:cubicBezTo>
                <a:cubicBezTo>
                  <a:pt x="57" y="136"/>
                  <a:pt x="62" y="134"/>
                  <a:pt x="65" y="132"/>
                </a:cubicBezTo>
                <a:cubicBezTo>
                  <a:pt x="66" y="130"/>
                  <a:pt x="64" y="129"/>
                  <a:pt x="63" y="128"/>
                </a:cubicBezTo>
                <a:cubicBezTo>
                  <a:pt x="64" y="128"/>
                  <a:pt x="64" y="127"/>
                  <a:pt x="64" y="127"/>
                </a:cubicBezTo>
                <a:cubicBezTo>
                  <a:pt x="64" y="126"/>
                  <a:pt x="65" y="126"/>
                  <a:pt x="65" y="125"/>
                </a:cubicBezTo>
                <a:cubicBezTo>
                  <a:pt x="64" y="125"/>
                  <a:pt x="63" y="125"/>
                  <a:pt x="63" y="124"/>
                </a:cubicBezTo>
                <a:cubicBezTo>
                  <a:pt x="63" y="121"/>
                  <a:pt x="61" y="118"/>
                  <a:pt x="60" y="115"/>
                </a:cubicBezTo>
                <a:cubicBezTo>
                  <a:pt x="60" y="114"/>
                  <a:pt x="60" y="114"/>
                  <a:pt x="60" y="113"/>
                </a:cubicBezTo>
                <a:cubicBezTo>
                  <a:pt x="60" y="112"/>
                  <a:pt x="59" y="112"/>
                  <a:pt x="59" y="111"/>
                </a:cubicBezTo>
                <a:cubicBezTo>
                  <a:pt x="57" y="104"/>
                  <a:pt x="54" y="95"/>
                  <a:pt x="52" y="89"/>
                </a:cubicBezTo>
                <a:cubicBezTo>
                  <a:pt x="49" y="82"/>
                  <a:pt x="48" y="74"/>
                  <a:pt x="46" y="69"/>
                </a:cubicBezTo>
                <a:cubicBezTo>
                  <a:pt x="45" y="67"/>
                  <a:pt x="45" y="66"/>
                  <a:pt x="45" y="65"/>
                </a:cubicBezTo>
                <a:cubicBezTo>
                  <a:pt x="45" y="65"/>
                  <a:pt x="44" y="65"/>
                  <a:pt x="44" y="65"/>
                </a:cubicBezTo>
                <a:cubicBezTo>
                  <a:pt x="44" y="64"/>
                  <a:pt x="45" y="64"/>
                  <a:pt x="45" y="63"/>
                </a:cubicBezTo>
                <a:cubicBezTo>
                  <a:pt x="44" y="63"/>
                  <a:pt x="44" y="63"/>
                  <a:pt x="44" y="62"/>
                </a:cubicBezTo>
                <a:cubicBezTo>
                  <a:pt x="43" y="61"/>
                  <a:pt x="44" y="60"/>
                  <a:pt x="44" y="60"/>
                </a:cubicBezTo>
                <a:cubicBezTo>
                  <a:pt x="43" y="59"/>
                  <a:pt x="43" y="59"/>
                  <a:pt x="43" y="58"/>
                </a:cubicBezTo>
                <a:cubicBezTo>
                  <a:pt x="41" y="52"/>
                  <a:pt x="39" y="46"/>
                  <a:pt x="38" y="41"/>
                </a:cubicBezTo>
                <a:cubicBezTo>
                  <a:pt x="38" y="39"/>
                  <a:pt x="38" y="38"/>
                  <a:pt x="37" y="37"/>
                </a:cubicBezTo>
                <a:cubicBezTo>
                  <a:pt x="37" y="36"/>
                  <a:pt x="37" y="35"/>
                  <a:pt x="36" y="35"/>
                </a:cubicBezTo>
                <a:cubicBezTo>
                  <a:pt x="35" y="33"/>
                  <a:pt x="36" y="33"/>
                  <a:pt x="35" y="32"/>
                </a:cubicBezTo>
                <a:cubicBezTo>
                  <a:pt x="35" y="28"/>
                  <a:pt x="33" y="25"/>
                  <a:pt x="32" y="22"/>
                </a:cubicBezTo>
                <a:cubicBezTo>
                  <a:pt x="30" y="18"/>
                  <a:pt x="30" y="12"/>
                  <a:pt x="29" y="9"/>
                </a:cubicBezTo>
                <a:cubicBezTo>
                  <a:pt x="29" y="9"/>
                  <a:pt x="28" y="8"/>
                  <a:pt x="28" y="8"/>
                </a:cubicBezTo>
                <a:cubicBezTo>
                  <a:pt x="28" y="8"/>
                  <a:pt x="28" y="8"/>
                  <a:pt x="28" y="7"/>
                </a:cubicBezTo>
                <a:cubicBezTo>
                  <a:pt x="28" y="6"/>
                  <a:pt x="27" y="5"/>
                  <a:pt x="27" y="3"/>
                </a:cubicBezTo>
                <a:cubicBezTo>
                  <a:pt x="27" y="2"/>
                  <a:pt x="27" y="1"/>
                  <a:pt x="27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6"/>
                  <a:pt x="27" y="11"/>
                  <a:pt x="28" y="17"/>
                </a:cubicBezTo>
                <a:cubicBezTo>
                  <a:pt x="28" y="19"/>
                  <a:pt x="28" y="21"/>
                  <a:pt x="29" y="22"/>
                </a:cubicBezTo>
                <a:cubicBezTo>
                  <a:pt x="29" y="23"/>
                  <a:pt x="30" y="23"/>
                  <a:pt x="30" y="23"/>
                </a:cubicBezTo>
                <a:cubicBezTo>
                  <a:pt x="30" y="24"/>
                  <a:pt x="30" y="25"/>
                  <a:pt x="30" y="25"/>
                </a:cubicBezTo>
                <a:cubicBezTo>
                  <a:pt x="31" y="31"/>
                  <a:pt x="34" y="35"/>
                  <a:pt x="35" y="40"/>
                </a:cubicBezTo>
                <a:cubicBezTo>
                  <a:pt x="37" y="47"/>
                  <a:pt x="38" y="54"/>
                  <a:pt x="40" y="61"/>
                </a:cubicBezTo>
                <a:cubicBezTo>
                  <a:pt x="41" y="63"/>
                  <a:pt x="42" y="64"/>
                  <a:pt x="42" y="66"/>
                </a:cubicBezTo>
                <a:cubicBezTo>
                  <a:pt x="44" y="70"/>
                  <a:pt x="46" y="78"/>
                  <a:pt x="47" y="82"/>
                </a:cubicBezTo>
                <a:cubicBezTo>
                  <a:pt x="47" y="83"/>
                  <a:pt x="48" y="83"/>
                  <a:pt x="48" y="83"/>
                </a:cubicBezTo>
                <a:cubicBezTo>
                  <a:pt x="48" y="83"/>
                  <a:pt x="48" y="84"/>
                  <a:pt x="48" y="85"/>
                </a:cubicBezTo>
                <a:cubicBezTo>
                  <a:pt x="48" y="86"/>
                  <a:pt x="48" y="88"/>
                  <a:pt x="49" y="89"/>
                </a:cubicBezTo>
                <a:cubicBezTo>
                  <a:pt x="49" y="90"/>
                  <a:pt x="49" y="90"/>
                  <a:pt x="49" y="91"/>
                </a:cubicBezTo>
                <a:cubicBezTo>
                  <a:pt x="49" y="93"/>
                  <a:pt x="51" y="95"/>
                  <a:pt x="51" y="95"/>
                </a:cubicBezTo>
                <a:cubicBezTo>
                  <a:pt x="51" y="95"/>
                  <a:pt x="51" y="96"/>
                  <a:pt x="51" y="97"/>
                </a:cubicBezTo>
                <a:cubicBezTo>
                  <a:pt x="51" y="97"/>
                  <a:pt x="52" y="97"/>
                  <a:pt x="52" y="97"/>
                </a:cubicBezTo>
                <a:cubicBezTo>
                  <a:pt x="52" y="98"/>
                  <a:pt x="52" y="99"/>
                  <a:pt x="52" y="100"/>
                </a:cubicBezTo>
                <a:cubicBezTo>
                  <a:pt x="53" y="101"/>
                  <a:pt x="53" y="101"/>
                  <a:pt x="53" y="102"/>
                </a:cubicBezTo>
                <a:cubicBezTo>
                  <a:pt x="53" y="103"/>
                  <a:pt x="53" y="103"/>
                  <a:pt x="54" y="104"/>
                </a:cubicBezTo>
                <a:cubicBezTo>
                  <a:pt x="55" y="104"/>
                  <a:pt x="54" y="106"/>
                  <a:pt x="54" y="106"/>
                </a:cubicBezTo>
                <a:cubicBezTo>
                  <a:pt x="54" y="107"/>
                  <a:pt x="55" y="108"/>
                  <a:pt x="55" y="108"/>
                </a:cubicBezTo>
                <a:cubicBezTo>
                  <a:pt x="56" y="110"/>
                  <a:pt x="56" y="111"/>
                  <a:pt x="56" y="112"/>
                </a:cubicBezTo>
                <a:cubicBezTo>
                  <a:pt x="56" y="113"/>
                  <a:pt x="57" y="113"/>
                  <a:pt x="57" y="114"/>
                </a:cubicBezTo>
                <a:cubicBezTo>
                  <a:pt x="57" y="116"/>
                  <a:pt x="56" y="117"/>
                  <a:pt x="57" y="118"/>
                </a:cubicBezTo>
                <a:cubicBezTo>
                  <a:pt x="57" y="120"/>
                  <a:pt x="58" y="120"/>
                  <a:pt x="58" y="121"/>
                </a:cubicBezTo>
                <a:cubicBezTo>
                  <a:pt x="58" y="121"/>
                  <a:pt x="58" y="121"/>
                  <a:pt x="58" y="122"/>
                </a:cubicBezTo>
                <a:cubicBezTo>
                  <a:pt x="58" y="123"/>
                  <a:pt x="58" y="125"/>
                  <a:pt x="57" y="126"/>
                </a:cubicBezTo>
                <a:cubicBezTo>
                  <a:pt x="53" y="126"/>
                  <a:pt x="54" y="121"/>
                  <a:pt x="53" y="117"/>
                </a:cubicBezTo>
                <a:cubicBezTo>
                  <a:pt x="52" y="113"/>
                  <a:pt x="51" y="108"/>
                  <a:pt x="50" y="104"/>
                </a:cubicBezTo>
                <a:cubicBezTo>
                  <a:pt x="50" y="103"/>
                  <a:pt x="50" y="103"/>
                  <a:pt x="50" y="102"/>
                </a:cubicBezTo>
                <a:cubicBezTo>
                  <a:pt x="50" y="102"/>
                  <a:pt x="49" y="102"/>
                  <a:pt x="49" y="101"/>
                </a:cubicBezTo>
                <a:cubicBezTo>
                  <a:pt x="49" y="101"/>
                  <a:pt x="49" y="101"/>
                  <a:pt x="49" y="100"/>
                </a:cubicBezTo>
                <a:cubicBezTo>
                  <a:pt x="49" y="99"/>
                  <a:pt x="49" y="98"/>
                  <a:pt x="49" y="97"/>
                </a:cubicBezTo>
                <a:cubicBezTo>
                  <a:pt x="49" y="97"/>
                  <a:pt x="48" y="97"/>
                  <a:pt x="48" y="97"/>
                </a:cubicBezTo>
                <a:cubicBezTo>
                  <a:pt x="48" y="97"/>
                  <a:pt x="48" y="96"/>
                  <a:pt x="48" y="96"/>
                </a:cubicBezTo>
                <a:cubicBezTo>
                  <a:pt x="48" y="95"/>
                  <a:pt x="48" y="93"/>
                  <a:pt x="47" y="92"/>
                </a:cubicBezTo>
                <a:cubicBezTo>
                  <a:pt x="46" y="92"/>
                  <a:pt x="47" y="93"/>
                  <a:pt x="47" y="94"/>
                </a:cubicBezTo>
                <a:cubicBezTo>
                  <a:pt x="47" y="94"/>
                  <a:pt x="47" y="94"/>
                  <a:pt x="47" y="94"/>
                </a:cubicBezTo>
                <a:cubicBezTo>
                  <a:pt x="47" y="94"/>
                  <a:pt x="47" y="96"/>
                  <a:pt x="47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00"/>
                  <a:pt x="48" y="104"/>
                  <a:pt x="49" y="108"/>
                </a:cubicBezTo>
                <a:cubicBezTo>
                  <a:pt x="49" y="109"/>
                  <a:pt x="49" y="110"/>
                  <a:pt x="49" y="110"/>
                </a:cubicBezTo>
                <a:cubicBezTo>
                  <a:pt x="49" y="111"/>
                  <a:pt x="50" y="111"/>
                  <a:pt x="50" y="111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50" y="112"/>
                  <a:pt x="50" y="113"/>
                  <a:pt x="50" y="114"/>
                </a:cubicBezTo>
                <a:cubicBezTo>
                  <a:pt x="51" y="114"/>
                  <a:pt x="52" y="114"/>
                  <a:pt x="52" y="115"/>
                </a:cubicBezTo>
                <a:cubicBezTo>
                  <a:pt x="51" y="116"/>
                  <a:pt x="52" y="118"/>
                  <a:pt x="52" y="120"/>
                </a:cubicBezTo>
                <a:cubicBezTo>
                  <a:pt x="52" y="120"/>
                  <a:pt x="51" y="120"/>
                  <a:pt x="51" y="121"/>
                </a:cubicBezTo>
                <a:cubicBezTo>
                  <a:pt x="51" y="123"/>
                  <a:pt x="52" y="123"/>
                  <a:pt x="53" y="123"/>
                </a:cubicBezTo>
                <a:cubicBezTo>
                  <a:pt x="50" y="124"/>
                  <a:pt x="53" y="128"/>
                  <a:pt x="51" y="129"/>
                </a:cubicBezTo>
                <a:cubicBezTo>
                  <a:pt x="51" y="130"/>
                  <a:pt x="53" y="131"/>
                  <a:pt x="52" y="132"/>
                </a:cubicBezTo>
                <a:cubicBezTo>
                  <a:pt x="50" y="133"/>
                  <a:pt x="47" y="134"/>
                  <a:pt x="46" y="133"/>
                </a:cubicBezTo>
                <a:cubicBezTo>
                  <a:pt x="45" y="133"/>
                  <a:pt x="45" y="131"/>
                  <a:pt x="44" y="130"/>
                </a:cubicBezTo>
                <a:cubicBezTo>
                  <a:pt x="45" y="130"/>
                  <a:pt x="43" y="129"/>
                  <a:pt x="43" y="128"/>
                </a:cubicBezTo>
                <a:cubicBezTo>
                  <a:pt x="44" y="127"/>
                  <a:pt x="45" y="127"/>
                  <a:pt x="44" y="126"/>
                </a:cubicBezTo>
                <a:cubicBezTo>
                  <a:pt x="44" y="126"/>
                  <a:pt x="43" y="127"/>
                  <a:pt x="43" y="127"/>
                </a:cubicBezTo>
                <a:cubicBezTo>
                  <a:pt x="44" y="127"/>
                  <a:pt x="44" y="128"/>
                  <a:pt x="43" y="128"/>
                </a:cubicBezTo>
                <a:cubicBezTo>
                  <a:pt x="43" y="127"/>
                  <a:pt x="43" y="127"/>
                  <a:pt x="42" y="127"/>
                </a:cubicBezTo>
                <a:cubicBezTo>
                  <a:pt x="42" y="125"/>
                  <a:pt x="42" y="124"/>
                  <a:pt x="41" y="124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2"/>
                  <a:pt x="42" y="120"/>
                  <a:pt x="40" y="119"/>
                </a:cubicBezTo>
                <a:cubicBezTo>
                  <a:pt x="38" y="119"/>
                  <a:pt x="41" y="121"/>
                  <a:pt x="39" y="121"/>
                </a:cubicBezTo>
                <a:cubicBezTo>
                  <a:pt x="39" y="119"/>
                  <a:pt x="39" y="118"/>
                  <a:pt x="39" y="117"/>
                </a:cubicBezTo>
                <a:cubicBezTo>
                  <a:pt x="39" y="117"/>
                  <a:pt x="38" y="117"/>
                  <a:pt x="39" y="116"/>
                </a:cubicBezTo>
                <a:cubicBezTo>
                  <a:pt x="39" y="117"/>
                  <a:pt x="40" y="117"/>
                  <a:pt x="40" y="118"/>
                </a:cubicBezTo>
                <a:cubicBezTo>
                  <a:pt x="40" y="119"/>
                  <a:pt x="41" y="118"/>
                  <a:pt x="42" y="118"/>
                </a:cubicBezTo>
                <a:cubicBezTo>
                  <a:pt x="41" y="116"/>
                  <a:pt x="41" y="112"/>
                  <a:pt x="39" y="110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38" y="108"/>
                  <a:pt x="39" y="107"/>
                  <a:pt x="38" y="106"/>
                </a:cubicBezTo>
                <a:cubicBezTo>
                  <a:pt x="38" y="105"/>
                  <a:pt x="37" y="104"/>
                  <a:pt x="37" y="103"/>
                </a:cubicBezTo>
                <a:cubicBezTo>
                  <a:pt x="37" y="103"/>
                  <a:pt x="37" y="102"/>
                  <a:pt x="37" y="102"/>
                </a:cubicBezTo>
                <a:cubicBezTo>
                  <a:pt x="37" y="102"/>
                  <a:pt x="37" y="102"/>
                  <a:pt x="37" y="101"/>
                </a:cubicBezTo>
                <a:cubicBezTo>
                  <a:pt x="35" y="97"/>
                  <a:pt x="34" y="93"/>
                  <a:pt x="33" y="90"/>
                </a:cubicBezTo>
                <a:cubicBezTo>
                  <a:pt x="32" y="87"/>
                  <a:pt x="31" y="84"/>
                  <a:pt x="30" y="80"/>
                </a:cubicBezTo>
                <a:cubicBezTo>
                  <a:pt x="29" y="79"/>
                  <a:pt x="28" y="77"/>
                  <a:pt x="27" y="76"/>
                </a:cubicBezTo>
                <a:cubicBezTo>
                  <a:pt x="27" y="74"/>
                  <a:pt x="27" y="73"/>
                  <a:pt x="26" y="72"/>
                </a:cubicBezTo>
                <a:cubicBezTo>
                  <a:pt x="26" y="72"/>
                  <a:pt x="26" y="71"/>
                  <a:pt x="26" y="71"/>
                </a:cubicBezTo>
                <a:cubicBezTo>
                  <a:pt x="25" y="71"/>
                  <a:pt x="25" y="70"/>
                  <a:pt x="25" y="69"/>
                </a:cubicBezTo>
                <a:cubicBezTo>
                  <a:pt x="25" y="68"/>
                  <a:pt x="24" y="67"/>
                  <a:pt x="24" y="67"/>
                </a:cubicBezTo>
                <a:cubicBezTo>
                  <a:pt x="24" y="66"/>
                  <a:pt x="24" y="66"/>
                  <a:pt x="24" y="66"/>
                </a:cubicBezTo>
                <a:cubicBezTo>
                  <a:pt x="24" y="66"/>
                  <a:pt x="23" y="66"/>
                  <a:pt x="24" y="65"/>
                </a:cubicBezTo>
                <a:cubicBezTo>
                  <a:pt x="24" y="65"/>
                  <a:pt x="23" y="65"/>
                  <a:pt x="23" y="65"/>
                </a:cubicBezTo>
                <a:cubicBezTo>
                  <a:pt x="23" y="64"/>
                  <a:pt x="24" y="64"/>
                  <a:pt x="23" y="64"/>
                </a:cubicBezTo>
                <a:cubicBezTo>
                  <a:pt x="23" y="64"/>
                  <a:pt x="23" y="63"/>
                  <a:pt x="23" y="63"/>
                </a:cubicBezTo>
                <a:cubicBezTo>
                  <a:pt x="22" y="61"/>
                  <a:pt x="23" y="60"/>
                  <a:pt x="22" y="59"/>
                </a:cubicBezTo>
                <a:cubicBezTo>
                  <a:pt x="22" y="59"/>
                  <a:pt x="22" y="59"/>
                  <a:pt x="22" y="58"/>
                </a:cubicBezTo>
                <a:cubicBezTo>
                  <a:pt x="21" y="57"/>
                  <a:pt x="20" y="55"/>
                  <a:pt x="20" y="54"/>
                </a:cubicBezTo>
                <a:cubicBezTo>
                  <a:pt x="19" y="51"/>
                  <a:pt x="18" y="45"/>
                  <a:pt x="17" y="44"/>
                </a:cubicBezTo>
                <a:cubicBezTo>
                  <a:pt x="16" y="43"/>
                  <a:pt x="17" y="42"/>
                  <a:pt x="17" y="42"/>
                </a:cubicBezTo>
                <a:cubicBezTo>
                  <a:pt x="17" y="41"/>
                  <a:pt x="16" y="41"/>
                  <a:pt x="16" y="40"/>
                </a:cubicBezTo>
                <a:cubicBezTo>
                  <a:pt x="16" y="38"/>
                  <a:pt x="15" y="39"/>
                  <a:pt x="16" y="38"/>
                </a:cubicBezTo>
                <a:cubicBezTo>
                  <a:pt x="16" y="38"/>
                  <a:pt x="15" y="37"/>
                  <a:pt x="15" y="37"/>
                </a:cubicBezTo>
                <a:cubicBezTo>
                  <a:pt x="15" y="35"/>
                  <a:pt x="15" y="34"/>
                  <a:pt x="15" y="33"/>
                </a:cubicBezTo>
                <a:cubicBezTo>
                  <a:pt x="15" y="32"/>
                  <a:pt x="14" y="32"/>
                  <a:pt x="14" y="31"/>
                </a:cubicBezTo>
                <a:cubicBezTo>
                  <a:pt x="13" y="31"/>
                  <a:pt x="13" y="30"/>
                  <a:pt x="13" y="29"/>
                </a:cubicBezTo>
                <a:cubicBezTo>
                  <a:pt x="11" y="23"/>
                  <a:pt x="9" y="17"/>
                  <a:pt x="8" y="11"/>
                </a:cubicBezTo>
                <a:cubicBezTo>
                  <a:pt x="8" y="10"/>
                  <a:pt x="7" y="10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9"/>
                  <a:pt x="7" y="9"/>
                  <a:pt x="7" y="9"/>
                </a:cubicBezTo>
                <a:cubicBezTo>
                  <a:pt x="7" y="8"/>
                  <a:pt x="7" y="8"/>
                  <a:pt x="6" y="7"/>
                </a:cubicBezTo>
                <a:cubicBezTo>
                  <a:pt x="5" y="5"/>
                  <a:pt x="4" y="3"/>
                  <a:pt x="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1" y="2"/>
                  <a:pt x="1" y="3"/>
                </a:cubicBezTo>
                <a:cubicBezTo>
                  <a:pt x="1" y="3"/>
                  <a:pt x="1" y="4"/>
                  <a:pt x="1" y="4"/>
                </a:cubicBezTo>
                <a:cubicBezTo>
                  <a:pt x="2" y="4"/>
                  <a:pt x="1" y="5"/>
                  <a:pt x="1" y="5"/>
                </a:cubicBezTo>
                <a:cubicBezTo>
                  <a:pt x="1" y="5"/>
                  <a:pt x="2" y="6"/>
                  <a:pt x="2" y="7"/>
                </a:cubicBezTo>
                <a:cubicBezTo>
                  <a:pt x="3" y="10"/>
                  <a:pt x="4" y="14"/>
                  <a:pt x="6" y="18"/>
                </a:cubicBezTo>
                <a:cubicBezTo>
                  <a:pt x="7" y="22"/>
                  <a:pt x="9" y="29"/>
                  <a:pt x="11" y="33"/>
                </a:cubicBezTo>
                <a:cubicBezTo>
                  <a:pt x="11" y="33"/>
                  <a:pt x="11" y="33"/>
                  <a:pt x="11" y="34"/>
                </a:cubicBezTo>
                <a:cubicBezTo>
                  <a:pt x="11" y="34"/>
                  <a:pt x="12" y="38"/>
                  <a:pt x="12" y="38"/>
                </a:cubicBezTo>
                <a:cubicBezTo>
                  <a:pt x="13" y="41"/>
                  <a:pt x="13" y="44"/>
                  <a:pt x="14" y="46"/>
                </a:cubicBezTo>
                <a:cubicBezTo>
                  <a:pt x="14" y="48"/>
                  <a:pt x="15" y="49"/>
                  <a:pt x="15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6" y="51"/>
                  <a:pt x="16" y="51"/>
                </a:cubicBezTo>
                <a:cubicBezTo>
                  <a:pt x="16" y="53"/>
                  <a:pt x="17" y="57"/>
                  <a:pt x="18" y="57"/>
                </a:cubicBezTo>
                <a:cubicBezTo>
                  <a:pt x="18" y="58"/>
                  <a:pt x="19" y="61"/>
                  <a:pt x="19" y="61"/>
                </a:cubicBezTo>
                <a:cubicBezTo>
                  <a:pt x="19" y="62"/>
                  <a:pt x="20" y="62"/>
                  <a:pt x="20" y="63"/>
                </a:cubicBezTo>
                <a:cubicBezTo>
                  <a:pt x="21" y="67"/>
                  <a:pt x="22" y="70"/>
                  <a:pt x="23" y="74"/>
                </a:cubicBezTo>
                <a:cubicBezTo>
                  <a:pt x="24" y="75"/>
                  <a:pt x="25" y="76"/>
                  <a:pt x="25" y="77"/>
                </a:cubicBezTo>
                <a:cubicBezTo>
                  <a:pt x="26" y="79"/>
                  <a:pt x="26" y="81"/>
                  <a:pt x="27" y="82"/>
                </a:cubicBezTo>
                <a:cubicBezTo>
                  <a:pt x="27" y="82"/>
                  <a:pt x="27" y="83"/>
                  <a:pt x="27" y="83"/>
                </a:cubicBezTo>
                <a:cubicBezTo>
                  <a:pt x="27" y="83"/>
                  <a:pt x="28" y="83"/>
                  <a:pt x="28" y="83"/>
                </a:cubicBezTo>
                <a:cubicBezTo>
                  <a:pt x="29" y="85"/>
                  <a:pt x="29" y="89"/>
                  <a:pt x="30" y="89"/>
                </a:cubicBezTo>
                <a:close/>
                <a:moveTo>
                  <a:pt x="39" y="114"/>
                </a:moveTo>
                <a:cubicBezTo>
                  <a:pt x="39" y="114"/>
                  <a:pt x="39" y="115"/>
                  <a:pt x="38" y="115"/>
                </a:cubicBezTo>
                <a:cubicBezTo>
                  <a:pt x="38" y="115"/>
                  <a:pt x="38" y="114"/>
                  <a:pt x="39" y="114"/>
                </a:cubicBezTo>
                <a:cubicBezTo>
                  <a:pt x="38" y="113"/>
                  <a:pt x="39" y="112"/>
                  <a:pt x="39" y="114"/>
                </a:cubicBezTo>
                <a:close/>
                <a:moveTo>
                  <a:pt x="51" y="216"/>
                </a:moveTo>
                <a:cubicBezTo>
                  <a:pt x="52" y="217"/>
                  <a:pt x="53" y="218"/>
                  <a:pt x="55" y="217"/>
                </a:cubicBezTo>
                <a:cubicBezTo>
                  <a:pt x="55" y="218"/>
                  <a:pt x="56" y="218"/>
                  <a:pt x="56" y="218"/>
                </a:cubicBezTo>
                <a:cubicBezTo>
                  <a:pt x="56" y="218"/>
                  <a:pt x="56" y="218"/>
                  <a:pt x="56" y="218"/>
                </a:cubicBezTo>
                <a:cubicBezTo>
                  <a:pt x="56" y="217"/>
                  <a:pt x="55" y="217"/>
                  <a:pt x="55" y="216"/>
                </a:cubicBezTo>
                <a:cubicBezTo>
                  <a:pt x="54" y="216"/>
                  <a:pt x="53" y="216"/>
                  <a:pt x="52" y="216"/>
                </a:cubicBezTo>
                <a:cubicBezTo>
                  <a:pt x="52" y="214"/>
                  <a:pt x="51" y="214"/>
                  <a:pt x="50" y="214"/>
                </a:cubicBezTo>
                <a:cubicBezTo>
                  <a:pt x="50" y="216"/>
                  <a:pt x="51" y="215"/>
                  <a:pt x="51" y="216"/>
                </a:cubicBezTo>
                <a:close/>
                <a:moveTo>
                  <a:pt x="132" y="255"/>
                </a:moveTo>
                <a:cubicBezTo>
                  <a:pt x="132" y="254"/>
                  <a:pt x="131" y="252"/>
                  <a:pt x="131" y="251"/>
                </a:cubicBezTo>
                <a:cubicBezTo>
                  <a:pt x="130" y="250"/>
                  <a:pt x="131" y="249"/>
                  <a:pt x="131" y="248"/>
                </a:cubicBezTo>
                <a:cubicBezTo>
                  <a:pt x="131" y="247"/>
                  <a:pt x="130" y="246"/>
                  <a:pt x="130" y="245"/>
                </a:cubicBezTo>
                <a:cubicBezTo>
                  <a:pt x="130" y="245"/>
                  <a:pt x="130" y="244"/>
                  <a:pt x="130" y="244"/>
                </a:cubicBezTo>
                <a:cubicBezTo>
                  <a:pt x="130" y="244"/>
                  <a:pt x="130" y="243"/>
                  <a:pt x="130" y="243"/>
                </a:cubicBezTo>
                <a:cubicBezTo>
                  <a:pt x="131" y="243"/>
                  <a:pt x="130" y="243"/>
                  <a:pt x="130" y="243"/>
                </a:cubicBezTo>
                <a:cubicBezTo>
                  <a:pt x="130" y="242"/>
                  <a:pt x="130" y="242"/>
                  <a:pt x="130" y="241"/>
                </a:cubicBezTo>
                <a:cubicBezTo>
                  <a:pt x="130" y="240"/>
                  <a:pt x="129" y="237"/>
                  <a:pt x="129" y="235"/>
                </a:cubicBezTo>
                <a:cubicBezTo>
                  <a:pt x="129" y="235"/>
                  <a:pt x="128" y="235"/>
                  <a:pt x="128" y="235"/>
                </a:cubicBezTo>
                <a:cubicBezTo>
                  <a:pt x="128" y="234"/>
                  <a:pt x="128" y="234"/>
                  <a:pt x="128" y="233"/>
                </a:cubicBezTo>
                <a:cubicBezTo>
                  <a:pt x="127" y="228"/>
                  <a:pt x="125" y="223"/>
                  <a:pt x="124" y="218"/>
                </a:cubicBezTo>
                <a:cubicBezTo>
                  <a:pt x="124" y="217"/>
                  <a:pt x="124" y="216"/>
                  <a:pt x="124" y="215"/>
                </a:cubicBezTo>
                <a:cubicBezTo>
                  <a:pt x="123" y="212"/>
                  <a:pt x="122" y="208"/>
                  <a:pt x="122" y="206"/>
                </a:cubicBezTo>
                <a:cubicBezTo>
                  <a:pt x="122" y="204"/>
                  <a:pt x="121" y="201"/>
                  <a:pt x="120" y="200"/>
                </a:cubicBezTo>
                <a:cubicBezTo>
                  <a:pt x="120" y="199"/>
                  <a:pt x="120" y="198"/>
                  <a:pt x="120" y="198"/>
                </a:cubicBezTo>
                <a:cubicBezTo>
                  <a:pt x="120" y="197"/>
                  <a:pt x="120" y="197"/>
                  <a:pt x="119" y="197"/>
                </a:cubicBezTo>
                <a:cubicBezTo>
                  <a:pt x="119" y="196"/>
                  <a:pt x="120" y="196"/>
                  <a:pt x="120" y="196"/>
                </a:cubicBezTo>
                <a:cubicBezTo>
                  <a:pt x="120" y="195"/>
                  <a:pt x="119" y="196"/>
                  <a:pt x="119" y="195"/>
                </a:cubicBezTo>
                <a:cubicBezTo>
                  <a:pt x="119" y="195"/>
                  <a:pt x="120" y="195"/>
                  <a:pt x="119" y="195"/>
                </a:cubicBezTo>
                <a:cubicBezTo>
                  <a:pt x="119" y="194"/>
                  <a:pt x="119" y="194"/>
                  <a:pt x="119" y="194"/>
                </a:cubicBezTo>
                <a:cubicBezTo>
                  <a:pt x="119" y="194"/>
                  <a:pt x="119" y="193"/>
                  <a:pt x="119" y="192"/>
                </a:cubicBezTo>
                <a:cubicBezTo>
                  <a:pt x="118" y="189"/>
                  <a:pt x="118" y="187"/>
                  <a:pt x="117" y="184"/>
                </a:cubicBezTo>
                <a:cubicBezTo>
                  <a:pt x="117" y="184"/>
                  <a:pt x="117" y="184"/>
                  <a:pt x="117" y="184"/>
                </a:cubicBezTo>
                <a:cubicBezTo>
                  <a:pt x="116" y="183"/>
                  <a:pt x="117" y="183"/>
                  <a:pt x="117" y="183"/>
                </a:cubicBezTo>
                <a:cubicBezTo>
                  <a:pt x="116" y="180"/>
                  <a:pt x="116" y="179"/>
                  <a:pt x="115" y="177"/>
                </a:cubicBezTo>
                <a:cubicBezTo>
                  <a:pt x="113" y="177"/>
                  <a:pt x="112" y="177"/>
                  <a:pt x="111" y="178"/>
                </a:cubicBezTo>
                <a:cubicBezTo>
                  <a:pt x="110" y="178"/>
                  <a:pt x="109" y="179"/>
                  <a:pt x="109" y="179"/>
                </a:cubicBezTo>
                <a:cubicBezTo>
                  <a:pt x="108" y="179"/>
                  <a:pt x="109" y="180"/>
                  <a:pt x="108" y="180"/>
                </a:cubicBezTo>
                <a:cubicBezTo>
                  <a:pt x="107" y="181"/>
                  <a:pt x="105" y="181"/>
                  <a:pt x="104" y="182"/>
                </a:cubicBezTo>
                <a:cubicBezTo>
                  <a:pt x="103" y="183"/>
                  <a:pt x="102" y="183"/>
                  <a:pt x="100" y="184"/>
                </a:cubicBezTo>
                <a:cubicBezTo>
                  <a:pt x="98" y="184"/>
                  <a:pt x="96" y="185"/>
                  <a:pt x="93" y="186"/>
                </a:cubicBezTo>
                <a:cubicBezTo>
                  <a:pt x="93" y="186"/>
                  <a:pt x="92" y="187"/>
                  <a:pt x="91" y="188"/>
                </a:cubicBezTo>
                <a:cubicBezTo>
                  <a:pt x="91" y="188"/>
                  <a:pt x="90" y="188"/>
                  <a:pt x="90" y="188"/>
                </a:cubicBezTo>
                <a:cubicBezTo>
                  <a:pt x="90" y="188"/>
                  <a:pt x="90" y="188"/>
                  <a:pt x="90" y="188"/>
                </a:cubicBezTo>
                <a:cubicBezTo>
                  <a:pt x="89" y="189"/>
                  <a:pt x="88" y="189"/>
                  <a:pt x="87" y="190"/>
                </a:cubicBezTo>
                <a:cubicBezTo>
                  <a:pt x="87" y="190"/>
                  <a:pt x="86" y="190"/>
                  <a:pt x="85" y="191"/>
                </a:cubicBezTo>
                <a:cubicBezTo>
                  <a:pt x="82" y="192"/>
                  <a:pt x="79" y="194"/>
                  <a:pt x="75" y="194"/>
                </a:cubicBezTo>
                <a:cubicBezTo>
                  <a:pt x="75" y="194"/>
                  <a:pt x="76" y="194"/>
                  <a:pt x="76" y="194"/>
                </a:cubicBezTo>
                <a:cubicBezTo>
                  <a:pt x="76" y="193"/>
                  <a:pt x="75" y="188"/>
                  <a:pt x="74" y="188"/>
                </a:cubicBezTo>
                <a:cubicBezTo>
                  <a:pt x="74" y="188"/>
                  <a:pt x="74" y="188"/>
                  <a:pt x="74" y="188"/>
                </a:cubicBezTo>
                <a:cubicBezTo>
                  <a:pt x="74" y="187"/>
                  <a:pt x="74" y="187"/>
                  <a:pt x="74" y="187"/>
                </a:cubicBezTo>
                <a:cubicBezTo>
                  <a:pt x="74" y="187"/>
                  <a:pt x="74" y="187"/>
                  <a:pt x="73" y="186"/>
                </a:cubicBezTo>
                <a:cubicBezTo>
                  <a:pt x="73" y="185"/>
                  <a:pt x="73" y="183"/>
                  <a:pt x="72" y="182"/>
                </a:cubicBezTo>
                <a:cubicBezTo>
                  <a:pt x="72" y="182"/>
                  <a:pt x="72" y="182"/>
                  <a:pt x="72" y="182"/>
                </a:cubicBezTo>
                <a:cubicBezTo>
                  <a:pt x="72" y="181"/>
                  <a:pt x="72" y="181"/>
                  <a:pt x="71" y="181"/>
                </a:cubicBezTo>
                <a:cubicBezTo>
                  <a:pt x="71" y="179"/>
                  <a:pt x="71" y="178"/>
                  <a:pt x="70" y="178"/>
                </a:cubicBezTo>
                <a:cubicBezTo>
                  <a:pt x="70" y="178"/>
                  <a:pt x="70" y="177"/>
                  <a:pt x="70" y="177"/>
                </a:cubicBezTo>
                <a:cubicBezTo>
                  <a:pt x="68" y="173"/>
                  <a:pt x="67" y="168"/>
                  <a:pt x="65" y="163"/>
                </a:cubicBezTo>
                <a:cubicBezTo>
                  <a:pt x="65" y="162"/>
                  <a:pt x="63" y="162"/>
                  <a:pt x="63" y="161"/>
                </a:cubicBezTo>
                <a:cubicBezTo>
                  <a:pt x="64" y="160"/>
                  <a:pt x="62" y="160"/>
                  <a:pt x="62" y="159"/>
                </a:cubicBezTo>
                <a:cubicBezTo>
                  <a:pt x="62" y="158"/>
                  <a:pt x="62" y="156"/>
                  <a:pt x="62" y="155"/>
                </a:cubicBezTo>
                <a:cubicBezTo>
                  <a:pt x="61" y="155"/>
                  <a:pt x="61" y="154"/>
                  <a:pt x="61" y="154"/>
                </a:cubicBezTo>
                <a:cubicBezTo>
                  <a:pt x="61" y="154"/>
                  <a:pt x="61" y="153"/>
                  <a:pt x="61" y="152"/>
                </a:cubicBezTo>
                <a:cubicBezTo>
                  <a:pt x="60" y="149"/>
                  <a:pt x="58" y="147"/>
                  <a:pt x="59" y="145"/>
                </a:cubicBezTo>
                <a:cubicBezTo>
                  <a:pt x="58" y="145"/>
                  <a:pt x="58" y="143"/>
                  <a:pt x="57" y="142"/>
                </a:cubicBezTo>
                <a:cubicBezTo>
                  <a:pt x="57" y="142"/>
                  <a:pt x="58" y="142"/>
                  <a:pt x="58" y="142"/>
                </a:cubicBezTo>
                <a:cubicBezTo>
                  <a:pt x="57" y="141"/>
                  <a:pt x="56" y="141"/>
                  <a:pt x="55" y="141"/>
                </a:cubicBezTo>
                <a:cubicBezTo>
                  <a:pt x="54" y="142"/>
                  <a:pt x="55" y="143"/>
                  <a:pt x="55" y="144"/>
                </a:cubicBezTo>
                <a:cubicBezTo>
                  <a:pt x="56" y="148"/>
                  <a:pt x="56" y="149"/>
                  <a:pt x="57" y="152"/>
                </a:cubicBezTo>
                <a:cubicBezTo>
                  <a:pt x="58" y="154"/>
                  <a:pt x="58" y="156"/>
                  <a:pt x="59" y="159"/>
                </a:cubicBezTo>
                <a:cubicBezTo>
                  <a:pt x="59" y="160"/>
                  <a:pt x="60" y="160"/>
                  <a:pt x="60" y="161"/>
                </a:cubicBezTo>
                <a:cubicBezTo>
                  <a:pt x="60" y="162"/>
                  <a:pt x="60" y="162"/>
                  <a:pt x="60" y="163"/>
                </a:cubicBezTo>
                <a:cubicBezTo>
                  <a:pt x="60" y="163"/>
                  <a:pt x="61" y="163"/>
                  <a:pt x="61" y="164"/>
                </a:cubicBezTo>
                <a:cubicBezTo>
                  <a:pt x="61" y="164"/>
                  <a:pt x="61" y="164"/>
                  <a:pt x="60" y="164"/>
                </a:cubicBezTo>
                <a:cubicBezTo>
                  <a:pt x="60" y="164"/>
                  <a:pt x="61" y="165"/>
                  <a:pt x="61" y="165"/>
                </a:cubicBezTo>
                <a:cubicBezTo>
                  <a:pt x="61" y="166"/>
                  <a:pt x="61" y="166"/>
                  <a:pt x="62" y="167"/>
                </a:cubicBezTo>
                <a:cubicBezTo>
                  <a:pt x="62" y="168"/>
                  <a:pt x="62" y="169"/>
                  <a:pt x="62" y="170"/>
                </a:cubicBezTo>
                <a:cubicBezTo>
                  <a:pt x="63" y="171"/>
                  <a:pt x="64" y="172"/>
                  <a:pt x="64" y="173"/>
                </a:cubicBezTo>
                <a:cubicBezTo>
                  <a:pt x="66" y="176"/>
                  <a:pt x="66" y="178"/>
                  <a:pt x="67" y="180"/>
                </a:cubicBezTo>
                <a:cubicBezTo>
                  <a:pt x="67" y="180"/>
                  <a:pt x="67" y="180"/>
                  <a:pt x="67" y="180"/>
                </a:cubicBezTo>
                <a:cubicBezTo>
                  <a:pt x="67" y="181"/>
                  <a:pt x="67" y="181"/>
                  <a:pt x="67" y="181"/>
                </a:cubicBezTo>
                <a:cubicBezTo>
                  <a:pt x="67" y="182"/>
                  <a:pt x="67" y="182"/>
                  <a:pt x="68" y="183"/>
                </a:cubicBezTo>
                <a:cubicBezTo>
                  <a:pt x="68" y="183"/>
                  <a:pt x="68" y="184"/>
                  <a:pt x="68" y="185"/>
                </a:cubicBezTo>
                <a:cubicBezTo>
                  <a:pt x="70" y="188"/>
                  <a:pt x="71" y="191"/>
                  <a:pt x="72" y="194"/>
                </a:cubicBezTo>
                <a:cubicBezTo>
                  <a:pt x="72" y="195"/>
                  <a:pt x="74" y="194"/>
                  <a:pt x="74" y="195"/>
                </a:cubicBezTo>
                <a:cubicBezTo>
                  <a:pt x="68" y="197"/>
                  <a:pt x="62" y="199"/>
                  <a:pt x="55" y="201"/>
                </a:cubicBezTo>
                <a:cubicBezTo>
                  <a:pt x="55" y="201"/>
                  <a:pt x="55" y="201"/>
                  <a:pt x="54" y="201"/>
                </a:cubicBezTo>
                <a:cubicBezTo>
                  <a:pt x="54" y="201"/>
                  <a:pt x="54" y="202"/>
                  <a:pt x="53" y="202"/>
                </a:cubicBezTo>
                <a:cubicBezTo>
                  <a:pt x="52" y="202"/>
                  <a:pt x="51" y="202"/>
                  <a:pt x="50" y="203"/>
                </a:cubicBezTo>
                <a:cubicBezTo>
                  <a:pt x="49" y="203"/>
                  <a:pt x="49" y="203"/>
                  <a:pt x="48" y="204"/>
                </a:cubicBezTo>
                <a:cubicBezTo>
                  <a:pt x="47" y="204"/>
                  <a:pt x="45" y="204"/>
                  <a:pt x="44" y="204"/>
                </a:cubicBezTo>
                <a:cubicBezTo>
                  <a:pt x="44" y="204"/>
                  <a:pt x="43" y="205"/>
                  <a:pt x="43" y="205"/>
                </a:cubicBezTo>
                <a:cubicBezTo>
                  <a:pt x="42" y="205"/>
                  <a:pt x="42" y="205"/>
                  <a:pt x="41" y="205"/>
                </a:cubicBezTo>
                <a:cubicBezTo>
                  <a:pt x="39" y="205"/>
                  <a:pt x="36" y="205"/>
                  <a:pt x="35" y="207"/>
                </a:cubicBezTo>
                <a:cubicBezTo>
                  <a:pt x="35" y="209"/>
                  <a:pt x="37" y="208"/>
                  <a:pt x="38" y="209"/>
                </a:cubicBezTo>
                <a:cubicBezTo>
                  <a:pt x="40" y="209"/>
                  <a:pt x="42" y="209"/>
                  <a:pt x="43" y="210"/>
                </a:cubicBezTo>
                <a:cubicBezTo>
                  <a:pt x="45" y="209"/>
                  <a:pt x="44" y="208"/>
                  <a:pt x="46" y="208"/>
                </a:cubicBezTo>
                <a:cubicBezTo>
                  <a:pt x="47" y="209"/>
                  <a:pt x="47" y="211"/>
                  <a:pt x="49" y="211"/>
                </a:cubicBezTo>
                <a:cubicBezTo>
                  <a:pt x="49" y="209"/>
                  <a:pt x="47" y="209"/>
                  <a:pt x="48" y="208"/>
                </a:cubicBezTo>
                <a:cubicBezTo>
                  <a:pt x="53" y="206"/>
                  <a:pt x="58" y="204"/>
                  <a:pt x="61" y="203"/>
                </a:cubicBezTo>
                <a:cubicBezTo>
                  <a:pt x="66" y="201"/>
                  <a:pt x="72" y="200"/>
                  <a:pt x="77" y="198"/>
                </a:cubicBezTo>
                <a:cubicBezTo>
                  <a:pt x="77" y="198"/>
                  <a:pt x="77" y="198"/>
                  <a:pt x="77" y="198"/>
                </a:cubicBezTo>
                <a:cubicBezTo>
                  <a:pt x="77" y="198"/>
                  <a:pt x="78" y="198"/>
                  <a:pt x="78" y="198"/>
                </a:cubicBezTo>
                <a:cubicBezTo>
                  <a:pt x="79" y="198"/>
                  <a:pt x="82" y="196"/>
                  <a:pt x="83" y="196"/>
                </a:cubicBezTo>
                <a:cubicBezTo>
                  <a:pt x="83" y="196"/>
                  <a:pt x="84" y="196"/>
                  <a:pt x="84" y="196"/>
                </a:cubicBezTo>
                <a:cubicBezTo>
                  <a:pt x="85" y="195"/>
                  <a:pt x="86" y="194"/>
                  <a:pt x="86" y="194"/>
                </a:cubicBezTo>
                <a:cubicBezTo>
                  <a:pt x="87" y="194"/>
                  <a:pt x="87" y="193"/>
                  <a:pt x="88" y="193"/>
                </a:cubicBezTo>
                <a:cubicBezTo>
                  <a:pt x="88" y="193"/>
                  <a:pt x="89" y="193"/>
                  <a:pt x="89" y="193"/>
                </a:cubicBezTo>
                <a:cubicBezTo>
                  <a:pt x="89" y="193"/>
                  <a:pt x="89" y="192"/>
                  <a:pt x="89" y="192"/>
                </a:cubicBezTo>
                <a:cubicBezTo>
                  <a:pt x="89" y="192"/>
                  <a:pt x="91" y="191"/>
                  <a:pt x="91" y="191"/>
                </a:cubicBezTo>
                <a:cubicBezTo>
                  <a:pt x="92" y="190"/>
                  <a:pt x="93" y="190"/>
                  <a:pt x="94" y="190"/>
                </a:cubicBezTo>
                <a:cubicBezTo>
                  <a:pt x="94" y="190"/>
                  <a:pt x="94" y="189"/>
                  <a:pt x="94" y="189"/>
                </a:cubicBezTo>
                <a:cubicBezTo>
                  <a:pt x="98" y="187"/>
                  <a:pt x="103" y="187"/>
                  <a:pt x="107" y="184"/>
                </a:cubicBezTo>
                <a:cubicBezTo>
                  <a:pt x="107" y="184"/>
                  <a:pt x="108" y="183"/>
                  <a:pt x="108" y="183"/>
                </a:cubicBezTo>
                <a:cubicBezTo>
                  <a:pt x="110" y="182"/>
                  <a:pt x="111" y="181"/>
                  <a:pt x="113" y="181"/>
                </a:cubicBezTo>
                <a:cubicBezTo>
                  <a:pt x="112" y="189"/>
                  <a:pt x="117" y="198"/>
                  <a:pt x="118" y="206"/>
                </a:cubicBezTo>
                <a:cubicBezTo>
                  <a:pt x="118" y="207"/>
                  <a:pt x="117" y="207"/>
                  <a:pt x="117" y="208"/>
                </a:cubicBezTo>
                <a:cubicBezTo>
                  <a:pt x="117" y="209"/>
                  <a:pt x="117" y="209"/>
                  <a:pt x="117" y="210"/>
                </a:cubicBezTo>
                <a:cubicBezTo>
                  <a:pt x="117" y="212"/>
                  <a:pt x="118" y="214"/>
                  <a:pt x="118" y="216"/>
                </a:cubicBezTo>
                <a:cubicBezTo>
                  <a:pt x="119" y="218"/>
                  <a:pt x="119" y="223"/>
                  <a:pt x="120" y="224"/>
                </a:cubicBezTo>
                <a:cubicBezTo>
                  <a:pt x="121" y="224"/>
                  <a:pt x="120" y="225"/>
                  <a:pt x="120" y="225"/>
                </a:cubicBezTo>
                <a:cubicBezTo>
                  <a:pt x="120" y="225"/>
                  <a:pt x="121" y="226"/>
                  <a:pt x="121" y="225"/>
                </a:cubicBezTo>
                <a:cubicBezTo>
                  <a:pt x="121" y="226"/>
                  <a:pt x="120" y="226"/>
                  <a:pt x="120" y="226"/>
                </a:cubicBezTo>
                <a:cubicBezTo>
                  <a:pt x="121" y="227"/>
                  <a:pt x="121" y="227"/>
                  <a:pt x="121" y="227"/>
                </a:cubicBezTo>
                <a:cubicBezTo>
                  <a:pt x="120" y="228"/>
                  <a:pt x="121" y="228"/>
                  <a:pt x="121" y="228"/>
                </a:cubicBezTo>
                <a:cubicBezTo>
                  <a:pt x="122" y="230"/>
                  <a:pt x="122" y="232"/>
                  <a:pt x="122" y="234"/>
                </a:cubicBezTo>
                <a:cubicBezTo>
                  <a:pt x="123" y="237"/>
                  <a:pt x="125" y="240"/>
                  <a:pt x="125" y="243"/>
                </a:cubicBezTo>
                <a:cubicBezTo>
                  <a:pt x="126" y="244"/>
                  <a:pt x="125" y="245"/>
                  <a:pt x="125" y="246"/>
                </a:cubicBezTo>
                <a:cubicBezTo>
                  <a:pt x="125" y="246"/>
                  <a:pt x="125" y="246"/>
                  <a:pt x="125" y="246"/>
                </a:cubicBezTo>
                <a:cubicBezTo>
                  <a:pt x="125" y="247"/>
                  <a:pt x="125" y="247"/>
                  <a:pt x="125" y="247"/>
                </a:cubicBezTo>
                <a:cubicBezTo>
                  <a:pt x="125" y="248"/>
                  <a:pt x="125" y="250"/>
                  <a:pt x="124" y="251"/>
                </a:cubicBezTo>
                <a:cubicBezTo>
                  <a:pt x="125" y="253"/>
                  <a:pt x="125" y="254"/>
                  <a:pt x="125" y="255"/>
                </a:cubicBezTo>
                <a:cubicBezTo>
                  <a:pt x="124" y="255"/>
                  <a:pt x="123" y="256"/>
                  <a:pt x="123" y="256"/>
                </a:cubicBezTo>
                <a:cubicBezTo>
                  <a:pt x="121" y="257"/>
                  <a:pt x="121" y="257"/>
                  <a:pt x="120" y="257"/>
                </a:cubicBezTo>
                <a:cubicBezTo>
                  <a:pt x="118" y="257"/>
                  <a:pt x="115" y="259"/>
                  <a:pt x="113" y="259"/>
                </a:cubicBezTo>
                <a:cubicBezTo>
                  <a:pt x="113" y="259"/>
                  <a:pt x="113" y="259"/>
                  <a:pt x="113" y="259"/>
                </a:cubicBezTo>
                <a:cubicBezTo>
                  <a:pt x="112" y="259"/>
                  <a:pt x="112" y="259"/>
                  <a:pt x="112" y="259"/>
                </a:cubicBezTo>
                <a:cubicBezTo>
                  <a:pt x="109" y="260"/>
                  <a:pt x="107" y="260"/>
                  <a:pt x="105" y="261"/>
                </a:cubicBezTo>
                <a:cubicBezTo>
                  <a:pt x="103" y="261"/>
                  <a:pt x="100" y="262"/>
                  <a:pt x="98" y="262"/>
                </a:cubicBezTo>
                <a:cubicBezTo>
                  <a:pt x="96" y="262"/>
                  <a:pt x="95" y="262"/>
                  <a:pt x="94" y="263"/>
                </a:cubicBezTo>
                <a:cubicBezTo>
                  <a:pt x="93" y="263"/>
                  <a:pt x="92" y="264"/>
                  <a:pt x="91" y="264"/>
                </a:cubicBezTo>
                <a:cubicBezTo>
                  <a:pt x="88" y="265"/>
                  <a:pt x="87" y="265"/>
                  <a:pt x="85" y="266"/>
                </a:cubicBezTo>
                <a:cubicBezTo>
                  <a:pt x="83" y="267"/>
                  <a:pt x="83" y="267"/>
                  <a:pt x="82" y="267"/>
                </a:cubicBezTo>
                <a:cubicBezTo>
                  <a:pt x="79" y="267"/>
                  <a:pt x="75" y="269"/>
                  <a:pt x="72" y="270"/>
                </a:cubicBezTo>
                <a:cubicBezTo>
                  <a:pt x="70" y="270"/>
                  <a:pt x="68" y="270"/>
                  <a:pt x="67" y="270"/>
                </a:cubicBezTo>
                <a:cubicBezTo>
                  <a:pt x="65" y="270"/>
                  <a:pt x="63" y="271"/>
                  <a:pt x="62" y="271"/>
                </a:cubicBezTo>
                <a:cubicBezTo>
                  <a:pt x="61" y="271"/>
                  <a:pt x="60" y="272"/>
                  <a:pt x="60" y="271"/>
                </a:cubicBezTo>
                <a:cubicBezTo>
                  <a:pt x="58" y="269"/>
                  <a:pt x="57" y="266"/>
                  <a:pt x="56" y="265"/>
                </a:cubicBezTo>
                <a:cubicBezTo>
                  <a:pt x="56" y="264"/>
                  <a:pt x="56" y="264"/>
                  <a:pt x="55" y="263"/>
                </a:cubicBezTo>
                <a:cubicBezTo>
                  <a:pt x="55" y="262"/>
                  <a:pt x="55" y="262"/>
                  <a:pt x="54" y="261"/>
                </a:cubicBezTo>
                <a:cubicBezTo>
                  <a:pt x="54" y="260"/>
                  <a:pt x="54" y="259"/>
                  <a:pt x="53" y="259"/>
                </a:cubicBezTo>
                <a:cubicBezTo>
                  <a:pt x="53" y="259"/>
                  <a:pt x="53" y="258"/>
                  <a:pt x="53" y="258"/>
                </a:cubicBezTo>
                <a:cubicBezTo>
                  <a:pt x="53" y="258"/>
                  <a:pt x="53" y="258"/>
                  <a:pt x="53" y="258"/>
                </a:cubicBezTo>
                <a:cubicBezTo>
                  <a:pt x="52" y="258"/>
                  <a:pt x="52" y="257"/>
                  <a:pt x="52" y="257"/>
                </a:cubicBezTo>
                <a:cubicBezTo>
                  <a:pt x="52" y="257"/>
                  <a:pt x="52" y="256"/>
                  <a:pt x="51" y="255"/>
                </a:cubicBezTo>
                <a:cubicBezTo>
                  <a:pt x="51" y="254"/>
                  <a:pt x="50" y="253"/>
                  <a:pt x="50" y="253"/>
                </a:cubicBezTo>
                <a:cubicBezTo>
                  <a:pt x="49" y="252"/>
                  <a:pt x="49" y="251"/>
                  <a:pt x="48" y="250"/>
                </a:cubicBezTo>
                <a:cubicBezTo>
                  <a:pt x="47" y="248"/>
                  <a:pt x="46" y="246"/>
                  <a:pt x="46" y="244"/>
                </a:cubicBezTo>
                <a:cubicBezTo>
                  <a:pt x="46" y="244"/>
                  <a:pt x="45" y="244"/>
                  <a:pt x="45" y="244"/>
                </a:cubicBezTo>
                <a:cubicBezTo>
                  <a:pt x="45" y="244"/>
                  <a:pt x="46" y="244"/>
                  <a:pt x="46" y="244"/>
                </a:cubicBezTo>
                <a:cubicBezTo>
                  <a:pt x="46" y="243"/>
                  <a:pt x="45" y="243"/>
                  <a:pt x="45" y="243"/>
                </a:cubicBezTo>
                <a:cubicBezTo>
                  <a:pt x="43" y="240"/>
                  <a:pt x="43" y="235"/>
                  <a:pt x="41" y="232"/>
                </a:cubicBezTo>
                <a:cubicBezTo>
                  <a:pt x="41" y="231"/>
                  <a:pt x="40" y="231"/>
                  <a:pt x="40" y="230"/>
                </a:cubicBezTo>
                <a:cubicBezTo>
                  <a:pt x="40" y="230"/>
                  <a:pt x="40" y="230"/>
                  <a:pt x="39" y="230"/>
                </a:cubicBezTo>
                <a:cubicBezTo>
                  <a:pt x="38" y="227"/>
                  <a:pt x="38" y="224"/>
                  <a:pt x="37" y="222"/>
                </a:cubicBezTo>
                <a:cubicBezTo>
                  <a:pt x="36" y="221"/>
                  <a:pt x="35" y="220"/>
                  <a:pt x="35" y="219"/>
                </a:cubicBezTo>
                <a:cubicBezTo>
                  <a:pt x="35" y="218"/>
                  <a:pt x="35" y="217"/>
                  <a:pt x="34" y="216"/>
                </a:cubicBezTo>
                <a:cubicBezTo>
                  <a:pt x="34" y="216"/>
                  <a:pt x="34" y="216"/>
                  <a:pt x="34" y="216"/>
                </a:cubicBezTo>
                <a:cubicBezTo>
                  <a:pt x="33" y="215"/>
                  <a:pt x="34" y="214"/>
                  <a:pt x="33" y="213"/>
                </a:cubicBezTo>
                <a:cubicBezTo>
                  <a:pt x="33" y="213"/>
                  <a:pt x="32" y="213"/>
                  <a:pt x="32" y="212"/>
                </a:cubicBezTo>
                <a:cubicBezTo>
                  <a:pt x="32" y="212"/>
                  <a:pt x="33" y="212"/>
                  <a:pt x="32" y="211"/>
                </a:cubicBezTo>
                <a:cubicBezTo>
                  <a:pt x="32" y="210"/>
                  <a:pt x="31" y="209"/>
                  <a:pt x="30" y="210"/>
                </a:cubicBezTo>
                <a:cubicBezTo>
                  <a:pt x="28" y="210"/>
                  <a:pt x="29" y="212"/>
                  <a:pt x="28" y="213"/>
                </a:cubicBezTo>
                <a:cubicBezTo>
                  <a:pt x="29" y="214"/>
                  <a:pt x="29" y="213"/>
                  <a:pt x="30" y="214"/>
                </a:cubicBezTo>
                <a:cubicBezTo>
                  <a:pt x="30" y="214"/>
                  <a:pt x="30" y="214"/>
                  <a:pt x="30" y="215"/>
                </a:cubicBezTo>
                <a:cubicBezTo>
                  <a:pt x="30" y="215"/>
                  <a:pt x="32" y="214"/>
                  <a:pt x="32" y="216"/>
                </a:cubicBezTo>
                <a:cubicBezTo>
                  <a:pt x="32" y="217"/>
                  <a:pt x="30" y="217"/>
                  <a:pt x="32" y="219"/>
                </a:cubicBezTo>
                <a:cubicBezTo>
                  <a:pt x="33" y="222"/>
                  <a:pt x="34" y="225"/>
                  <a:pt x="35" y="228"/>
                </a:cubicBezTo>
                <a:cubicBezTo>
                  <a:pt x="35" y="229"/>
                  <a:pt x="36" y="229"/>
                  <a:pt x="36" y="229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37" y="232"/>
                  <a:pt x="37" y="233"/>
                  <a:pt x="38" y="235"/>
                </a:cubicBezTo>
                <a:cubicBezTo>
                  <a:pt x="38" y="235"/>
                  <a:pt x="38" y="235"/>
                  <a:pt x="38" y="235"/>
                </a:cubicBezTo>
                <a:cubicBezTo>
                  <a:pt x="39" y="237"/>
                  <a:pt x="40" y="242"/>
                  <a:pt x="41" y="243"/>
                </a:cubicBezTo>
                <a:cubicBezTo>
                  <a:pt x="42" y="243"/>
                  <a:pt x="42" y="245"/>
                  <a:pt x="42" y="245"/>
                </a:cubicBezTo>
                <a:cubicBezTo>
                  <a:pt x="43" y="247"/>
                  <a:pt x="44" y="249"/>
                  <a:pt x="45" y="252"/>
                </a:cubicBezTo>
                <a:cubicBezTo>
                  <a:pt x="46" y="253"/>
                  <a:pt x="46" y="255"/>
                  <a:pt x="47" y="257"/>
                </a:cubicBezTo>
                <a:cubicBezTo>
                  <a:pt x="47" y="257"/>
                  <a:pt x="48" y="257"/>
                  <a:pt x="48" y="257"/>
                </a:cubicBezTo>
                <a:cubicBezTo>
                  <a:pt x="48" y="257"/>
                  <a:pt x="48" y="257"/>
                  <a:pt x="48" y="257"/>
                </a:cubicBezTo>
                <a:cubicBezTo>
                  <a:pt x="49" y="260"/>
                  <a:pt x="50" y="262"/>
                  <a:pt x="52" y="264"/>
                </a:cubicBezTo>
                <a:cubicBezTo>
                  <a:pt x="52" y="265"/>
                  <a:pt x="53" y="266"/>
                  <a:pt x="53" y="267"/>
                </a:cubicBezTo>
                <a:cubicBezTo>
                  <a:pt x="54" y="268"/>
                  <a:pt x="55" y="271"/>
                  <a:pt x="56" y="272"/>
                </a:cubicBezTo>
                <a:cubicBezTo>
                  <a:pt x="56" y="272"/>
                  <a:pt x="56" y="273"/>
                  <a:pt x="56" y="273"/>
                </a:cubicBezTo>
                <a:cubicBezTo>
                  <a:pt x="57" y="275"/>
                  <a:pt x="57" y="275"/>
                  <a:pt x="58" y="276"/>
                </a:cubicBezTo>
                <a:cubicBezTo>
                  <a:pt x="59" y="276"/>
                  <a:pt x="60" y="276"/>
                  <a:pt x="61" y="275"/>
                </a:cubicBezTo>
                <a:cubicBezTo>
                  <a:pt x="61" y="275"/>
                  <a:pt x="61" y="276"/>
                  <a:pt x="61" y="276"/>
                </a:cubicBezTo>
                <a:cubicBezTo>
                  <a:pt x="64" y="275"/>
                  <a:pt x="66" y="274"/>
                  <a:pt x="68" y="274"/>
                </a:cubicBezTo>
                <a:cubicBezTo>
                  <a:pt x="69" y="273"/>
                  <a:pt x="71" y="274"/>
                  <a:pt x="72" y="274"/>
                </a:cubicBezTo>
                <a:cubicBezTo>
                  <a:pt x="76" y="273"/>
                  <a:pt x="82" y="271"/>
                  <a:pt x="87" y="270"/>
                </a:cubicBezTo>
                <a:cubicBezTo>
                  <a:pt x="89" y="269"/>
                  <a:pt x="91" y="268"/>
                  <a:pt x="93" y="267"/>
                </a:cubicBezTo>
                <a:cubicBezTo>
                  <a:pt x="100" y="265"/>
                  <a:pt x="106" y="265"/>
                  <a:pt x="112" y="263"/>
                </a:cubicBezTo>
                <a:cubicBezTo>
                  <a:pt x="113" y="263"/>
                  <a:pt x="114" y="262"/>
                  <a:pt x="115" y="262"/>
                </a:cubicBezTo>
                <a:cubicBezTo>
                  <a:pt x="116" y="262"/>
                  <a:pt x="116" y="262"/>
                  <a:pt x="117" y="262"/>
                </a:cubicBezTo>
                <a:cubicBezTo>
                  <a:pt x="118" y="262"/>
                  <a:pt x="118" y="262"/>
                  <a:pt x="119" y="262"/>
                </a:cubicBezTo>
                <a:cubicBezTo>
                  <a:pt x="120" y="261"/>
                  <a:pt x="120" y="261"/>
                  <a:pt x="121" y="261"/>
                </a:cubicBezTo>
                <a:cubicBezTo>
                  <a:pt x="122" y="261"/>
                  <a:pt x="123" y="261"/>
                  <a:pt x="125" y="261"/>
                </a:cubicBezTo>
                <a:cubicBezTo>
                  <a:pt x="125" y="260"/>
                  <a:pt x="125" y="260"/>
                  <a:pt x="126" y="259"/>
                </a:cubicBezTo>
                <a:cubicBezTo>
                  <a:pt x="125" y="258"/>
                  <a:pt x="126" y="258"/>
                  <a:pt x="127" y="257"/>
                </a:cubicBezTo>
                <a:cubicBezTo>
                  <a:pt x="127" y="256"/>
                  <a:pt x="127" y="255"/>
                  <a:pt x="128" y="255"/>
                </a:cubicBezTo>
                <a:cubicBezTo>
                  <a:pt x="129" y="257"/>
                  <a:pt x="129" y="259"/>
                  <a:pt x="131" y="258"/>
                </a:cubicBezTo>
                <a:cubicBezTo>
                  <a:pt x="133" y="257"/>
                  <a:pt x="131" y="255"/>
                  <a:pt x="131" y="255"/>
                </a:cubicBezTo>
                <a:cubicBezTo>
                  <a:pt x="131" y="255"/>
                  <a:pt x="131" y="255"/>
                  <a:pt x="132" y="255"/>
                </a:cubicBezTo>
                <a:close/>
                <a:moveTo>
                  <a:pt x="121" y="225"/>
                </a:moveTo>
                <a:cubicBezTo>
                  <a:pt x="121" y="224"/>
                  <a:pt x="122" y="225"/>
                  <a:pt x="122" y="226"/>
                </a:cubicBezTo>
                <a:cubicBezTo>
                  <a:pt x="122" y="227"/>
                  <a:pt x="121" y="225"/>
                  <a:pt x="121" y="225"/>
                </a:cubicBezTo>
                <a:close/>
                <a:moveTo>
                  <a:pt x="467" y="366"/>
                </a:moveTo>
                <a:cubicBezTo>
                  <a:pt x="466" y="362"/>
                  <a:pt x="465" y="357"/>
                  <a:pt x="465" y="354"/>
                </a:cubicBezTo>
                <a:cubicBezTo>
                  <a:pt x="464" y="350"/>
                  <a:pt x="463" y="346"/>
                  <a:pt x="461" y="345"/>
                </a:cubicBezTo>
                <a:cubicBezTo>
                  <a:pt x="461" y="345"/>
                  <a:pt x="461" y="343"/>
                  <a:pt x="461" y="342"/>
                </a:cubicBezTo>
                <a:cubicBezTo>
                  <a:pt x="460" y="341"/>
                  <a:pt x="459" y="339"/>
                  <a:pt x="458" y="337"/>
                </a:cubicBezTo>
                <a:cubicBezTo>
                  <a:pt x="458" y="336"/>
                  <a:pt x="458" y="335"/>
                  <a:pt x="457" y="335"/>
                </a:cubicBezTo>
                <a:cubicBezTo>
                  <a:pt x="457" y="335"/>
                  <a:pt x="457" y="334"/>
                  <a:pt x="457" y="334"/>
                </a:cubicBezTo>
                <a:cubicBezTo>
                  <a:pt x="456" y="332"/>
                  <a:pt x="455" y="329"/>
                  <a:pt x="454" y="327"/>
                </a:cubicBezTo>
                <a:cubicBezTo>
                  <a:pt x="451" y="319"/>
                  <a:pt x="448" y="312"/>
                  <a:pt x="445" y="307"/>
                </a:cubicBezTo>
                <a:cubicBezTo>
                  <a:pt x="445" y="305"/>
                  <a:pt x="445" y="302"/>
                  <a:pt x="442" y="302"/>
                </a:cubicBezTo>
                <a:cubicBezTo>
                  <a:pt x="441" y="301"/>
                  <a:pt x="441" y="303"/>
                  <a:pt x="440" y="304"/>
                </a:cubicBezTo>
                <a:cubicBezTo>
                  <a:pt x="440" y="304"/>
                  <a:pt x="440" y="304"/>
                  <a:pt x="440" y="305"/>
                </a:cubicBezTo>
                <a:cubicBezTo>
                  <a:pt x="440" y="305"/>
                  <a:pt x="439" y="305"/>
                  <a:pt x="439" y="306"/>
                </a:cubicBezTo>
                <a:cubicBezTo>
                  <a:pt x="438" y="306"/>
                  <a:pt x="438" y="307"/>
                  <a:pt x="437" y="307"/>
                </a:cubicBezTo>
                <a:cubicBezTo>
                  <a:pt x="437" y="307"/>
                  <a:pt x="437" y="307"/>
                  <a:pt x="437" y="307"/>
                </a:cubicBezTo>
                <a:cubicBezTo>
                  <a:pt x="436" y="308"/>
                  <a:pt x="435" y="309"/>
                  <a:pt x="434" y="309"/>
                </a:cubicBezTo>
                <a:cubicBezTo>
                  <a:pt x="433" y="310"/>
                  <a:pt x="431" y="311"/>
                  <a:pt x="429" y="311"/>
                </a:cubicBezTo>
                <a:cubicBezTo>
                  <a:pt x="427" y="312"/>
                  <a:pt x="424" y="312"/>
                  <a:pt x="422" y="312"/>
                </a:cubicBezTo>
                <a:cubicBezTo>
                  <a:pt x="421" y="313"/>
                  <a:pt x="420" y="313"/>
                  <a:pt x="419" y="313"/>
                </a:cubicBezTo>
                <a:cubicBezTo>
                  <a:pt x="419" y="313"/>
                  <a:pt x="419" y="313"/>
                  <a:pt x="419" y="313"/>
                </a:cubicBezTo>
                <a:cubicBezTo>
                  <a:pt x="418" y="313"/>
                  <a:pt x="415" y="313"/>
                  <a:pt x="415" y="313"/>
                </a:cubicBezTo>
                <a:cubicBezTo>
                  <a:pt x="414" y="313"/>
                  <a:pt x="412" y="314"/>
                  <a:pt x="411" y="314"/>
                </a:cubicBezTo>
                <a:cubicBezTo>
                  <a:pt x="408" y="312"/>
                  <a:pt x="407" y="310"/>
                  <a:pt x="407" y="306"/>
                </a:cubicBezTo>
                <a:cubicBezTo>
                  <a:pt x="406" y="305"/>
                  <a:pt x="406" y="303"/>
                  <a:pt x="406" y="302"/>
                </a:cubicBezTo>
                <a:cubicBezTo>
                  <a:pt x="405" y="296"/>
                  <a:pt x="404" y="290"/>
                  <a:pt x="402" y="284"/>
                </a:cubicBezTo>
                <a:cubicBezTo>
                  <a:pt x="402" y="283"/>
                  <a:pt x="401" y="281"/>
                  <a:pt x="400" y="280"/>
                </a:cubicBezTo>
                <a:cubicBezTo>
                  <a:pt x="399" y="278"/>
                  <a:pt x="399" y="278"/>
                  <a:pt x="399" y="277"/>
                </a:cubicBezTo>
                <a:cubicBezTo>
                  <a:pt x="397" y="273"/>
                  <a:pt x="395" y="267"/>
                  <a:pt x="394" y="264"/>
                </a:cubicBezTo>
                <a:cubicBezTo>
                  <a:pt x="393" y="262"/>
                  <a:pt x="393" y="262"/>
                  <a:pt x="392" y="261"/>
                </a:cubicBezTo>
                <a:cubicBezTo>
                  <a:pt x="392" y="259"/>
                  <a:pt x="392" y="259"/>
                  <a:pt x="391" y="258"/>
                </a:cubicBezTo>
                <a:cubicBezTo>
                  <a:pt x="391" y="258"/>
                  <a:pt x="391" y="257"/>
                  <a:pt x="390" y="257"/>
                </a:cubicBezTo>
                <a:cubicBezTo>
                  <a:pt x="390" y="256"/>
                  <a:pt x="390" y="256"/>
                  <a:pt x="390" y="256"/>
                </a:cubicBezTo>
                <a:cubicBezTo>
                  <a:pt x="387" y="252"/>
                  <a:pt x="386" y="247"/>
                  <a:pt x="385" y="243"/>
                </a:cubicBezTo>
                <a:cubicBezTo>
                  <a:pt x="383" y="237"/>
                  <a:pt x="381" y="232"/>
                  <a:pt x="379" y="227"/>
                </a:cubicBezTo>
                <a:cubicBezTo>
                  <a:pt x="379" y="226"/>
                  <a:pt x="380" y="226"/>
                  <a:pt x="379" y="225"/>
                </a:cubicBezTo>
                <a:cubicBezTo>
                  <a:pt x="379" y="224"/>
                  <a:pt x="379" y="224"/>
                  <a:pt x="378" y="223"/>
                </a:cubicBezTo>
                <a:cubicBezTo>
                  <a:pt x="378" y="222"/>
                  <a:pt x="378" y="221"/>
                  <a:pt x="378" y="220"/>
                </a:cubicBezTo>
                <a:cubicBezTo>
                  <a:pt x="378" y="219"/>
                  <a:pt x="377" y="219"/>
                  <a:pt x="377" y="219"/>
                </a:cubicBezTo>
                <a:cubicBezTo>
                  <a:pt x="377" y="219"/>
                  <a:pt x="377" y="218"/>
                  <a:pt x="377" y="217"/>
                </a:cubicBezTo>
                <a:cubicBezTo>
                  <a:pt x="377" y="216"/>
                  <a:pt x="377" y="215"/>
                  <a:pt x="377" y="215"/>
                </a:cubicBezTo>
                <a:cubicBezTo>
                  <a:pt x="376" y="213"/>
                  <a:pt x="377" y="211"/>
                  <a:pt x="376" y="211"/>
                </a:cubicBezTo>
                <a:cubicBezTo>
                  <a:pt x="377" y="211"/>
                  <a:pt x="376" y="210"/>
                  <a:pt x="376" y="210"/>
                </a:cubicBezTo>
                <a:cubicBezTo>
                  <a:pt x="376" y="210"/>
                  <a:pt x="376" y="209"/>
                  <a:pt x="376" y="209"/>
                </a:cubicBezTo>
                <a:cubicBezTo>
                  <a:pt x="375" y="207"/>
                  <a:pt x="376" y="205"/>
                  <a:pt x="375" y="203"/>
                </a:cubicBezTo>
                <a:cubicBezTo>
                  <a:pt x="375" y="203"/>
                  <a:pt x="376" y="203"/>
                  <a:pt x="376" y="203"/>
                </a:cubicBezTo>
                <a:cubicBezTo>
                  <a:pt x="377" y="202"/>
                  <a:pt x="377" y="202"/>
                  <a:pt x="377" y="201"/>
                </a:cubicBezTo>
                <a:cubicBezTo>
                  <a:pt x="378" y="200"/>
                  <a:pt x="378" y="201"/>
                  <a:pt x="379" y="200"/>
                </a:cubicBezTo>
                <a:cubicBezTo>
                  <a:pt x="379" y="200"/>
                  <a:pt x="379" y="199"/>
                  <a:pt x="379" y="199"/>
                </a:cubicBezTo>
                <a:cubicBezTo>
                  <a:pt x="380" y="199"/>
                  <a:pt x="380" y="199"/>
                  <a:pt x="381" y="198"/>
                </a:cubicBezTo>
                <a:cubicBezTo>
                  <a:pt x="381" y="198"/>
                  <a:pt x="381" y="197"/>
                  <a:pt x="381" y="197"/>
                </a:cubicBezTo>
                <a:cubicBezTo>
                  <a:pt x="381" y="197"/>
                  <a:pt x="382" y="197"/>
                  <a:pt x="382" y="197"/>
                </a:cubicBezTo>
                <a:cubicBezTo>
                  <a:pt x="382" y="197"/>
                  <a:pt x="382" y="196"/>
                  <a:pt x="383" y="196"/>
                </a:cubicBezTo>
                <a:cubicBezTo>
                  <a:pt x="383" y="195"/>
                  <a:pt x="384" y="195"/>
                  <a:pt x="384" y="195"/>
                </a:cubicBezTo>
                <a:cubicBezTo>
                  <a:pt x="385" y="195"/>
                  <a:pt x="385" y="194"/>
                  <a:pt x="385" y="194"/>
                </a:cubicBezTo>
                <a:cubicBezTo>
                  <a:pt x="386" y="193"/>
                  <a:pt x="386" y="193"/>
                  <a:pt x="387" y="193"/>
                </a:cubicBezTo>
                <a:cubicBezTo>
                  <a:pt x="387" y="192"/>
                  <a:pt x="387" y="192"/>
                  <a:pt x="387" y="191"/>
                </a:cubicBezTo>
                <a:cubicBezTo>
                  <a:pt x="388" y="191"/>
                  <a:pt x="388" y="191"/>
                  <a:pt x="388" y="191"/>
                </a:cubicBezTo>
                <a:cubicBezTo>
                  <a:pt x="389" y="191"/>
                  <a:pt x="388" y="190"/>
                  <a:pt x="389" y="190"/>
                </a:cubicBezTo>
                <a:cubicBezTo>
                  <a:pt x="389" y="189"/>
                  <a:pt x="390" y="190"/>
                  <a:pt x="391" y="189"/>
                </a:cubicBezTo>
                <a:cubicBezTo>
                  <a:pt x="391" y="189"/>
                  <a:pt x="391" y="188"/>
                  <a:pt x="391" y="188"/>
                </a:cubicBezTo>
                <a:cubicBezTo>
                  <a:pt x="392" y="187"/>
                  <a:pt x="393" y="186"/>
                  <a:pt x="393" y="186"/>
                </a:cubicBezTo>
                <a:cubicBezTo>
                  <a:pt x="394" y="183"/>
                  <a:pt x="396" y="180"/>
                  <a:pt x="397" y="177"/>
                </a:cubicBezTo>
                <a:cubicBezTo>
                  <a:pt x="397" y="176"/>
                  <a:pt x="397" y="175"/>
                  <a:pt x="398" y="175"/>
                </a:cubicBezTo>
                <a:cubicBezTo>
                  <a:pt x="398" y="174"/>
                  <a:pt x="397" y="174"/>
                  <a:pt x="398" y="174"/>
                </a:cubicBezTo>
                <a:cubicBezTo>
                  <a:pt x="398" y="173"/>
                  <a:pt x="398" y="172"/>
                  <a:pt x="400" y="172"/>
                </a:cubicBezTo>
                <a:cubicBezTo>
                  <a:pt x="400" y="171"/>
                  <a:pt x="401" y="171"/>
                  <a:pt x="400" y="169"/>
                </a:cubicBezTo>
                <a:cubicBezTo>
                  <a:pt x="399" y="169"/>
                  <a:pt x="399" y="168"/>
                  <a:pt x="398" y="168"/>
                </a:cubicBezTo>
                <a:cubicBezTo>
                  <a:pt x="397" y="168"/>
                  <a:pt x="397" y="169"/>
                  <a:pt x="396" y="169"/>
                </a:cubicBezTo>
                <a:cubicBezTo>
                  <a:pt x="395" y="169"/>
                  <a:pt x="395" y="169"/>
                  <a:pt x="394" y="170"/>
                </a:cubicBezTo>
                <a:cubicBezTo>
                  <a:pt x="394" y="169"/>
                  <a:pt x="393" y="170"/>
                  <a:pt x="392" y="170"/>
                </a:cubicBezTo>
                <a:cubicBezTo>
                  <a:pt x="391" y="170"/>
                  <a:pt x="390" y="170"/>
                  <a:pt x="389" y="170"/>
                </a:cubicBezTo>
                <a:cubicBezTo>
                  <a:pt x="388" y="171"/>
                  <a:pt x="387" y="172"/>
                  <a:pt x="385" y="172"/>
                </a:cubicBezTo>
                <a:cubicBezTo>
                  <a:pt x="385" y="172"/>
                  <a:pt x="384" y="172"/>
                  <a:pt x="384" y="172"/>
                </a:cubicBezTo>
                <a:cubicBezTo>
                  <a:pt x="383" y="172"/>
                  <a:pt x="382" y="172"/>
                  <a:pt x="382" y="172"/>
                </a:cubicBezTo>
                <a:cubicBezTo>
                  <a:pt x="382" y="172"/>
                  <a:pt x="381" y="172"/>
                  <a:pt x="381" y="172"/>
                </a:cubicBezTo>
                <a:cubicBezTo>
                  <a:pt x="380" y="172"/>
                  <a:pt x="379" y="171"/>
                  <a:pt x="378" y="171"/>
                </a:cubicBezTo>
                <a:cubicBezTo>
                  <a:pt x="377" y="171"/>
                  <a:pt x="377" y="171"/>
                  <a:pt x="376" y="171"/>
                </a:cubicBezTo>
                <a:cubicBezTo>
                  <a:pt x="376" y="171"/>
                  <a:pt x="375" y="171"/>
                  <a:pt x="375" y="171"/>
                </a:cubicBezTo>
                <a:cubicBezTo>
                  <a:pt x="374" y="171"/>
                  <a:pt x="373" y="171"/>
                  <a:pt x="372" y="170"/>
                </a:cubicBezTo>
                <a:cubicBezTo>
                  <a:pt x="372" y="170"/>
                  <a:pt x="372" y="170"/>
                  <a:pt x="371" y="170"/>
                </a:cubicBezTo>
                <a:cubicBezTo>
                  <a:pt x="371" y="170"/>
                  <a:pt x="370" y="170"/>
                  <a:pt x="370" y="170"/>
                </a:cubicBezTo>
                <a:cubicBezTo>
                  <a:pt x="369" y="170"/>
                  <a:pt x="367" y="170"/>
                  <a:pt x="366" y="169"/>
                </a:cubicBezTo>
                <a:cubicBezTo>
                  <a:pt x="366" y="169"/>
                  <a:pt x="366" y="169"/>
                  <a:pt x="365" y="169"/>
                </a:cubicBezTo>
                <a:cubicBezTo>
                  <a:pt x="364" y="169"/>
                  <a:pt x="363" y="170"/>
                  <a:pt x="363" y="168"/>
                </a:cubicBezTo>
                <a:cubicBezTo>
                  <a:pt x="365" y="167"/>
                  <a:pt x="367" y="166"/>
                  <a:pt x="369" y="165"/>
                </a:cubicBezTo>
                <a:cubicBezTo>
                  <a:pt x="371" y="163"/>
                  <a:pt x="373" y="162"/>
                  <a:pt x="376" y="160"/>
                </a:cubicBezTo>
                <a:cubicBezTo>
                  <a:pt x="376" y="160"/>
                  <a:pt x="376" y="159"/>
                  <a:pt x="377" y="158"/>
                </a:cubicBezTo>
                <a:cubicBezTo>
                  <a:pt x="377" y="158"/>
                  <a:pt x="377" y="158"/>
                  <a:pt x="377" y="158"/>
                </a:cubicBezTo>
                <a:cubicBezTo>
                  <a:pt x="378" y="157"/>
                  <a:pt x="378" y="156"/>
                  <a:pt x="379" y="155"/>
                </a:cubicBezTo>
                <a:cubicBezTo>
                  <a:pt x="380" y="153"/>
                  <a:pt x="381" y="152"/>
                  <a:pt x="381" y="151"/>
                </a:cubicBezTo>
                <a:cubicBezTo>
                  <a:pt x="381" y="151"/>
                  <a:pt x="381" y="150"/>
                  <a:pt x="381" y="150"/>
                </a:cubicBezTo>
                <a:cubicBezTo>
                  <a:pt x="381" y="150"/>
                  <a:pt x="382" y="150"/>
                  <a:pt x="382" y="149"/>
                </a:cubicBezTo>
                <a:cubicBezTo>
                  <a:pt x="382" y="149"/>
                  <a:pt x="382" y="149"/>
                  <a:pt x="382" y="148"/>
                </a:cubicBezTo>
                <a:cubicBezTo>
                  <a:pt x="382" y="148"/>
                  <a:pt x="382" y="147"/>
                  <a:pt x="382" y="147"/>
                </a:cubicBezTo>
                <a:cubicBezTo>
                  <a:pt x="382" y="147"/>
                  <a:pt x="383" y="146"/>
                  <a:pt x="383" y="145"/>
                </a:cubicBezTo>
                <a:cubicBezTo>
                  <a:pt x="384" y="144"/>
                  <a:pt x="384" y="143"/>
                  <a:pt x="384" y="142"/>
                </a:cubicBezTo>
                <a:cubicBezTo>
                  <a:pt x="384" y="141"/>
                  <a:pt x="384" y="141"/>
                  <a:pt x="384" y="141"/>
                </a:cubicBezTo>
                <a:cubicBezTo>
                  <a:pt x="385" y="140"/>
                  <a:pt x="384" y="140"/>
                  <a:pt x="384" y="139"/>
                </a:cubicBezTo>
                <a:cubicBezTo>
                  <a:pt x="384" y="139"/>
                  <a:pt x="385" y="139"/>
                  <a:pt x="385" y="138"/>
                </a:cubicBezTo>
                <a:cubicBezTo>
                  <a:pt x="385" y="138"/>
                  <a:pt x="385" y="137"/>
                  <a:pt x="385" y="136"/>
                </a:cubicBezTo>
                <a:cubicBezTo>
                  <a:pt x="385" y="135"/>
                  <a:pt x="385" y="134"/>
                  <a:pt x="386" y="134"/>
                </a:cubicBezTo>
                <a:cubicBezTo>
                  <a:pt x="386" y="134"/>
                  <a:pt x="385" y="133"/>
                  <a:pt x="385" y="133"/>
                </a:cubicBezTo>
                <a:cubicBezTo>
                  <a:pt x="385" y="132"/>
                  <a:pt x="388" y="130"/>
                  <a:pt x="385" y="129"/>
                </a:cubicBezTo>
                <a:cubicBezTo>
                  <a:pt x="384" y="128"/>
                  <a:pt x="382" y="130"/>
                  <a:pt x="380" y="130"/>
                </a:cubicBezTo>
                <a:cubicBezTo>
                  <a:pt x="379" y="130"/>
                  <a:pt x="378" y="130"/>
                  <a:pt x="377" y="130"/>
                </a:cubicBezTo>
                <a:cubicBezTo>
                  <a:pt x="377" y="130"/>
                  <a:pt x="375" y="130"/>
                  <a:pt x="375" y="130"/>
                </a:cubicBezTo>
                <a:cubicBezTo>
                  <a:pt x="371" y="131"/>
                  <a:pt x="368" y="132"/>
                  <a:pt x="366" y="133"/>
                </a:cubicBezTo>
                <a:cubicBezTo>
                  <a:pt x="363" y="135"/>
                  <a:pt x="359" y="135"/>
                  <a:pt x="357" y="136"/>
                </a:cubicBezTo>
                <a:cubicBezTo>
                  <a:pt x="356" y="137"/>
                  <a:pt x="355" y="137"/>
                  <a:pt x="354" y="138"/>
                </a:cubicBezTo>
                <a:cubicBezTo>
                  <a:pt x="352" y="138"/>
                  <a:pt x="349" y="138"/>
                  <a:pt x="348" y="138"/>
                </a:cubicBezTo>
                <a:cubicBezTo>
                  <a:pt x="346" y="138"/>
                  <a:pt x="344" y="139"/>
                  <a:pt x="342" y="138"/>
                </a:cubicBezTo>
                <a:cubicBezTo>
                  <a:pt x="344" y="137"/>
                  <a:pt x="343" y="135"/>
                  <a:pt x="345" y="135"/>
                </a:cubicBezTo>
                <a:cubicBezTo>
                  <a:pt x="344" y="134"/>
                  <a:pt x="346" y="134"/>
                  <a:pt x="347" y="133"/>
                </a:cubicBezTo>
                <a:cubicBezTo>
                  <a:pt x="347" y="133"/>
                  <a:pt x="347" y="132"/>
                  <a:pt x="347" y="132"/>
                </a:cubicBezTo>
                <a:cubicBezTo>
                  <a:pt x="347" y="132"/>
                  <a:pt x="348" y="132"/>
                  <a:pt x="348" y="132"/>
                </a:cubicBezTo>
                <a:cubicBezTo>
                  <a:pt x="348" y="132"/>
                  <a:pt x="348" y="131"/>
                  <a:pt x="348" y="131"/>
                </a:cubicBezTo>
                <a:cubicBezTo>
                  <a:pt x="349" y="130"/>
                  <a:pt x="349" y="130"/>
                  <a:pt x="350" y="130"/>
                </a:cubicBezTo>
                <a:cubicBezTo>
                  <a:pt x="351" y="128"/>
                  <a:pt x="351" y="126"/>
                  <a:pt x="353" y="125"/>
                </a:cubicBezTo>
                <a:cubicBezTo>
                  <a:pt x="353" y="125"/>
                  <a:pt x="353" y="125"/>
                  <a:pt x="353" y="125"/>
                </a:cubicBezTo>
                <a:cubicBezTo>
                  <a:pt x="353" y="124"/>
                  <a:pt x="354" y="124"/>
                  <a:pt x="354" y="123"/>
                </a:cubicBezTo>
                <a:cubicBezTo>
                  <a:pt x="354" y="123"/>
                  <a:pt x="354" y="122"/>
                  <a:pt x="355" y="122"/>
                </a:cubicBezTo>
                <a:cubicBezTo>
                  <a:pt x="355" y="122"/>
                  <a:pt x="356" y="122"/>
                  <a:pt x="356" y="122"/>
                </a:cubicBezTo>
                <a:cubicBezTo>
                  <a:pt x="356" y="122"/>
                  <a:pt x="355" y="121"/>
                  <a:pt x="356" y="121"/>
                </a:cubicBezTo>
                <a:cubicBezTo>
                  <a:pt x="356" y="121"/>
                  <a:pt x="356" y="121"/>
                  <a:pt x="356" y="121"/>
                </a:cubicBezTo>
                <a:cubicBezTo>
                  <a:pt x="357" y="121"/>
                  <a:pt x="356" y="120"/>
                  <a:pt x="357" y="120"/>
                </a:cubicBezTo>
                <a:cubicBezTo>
                  <a:pt x="357" y="119"/>
                  <a:pt x="358" y="119"/>
                  <a:pt x="358" y="118"/>
                </a:cubicBezTo>
                <a:cubicBezTo>
                  <a:pt x="359" y="118"/>
                  <a:pt x="359" y="117"/>
                  <a:pt x="359" y="117"/>
                </a:cubicBezTo>
                <a:cubicBezTo>
                  <a:pt x="361" y="114"/>
                  <a:pt x="363" y="112"/>
                  <a:pt x="365" y="110"/>
                </a:cubicBezTo>
                <a:cubicBezTo>
                  <a:pt x="365" y="110"/>
                  <a:pt x="365" y="109"/>
                  <a:pt x="366" y="108"/>
                </a:cubicBezTo>
                <a:cubicBezTo>
                  <a:pt x="366" y="108"/>
                  <a:pt x="367" y="107"/>
                  <a:pt x="367" y="106"/>
                </a:cubicBezTo>
                <a:cubicBezTo>
                  <a:pt x="367" y="105"/>
                  <a:pt x="370" y="104"/>
                  <a:pt x="370" y="104"/>
                </a:cubicBezTo>
                <a:cubicBezTo>
                  <a:pt x="370" y="102"/>
                  <a:pt x="371" y="102"/>
                  <a:pt x="370" y="102"/>
                </a:cubicBezTo>
                <a:cubicBezTo>
                  <a:pt x="370" y="101"/>
                  <a:pt x="371" y="101"/>
                  <a:pt x="371" y="101"/>
                </a:cubicBezTo>
                <a:cubicBezTo>
                  <a:pt x="371" y="100"/>
                  <a:pt x="371" y="100"/>
                  <a:pt x="372" y="99"/>
                </a:cubicBezTo>
                <a:cubicBezTo>
                  <a:pt x="372" y="99"/>
                  <a:pt x="372" y="99"/>
                  <a:pt x="372" y="98"/>
                </a:cubicBezTo>
                <a:cubicBezTo>
                  <a:pt x="372" y="98"/>
                  <a:pt x="372" y="97"/>
                  <a:pt x="372" y="97"/>
                </a:cubicBezTo>
                <a:cubicBezTo>
                  <a:pt x="373" y="96"/>
                  <a:pt x="373" y="95"/>
                  <a:pt x="373" y="94"/>
                </a:cubicBezTo>
                <a:cubicBezTo>
                  <a:pt x="373" y="93"/>
                  <a:pt x="373" y="91"/>
                  <a:pt x="373" y="89"/>
                </a:cubicBezTo>
                <a:cubicBezTo>
                  <a:pt x="373" y="89"/>
                  <a:pt x="374" y="88"/>
                  <a:pt x="375" y="86"/>
                </a:cubicBezTo>
                <a:cubicBezTo>
                  <a:pt x="375" y="85"/>
                  <a:pt x="377" y="84"/>
                  <a:pt x="375" y="83"/>
                </a:cubicBezTo>
                <a:cubicBezTo>
                  <a:pt x="375" y="82"/>
                  <a:pt x="373" y="83"/>
                  <a:pt x="372" y="83"/>
                </a:cubicBezTo>
                <a:cubicBezTo>
                  <a:pt x="372" y="83"/>
                  <a:pt x="372" y="84"/>
                  <a:pt x="372" y="84"/>
                </a:cubicBezTo>
                <a:cubicBezTo>
                  <a:pt x="369" y="85"/>
                  <a:pt x="366" y="87"/>
                  <a:pt x="363" y="88"/>
                </a:cubicBezTo>
                <a:cubicBezTo>
                  <a:pt x="362" y="89"/>
                  <a:pt x="362" y="89"/>
                  <a:pt x="361" y="89"/>
                </a:cubicBezTo>
                <a:cubicBezTo>
                  <a:pt x="361" y="89"/>
                  <a:pt x="361" y="89"/>
                  <a:pt x="361" y="89"/>
                </a:cubicBezTo>
                <a:cubicBezTo>
                  <a:pt x="359" y="89"/>
                  <a:pt x="357" y="89"/>
                  <a:pt x="355" y="90"/>
                </a:cubicBezTo>
                <a:cubicBezTo>
                  <a:pt x="354" y="91"/>
                  <a:pt x="354" y="91"/>
                  <a:pt x="353" y="91"/>
                </a:cubicBezTo>
                <a:cubicBezTo>
                  <a:pt x="351" y="91"/>
                  <a:pt x="349" y="91"/>
                  <a:pt x="347" y="92"/>
                </a:cubicBezTo>
                <a:cubicBezTo>
                  <a:pt x="343" y="93"/>
                  <a:pt x="339" y="93"/>
                  <a:pt x="336" y="94"/>
                </a:cubicBezTo>
                <a:cubicBezTo>
                  <a:pt x="335" y="94"/>
                  <a:pt x="334" y="94"/>
                  <a:pt x="334" y="94"/>
                </a:cubicBezTo>
                <a:cubicBezTo>
                  <a:pt x="332" y="95"/>
                  <a:pt x="332" y="95"/>
                  <a:pt x="331" y="95"/>
                </a:cubicBezTo>
                <a:cubicBezTo>
                  <a:pt x="330" y="95"/>
                  <a:pt x="329" y="96"/>
                  <a:pt x="329" y="96"/>
                </a:cubicBezTo>
                <a:cubicBezTo>
                  <a:pt x="329" y="94"/>
                  <a:pt x="330" y="93"/>
                  <a:pt x="331" y="92"/>
                </a:cubicBezTo>
                <a:cubicBezTo>
                  <a:pt x="332" y="92"/>
                  <a:pt x="332" y="92"/>
                  <a:pt x="332" y="91"/>
                </a:cubicBezTo>
                <a:cubicBezTo>
                  <a:pt x="334" y="90"/>
                  <a:pt x="335" y="89"/>
                  <a:pt x="336" y="89"/>
                </a:cubicBezTo>
                <a:cubicBezTo>
                  <a:pt x="337" y="88"/>
                  <a:pt x="337" y="88"/>
                  <a:pt x="337" y="87"/>
                </a:cubicBezTo>
                <a:cubicBezTo>
                  <a:pt x="337" y="87"/>
                  <a:pt x="339" y="87"/>
                  <a:pt x="339" y="86"/>
                </a:cubicBezTo>
                <a:cubicBezTo>
                  <a:pt x="339" y="86"/>
                  <a:pt x="339" y="86"/>
                  <a:pt x="339" y="85"/>
                </a:cubicBezTo>
                <a:cubicBezTo>
                  <a:pt x="340" y="85"/>
                  <a:pt x="340" y="84"/>
                  <a:pt x="341" y="84"/>
                </a:cubicBezTo>
                <a:cubicBezTo>
                  <a:pt x="342" y="83"/>
                  <a:pt x="342" y="82"/>
                  <a:pt x="342" y="82"/>
                </a:cubicBezTo>
                <a:cubicBezTo>
                  <a:pt x="343" y="82"/>
                  <a:pt x="343" y="81"/>
                  <a:pt x="344" y="80"/>
                </a:cubicBezTo>
                <a:cubicBezTo>
                  <a:pt x="344" y="80"/>
                  <a:pt x="344" y="80"/>
                  <a:pt x="344" y="80"/>
                </a:cubicBezTo>
                <a:cubicBezTo>
                  <a:pt x="345" y="80"/>
                  <a:pt x="345" y="79"/>
                  <a:pt x="345" y="79"/>
                </a:cubicBezTo>
                <a:cubicBezTo>
                  <a:pt x="346" y="77"/>
                  <a:pt x="347" y="75"/>
                  <a:pt x="348" y="73"/>
                </a:cubicBezTo>
                <a:cubicBezTo>
                  <a:pt x="348" y="73"/>
                  <a:pt x="348" y="72"/>
                  <a:pt x="348" y="72"/>
                </a:cubicBezTo>
                <a:cubicBezTo>
                  <a:pt x="349" y="71"/>
                  <a:pt x="349" y="70"/>
                  <a:pt x="350" y="69"/>
                </a:cubicBezTo>
                <a:cubicBezTo>
                  <a:pt x="350" y="68"/>
                  <a:pt x="350" y="67"/>
                  <a:pt x="351" y="66"/>
                </a:cubicBezTo>
                <a:cubicBezTo>
                  <a:pt x="351" y="65"/>
                  <a:pt x="352" y="63"/>
                  <a:pt x="353" y="63"/>
                </a:cubicBezTo>
                <a:cubicBezTo>
                  <a:pt x="353" y="62"/>
                  <a:pt x="353" y="62"/>
                  <a:pt x="353" y="62"/>
                </a:cubicBezTo>
                <a:cubicBezTo>
                  <a:pt x="353" y="61"/>
                  <a:pt x="354" y="60"/>
                  <a:pt x="354" y="59"/>
                </a:cubicBezTo>
                <a:cubicBezTo>
                  <a:pt x="353" y="59"/>
                  <a:pt x="354" y="59"/>
                  <a:pt x="354" y="59"/>
                </a:cubicBezTo>
                <a:cubicBezTo>
                  <a:pt x="354" y="58"/>
                  <a:pt x="355" y="57"/>
                  <a:pt x="355" y="56"/>
                </a:cubicBezTo>
                <a:cubicBezTo>
                  <a:pt x="355" y="54"/>
                  <a:pt x="355" y="52"/>
                  <a:pt x="356" y="50"/>
                </a:cubicBezTo>
                <a:cubicBezTo>
                  <a:pt x="356" y="50"/>
                  <a:pt x="357" y="49"/>
                  <a:pt x="358" y="48"/>
                </a:cubicBezTo>
                <a:cubicBezTo>
                  <a:pt x="358" y="48"/>
                  <a:pt x="358" y="47"/>
                  <a:pt x="358" y="47"/>
                </a:cubicBezTo>
                <a:cubicBezTo>
                  <a:pt x="358" y="46"/>
                  <a:pt x="358" y="46"/>
                  <a:pt x="358" y="45"/>
                </a:cubicBezTo>
                <a:cubicBezTo>
                  <a:pt x="358" y="44"/>
                  <a:pt x="354" y="45"/>
                  <a:pt x="354" y="45"/>
                </a:cubicBezTo>
                <a:cubicBezTo>
                  <a:pt x="354" y="46"/>
                  <a:pt x="352" y="46"/>
                  <a:pt x="351" y="46"/>
                </a:cubicBezTo>
                <a:cubicBezTo>
                  <a:pt x="349" y="48"/>
                  <a:pt x="348" y="50"/>
                  <a:pt x="345" y="51"/>
                </a:cubicBezTo>
                <a:cubicBezTo>
                  <a:pt x="343" y="52"/>
                  <a:pt x="335" y="54"/>
                  <a:pt x="334" y="53"/>
                </a:cubicBezTo>
                <a:cubicBezTo>
                  <a:pt x="334" y="53"/>
                  <a:pt x="333" y="53"/>
                  <a:pt x="333" y="53"/>
                </a:cubicBezTo>
                <a:cubicBezTo>
                  <a:pt x="331" y="53"/>
                  <a:pt x="330" y="54"/>
                  <a:pt x="328" y="54"/>
                </a:cubicBezTo>
                <a:cubicBezTo>
                  <a:pt x="325" y="54"/>
                  <a:pt x="321" y="54"/>
                  <a:pt x="320" y="53"/>
                </a:cubicBezTo>
                <a:cubicBezTo>
                  <a:pt x="320" y="53"/>
                  <a:pt x="319" y="54"/>
                  <a:pt x="319" y="54"/>
                </a:cubicBezTo>
                <a:cubicBezTo>
                  <a:pt x="318" y="54"/>
                  <a:pt x="318" y="53"/>
                  <a:pt x="317" y="53"/>
                </a:cubicBezTo>
                <a:cubicBezTo>
                  <a:pt x="317" y="53"/>
                  <a:pt x="315" y="54"/>
                  <a:pt x="315" y="53"/>
                </a:cubicBezTo>
                <a:cubicBezTo>
                  <a:pt x="317" y="50"/>
                  <a:pt x="320" y="49"/>
                  <a:pt x="322" y="47"/>
                </a:cubicBezTo>
                <a:cubicBezTo>
                  <a:pt x="323" y="47"/>
                  <a:pt x="323" y="47"/>
                  <a:pt x="323" y="46"/>
                </a:cubicBezTo>
                <a:cubicBezTo>
                  <a:pt x="323" y="46"/>
                  <a:pt x="324" y="46"/>
                  <a:pt x="324" y="46"/>
                </a:cubicBezTo>
                <a:cubicBezTo>
                  <a:pt x="324" y="45"/>
                  <a:pt x="324" y="45"/>
                  <a:pt x="324" y="45"/>
                </a:cubicBezTo>
                <a:cubicBezTo>
                  <a:pt x="324" y="44"/>
                  <a:pt x="325" y="44"/>
                  <a:pt x="325" y="44"/>
                </a:cubicBezTo>
                <a:cubicBezTo>
                  <a:pt x="327" y="43"/>
                  <a:pt x="327" y="42"/>
                  <a:pt x="329" y="41"/>
                </a:cubicBezTo>
                <a:cubicBezTo>
                  <a:pt x="329" y="41"/>
                  <a:pt x="330" y="41"/>
                  <a:pt x="330" y="41"/>
                </a:cubicBezTo>
                <a:cubicBezTo>
                  <a:pt x="331" y="40"/>
                  <a:pt x="331" y="39"/>
                  <a:pt x="332" y="39"/>
                </a:cubicBezTo>
                <a:cubicBezTo>
                  <a:pt x="332" y="39"/>
                  <a:pt x="332" y="39"/>
                  <a:pt x="332" y="39"/>
                </a:cubicBezTo>
                <a:cubicBezTo>
                  <a:pt x="332" y="38"/>
                  <a:pt x="333" y="38"/>
                  <a:pt x="333" y="37"/>
                </a:cubicBezTo>
                <a:cubicBezTo>
                  <a:pt x="334" y="36"/>
                  <a:pt x="334" y="35"/>
                  <a:pt x="335" y="35"/>
                </a:cubicBezTo>
                <a:cubicBezTo>
                  <a:pt x="336" y="35"/>
                  <a:pt x="335" y="35"/>
                  <a:pt x="335" y="35"/>
                </a:cubicBezTo>
                <a:cubicBezTo>
                  <a:pt x="336" y="34"/>
                  <a:pt x="338" y="32"/>
                  <a:pt x="339" y="32"/>
                </a:cubicBezTo>
                <a:cubicBezTo>
                  <a:pt x="340" y="31"/>
                  <a:pt x="339" y="31"/>
                  <a:pt x="339" y="31"/>
                </a:cubicBezTo>
                <a:cubicBezTo>
                  <a:pt x="341" y="30"/>
                  <a:pt x="341" y="29"/>
                  <a:pt x="342" y="28"/>
                </a:cubicBezTo>
                <a:cubicBezTo>
                  <a:pt x="343" y="27"/>
                  <a:pt x="343" y="27"/>
                  <a:pt x="343" y="26"/>
                </a:cubicBezTo>
                <a:cubicBezTo>
                  <a:pt x="343" y="26"/>
                  <a:pt x="344" y="26"/>
                  <a:pt x="344" y="26"/>
                </a:cubicBezTo>
                <a:cubicBezTo>
                  <a:pt x="344" y="26"/>
                  <a:pt x="345" y="25"/>
                  <a:pt x="345" y="24"/>
                </a:cubicBezTo>
                <a:cubicBezTo>
                  <a:pt x="345" y="24"/>
                  <a:pt x="346" y="23"/>
                  <a:pt x="346" y="23"/>
                </a:cubicBezTo>
                <a:cubicBezTo>
                  <a:pt x="348" y="21"/>
                  <a:pt x="349" y="18"/>
                  <a:pt x="350" y="17"/>
                </a:cubicBezTo>
                <a:cubicBezTo>
                  <a:pt x="350" y="16"/>
                  <a:pt x="350" y="16"/>
                  <a:pt x="350" y="15"/>
                </a:cubicBezTo>
                <a:cubicBezTo>
                  <a:pt x="351" y="14"/>
                  <a:pt x="352" y="13"/>
                  <a:pt x="352" y="11"/>
                </a:cubicBezTo>
                <a:cubicBezTo>
                  <a:pt x="353" y="11"/>
                  <a:pt x="352" y="10"/>
                  <a:pt x="353" y="9"/>
                </a:cubicBezTo>
                <a:cubicBezTo>
                  <a:pt x="353" y="8"/>
                  <a:pt x="354" y="8"/>
                  <a:pt x="354" y="7"/>
                </a:cubicBezTo>
                <a:cubicBezTo>
                  <a:pt x="353" y="6"/>
                  <a:pt x="354" y="5"/>
                  <a:pt x="355" y="5"/>
                </a:cubicBezTo>
                <a:cubicBezTo>
                  <a:pt x="356" y="5"/>
                  <a:pt x="355" y="3"/>
                  <a:pt x="355" y="3"/>
                </a:cubicBezTo>
                <a:cubicBezTo>
                  <a:pt x="355" y="2"/>
                  <a:pt x="356" y="2"/>
                  <a:pt x="356" y="2"/>
                </a:cubicBezTo>
                <a:cubicBezTo>
                  <a:pt x="356" y="1"/>
                  <a:pt x="357" y="1"/>
                  <a:pt x="357" y="0"/>
                </a:cubicBezTo>
                <a:cubicBezTo>
                  <a:pt x="305" y="0"/>
                  <a:pt x="305" y="0"/>
                  <a:pt x="305" y="0"/>
                </a:cubicBezTo>
                <a:cubicBezTo>
                  <a:pt x="306" y="1"/>
                  <a:pt x="306" y="1"/>
                  <a:pt x="307" y="1"/>
                </a:cubicBezTo>
                <a:cubicBezTo>
                  <a:pt x="307" y="0"/>
                  <a:pt x="308" y="1"/>
                  <a:pt x="309" y="1"/>
                </a:cubicBezTo>
                <a:cubicBezTo>
                  <a:pt x="312" y="1"/>
                  <a:pt x="314" y="1"/>
                  <a:pt x="317" y="2"/>
                </a:cubicBezTo>
                <a:cubicBezTo>
                  <a:pt x="318" y="2"/>
                  <a:pt x="320" y="1"/>
                  <a:pt x="321" y="2"/>
                </a:cubicBezTo>
                <a:cubicBezTo>
                  <a:pt x="321" y="2"/>
                  <a:pt x="321" y="2"/>
                  <a:pt x="321" y="2"/>
                </a:cubicBezTo>
                <a:cubicBezTo>
                  <a:pt x="322" y="2"/>
                  <a:pt x="322" y="2"/>
                  <a:pt x="322" y="2"/>
                </a:cubicBezTo>
                <a:cubicBezTo>
                  <a:pt x="322" y="2"/>
                  <a:pt x="323" y="1"/>
                  <a:pt x="324" y="1"/>
                </a:cubicBezTo>
                <a:cubicBezTo>
                  <a:pt x="324" y="2"/>
                  <a:pt x="324" y="2"/>
                  <a:pt x="325" y="2"/>
                </a:cubicBezTo>
                <a:cubicBezTo>
                  <a:pt x="325" y="2"/>
                  <a:pt x="326" y="2"/>
                  <a:pt x="326" y="2"/>
                </a:cubicBezTo>
                <a:cubicBezTo>
                  <a:pt x="327" y="2"/>
                  <a:pt x="328" y="2"/>
                  <a:pt x="329" y="2"/>
                </a:cubicBezTo>
                <a:cubicBezTo>
                  <a:pt x="329" y="2"/>
                  <a:pt x="329" y="3"/>
                  <a:pt x="329" y="3"/>
                </a:cubicBezTo>
                <a:cubicBezTo>
                  <a:pt x="330" y="3"/>
                  <a:pt x="331" y="2"/>
                  <a:pt x="332" y="2"/>
                </a:cubicBezTo>
                <a:cubicBezTo>
                  <a:pt x="333" y="2"/>
                  <a:pt x="333" y="2"/>
                  <a:pt x="333" y="2"/>
                </a:cubicBezTo>
                <a:cubicBezTo>
                  <a:pt x="335" y="2"/>
                  <a:pt x="337" y="1"/>
                  <a:pt x="338" y="2"/>
                </a:cubicBezTo>
                <a:cubicBezTo>
                  <a:pt x="338" y="2"/>
                  <a:pt x="338" y="2"/>
                  <a:pt x="339" y="2"/>
                </a:cubicBezTo>
                <a:cubicBezTo>
                  <a:pt x="342" y="2"/>
                  <a:pt x="343" y="2"/>
                  <a:pt x="346" y="2"/>
                </a:cubicBezTo>
                <a:cubicBezTo>
                  <a:pt x="347" y="2"/>
                  <a:pt x="348" y="1"/>
                  <a:pt x="349" y="1"/>
                </a:cubicBezTo>
                <a:cubicBezTo>
                  <a:pt x="349" y="1"/>
                  <a:pt x="350" y="2"/>
                  <a:pt x="350" y="2"/>
                </a:cubicBezTo>
                <a:cubicBezTo>
                  <a:pt x="350" y="2"/>
                  <a:pt x="351" y="2"/>
                  <a:pt x="351" y="2"/>
                </a:cubicBezTo>
                <a:cubicBezTo>
                  <a:pt x="352" y="4"/>
                  <a:pt x="349" y="6"/>
                  <a:pt x="349" y="7"/>
                </a:cubicBezTo>
                <a:cubicBezTo>
                  <a:pt x="349" y="8"/>
                  <a:pt x="349" y="8"/>
                  <a:pt x="349" y="8"/>
                </a:cubicBezTo>
                <a:cubicBezTo>
                  <a:pt x="349" y="9"/>
                  <a:pt x="349" y="10"/>
                  <a:pt x="349" y="12"/>
                </a:cubicBezTo>
                <a:cubicBezTo>
                  <a:pt x="348" y="13"/>
                  <a:pt x="348" y="14"/>
                  <a:pt x="347" y="14"/>
                </a:cubicBezTo>
                <a:cubicBezTo>
                  <a:pt x="346" y="15"/>
                  <a:pt x="346" y="17"/>
                  <a:pt x="345" y="17"/>
                </a:cubicBezTo>
                <a:cubicBezTo>
                  <a:pt x="344" y="19"/>
                  <a:pt x="343" y="20"/>
                  <a:pt x="342" y="21"/>
                </a:cubicBezTo>
                <a:cubicBezTo>
                  <a:pt x="341" y="22"/>
                  <a:pt x="341" y="23"/>
                  <a:pt x="340" y="24"/>
                </a:cubicBezTo>
                <a:cubicBezTo>
                  <a:pt x="339" y="25"/>
                  <a:pt x="338" y="26"/>
                  <a:pt x="337" y="27"/>
                </a:cubicBezTo>
                <a:cubicBezTo>
                  <a:pt x="337" y="27"/>
                  <a:pt x="337" y="28"/>
                  <a:pt x="337" y="28"/>
                </a:cubicBezTo>
                <a:cubicBezTo>
                  <a:pt x="336" y="29"/>
                  <a:pt x="335" y="29"/>
                  <a:pt x="335" y="29"/>
                </a:cubicBezTo>
                <a:cubicBezTo>
                  <a:pt x="335" y="29"/>
                  <a:pt x="335" y="30"/>
                  <a:pt x="335" y="30"/>
                </a:cubicBezTo>
                <a:cubicBezTo>
                  <a:pt x="334" y="30"/>
                  <a:pt x="333" y="31"/>
                  <a:pt x="333" y="31"/>
                </a:cubicBezTo>
                <a:cubicBezTo>
                  <a:pt x="332" y="31"/>
                  <a:pt x="333" y="32"/>
                  <a:pt x="333" y="32"/>
                </a:cubicBezTo>
                <a:cubicBezTo>
                  <a:pt x="332" y="32"/>
                  <a:pt x="331" y="32"/>
                  <a:pt x="331" y="33"/>
                </a:cubicBezTo>
                <a:cubicBezTo>
                  <a:pt x="331" y="33"/>
                  <a:pt x="330" y="34"/>
                  <a:pt x="330" y="34"/>
                </a:cubicBezTo>
                <a:cubicBezTo>
                  <a:pt x="329" y="35"/>
                  <a:pt x="329" y="35"/>
                  <a:pt x="328" y="36"/>
                </a:cubicBezTo>
                <a:cubicBezTo>
                  <a:pt x="328" y="36"/>
                  <a:pt x="328" y="36"/>
                  <a:pt x="328" y="37"/>
                </a:cubicBezTo>
                <a:cubicBezTo>
                  <a:pt x="326" y="38"/>
                  <a:pt x="325" y="39"/>
                  <a:pt x="323" y="40"/>
                </a:cubicBezTo>
                <a:cubicBezTo>
                  <a:pt x="321" y="42"/>
                  <a:pt x="318" y="45"/>
                  <a:pt x="316" y="46"/>
                </a:cubicBezTo>
                <a:cubicBezTo>
                  <a:pt x="315" y="46"/>
                  <a:pt x="315" y="47"/>
                  <a:pt x="315" y="47"/>
                </a:cubicBezTo>
                <a:cubicBezTo>
                  <a:pt x="314" y="47"/>
                  <a:pt x="314" y="48"/>
                  <a:pt x="314" y="48"/>
                </a:cubicBezTo>
                <a:cubicBezTo>
                  <a:pt x="314" y="48"/>
                  <a:pt x="312" y="49"/>
                  <a:pt x="312" y="49"/>
                </a:cubicBezTo>
                <a:cubicBezTo>
                  <a:pt x="312" y="49"/>
                  <a:pt x="312" y="50"/>
                  <a:pt x="312" y="50"/>
                </a:cubicBezTo>
                <a:cubicBezTo>
                  <a:pt x="312" y="50"/>
                  <a:pt x="311" y="50"/>
                  <a:pt x="311" y="50"/>
                </a:cubicBezTo>
                <a:cubicBezTo>
                  <a:pt x="310" y="51"/>
                  <a:pt x="310" y="52"/>
                  <a:pt x="310" y="52"/>
                </a:cubicBezTo>
                <a:cubicBezTo>
                  <a:pt x="309" y="53"/>
                  <a:pt x="309" y="53"/>
                  <a:pt x="308" y="53"/>
                </a:cubicBezTo>
                <a:cubicBezTo>
                  <a:pt x="308" y="54"/>
                  <a:pt x="307" y="55"/>
                  <a:pt x="308" y="56"/>
                </a:cubicBezTo>
                <a:cubicBezTo>
                  <a:pt x="309" y="57"/>
                  <a:pt x="312" y="57"/>
                  <a:pt x="315" y="57"/>
                </a:cubicBezTo>
                <a:cubicBezTo>
                  <a:pt x="315" y="57"/>
                  <a:pt x="315" y="57"/>
                  <a:pt x="316" y="57"/>
                </a:cubicBezTo>
                <a:cubicBezTo>
                  <a:pt x="317" y="57"/>
                  <a:pt x="317" y="59"/>
                  <a:pt x="319" y="58"/>
                </a:cubicBezTo>
                <a:cubicBezTo>
                  <a:pt x="320" y="58"/>
                  <a:pt x="322" y="58"/>
                  <a:pt x="323" y="57"/>
                </a:cubicBezTo>
                <a:cubicBezTo>
                  <a:pt x="325" y="58"/>
                  <a:pt x="328" y="57"/>
                  <a:pt x="329" y="57"/>
                </a:cubicBezTo>
                <a:cubicBezTo>
                  <a:pt x="331" y="57"/>
                  <a:pt x="332" y="57"/>
                  <a:pt x="333" y="57"/>
                </a:cubicBezTo>
                <a:cubicBezTo>
                  <a:pt x="333" y="57"/>
                  <a:pt x="333" y="57"/>
                  <a:pt x="333" y="57"/>
                </a:cubicBezTo>
                <a:cubicBezTo>
                  <a:pt x="334" y="57"/>
                  <a:pt x="334" y="57"/>
                  <a:pt x="334" y="57"/>
                </a:cubicBezTo>
                <a:cubicBezTo>
                  <a:pt x="335" y="56"/>
                  <a:pt x="335" y="57"/>
                  <a:pt x="336" y="57"/>
                </a:cubicBezTo>
                <a:cubicBezTo>
                  <a:pt x="336" y="57"/>
                  <a:pt x="336" y="56"/>
                  <a:pt x="336" y="56"/>
                </a:cubicBezTo>
                <a:cubicBezTo>
                  <a:pt x="336" y="56"/>
                  <a:pt x="337" y="56"/>
                  <a:pt x="337" y="56"/>
                </a:cubicBezTo>
                <a:cubicBezTo>
                  <a:pt x="338" y="56"/>
                  <a:pt x="338" y="56"/>
                  <a:pt x="339" y="56"/>
                </a:cubicBezTo>
                <a:cubicBezTo>
                  <a:pt x="342" y="56"/>
                  <a:pt x="345" y="55"/>
                  <a:pt x="346" y="54"/>
                </a:cubicBezTo>
                <a:cubicBezTo>
                  <a:pt x="347" y="54"/>
                  <a:pt x="348" y="53"/>
                  <a:pt x="349" y="53"/>
                </a:cubicBezTo>
                <a:cubicBezTo>
                  <a:pt x="350" y="52"/>
                  <a:pt x="351" y="52"/>
                  <a:pt x="352" y="52"/>
                </a:cubicBezTo>
                <a:cubicBezTo>
                  <a:pt x="351" y="53"/>
                  <a:pt x="351" y="55"/>
                  <a:pt x="350" y="56"/>
                </a:cubicBezTo>
                <a:cubicBezTo>
                  <a:pt x="350" y="57"/>
                  <a:pt x="350" y="58"/>
                  <a:pt x="351" y="58"/>
                </a:cubicBezTo>
                <a:cubicBezTo>
                  <a:pt x="352" y="57"/>
                  <a:pt x="351" y="58"/>
                  <a:pt x="351" y="58"/>
                </a:cubicBezTo>
                <a:cubicBezTo>
                  <a:pt x="350" y="60"/>
                  <a:pt x="350" y="61"/>
                  <a:pt x="349" y="63"/>
                </a:cubicBezTo>
                <a:cubicBezTo>
                  <a:pt x="349" y="63"/>
                  <a:pt x="348" y="63"/>
                  <a:pt x="348" y="63"/>
                </a:cubicBezTo>
                <a:cubicBezTo>
                  <a:pt x="347" y="64"/>
                  <a:pt x="348" y="64"/>
                  <a:pt x="348" y="64"/>
                </a:cubicBezTo>
                <a:cubicBezTo>
                  <a:pt x="347" y="65"/>
                  <a:pt x="347" y="66"/>
                  <a:pt x="346" y="66"/>
                </a:cubicBezTo>
                <a:cubicBezTo>
                  <a:pt x="346" y="67"/>
                  <a:pt x="346" y="68"/>
                  <a:pt x="346" y="69"/>
                </a:cubicBezTo>
                <a:cubicBezTo>
                  <a:pt x="344" y="72"/>
                  <a:pt x="343" y="75"/>
                  <a:pt x="342" y="78"/>
                </a:cubicBezTo>
                <a:cubicBezTo>
                  <a:pt x="340" y="78"/>
                  <a:pt x="339" y="80"/>
                  <a:pt x="338" y="82"/>
                </a:cubicBezTo>
                <a:cubicBezTo>
                  <a:pt x="338" y="82"/>
                  <a:pt x="337" y="82"/>
                  <a:pt x="337" y="83"/>
                </a:cubicBezTo>
                <a:cubicBezTo>
                  <a:pt x="336" y="83"/>
                  <a:pt x="336" y="83"/>
                  <a:pt x="336" y="84"/>
                </a:cubicBezTo>
                <a:cubicBezTo>
                  <a:pt x="335" y="85"/>
                  <a:pt x="333" y="86"/>
                  <a:pt x="332" y="87"/>
                </a:cubicBezTo>
                <a:cubicBezTo>
                  <a:pt x="330" y="88"/>
                  <a:pt x="329" y="89"/>
                  <a:pt x="328" y="90"/>
                </a:cubicBezTo>
                <a:cubicBezTo>
                  <a:pt x="328" y="90"/>
                  <a:pt x="328" y="91"/>
                  <a:pt x="328" y="91"/>
                </a:cubicBezTo>
                <a:cubicBezTo>
                  <a:pt x="328" y="91"/>
                  <a:pt x="327" y="92"/>
                  <a:pt x="327" y="92"/>
                </a:cubicBezTo>
                <a:cubicBezTo>
                  <a:pt x="326" y="92"/>
                  <a:pt x="326" y="92"/>
                  <a:pt x="326" y="92"/>
                </a:cubicBezTo>
                <a:cubicBezTo>
                  <a:pt x="326" y="93"/>
                  <a:pt x="324" y="93"/>
                  <a:pt x="324" y="93"/>
                </a:cubicBezTo>
                <a:cubicBezTo>
                  <a:pt x="324" y="94"/>
                  <a:pt x="324" y="94"/>
                  <a:pt x="324" y="94"/>
                </a:cubicBezTo>
                <a:cubicBezTo>
                  <a:pt x="324" y="94"/>
                  <a:pt x="323" y="94"/>
                  <a:pt x="323" y="94"/>
                </a:cubicBezTo>
                <a:cubicBezTo>
                  <a:pt x="322" y="95"/>
                  <a:pt x="322" y="95"/>
                  <a:pt x="322" y="95"/>
                </a:cubicBezTo>
                <a:cubicBezTo>
                  <a:pt x="321" y="96"/>
                  <a:pt x="321" y="96"/>
                  <a:pt x="320" y="96"/>
                </a:cubicBezTo>
                <a:cubicBezTo>
                  <a:pt x="319" y="97"/>
                  <a:pt x="319" y="98"/>
                  <a:pt x="319" y="100"/>
                </a:cubicBezTo>
                <a:cubicBezTo>
                  <a:pt x="321" y="101"/>
                  <a:pt x="323" y="100"/>
                  <a:pt x="326" y="100"/>
                </a:cubicBezTo>
                <a:cubicBezTo>
                  <a:pt x="326" y="99"/>
                  <a:pt x="326" y="100"/>
                  <a:pt x="327" y="100"/>
                </a:cubicBezTo>
                <a:cubicBezTo>
                  <a:pt x="327" y="100"/>
                  <a:pt x="328" y="99"/>
                  <a:pt x="327" y="99"/>
                </a:cubicBezTo>
                <a:cubicBezTo>
                  <a:pt x="328" y="99"/>
                  <a:pt x="329" y="99"/>
                  <a:pt x="329" y="99"/>
                </a:cubicBezTo>
                <a:cubicBezTo>
                  <a:pt x="330" y="99"/>
                  <a:pt x="330" y="98"/>
                  <a:pt x="330" y="98"/>
                </a:cubicBezTo>
                <a:cubicBezTo>
                  <a:pt x="331" y="98"/>
                  <a:pt x="331" y="99"/>
                  <a:pt x="331" y="98"/>
                </a:cubicBezTo>
                <a:cubicBezTo>
                  <a:pt x="331" y="97"/>
                  <a:pt x="336" y="97"/>
                  <a:pt x="336" y="97"/>
                </a:cubicBezTo>
                <a:cubicBezTo>
                  <a:pt x="338" y="96"/>
                  <a:pt x="339" y="97"/>
                  <a:pt x="340" y="97"/>
                </a:cubicBezTo>
                <a:cubicBezTo>
                  <a:pt x="342" y="96"/>
                  <a:pt x="343" y="96"/>
                  <a:pt x="344" y="96"/>
                </a:cubicBezTo>
                <a:cubicBezTo>
                  <a:pt x="344" y="96"/>
                  <a:pt x="345" y="96"/>
                  <a:pt x="345" y="96"/>
                </a:cubicBezTo>
                <a:cubicBezTo>
                  <a:pt x="347" y="96"/>
                  <a:pt x="349" y="95"/>
                  <a:pt x="351" y="94"/>
                </a:cubicBezTo>
                <a:cubicBezTo>
                  <a:pt x="351" y="94"/>
                  <a:pt x="351" y="95"/>
                  <a:pt x="351" y="95"/>
                </a:cubicBezTo>
                <a:cubicBezTo>
                  <a:pt x="352" y="95"/>
                  <a:pt x="352" y="94"/>
                  <a:pt x="352" y="94"/>
                </a:cubicBezTo>
                <a:cubicBezTo>
                  <a:pt x="352" y="94"/>
                  <a:pt x="353" y="94"/>
                  <a:pt x="353" y="94"/>
                </a:cubicBezTo>
                <a:cubicBezTo>
                  <a:pt x="356" y="94"/>
                  <a:pt x="359" y="92"/>
                  <a:pt x="361" y="92"/>
                </a:cubicBezTo>
                <a:cubicBezTo>
                  <a:pt x="362" y="92"/>
                  <a:pt x="362" y="92"/>
                  <a:pt x="362" y="92"/>
                </a:cubicBezTo>
                <a:cubicBezTo>
                  <a:pt x="363" y="92"/>
                  <a:pt x="363" y="92"/>
                  <a:pt x="364" y="91"/>
                </a:cubicBezTo>
                <a:cubicBezTo>
                  <a:pt x="364" y="91"/>
                  <a:pt x="365" y="91"/>
                  <a:pt x="366" y="91"/>
                </a:cubicBezTo>
                <a:cubicBezTo>
                  <a:pt x="366" y="91"/>
                  <a:pt x="367" y="91"/>
                  <a:pt x="367" y="90"/>
                </a:cubicBezTo>
                <a:cubicBezTo>
                  <a:pt x="368" y="90"/>
                  <a:pt x="368" y="90"/>
                  <a:pt x="369" y="90"/>
                </a:cubicBezTo>
                <a:cubicBezTo>
                  <a:pt x="370" y="92"/>
                  <a:pt x="368" y="92"/>
                  <a:pt x="369" y="93"/>
                </a:cubicBezTo>
                <a:cubicBezTo>
                  <a:pt x="369" y="94"/>
                  <a:pt x="369" y="96"/>
                  <a:pt x="369" y="97"/>
                </a:cubicBezTo>
                <a:cubicBezTo>
                  <a:pt x="368" y="98"/>
                  <a:pt x="367" y="99"/>
                  <a:pt x="368" y="100"/>
                </a:cubicBezTo>
                <a:cubicBezTo>
                  <a:pt x="366" y="101"/>
                  <a:pt x="366" y="102"/>
                  <a:pt x="365" y="103"/>
                </a:cubicBezTo>
                <a:cubicBezTo>
                  <a:pt x="365" y="103"/>
                  <a:pt x="364" y="103"/>
                  <a:pt x="364" y="103"/>
                </a:cubicBezTo>
                <a:cubicBezTo>
                  <a:pt x="364" y="103"/>
                  <a:pt x="364" y="104"/>
                  <a:pt x="364" y="104"/>
                </a:cubicBezTo>
                <a:cubicBezTo>
                  <a:pt x="363" y="105"/>
                  <a:pt x="362" y="106"/>
                  <a:pt x="361" y="108"/>
                </a:cubicBezTo>
                <a:cubicBezTo>
                  <a:pt x="361" y="108"/>
                  <a:pt x="361" y="108"/>
                  <a:pt x="360" y="108"/>
                </a:cubicBezTo>
                <a:cubicBezTo>
                  <a:pt x="360" y="109"/>
                  <a:pt x="359" y="110"/>
                  <a:pt x="359" y="111"/>
                </a:cubicBezTo>
                <a:cubicBezTo>
                  <a:pt x="357" y="113"/>
                  <a:pt x="356" y="114"/>
                  <a:pt x="354" y="116"/>
                </a:cubicBezTo>
                <a:cubicBezTo>
                  <a:pt x="354" y="116"/>
                  <a:pt x="354" y="117"/>
                  <a:pt x="354" y="118"/>
                </a:cubicBezTo>
                <a:cubicBezTo>
                  <a:pt x="353" y="118"/>
                  <a:pt x="352" y="118"/>
                  <a:pt x="352" y="119"/>
                </a:cubicBezTo>
                <a:cubicBezTo>
                  <a:pt x="352" y="119"/>
                  <a:pt x="352" y="120"/>
                  <a:pt x="352" y="120"/>
                </a:cubicBezTo>
                <a:cubicBezTo>
                  <a:pt x="352" y="120"/>
                  <a:pt x="351" y="120"/>
                  <a:pt x="351" y="120"/>
                </a:cubicBezTo>
                <a:cubicBezTo>
                  <a:pt x="351" y="120"/>
                  <a:pt x="351" y="121"/>
                  <a:pt x="350" y="121"/>
                </a:cubicBezTo>
                <a:cubicBezTo>
                  <a:pt x="350" y="121"/>
                  <a:pt x="350" y="121"/>
                  <a:pt x="350" y="121"/>
                </a:cubicBezTo>
                <a:cubicBezTo>
                  <a:pt x="349" y="122"/>
                  <a:pt x="349" y="123"/>
                  <a:pt x="349" y="124"/>
                </a:cubicBezTo>
                <a:cubicBezTo>
                  <a:pt x="348" y="124"/>
                  <a:pt x="348" y="124"/>
                  <a:pt x="347" y="125"/>
                </a:cubicBezTo>
                <a:cubicBezTo>
                  <a:pt x="347" y="125"/>
                  <a:pt x="347" y="126"/>
                  <a:pt x="347" y="126"/>
                </a:cubicBezTo>
                <a:cubicBezTo>
                  <a:pt x="347" y="127"/>
                  <a:pt x="346" y="127"/>
                  <a:pt x="346" y="127"/>
                </a:cubicBezTo>
                <a:cubicBezTo>
                  <a:pt x="345" y="127"/>
                  <a:pt x="345" y="128"/>
                  <a:pt x="344" y="129"/>
                </a:cubicBezTo>
                <a:cubicBezTo>
                  <a:pt x="344" y="129"/>
                  <a:pt x="344" y="129"/>
                  <a:pt x="343" y="129"/>
                </a:cubicBezTo>
                <a:cubicBezTo>
                  <a:pt x="343" y="130"/>
                  <a:pt x="343" y="131"/>
                  <a:pt x="343" y="131"/>
                </a:cubicBezTo>
                <a:cubicBezTo>
                  <a:pt x="342" y="131"/>
                  <a:pt x="342" y="131"/>
                  <a:pt x="342" y="131"/>
                </a:cubicBezTo>
                <a:cubicBezTo>
                  <a:pt x="341" y="132"/>
                  <a:pt x="342" y="132"/>
                  <a:pt x="341" y="132"/>
                </a:cubicBezTo>
                <a:cubicBezTo>
                  <a:pt x="340" y="133"/>
                  <a:pt x="339" y="134"/>
                  <a:pt x="339" y="135"/>
                </a:cubicBezTo>
                <a:cubicBezTo>
                  <a:pt x="339" y="135"/>
                  <a:pt x="338" y="135"/>
                  <a:pt x="338" y="135"/>
                </a:cubicBezTo>
                <a:cubicBezTo>
                  <a:pt x="337" y="136"/>
                  <a:pt x="337" y="137"/>
                  <a:pt x="337" y="138"/>
                </a:cubicBezTo>
                <a:cubicBezTo>
                  <a:pt x="337" y="139"/>
                  <a:pt x="335" y="140"/>
                  <a:pt x="336" y="142"/>
                </a:cubicBezTo>
                <a:cubicBezTo>
                  <a:pt x="338" y="144"/>
                  <a:pt x="341" y="143"/>
                  <a:pt x="343" y="143"/>
                </a:cubicBezTo>
                <a:cubicBezTo>
                  <a:pt x="344" y="143"/>
                  <a:pt x="345" y="142"/>
                  <a:pt x="346" y="143"/>
                </a:cubicBezTo>
                <a:cubicBezTo>
                  <a:pt x="348" y="143"/>
                  <a:pt x="346" y="141"/>
                  <a:pt x="348" y="141"/>
                </a:cubicBezTo>
                <a:cubicBezTo>
                  <a:pt x="349" y="142"/>
                  <a:pt x="351" y="141"/>
                  <a:pt x="352" y="141"/>
                </a:cubicBezTo>
                <a:cubicBezTo>
                  <a:pt x="354" y="141"/>
                  <a:pt x="354" y="142"/>
                  <a:pt x="354" y="141"/>
                </a:cubicBezTo>
                <a:cubicBezTo>
                  <a:pt x="354" y="141"/>
                  <a:pt x="356" y="141"/>
                  <a:pt x="356" y="141"/>
                </a:cubicBezTo>
                <a:cubicBezTo>
                  <a:pt x="359" y="140"/>
                  <a:pt x="362" y="138"/>
                  <a:pt x="365" y="137"/>
                </a:cubicBezTo>
                <a:cubicBezTo>
                  <a:pt x="369" y="136"/>
                  <a:pt x="374" y="134"/>
                  <a:pt x="378" y="133"/>
                </a:cubicBezTo>
                <a:cubicBezTo>
                  <a:pt x="379" y="133"/>
                  <a:pt x="380" y="132"/>
                  <a:pt x="381" y="133"/>
                </a:cubicBezTo>
                <a:cubicBezTo>
                  <a:pt x="381" y="137"/>
                  <a:pt x="379" y="141"/>
                  <a:pt x="380" y="144"/>
                </a:cubicBezTo>
                <a:cubicBezTo>
                  <a:pt x="378" y="145"/>
                  <a:pt x="378" y="147"/>
                  <a:pt x="377" y="148"/>
                </a:cubicBezTo>
                <a:cubicBezTo>
                  <a:pt x="377" y="149"/>
                  <a:pt x="376" y="149"/>
                  <a:pt x="376" y="150"/>
                </a:cubicBezTo>
                <a:cubicBezTo>
                  <a:pt x="375" y="150"/>
                  <a:pt x="376" y="152"/>
                  <a:pt x="375" y="152"/>
                </a:cubicBezTo>
                <a:cubicBezTo>
                  <a:pt x="375" y="153"/>
                  <a:pt x="374" y="153"/>
                  <a:pt x="374" y="154"/>
                </a:cubicBezTo>
                <a:cubicBezTo>
                  <a:pt x="375" y="155"/>
                  <a:pt x="371" y="158"/>
                  <a:pt x="370" y="158"/>
                </a:cubicBezTo>
                <a:cubicBezTo>
                  <a:pt x="370" y="159"/>
                  <a:pt x="370" y="159"/>
                  <a:pt x="370" y="159"/>
                </a:cubicBezTo>
                <a:cubicBezTo>
                  <a:pt x="369" y="160"/>
                  <a:pt x="368" y="160"/>
                  <a:pt x="368" y="161"/>
                </a:cubicBezTo>
                <a:cubicBezTo>
                  <a:pt x="368" y="161"/>
                  <a:pt x="366" y="161"/>
                  <a:pt x="366" y="161"/>
                </a:cubicBezTo>
                <a:cubicBezTo>
                  <a:pt x="366" y="161"/>
                  <a:pt x="366" y="162"/>
                  <a:pt x="366" y="162"/>
                </a:cubicBezTo>
                <a:cubicBezTo>
                  <a:pt x="364" y="162"/>
                  <a:pt x="363" y="163"/>
                  <a:pt x="361" y="164"/>
                </a:cubicBezTo>
                <a:cubicBezTo>
                  <a:pt x="360" y="165"/>
                  <a:pt x="359" y="166"/>
                  <a:pt x="358" y="166"/>
                </a:cubicBezTo>
                <a:cubicBezTo>
                  <a:pt x="355" y="167"/>
                  <a:pt x="353" y="168"/>
                  <a:pt x="351" y="170"/>
                </a:cubicBezTo>
                <a:cubicBezTo>
                  <a:pt x="352" y="170"/>
                  <a:pt x="352" y="171"/>
                  <a:pt x="352" y="171"/>
                </a:cubicBezTo>
                <a:cubicBezTo>
                  <a:pt x="353" y="174"/>
                  <a:pt x="355" y="173"/>
                  <a:pt x="357" y="173"/>
                </a:cubicBezTo>
                <a:cubicBezTo>
                  <a:pt x="358" y="173"/>
                  <a:pt x="359" y="173"/>
                  <a:pt x="359" y="173"/>
                </a:cubicBezTo>
                <a:cubicBezTo>
                  <a:pt x="361" y="173"/>
                  <a:pt x="362" y="173"/>
                  <a:pt x="363" y="174"/>
                </a:cubicBezTo>
                <a:cubicBezTo>
                  <a:pt x="366" y="172"/>
                  <a:pt x="367" y="174"/>
                  <a:pt x="370" y="174"/>
                </a:cubicBezTo>
                <a:cubicBezTo>
                  <a:pt x="371" y="174"/>
                  <a:pt x="372" y="174"/>
                  <a:pt x="372" y="175"/>
                </a:cubicBezTo>
                <a:cubicBezTo>
                  <a:pt x="374" y="175"/>
                  <a:pt x="376" y="175"/>
                  <a:pt x="377" y="176"/>
                </a:cubicBezTo>
                <a:cubicBezTo>
                  <a:pt x="378" y="176"/>
                  <a:pt x="379" y="175"/>
                  <a:pt x="380" y="176"/>
                </a:cubicBezTo>
                <a:cubicBezTo>
                  <a:pt x="382" y="176"/>
                  <a:pt x="379" y="175"/>
                  <a:pt x="380" y="175"/>
                </a:cubicBezTo>
                <a:cubicBezTo>
                  <a:pt x="381" y="175"/>
                  <a:pt x="382" y="177"/>
                  <a:pt x="383" y="177"/>
                </a:cubicBezTo>
                <a:cubicBezTo>
                  <a:pt x="382" y="175"/>
                  <a:pt x="384" y="176"/>
                  <a:pt x="385" y="176"/>
                </a:cubicBezTo>
                <a:cubicBezTo>
                  <a:pt x="386" y="175"/>
                  <a:pt x="387" y="176"/>
                  <a:pt x="388" y="175"/>
                </a:cubicBezTo>
                <a:cubicBezTo>
                  <a:pt x="390" y="175"/>
                  <a:pt x="392" y="174"/>
                  <a:pt x="394" y="175"/>
                </a:cubicBezTo>
                <a:cubicBezTo>
                  <a:pt x="393" y="177"/>
                  <a:pt x="392" y="178"/>
                  <a:pt x="390" y="180"/>
                </a:cubicBezTo>
                <a:cubicBezTo>
                  <a:pt x="390" y="180"/>
                  <a:pt x="390" y="181"/>
                  <a:pt x="390" y="181"/>
                </a:cubicBezTo>
                <a:cubicBezTo>
                  <a:pt x="390" y="181"/>
                  <a:pt x="390" y="182"/>
                  <a:pt x="390" y="182"/>
                </a:cubicBezTo>
                <a:cubicBezTo>
                  <a:pt x="389" y="183"/>
                  <a:pt x="389" y="185"/>
                  <a:pt x="388" y="185"/>
                </a:cubicBezTo>
                <a:cubicBezTo>
                  <a:pt x="388" y="186"/>
                  <a:pt x="387" y="185"/>
                  <a:pt x="387" y="186"/>
                </a:cubicBezTo>
                <a:cubicBezTo>
                  <a:pt x="387" y="186"/>
                  <a:pt x="386" y="187"/>
                  <a:pt x="386" y="187"/>
                </a:cubicBezTo>
                <a:cubicBezTo>
                  <a:pt x="385" y="188"/>
                  <a:pt x="384" y="189"/>
                  <a:pt x="382" y="190"/>
                </a:cubicBezTo>
                <a:cubicBezTo>
                  <a:pt x="381" y="191"/>
                  <a:pt x="381" y="192"/>
                  <a:pt x="381" y="192"/>
                </a:cubicBezTo>
                <a:cubicBezTo>
                  <a:pt x="379" y="192"/>
                  <a:pt x="379" y="193"/>
                  <a:pt x="379" y="193"/>
                </a:cubicBezTo>
                <a:cubicBezTo>
                  <a:pt x="378" y="194"/>
                  <a:pt x="378" y="195"/>
                  <a:pt x="377" y="195"/>
                </a:cubicBezTo>
                <a:cubicBezTo>
                  <a:pt x="377" y="196"/>
                  <a:pt x="376" y="197"/>
                  <a:pt x="376" y="197"/>
                </a:cubicBezTo>
                <a:cubicBezTo>
                  <a:pt x="375" y="197"/>
                  <a:pt x="376" y="197"/>
                  <a:pt x="375" y="197"/>
                </a:cubicBezTo>
                <a:cubicBezTo>
                  <a:pt x="373" y="199"/>
                  <a:pt x="371" y="200"/>
                  <a:pt x="370" y="202"/>
                </a:cubicBezTo>
                <a:cubicBezTo>
                  <a:pt x="370" y="203"/>
                  <a:pt x="370" y="204"/>
                  <a:pt x="370" y="204"/>
                </a:cubicBezTo>
                <a:cubicBezTo>
                  <a:pt x="370" y="204"/>
                  <a:pt x="371" y="206"/>
                  <a:pt x="371" y="206"/>
                </a:cubicBezTo>
                <a:cubicBezTo>
                  <a:pt x="371" y="207"/>
                  <a:pt x="371" y="209"/>
                  <a:pt x="371" y="210"/>
                </a:cubicBezTo>
                <a:cubicBezTo>
                  <a:pt x="371" y="210"/>
                  <a:pt x="372" y="211"/>
                  <a:pt x="372" y="211"/>
                </a:cubicBezTo>
                <a:cubicBezTo>
                  <a:pt x="372" y="212"/>
                  <a:pt x="372" y="212"/>
                  <a:pt x="372" y="212"/>
                </a:cubicBezTo>
                <a:cubicBezTo>
                  <a:pt x="372" y="213"/>
                  <a:pt x="372" y="214"/>
                  <a:pt x="372" y="215"/>
                </a:cubicBezTo>
                <a:cubicBezTo>
                  <a:pt x="372" y="216"/>
                  <a:pt x="372" y="217"/>
                  <a:pt x="372" y="217"/>
                </a:cubicBezTo>
                <a:cubicBezTo>
                  <a:pt x="372" y="218"/>
                  <a:pt x="372" y="218"/>
                  <a:pt x="372" y="219"/>
                </a:cubicBezTo>
                <a:cubicBezTo>
                  <a:pt x="372" y="220"/>
                  <a:pt x="373" y="220"/>
                  <a:pt x="373" y="221"/>
                </a:cubicBezTo>
                <a:cubicBezTo>
                  <a:pt x="373" y="222"/>
                  <a:pt x="373" y="223"/>
                  <a:pt x="373" y="223"/>
                </a:cubicBezTo>
                <a:cubicBezTo>
                  <a:pt x="373" y="223"/>
                  <a:pt x="374" y="223"/>
                  <a:pt x="374" y="223"/>
                </a:cubicBezTo>
                <a:cubicBezTo>
                  <a:pt x="374" y="224"/>
                  <a:pt x="374" y="224"/>
                  <a:pt x="374" y="225"/>
                </a:cubicBezTo>
                <a:cubicBezTo>
                  <a:pt x="376" y="230"/>
                  <a:pt x="378" y="237"/>
                  <a:pt x="379" y="241"/>
                </a:cubicBezTo>
                <a:cubicBezTo>
                  <a:pt x="380" y="242"/>
                  <a:pt x="380" y="244"/>
                  <a:pt x="380" y="244"/>
                </a:cubicBezTo>
                <a:cubicBezTo>
                  <a:pt x="381" y="244"/>
                  <a:pt x="381" y="247"/>
                  <a:pt x="381" y="247"/>
                </a:cubicBezTo>
                <a:cubicBezTo>
                  <a:pt x="382" y="249"/>
                  <a:pt x="383" y="251"/>
                  <a:pt x="383" y="252"/>
                </a:cubicBezTo>
                <a:cubicBezTo>
                  <a:pt x="383" y="253"/>
                  <a:pt x="383" y="253"/>
                  <a:pt x="384" y="254"/>
                </a:cubicBezTo>
                <a:cubicBezTo>
                  <a:pt x="384" y="256"/>
                  <a:pt x="386" y="257"/>
                  <a:pt x="387" y="259"/>
                </a:cubicBezTo>
                <a:cubicBezTo>
                  <a:pt x="388" y="260"/>
                  <a:pt x="387" y="261"/>
                  <a:pt x="388" y="262"/>
                </a:cubicBezTo>
                <a:cubicBezTo>
                  <a:pt x="388" y="262"/>
                  <a:pt x="389" y="263"/>
                  <a:pt x="389" y="264"/>
                </a:cubicBezTo>
                <a:cubicBezTo>
                  <a:pt x="389" y="264"/>
                  <a:pt x="389" y="264"/>
                  <a:pt x="389" y="264"/>
                </a:cubicBezTo>
                <a:cubicBezTo>
                  <a:pt x="391" y="267"/>
                  <a:pt x="392" y="270"/>
                  <a:pt x="393" y="274"/>
                </a:cubicBezTo>
                <a:cubicBezTo>
                  <a:pt x="394" y="276"/>
                  <a:pt x="395" y="278"/>
                  <a:pt x="396" y="280"/>
                </a:cubicBezTo>
                <a:cubicBezTo>
                  <a:pt x="396" y="281"/>
                  <a:pt x="396" y="281"/>
                  <a:pt x="396" y="281"/>
                </a:cubicBezTo>
                <a:cubicBezTo>
                  <a:pt x="397" y="282"/>
                  <a:pt x="396" y="282"/>
                  <a:pt x="397" y="283"/>
                </a:cubicBezTo>
                <a:cubicBezTo>
                  <a:pt x="397" y="283"/>
                  <a:pt x="397" y="284"/>
                  <a:pt x="397" y="284"/>
                </a:cubicBezTo>
                <a:cubicBezTo>
                  <a:pt x="397" y="285"/>
                  <a:pt x="398" y="285"/>
                  <a:pt x="398" y="285"/>
                </a:cubicBezTo>
                <a:cubicBezTo>
                  <a:pt x="398" y="285"/>
                  <a:pt x="398" y="286"/>
                  <a:pt x="398" y="287"/>
                </a:cubicBezTo>
                <a:cubicBezTo>
                  <a:pt x="398" y="287"/>
                  <a:pt x="399" y="287"/>
                  <a:pt x="399" y="287"/>
                </a:cubicBezTo>
                <a:cubicBezTo>
                  <a:pt x="399" y="287"/>
                  <a:pt x="399" y="288"/>
                  <a:pt x="399" y="288"/>
                </a:cubicBezTo>
                <a:cubicBezTo>
                  <a:pt x="399" y="290"/>
                  <a:pt x="400" y="291"/>
                  <a:pt x="400" y="292"/>
                </a:cubicBezTo>
                <a:cubicBezTo>
                  <a:pt x="400" y="293"/>
                  <a:pt x="400" y="293"/>
                  <a:pt x="400" y="293"/>
                </a:cubicBezTo>
                <a:cubicBezTo>
                  <a:pt x="400" y="295"/>
                  <a:pt x="402" y="297"/>
                  <a:pt x="401" y="298"/>
                </a:cubicBezTo>
                <a:cubicBezTo>
                  <a:pt x="401" y="298"/>
                  <a:pt x="402" y="299"/>
                  <a:pt x="402" y="299"/>
                </a:cubicBezTo>
                <a:cubicBezTo>
                  <a:pt x="402" y="300"/>
                  <a:pt x="401" y="300"/>
                  <a:pt x="401" y="300"/>
                </a:cubicBezTo>
                <a:cubicBezTo>
                  <a:pt x="402" y="301"/>
                  <a:pt x="402" y="302"/>
                  <a:pt x="403" y="302"/>
                </a:cubicBezTo>
                <a:cubicBezTo>
                  <a:pt x="403" y="303"/>
                  <a:pt x="402" y="303"/>
                  <a:pt x="402" y="304"/>
                </a:cubicBezTo>
                <a:cubicBezTo>
                  <a:pt x="402" y="305"/>
                  <a:pt x="404" y="310"/>
                  <a:pt x="404" y="310"/>
                </a:cubicBezTo>
                <a:cubicBezTo>
                  <a:pt x="404" y="310"/>
                  <a:pt x="405" y="310"/>
                  <a:pt x="405" y="310"/>
                </a:cubicBezTo>
                <a:cubicBezTo>
                  <a:pt x="406" y="311"/>
                  <a:pt x="406" y="312"/>
                  <a:pt x="406" y="312"/>
                </a:cubicBezTo>
                <a:cubicBezTo>
                  <a:pt x="406" y="312"/>
                  <a:pt x="407" y="312"/>
                  <a:pt x="407" y="312"/>
                </a:cubicBezTo>
                <a:cubicBezTo>
                  <a:pt x="408" y="313"/>
                  <a:pt x="409" y="314"/>
                  <a:pt x="408" y="315"/>
                </a:cubicBezTo>
                <a:cubicBezTo>
                  <a:pt x="407" y="316"/>
                  <a:pt x="407" y="315"/>
                  <a:pt x="406" y="315"/>
                </a:cubicBezTo>
                <a:cubicBezTo>
                  <a:pt x="406" y="315"/>
                  <a:pt x="406" y="316"/>
                  <a:pt x="405" y="316"/>
                </a:cubicBezTo>
                <a:cubicBezTo>
                  <a:pt x="405" y="316"/>
                  <a:pt x="405" y="315"/>
                  <a:pt x="405" y="315"/>
                </a:cubicBezTo>
                <a:cubicBezTo>
                  <a:pt x="404" y="315"/>
                  <a:pt x="404" y="316"/>
                  <a:pt x="404" y="316"/>
                </a:cubicBezTo>
                <a:cubicBezTo>
                  <a:pt x="404" y="316"/>
                  <a:pt x="403" y="315"/>
                  <a:pt x="403" y="315"/>
                </a:cubicBezTo>
                <a:cubicBezTo>
                  <a:pt x="402" y="316"/>
                  <a:pt x="402" y="315"/>
                  <a:pt x="401" y="316"/>
                </a:cubicBezTo>
                <a:cubicBezTo>
                  <a:pt x="396" y="316"/>
                  <a:pt x="392" y="318"/>
                  <a:pt x="387" y="319"/>
                </a:cubicBezTo>
                <a:cubicBezTo>
                  <a:pt x="388" y="319"/>
                  <a:pt x="387" y="319"/>
                  <a:pt x="386" y="319"/>
                </a:cubicBezTo>
                <a:cubicBezTo>
                  <a:pt x="386" y="320"/>
                  <a:pt x="386" y="320"/>
                  <a:pt x="385" y="321"/>
                </a:cubicBezTo>
                <a:cubicBezTo>
                  <a:pt x="385" y="321"/>
                  <a:pt x="384" y="322"/>
                  <a:pt x="384" y="322"/>
                </a:cubicBezTo>
                <a:cubicBezTo>
                  <a:pt x="384" y="322"/>
                  <a:pt x="383" y="322"/>
                  <a:pt x="383" y="322"/>
                </a:cubicBezTo>
                <a:cubicBezTo>
                  <a:pt x="383" y="323"/>
                  <a:pt x="382" y="323"/>
                  <a:pt x="382" y="324"/>
                </a:cubicBezTo>
                <a:cubicBezTo>
                  <a:pt x="382" y="324"/>
                  <a:pt x="382" y="324"/>
                  <a:pt x="381" y="324"/>
                </a:cubicBezTo>
                <a:cubicBezTo>
                  <a:pt x="381" y="324"/>
                  <a:pt x="381" y="324"/>
                  <a:pt x="381" y="324"/>
                </a:cubicBezTo>
                <a:cubicBezTo>
                  <a:pt x="380" y="325"/>
                  <a:pt x="380" y="326"/>
                  <a:pt x="379" y="326"/>
                </a:cubicBezTo>
                <a:cubicBezTo>
                  <a:pt x="378" y="326"/>
                  <a:pt x="378" y="327"/>
                  <a:pt x="377" y="328"/>
                </a:cubicBezTo>
                <a:cubicBezTo>
                  <a:pt x="377" y="329"/>
                  <a:pt x="377" y="329"/>
                  <a:pt x="376" y="330"/>
                </a:cubicBezTo>
                <a:cubicBezTo>
                  <a:pt x="375" y="331"/>
                  <a:pt x="374" y="332"/>
                  <a:pt x="374" y="333"/>
                </a:cubicBezTo>
                <a:cubicBezTo>
                  <a:pt x="373" y="334"/>
                  <a:pt x="372" y="335"/>
                  <a:pt x="372" y="335"/>
                </a:cubicBezTo>
                <a:cubicBezTo>
                  <a:pt x="371" y="335"/>
                  <a:pt x="371" y="337"/>
                  <a:pt x="370" y="337"/>
                </a:cubicBezTo>
                <a:cubicBezTo>
                  <a:pt x="369" y="337"/>
                  <a:pt x="369" y="340"/>
                  <a:pt x="369" y="341"/>
                </a:cubicBezTo>
                <a:cubicBezTo>
                  <a:pt x="370" y="341"/>
                  <a:pt x="371" y="342"/>
                  <a:pt x="372" y="342"/>
                </a:cubicBezTo>
                <a:cubicBezTo>
                  <a:pt x="372" y="342"/>
                  <a:pt x="373" y="342"/>
                  <a:pt x="373" y="342"/>
                </a:cubicBezTo>
                <a:cubicBezTo>
                  <a:pt x="374" y="340"/>
                  <a:pt x="372" y="338"/>
                  <a:pt x="375" y="338"/>
                </a:cubicBezTo>
                <a:cubicBezTo>
                  <a:pt x="376" y="341"/>
                  <a:pt x="378" y="344"/>
                  <a:pt x="380" y="347"/>
                </a:cubicBezTo>
                <a:cubicBezTo>
                  <a:pt x="380" y="349"/>
                  <a:pt x="380" y="349"/>
                  <a:pt x="381" y="349"/>
                </a:cubicBezTo>
                <a:cubicBezTo>
                  <a:pt x="381" y="350"/>
                  <a:pt x="381" y="350"/>
                  <a:pt x="381" y="350"/>
                </a:cubicBezTo>
                <a:cubicBezTo>
                  <a:pt x="381" y="351"/>
                  <a:pt x="381" y="351"/>
                  <a:pt x="382" y="351"/>
                </a:cubicBezTo>
                <a:cubicBezTo>
                  <a:pt x="383" y="353"/>
                  <a:pt x="384" y="354"/>
                  <a:pt x="384" y="356"/>
                </a:cubicBezTo>
                <a:cubicBezTo>
                  <a:pt x="385" y="356"/>
                  <a:pt x="385" y="357"/>
                  <a:pt x="385" y="358"/>
                </a:cubicBezTo>
                <a:cubicBezTo>
                  <a:pt x="386" y="360"/>
                  <a:pt x="387" y="361"/>
                  <a:pt x="388" y="363"/>
                </a:cubicBezTo>
                <a:cubicBezTo>
                  <a:pt x="388" y="363"/>
                  <a:pt x="388" y="363"/>
                  <a:pt x="388" y="364"/>
                </a:cubicBezTo>
                <a:cubicBezTo>
                  <a:pt x="388" y="364"/>
                  <a:pt x="389" y="365"/>
                  <a:pt x="389" y="365"/>
                </a:cubicBezTo>
                <a:cubicBezTo>
                  <a:pt x="389" y="366"/>
                  <a:pt x="389" y="367"/>
                  <a:pt x="389" y="367"/>
                </a:cubicBezTo>
                <a:cubicBezTo>
                  <a:pt x="390" y="368"/>
                  <a:pt x="390" y="368"/>
                  <a:pt x="390" y="368"/>
                </a:cubicBezTo>
                <a:cubicBezTo>
                  <a:pt x="391" y="370"/>
                  <a:pt x="391" y="372"/>
                  <a:pt x="392" y="373"/>
                </a:cubicBezTo>
                <a:cubicBezTo>
                  <a:pt x="392" y="374"/>
                  <a:pt x="392" y="374"/>
                  <a:pt x="393" y="375"/>
                </a:cubicBezTo>
                <a:cubicBezTo>
                  <a:pt x="393" y="375"/>
                  <a:pt x="393" y="376"/>
                  <a:pt x="393" y="376"/>
                </a:cubicBezTo>
                <a:cubicBezTo>
                  <a:pt x="393" y="376"/>
                  <a:pt x="393" y="376"/>
                  <a:pt x="393" y="377"/>
                </a:cubicBezTo>
                <a:cubicBezTo>
                  <a:pt x="394" y="377"/>
                  <a:pt x="393" y="378"/>
                  <a:pt x="394" y="379"/>
                </a:cubicBezTo>
                <a:cubicBezTo>
                  <a:pt x="394" y="381"/>
                  <a:pt x="394" y="382"/>
                  <a:pt x="394" y="384"/>
                </a:cubicBezTo>
                <a:cubicBezTo>
                  <a:pt x="394" y="386"/>
                  <a:pt x="394" y="388"/>
                  <a:pt x="394" y="390"/>
                </a:cubicBezTo>
                <a:cubicBezTo>
                  <a:pt x="394" y="390"/>
                  <a:pt x="394" y="390"/>
                  <a:pt x="394" y="390"/>
                </a:cubicBezTo>
                <a:cubicBezTo>
                  <a:pt x="393" y="393"/>
                  <a:pt x="394" y="394"/>
                  <a:pt x="394" y="395"/>
                </a:cubicBezTo>
                <a:cubicBezTo>
                  <a:pt x="395" y="397"/>
                  <a:pt x="396" y="398"/>
                  <a:pt x="397" y="400"/>
                </a:cubicBezTo>
                <a:cubicBezTo>
                  <a:pt x="398" y="400"/>
                  <a:pt x="399" y="400"/>
                  <a:pt x="400" y="399"/>
                </a:cubicBezTo>
                <a:cubicBezTo>
                  <a:pt x="401" y="399"/>
                  <a:pt x="401" y="397"/>
                  <a:pt x="402" y="398"/>
                </a:cubicBezTo>
                <a:cubicBezTo>
                  <a:pt x="406" y="398"/>
                  <a:pt x="411" y="396"/>
                  <a:pt x="413" y="395"/>
                </a:cubicBezTo>
                <a:cubicBezTo>
                  <a:pt x="418" y="394"/>
                  <a:pt x="425" y="393"/>
                  <a:pt x="427" y="391"/>
                </a:cubicBezTo>
                <a:cubicBezTo>
                  <a:pt x="429" y="390"/>
                  <a:pt x="433" y="390"/>
                  <a:pt x="435" y="390"/>
                </a:cubicBezTo>
                <a:cubicBezTo>
                  <a:pt x="438" y="389"/>
                  <a:pt x="442" y="387"/>
                  <a:pt x="444" y="386"/>
                </a:cubicBezTo>
                <a:cubicBezTo>
                  <a:pt x="444" y="386"/>
                  <a:pt x="445" y="387"/>
                  <a:pt x="445" y="387"/>
                </a:cubicBezTo>
                <a:cubicBezTo>
                  <a:pt x="445" y="386"/>
                  <a:pt x="444" y="386"/>
                  <a:pt x="445" y="386"/>
                </a:cubicBezTo>
                <a:cubicBezTo>
                  <a:pt x="446" y="387"/>
                  <a:pt x="447" y="386"/>
                  <a:pt x="448" y="385"/>
                </a:cubicBezTo>
                <a:cubicBezTo>
                  <a:pt x="449" y="385"/>
                  <a:pt x="449" y="386"/>
                  <a:pt x="449" y="385"/>
                </a:cubicBezTo>
                <a:cubicBezTo>
                  <a:pt x="449" y="385"/>
                  <a:pt x="450" y="385"/>
                  <a:pt x="450" y="385"/>
                </a:cubicBezTo>
                <a:cubicBezTo>
                  <a:pt x="451" y="384"/>
                  <a:pt x="452" y="384"/>
                  <a:pt x="453" y="383"/>
                </a:cubicBezTo>
                <a:cubicBezTo>
                  <a:pt x="453" y="383"/>
                  <a:pt x="453" y="383"/>
                  <a:pt x="453" y="383"/>
                </a:cubicBezTo>
                <a:cubicBezTo>
                  <a:pt x="455" y="382"/>
                  <a:pt x="456" y="381"/>
                  <a:pt x="458" y="381"/>
                </a:cubicBezTo>
                <a:cubicBezTo>
                  <a:pt x="459" y="380"/>
                  <a:pt x="461" y="379"/>
                  <a:pt x="462" y="378"/>
                </a:cubicBezTo>
                <a:cubicBezTo>
                  <a:pt x="464" y="378"/>
                  <a:pt x="465" y="378"/>
                  <a:pt x="465" y="377"/>
                </a:cubicBezTo>
                <a:cubicBezTo>
                  <a:pt x="465" y="377"/>
                  <a:pt x="466" y="377"/>
                  <a:pt x="466" y="377"/>
                </a:cubicBezTo>
                <a:cubicBezTo>
                  <a:pt x="466" y="377"/>
                  <a:pt x="466" y="377"/>
                  <a:pt x="466" y="377"/>
                </a:cubicBezTo>
                <a:cubicBezTo>
                  <a:pt x="466" y="376"/>
                  <a:pt x="467" y="376"/>
                  <a:pt x="467" y="376"/>
                </a:cubicBezTo>
                <a:cubicBezTo>
                  <a:pt x="468" y="375"/>
                  <a:pt x="468" y="370"/>
                  <a:pt x="467" y="366"/>
                </a:cubicBezTo>
                <a:close/>
                <a:moveTo>
                  <a:pt x="462" y="354"/>
                </a:moveTo>
                <a:cubicBezTo>
                  <a:pt x="463" y="354"/>
                  <a:pt x="463" y="355"/>
                  <a:pt x="463" y="357"/>
                </a:cubicBezTo>
                <a:cubicBezTo>
                  <a:pt x="462" y="356"/>
                  <a:pt x="461" y="355"/>
                  <a:pt x="462" y="354"/>
                </a:cubicBezTo>
                <a:close/>
                <a:moveTo>
                  <a:pt x="464" y="373"/>
                </a:moveTo>
                <a:cubicBezTo>
                  <a:pt x="463" y="373"/>
                  <a:pt x="463" y="374"/>
                  <a:pt x="462" y="374"/>
                </a:cubicBezTo>
                <a:cubicBezTo>
                  <a:pt x="461" y="375"/>
                  <a:pt x="458" y="376"/>
                  <a:pt x="456" y="377"/>
                </a:cubicBezTo>
                <a:cubicBezTo>
                  <a:pt x="456" y="377"/>
                  <a:pt x="456" y="378"/>
                  <a:pt x="456" y="378"/>
                </a:cubicBezTo>
                <a:cubicBezTo>
                  <a:pt x="454" y="379"/>
                  <a:pt x="451" y="378"/>
                  <a:pt x="451" y="381"/>
                </a:cubicBezTo>
                <a:cubicBezTo>
                  <a:pt x="450" y="381"/>
                  <a:pt x="448" y="381"/>
                  <a:pt x="447" y="382"/>
                </a:cubicBezTo>
                <a:cubicBezTo>
                  <a:pt x="446" y="382"/>
                  <a:pt x="446" y="383"/>
                  <a:pt x="445" y="383"/>
                </a:cubicBezTo>
                <a:cubicBezTo>
                  <a:pt x="444" y="384"/>
                  <a:pt x="442" y="383"/>
                  <a:pt x="441" y="384"/>
                </a:cubicBezTo>
                <a:cubicBezTo>
                  <a:pt x="440" y="384"/>
                  <a:pt x="438" y="385"/>
                  <a:pt x="436" y="385"/>
                </a:cubicBezTo>
                <a:cubicBezTo>
                  <a:pt x="436" y="385"/>
                  <a:pt x="436" y="386"/>
                  <a:pt x="436" y="386"/>
                </a:cubicBezTo>
                <a:cubicBezTo>
                  <a:pt x="435" y="387"/>
                  <a:pt x="433" y="385"/>
                  <a:pt x="433" y="386"/>
                </a:cubicBezTo>
                <a:cubicBezTo>
                  <a:pt x="432" y="387"/>
                  <a:pt x="433" y="386"/>
                  <a:pt x="432" y="387"/>
                </a:cubicBezTo>
                <a:cubicBezTo>
                  <a:pt x="431" y="387"/>
                  <a:pt x="431" y="387"/>
                  <a:pt x="430" y="387"/>
                </a:cubicBezTo>
                <a:cubicBezTo>
                  <a:pt x="429" y="387"/>
                  <a:pt x="429" y="387"/>
                  <a:pt x="428" y="387"/>
                </a:cubicBezTo>
                <a:cubicBezTo>
                  <a:pt x="425" y="388"/>
                  <a:pt x="423" y="389"/>
                  <a:pt x="420" y="389"/>
                </a:cubicBezTo>
                <a:cubicBezTo>
                  <a:pt x="420" y="389"/>
                  <a:pt x="419" y="389"/>
                  <a:pt x="419" y="389"/>
                </a:cubicBezTo>
                <a:cubicBezTo>
                  <a:pt x="418" y="389"/>
                  <a:pt x="418" y="390"/>
                  <a:pt x="417" y="390"/>
                </a:cubicBezTo>
                <a:cubicBezTo>
                  <a:pt x="416" y="390"/>
                  <a:pt x="416" y="390"/>
                  <a:pt x="416" y="390"/>
                </a:cubicBezTo>
                <a:cubicBezTo>
                  <a:pt x="415" y="390"/>
                  <a:pt x="415" y="391"/>
                  <a:pt x="414" y="391"/>
                </a:cubicBezTo>
                <a:cubicBezTo>
                  <a:pt x="414" y="391"/>
                  <a:pt x="413" y="391"/>
                  <a:pt x="412" y="391"/>
                </a:cubicBezTo>
                <a:cubicBezTo>
                  <a:pt x="412" y="392"/>
                  <a:pt x="412" y="392"/>
                  <a:pt x="411" y="392"/>
                </a:cubicBezTo>
                <a:cubicBezTo>
                  <a:pt x="411" y="392"/>
                  <a:pt x="411" y="392"/>
                  <a:pt x="411" y="392"/>
                </a:cubicBezTo>
                <a:cubicBezTo>
                  <a:pt x="410" y="392"/>
                  <a:pt x="410" y="392"/>
                  <a:pt x="410" y="392"/>
                </a:cubicBezTo>
                <a:cubicBezTo>
                  <a:pt x="409" y="393"/>
                  <a:pt x="408" y="393"/>
                  <a:pt x="406" y="393"/>
                </a:cubicBezTo>
                <a:cubicBezTo>
                  <a:pt x="404" y="394"/>
                  <a:pt x="402" y="396"/>
                  <a:pt x="399" y="396"/>
                </a:cubicBezTo>
                <a:cubicBezTo>
                  <a:pt x="397" y="393"/>
                  <a:pt x="398" y="390"/>
                  <a:pt x="398" y="388"/>
                </a:cubicBezTo>
                <a:cubicBezTo>
                  <a:pt x="398" y="387"/>
                  <a:pt x="398" y="387"/>
                  <a:pt x="398" y="386"/>
                </a:cubicBezTo>
                <a:cubicBezTo>
                  <a:pt x="397" y="383"/>
                  <a:pt x="398" y="380"/>
                  <a:pt x="398" y="378"/>
                </a:cubicBezTo>
                <a:cubicBezTo>
                  <a:pt x="397" y="376"/>
                  <a:pt x="398" y="373"/>
                  <a:pt x="396" y="371"/>
                </a:cubicBezTo>
                <a:cubicBezTo>
                  <a:pt x="396" y="370"/>
                  <a:pt x="396" y="370"/>
                  <a:pt x="396" y="368"/>
                </a:cubicBezTo>
                <a:cubicBezTo>
                  <a:pt x="395" y="366"/>
                  <a:pt x="394" y="361"/>
                  <a:pt x="393" y="359"/>
                </a:cubicBezTo>
                <a:cubicBezTo>
                  <a:pt x="393" y="359"/>
                  <a:pt x="393" y="358"/>
                  <a:pt x="392" y="358"/>
                </a:cubicBezTo>
                <a:cubicBezTo>
                  <a:pt x="392" y="358"/>
                  <a:pt x="391" y="358"/>
                  <a:pt x="391" y="358"/>
                </a:cubicBezTo>
                <a:cubicBezTo>
                  <a:pt x="391" y="357"/>
                  <a:pt x="392" y="357"/>
                  <a:pt x="392" y="357"/>
                </a:cubicBezTo>
                <a:cubicBezTo>
                  <a:pt x="392" y="357"/>
                  <a:pt x="391" y="354"/>
                  <a:pt x="391" y="353"/>
                </a:cubicBezTo>
                <a:cubicBezTo>
                  <a:pt x="390" y="351"/>
                  <a:pt x="388" y="348"/>
                  <a:pt x="386" y="345"/>
                </a:cubicBezTo>
                <a:cubicBezTo>
                  <a:pt x="386" y="345"/>
                  <a:pt x="386" y="344"/>
                  <a:pt x="386" y="344"/>
                </a:cubicBezTo>
                <a:cubicBezTo>
                  <a:pt x="386" y="344"/>
                  <a:pt x="386" y="344"/>
                  <a:pt x="386" y="344"/>
                </a:cubicBezTo>
                <a:cubicBezTo>
                  <a:pt x="385" y="343"/>
                  <a:pt x="385" y="342"/>
                  <a:pt x="384" y="341"/>
                </a:cubicBezTo>
                <a:cubicBezTo>
                  <a:pt x="384" y="340"/>
                  <a:pt x="383" y="340"/>
                  <a:pt x="383" y="339"/>
                </a:cubicBezTo>
                <a:cubicBezTo>
                  <a:pt x="383" y="339"/>
                  <a:pt x="383" y="338"/>
                  <a:pt x="383" y="338"/>
                </a:cubicBezTo>
                <a:cubicBezTo>
                  <a:pt x="382" y="338"/>
                  <a:pt x="382" y="338"/>
                  <a:pt x="382" y="338"/>
                </a:cubicBezTo>
                <a:cubicBezTo>
                  <a:pt x="382" y="338"/>
                  <a:pt x="382" y="337"/>
                  <a:pt x="382" y="337"/>
                </a:cubicBezTo>
                <a:cubicBezTo>
                  <a:pt x="381" y="337"/>
                  <a:pt x="381" y="336"/>
                  <a:pt x="381" y="335"/>
                </a:cubicBezTo>
                <a:cubicBezTo>
                  <a:pt x="381" y="334"/>
                  <a:pt x="380" y="335"/>
                  <a:pt x="380" y="334"/>
                </a:cubicBezTo>
                <a:cubicBezTo>
                  <a:pt x="380" y="334"/>
                  <a:pt x="379" y="334"/>
                  <a:pt x="379" y="333"/>
                </a:cubicBezTo>
                <a:cubicBezTo>
                  <a:pt x="380" y="333"/>
                  <a:pt x="380" y="332"/>
                  <a:pt x="380" y="331"/>
                </a:cubicBezTo>
                <a:cubicBezTo>
                  <a:pt x="381" y="331"/>
                  <a:pt x="381" y="330"/>
                  <a:pt x="382" y="330"/>
                </a:cubicBezTo>
                <a:cubicBezTo>
                  <a:pt x="382" y="329"/>
                  <a:pt x="382" y="329"/>
                  <a:pt x="382" y="329"/>
                </a:cubicBezTo>
                <a:cubicBezTo>
                  <a:pt x="383" y="329"/>
                  <a:pt x="383" y="328"/>
                  <a:pt x="384" y="327"/>
                </a:cubicBezTo>
                <a:cubicBezTo>
                  <a:pt x="384" y="327"/>
                  <a:pt x="385" y="327"/>
                  <a:pt x="385" y="327"/>
                </a:cubicBezTo>
                <a:cubicBezTo>
                  <a:pt x="385" y="326"/>
                  <a:pt x="386" y="327"/>
                  <a:pt x="386" y="326"/>
                </a:cubicBezTo>
                <a:cubicBezTo>
                  <a:pt x="387" y="326"/>
                  <a:pt x="386" y="325"/>
                  <a:pt x="387" y="325"/>
                </a:cubicBezTo>
                <a:cubicBezTo>
                  <a:pt x="388" y="324"/>
                  <a:pt x="391" y="324"/>
                  <a:pt x="393" y="323"/>
                </a:cubicBezTo>
                <a:cubicBezTo>
                  <a:pt x="393" y="323"/>
                  <a:pt x="393" y="324"/>
                  <a:pt x="393" y="324"/>
                </a:cubicBezTo>
                <a:cubicBezTo>
                  <a:pt x="393" y="324"/>
                  <a:pt x="394" y="323"/>
                  <a:pt x="394" y="323"/>
                </a:cubicBezTo>
                <a:cubicBezTo>
                  <a:pt x="395" y="323"/>
                  <a:pt x="396" y="323"/>
                  <a:pt x="397" y="323"/>
                </a:cubicBezTo>
                <a:cubicBezTo>
                  <a:pt x="397" y="323"/>
                  <a:pt x="397" y="323"/>
                  <a:pt x="398" y="323"/>
                </a:cubicBezTo>
                <a:cubicBezTo>
                  <a:pt x="398" y="323"/>
                  <a:pt x="398" y="323"/>
                  <a:pt x="399" y="323"/>
                </a:cubicBezTo>
                <a:cubicBezTo>
                  <a:pt x="399" y="323"/>
                  <a:pt x="400" y="324"/>
                  <a:pt x="400" y="324"/>
                </a:cubicBezTo>
                <a:cubicBezTo>
                  <a:pt x="400" y="324"/>
                  <a:pt x="401" y="323"/>
                  <a:pt x="401" y="324"/>
                </a:cubicBezTo>
                <a:cubicBezTo>
                  <a:pt x="401" y="324"/>
                  <a:pt x="401" y="324"/>
                  <a:pt x="402" y="324"/>
                </a:cubicBezTo>
                <a:cubicBezTo>
                  <a:pt x="403" y="324"/>
                  <a:pt x="403" y="324"/>
                  <a:pt x="403" y="325"/>
                </a:cubicBezTo>
                <a:cubicBezTo>
                  <a:pt x="404" y="325"/>
                  <a:pt x="406" y="325"/>
                  <a:pt x="407" y="325"/>
                </a:cubicBezTo>
                <a:cubicBezTo>
                  <a:pt x="407" y="325"/>
                  <a:pt x="407" y="325"/>
                  <a:pt x="407" y="325"/>
                </a:cubicBezTo>
                <a:cubicBezTo>
                  <a:pt x="408" y="325"/>
                  <a:pt x="408" y="324"/>
                  <a:pt x="409" y="323"/>
                </a:cubicBezTo>
                <a:cubicBezTo>
                  <a:pt x="409" y="322"/>
                  <a:pt x="407" y="323"/>
                  <a:pt x="406" y="323"/>
                </a:cubicBezTo>
                <a:cubicBezTo>
                  <a:pt x="407" y="322"/>
                  <a:pt x="406" y="320"/>
                  <a:pt x="405" y="320"/>
                </a:cubicBezTo>
                <a:cubicBezTo>
                  <a:pt x="406" y="319"/>
                  <a:pt x="407" y="319"/>
                  <a:pt x="408" y="319"/>
                </a:cubicBezTo>
                <a:cubicBezTo>
                  <a:pt x="411" y="318"/>
                  <a:pt x="415" y="317"/>
                  <a:pt x="419" y="316"/>
                </a:cubicBezTo>
                <a:cubicBezTo>
                  <a:pt x="420" y="316"/>
                  <a:pt x="421" y="316"/>
                  <a:pt x="422" y="316"/>
                </a:cubicBezTo>
                <a:cubicBezTo>
                  <a:pt x="422" y="316"/>
                  <a:pt x="422" y="316"/>
                  <a:pt x="423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6"/>
                  <a:pt x="425" y="316"/>
                  <a:pt x="427" y="315"/>
                </a:cubicBezTo>
                <a:cubicBezTo>
                  <a:pt x="428" y="315"/>
                  <a:pt x="430" y="315"/>
                  <a:pt x="432" y="314"/>
                </a:cubicBezTo>
                <a:cubicBezTo>
                  <a:pt x="433" y="314"/>
                  <a:pt x="433" y="314"/>
                  <a:pt x="434" y="313"/>
                </a:cubicBezTo>
                <a:cubicBezTo>
                  <a:pt x="435" y="313"/>
                  <a:pt x="436" y="312"/>
                  <a:pt x="437" y="311"/>
                </a:cubicBezTo>
                <a:cubicBezTo>
                  <a:pt x="437" y="311"/>
                  <a:pt x="438" y="310"/>
                  <a:pt x="439" y="309"/>
                </a:cubicBezTo>
                <a:cubicBezTo>
                  <a:pt x="439" y="309"/>
                  <a:pt x="441" y="308"/>
                  <a:pt x="441" y="308"/>
                </a:cubicBezTo>
                <a:cubicBezTo>
                  <a:pt x="442" y="307"/>
                  <a:pt x="442" y="310"/>
                  <a:pt x="442" y="310"/>
                </a:cubicBezTo>
                <a:cubicBezTo>
                  <a:pt x="444" y="310"/>
                  <a:pt x="443" y="313"/>
                  <a:pt x="444" y="315"/>
                </a:cubicBezTo>
                <a:cubicBezTo>
                  <a:pt x="444" y="315"/>
                  <a:pt x="445" y="315"/>
                  <a:pt x="445" y="315"/>
                </a:cubicBezTo>
                <a:cubicBezTo>
                  <a:pt x="445" y="315"/>
                  <a:pt x="444" y="316"/>
                  <a:pt x="444" y="316"/>
                </a:cubicBezTo>
                <a:cubicBezTo>
                  <a:pt x="445" y="317"/>
                  <a:pt x="445" y="319"/>
                  <a:pt x="446" y="320"/>
                </a:cubicBezTo>
                <a:cubicBezTo>
                  <a:pt x="446" y="320"/>
                  <a:pt x="446" y="321"/>
                  <a:pt x="446" y="321"/>
                </a:cubicBezTo>
                <a:cubicBezTo>
                  <a:pt x="447" y="322"/>
                  <a:pt x="447" y="322"/>
                  <a:pt x="447" y="322"/>
                </a:cubicBezTo>
                <a:cubicBezTo>
                  <a:pt x="448" y="323"/>
                  <a:pt x="448" y="325"/>
                  <a:pt x="448" y="326"/>
                </a:cubicBezTo>
                <a:cubicBezTo>
                  <a:pt x="449" y="327"/>
                  <a:pt x="449" y="327"/>
                  <a:pt x="450" y="329"/>
                </a:cubicBezTo>
                <a:cubicBezTo>
                  <a:pt x="450" y="330"/>
                  <a:pt x="450" y="331"/>
                  <a:pt x="450" y="333"/>
                </a:cubicBezTo>
                <a:cubicBezTo>
                  <a:pt x="450" y="333"/>
                  <a:pt x="451" y="333"/>
                  <a:pt x="451" y="333"/>
                </a:cubicBezTo>
                <a:cubicBezTo>
                  <a:pt x="451" y="331"/>
                  <a:pt x="452" y="334"/>
                  <a:pt x="451" y="334"/>
                </a:cubicBezTo>
                <a:cubicBezTo>
                  <a:pt x="451" y="336"/>
                  <a:pt x="452" y="334"/>
                  <a:pt x="452" y="335"/>
                </a:cubicBezTo>
                <a:cubicBezTo>
                  <a:pt x="453" y="336"/>
                  <a:pt x="452" y="336"/>
                  <a:pt x="452" y="338"/>
                </a:cubicBezTo>
                <a:cubicBezTo>
                  <a:pt x="452" y="339"/>
                  <a:pt x="454" y="343"/>
                  <a:pt x="456" y="346"/>
                </a:cubicBezTo>
                <a:cubicBezTo>
                  <a:pt x="457" y="350"/>
                  <a:pt x="458" y="354"/>
                  <a:pt x="460" y="357"/>
                </a:cubicBezTo>
                <a:cubicBezTo>
                  <a:pt x="460" y="359"/>
                  <a:pt x="463" y="360"/>
                  <a:pt x="463" y="361"/>
                </a:cubicBezTo>
                <a:cubicBezTo>
                  <a:pt x="464" y="363"/>
                  <a:pt x="463" y="365"/>
                  <a:pt x="463" y="366"/>
                </a:cubicBezTo>
                <a:cubicBezTo>
                  <a:pt x="463" y="368"/>
                  <a:pt x="464" y="369"/>
                  <a:pt x="463" y="371"/>
                </a:cubicBezTo>
                <a:cubicBezTo>
                  <a:pt x="463" y="372"/>
                  <a:pt x="464" y="372"/>
                  <a:pt x="464" y="373"/>
                </a:cubicBezTo>
                <a:close/>
              </a:path>
            </a:pathLst>
          </a:custGeom>
          <a:grpFill/>
          <a:ln w="25400">
            <a:solidFill>
              <a:srgbClr val="AA89DB">
                <a:alpha val="10000"/>
              </a:srgb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sp>
        <p:nvSpPr>
          <p:cNvPr id="73" name="직사각형 72"/>
          <p:cNvSpPr/>
          <p:nvPr userDrawn="1"/>
        </p:nvSpPr>
        <p:spPr>
          <a:xfrm>
            <a:off x="0" y="-65523"/>
            <a:ext cx="12192001" cy="6923524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alpha val="0"/>
                </a:sysClr>
              </a:gs>
              <a:gs pos="100000">
                <a:sysClr val="windowText" lastClr="000000">
                  <a:alpha val="0"/>
                </a:sysClr>
              </a:gs>
              <a:gs pos="27000">
                <a:srgbClr val="000000"/>
              </a:gs>
              <a:gs pos="70000">
                <a:sysClr val="windowText" lastClr="0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 smtClean="0">
              <a:solidFill>
                <a:prstClr val="white"/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709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179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78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Y수평선M" panose="02030600000101010101" pitchFamily="18" charset="-127"/>
          <a:ea typeface="HY수평선M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Y수평선M" panose="02030600000101010101" pitchFamily="18" charset="-127"/>
          <a:ea typeface="HY수평선M" panose="02030600000101010101" pitchFamily="18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Y수평선M" panose="02030600000101010101" pitchFamily="18" charset="-127"/>
          <a:ea typeface="HY수평선M" panose="02030600000101010101" pitchFamily="18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Y수평선M" panose="02030600000101010101" pitchFamily="18" charset="-127"/>
          <a:ea typeface="HY수평선M" panose="02030600000101010101" pitchFamily="18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Y수평선M" panose="02030600000101010101" pitchFamily="18" charset="-127"/>
          <a:ea typeface="HY수평선M" panose="02030600000101010101" pitchFamily="18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Y수평선M" panose="02030600000101010101" pitchFamily="18" charset="-127"/>
          <a:ea typeface="HY수평선M" panose="02030600000101010101" pitchFamily="18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그룹 541"/>
          <p:cNvGrpSpPr/>
          <p:nvPr/>
        </p:nvGrpSpPr>
        <p:grpSpPr>
          <a:xfrm>
            <a:off x="9294632" y="3750717"/>
            <a:ext cx="2966693" cy="2948740"/>
            <a:chOff x="1804679" y="4126225"/>
            <a:chExt cx="2966693" cy="2948740"/>
          </a:xfrm>
        </p:grpSpPr>
        <p:grpSp>
          <p:nvGrpSpPr>
            <p:cNvPr id="543" name="그룹 542"/>
            <p:cNvGrpSpPr/>
            <p:nvPr/>
          </p:nvGrpSpPr>
          <p:grpSpPr>
            <a:xfrm>
              <a:off x="1984667" y="4333934"/>
              <a:ext cx="2585268" cy="2627970"/>
              <a:chOff x="1984667" y="4333934"/>
              <a:chExt cx="2585268" cy="2627970"/>
            </a:xfrm>
          </p:grpSpPr>
          <p:cxnSp>
            <p:nvCxnSpPr>
              <p:cNvPr id="576" name="Line"/>
              <p:cNvCxnSpPr/>
              <p:nvPr/>
            </p:nvCxnSpPr>
            <p:spPr>
              <a:xfrm rot="-5400000">
                <a:off x="2885221" y="4623449"/>
                <a:ext cx="579029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77" name="Line"/>
              <p:cNvCxnSpPr/>
              <p:nvPr/>
            </p:nvCxnSpPr>
            <p:spPr>
              <a:xfrm rot="-1881047">
                <a:off x="2529975" y="5266860"/>
                <a:ext cx="657174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78" name="Line"/>
              <p:cNvCxnSpPr/>
              <p:nvPr/>
            </p:nvCxnSpPr>
            <p:spPr>
              <a:xfrm rot="-10342323">
                <a:off x="3260255" y="5080850"/>
                <a:ext cx="563508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79" name="Line"/>
              <p:cNvCxnSpPr/>
              <p:nvPr/>
            </p:nvCxnSpPr>
            <p:spPr>
              <a:xfrm rot="-6844714">
                <a:off x="3123140" y="5258094"/>
                <a:ext cx="401063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80" name="Line"/>
              <p:cNvCxnSpPr/>
              <p:nvPr/>
            </p:nvCxnSpPr>
            <p:spPr>
              <a:xfrm rot="-5400000">
                <a:off x="2238810" y="5871880"/>
                <a:ext cx="544037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81" name="Line"/>
              <p:cNvCxnSpPr/>
              <p:nvPr/>
            </p:nvCxnSpPr>
            <p:spPr>
              <a:xfrm rot="-2092416">
                <a:off x="1930972" y="6497793"/>
                <a:ext cx="597991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82" name="Line"/>
              <p:cNvCxnSpPr/>
              <p:nvPr/>
            </p:nvCxnSpPr>
            <p:spPr>
              <a:xfrm rot="-9310667">
                <a:off x="2565235" y="6427090"/>
                <a:ext cx="727518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83" name="Line"/>
              <p:cNvCxnSpPr/>
              <p:nvPr/>
            </p:nvCxnSpPr>
            <p:spPr>
              <a:xfrm rot="-6610494">
                <a:off x="2379535" y="6590236"/>
                <a:ext cx="605743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84" name="Line"/>
              <p:cNvCxnSpPr/>
              <p:nvPr/>
            </p:nvCxnSpPr>
            <p:spPr>
              <a:xfrm rot="-5404938">
                <a:off x="3250269" y="5816066"/>
                <a:ext cx="385169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85" name="Line"/>
              <p:cNvCxnSpPr/>
              <p:nvPr/>
            </p:nvCxnSpPr>
            <p:spPr>
              <a:xfrm rot="-3456522">
                <a:off x="2707096" y="6576747"/>
                <a:ext cx="912254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86" name="Line"/>
              <p:cNvCxnSpPr/>
              <p:nvPr/>
            </p:nvCxnSpPr>
            <p:spPr>
              <a:xfrm rot="-8904814">
                <a:off x="3459109" y="6393814"/>
                <a:ext cx="972459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87" name="Line"/>
              <p:cNvCxnSpPr/>
              <p:nvPr/>
            </p:nvCxnSpPr>
            <p:spPr>
              <a:xfrm rot="-7460688">
                <a:off x="3374943" y="6427035"/>
                <a:ext cx="620926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88" name="Line"/>
              <p:cNvCxnSpPr/>
              <p:nvPr/>
            </p:nvCxnSpPr>
            <p:spPr>
              <a:xfrm rot="-5400000">
                <a:off x="3620964" y="5537055"/>
                <a:ext cx="576637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89" name="Line"/>
              <p:cNvCxnSpPr/>
              <p:nvPr/>
            </p:nvCxnSpPr>
            <p:spPr>
              <a:xfrm rot="-2976261">
                <a:off x="3289531" y="6278274"/>
                <a:ext cx="708946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90" name="Line"/>
              <p:cNvCxnSpPr/>
              <p:nvPr/>
            </p:nvCxnSpPr>
            <p:spPr>
              <a:xfrm rot="-9619638">
                <a:off x="3979547" y="6058223"/>
                <a:ext cx="608136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591" name="Line"/>
              <p:cNvCxnSpPr/>
              <p:nvPr/>
            </p:nvCxnSpPr>
            <p:spPr>
              <a:xfrm rot="-7205666">
                <a:off x="3785935" y="6317957"/>
                <a:ext cx="764067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</p:grpSp>
        <p:grpSp>
          <p:nvGrpSpPr>
            <p:cNvPr id="544" name="그룹 543"/>
            <p:cNvGrpSpPr/>
            <p:nvPr/>
          </p:nvGrpSpPr>
          <p:grpSpPr>
            <a:xfrm>
              <a:off x="1804679" y="4126225"/>
              <a:ext cx="2966693" cy="2948740"/>
              <a:chOff x="1804679" y="4126225"/>
              <a:chExt cx="2966693" cy="2948740"/>
            </a:xfrm>
          </p:grpSpPr>
          <p:sp>
            <p:nvSpPr>
              <p:cNvPr id="562" name="자유형 561"/>
              <p:cNvSpPr/>
              <p:nvPr/>
            </p:nvSpPr>
            <p:spPr>
              <a:xfrm>
                <a:off x="3061875" y="412593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63" name="자유형 562"/>
              <p:cNvSpPr/>
              <p:nvPr/>
            </p:nvSpPr>
            <p:spPr>
              <a:xfrm>
                <a:off x="3061875" y="489481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64" name="자유형 563"/>
              <p:cNvSpPr/>
              <p:nvPr/>
            </p:nvSpPr>
            <p:spPr>
              <a:xfrm>
                <a:off x="2397968" y="5391861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65" name="자유형 564"/>
              <p:cNvSpPr/>
              <p:nvPr/>
            </p:nvSpPr>
            <p:spPr>
              <a:xfrm>
                <a:off x="3329714" y="5415480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66" name="자유형 565"/>
              <p:cNvSpPr/>
              <p:nvPr/>
            </p:nvSpPr>
            <p:spPr>
              <a:xfrm>
                <a:off x="3796422" y="5040733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67" name="자유형 566"/>
              <p:cNvSpPr/>
              <p:nvPr/>
            </p:nvSpPr>
            <p:spPr>
              <a:xfrm>
                <a:off x="2397968" y="6125749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68" name="자유형 567"/>
              <p:cNvSpPr/>
              <p:nvPr/>
            </p:nvSpPr>
            <p:spPr>
              <a:xfrm>
                <a:off x="1804684" y="6622794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69" name="자유형 568"/>
              <p:cNvSpPr/>
              <p:nvPr/>
            </p:nvSpPr>
            <p:spPr>
              <a:xfrm>
                <a:off x="2711090" y="6848827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70" name="자유형 569"/>
              <p:cNvSpPr/>
              <p:nvPr/>
            </p:nvSpPr>
            <p:spPr>
              <a:xfrm>
                <a:off x="3234299" y="650228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71" name="자유형 570"/>
              <p:cNvSpPr/>
              <p:nvPr/>
            </p:nvSpPr>
            <p:spPr>
              <a:xfrm>
                <a:off x="3330269" y="5990499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72" name="자유형 571"/>
              <p:cNvSpPr/>
              <p:nvPr/>
            </p:nvSpPr>
            <p:spPr>
              <a:xfrm>
                <a:off x="3784787" y="665767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73" name="자유형 572"/>
              <p:cNvSpPr/>
              <p:nvPr/>
            </p:nvSpPr>
            <p:spPr>
              <a:xfrm>
                <a:off x="3796422" y="5807223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74" name="자유형 573"/>
              <p:cNvSpPr/>
              <p:nvPr/>
            </p:nvSpPr>
            <p:spPr>
              <a:xfrm>
                <a:off x="4283758" y="6622794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75" name="자유형 574"/>
              <p:cNvSpPr/>
              <p:nvPr/>
            </p:nvSpPr>
            <p:spPr>
              <a:xfrm>
                <a:off x="4545085" y="608307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</p:grpSp>
        <p:grpSp>
          <p:nvGrpSpPr>
            <p:cNvPr id="545" name="그룹 544"/>
            <p:cNvGrpSpPr/>
            <p:nvPr/>
          </p:nvGrpSpPr>
          <p:grpSpPr>
            <a:xfrm>
              <a:off x="2143536" y="4501887"/>
              <a:ext cx="2228387" cy="2269678"/>
              <a:chOff x="2143536" y="4501887"/>
              <a:chExt cx="2228387" cy="2269678"/>
            </a:xfrm>
          </p:grpSpPr>
          <p:sp>
            <p:nvSpPr>
              <p:cNvPr id="546" name="자유형 545"/>
              <p:cNvSpPr/>
              <p:nvPr/>
            </p:nvSpPr>
            <p:spPr>
              <a:xfrm>
                <a:off x="3086686" y="4501475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47" name="자유형 546"/>
              <p:cNvSpPr/>
              <p:nvPr/>
            </p:nvSpPr>
            <p:spPr>
              <a:xfrm>
                <a:off x="2765239" y="5189232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48" name="자유형 547"/>
              <p:cNvSpPr/>
              <p:nvPr/>
            </p:nvSpPr>
            <p:spPr>
              <a:xfrm>
                <a:off x="3469861" y="499325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49" name="자유형 548"/>
              <p:cNvSpPr/>
              <p:nvPr/>
            </p:nvSpPr>
            <p:spPr>
              <a:xfrm>
                <a:off x="3227945" y="5141177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50" name="자유형 549"/>
              <p:cNvSpPr/>
              <p:nvPr/>
            </p:nvSpPr>
            <p:spPr>
              <a:xfrm>
                <a:off x="2422778" y="5786866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51" name="자유형 550"/>
              <p:cNvSpPr/>
              <p:nvPr/>
            </p:nvSpPr>
            <p:spPr>
              <a:xfrm>
                <a:off x="2143595" y="6420147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52" name="자유형 551"/>
              <p:cNvSpPr/>
              <p:nvPr/>
            </p:nvSpPr>
            <p:spPr>
              <a:xfrm>
                <a:off x="2824095" y="6324602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53" name="자유형 552"/>
              <p:cNvSpPr/>
              <p:nvPr/>
            </p:nvSpPr>
            <p:spPr>
              <a:xfrm>
                <a:off x="2581094" y="6501034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54" name="자유형 553"/>
              <p:cNvSpPr/>
              <p:nvPr/>
            </p:nvSpPr>
            <p:spPr>
              <a:xfrm>
                <a:off x="3356860" y="573939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55" name="자유형 554"/>
              <p:cNvSpPr/>
              <p:nvPr/>
            </p:nvSpPr>
            <p:spPr>
              <a:xfrm>
                <a:off x="3825507" y="543583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56" name="자유형 555"/>
              <p:cNvSpPr/>
              <p:nvPr/>
            </p:nvSpPr>
            <p:spPr>
              <a:xfrm>
                <a:off x="4195564" y="5963256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57" name="자유형 556"/>
              <p:cNvSpPr/>
              <p:nvPr/>
            </p:nvSpPr>
            <p:spPr>
              <a:xfrm>
                <a:off x="4065177" y="6208944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58" name="자유형 557"/>
              <p:cNvSpPr/>
              <p:nvPr/>
            </p:nvSpPr>
            <p:spPr>
              <a:xfrm>
                <a:off x="3614749" y="6390496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59" name="자유형 558"/>
              <p:cNvSpPr/>
              <p:nvPr/>
            </p:nvSpPr>
            <p:spPr>
              <a:xfrm>
                <a:off x="3870668" y="6331727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60" name="자유형 559"/>
              <p:cNvSpPr/>
              <p:nvPr/>
            </p:nvSpPr>
            <p:spPr>
              <a:xfrm>
                <a:off x="3574032" y="616000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61" name="자유형 560"/>
              <p:cNvSpPr/>
              <p:nvPr/>
            </p:nvSpPr>
            <p:spPr>
              <a:xfrm>
                <a:off x="3007816" y="6594885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</p:grpSp>
      </p:grpSp>
      <p:grpSp>
        <p:nvGrpSpPr>
          <p:cNvPr id="592" name="그룹 591"/>
          <p:cNvGrpSpPr/>
          <p:nvPr/>
        </p:nvGrpSpPr>
        <p:grpSpPr>
          <a:xfrm rot="9900000">
            <a:off x="6390539" y="5111914"/>
            <a:ext cx="2966693" cy="2948740"/>
            <a:chOff x="1804679" y="4126225"/>
            <a:chExt cx="2966693" cy="2948740"/>
          </a:xfrm>
        </p:grpSpPr>
        <p:grpSp>
          <p:nvGrpSpPr>
            <p:cNvPr id="593" name="그룹 592"/>
            <p:cNvGrpSpPr/>
            <p:nvPr/>
          </p:nvGrpSpPr>
          <p:grpSpPr>
            <a:xfrm>
              <a:off x="1984667" y="4333934"/>
              <a:ext cx="2585268" cy="2627970"/>
              <a:chOff x="1984667" y="4333934"/>
              <a:chExt cx="2585268" cy="2627970"/>
            </a:xfrm>
          </p:grpSpPr>
          <p:cxnSp>
            <p:nvCxnSpPr>
              <p:cNvPr id="626" name="Line"/>
              <p:cNvCxnSpPr/>
              <p:nvPr/>
            </p:nvCxnSpPr>
            <p:spPr>
              <a:xfrm rot="-5400000">
                <a:off x="2885221" y="4623449"/>
                <a:ext cx="579029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27" name="Line"/>
              <p:cNvCxnSpPr/>
              <p:nvPr/>
            </p:nvCxnSpPr>
            <p:spPr>
              <a:xfrm rot="-1881047">
                <a:off x="2529975" y="5266860"/>
                <a:ext cx="657174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28" name="Line"/>
              <p:cNvCxnSpPr/>
              <p:nvPr/>
            </p:nvCxnSpPr>
            <p:spPr>
              <a:xfrm rot="-10342323">
                <a:off x="3260255" y="5080850"/>
                <a:ext cx="563508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29" name="Line"/>
              <p:cNvCxnSpPr/>
              <p:nvPr/>
            </p:nvCxnSpPr>
            <p:spPr>
              <a:xfrm rot="-6844714">
                <a:off x="3123140" y="5258094"/>
                <a:ext cx="401063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30" name="Line"/>
              <p:cNvCxnSpPr/>
              <p:nvPr/>
            </p:nvCxnSpPr>
            <p:spPr>
              <a:xfrm rot="-5400000">
                <a:off x="2238810" y="5871880"/>
                <a:ext cx="544037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31" name="Line"/>
              <p:cNvCxnSpPr/>
              <p:nvPr/>
            </p:nvCxnSpPr>
            <p:spPr>
              <a:xfrm rot="-2092416">
                <a:off x="1930972" y="6497793"/>
                <a:ext cx="597991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32" name="Line"/>
              <p:cNvCxnSpPr/>
              <p:nvPr/>
            </p:nvCxnSpPr>
            <p:spPr>
              <a:xfrm rot="-9310667">
                <a:off x="2565235" y="6427090"/>
                <a:ext cx="727518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33" name="Line"/>
              <p:cNvCxnSpPr/>
              <p:nvPr/>
            </p:nvCxnSpPr>
            <p:spPr>
              <a:xfrm rot="-6610494">
                <a:off x="2379535" y="6590236"/>
                <a:ext cx="605743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34" name="Line"/>
              <p:cNvCxnSpPr/>
              <p:nvPr/>
            </p:nvCxnSpPr>
            <p:spPr>
              <a:xfrm rot="-5404938">
                <a:off x="3250269" y="5816066"/>
                <a:ext cx="385169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35" name="Line"/>
              <p:cNvCxnSpPr/>
              <p:nvPr/>
            </p:nvCxnSpPr>
            <p:spPr>
              <a:xfrm rot="-3456522">
                <a:off x="2707096" y="6576747"/>
                <a:ext cx="912254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36" name="Line"/>
              <p:cNvCxnSpPr/>
              <p:nvPr/>
            </p:nvCxnSpPr>
            <p:spPr>
              <a:xfrm rot="-8904814">
                <a:off x="3459109" y="6393814"/>
                <a:ext cx="972459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37" name="Line"/>
              <p:cNvCxnSpPr/>
              <p:nvPr/>
            </p:nvCxnSpPr>
            <p:spPr>
              <a:xfrm rot="-7460688">
                <a:off x="3374943" y="6427035"/>
                <a:ext cx="620926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38" name="Line"/>
              <p:cNvCxnSpPr/>
              <p:nvPr/>
            </p:nvCxnSpPr>
            <p:spPr>
              <a:xfrm rot="-5400000">
                <a:off x="3620964" y="5537055"/>
                <a:ext cx="576637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39" name="Line"/>
              <p:cNvCxnSpPr/>
              <p:nvPr/>
            </p:nvCxnSpPr>
            <p:spPr>
              <a:xfrm rot="-2976261">
                <a:off x="3289531" y="6278274"/>
                <a:ext cx="708946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40" name="Line"/>
              <p:cNvCxnSpPr/>
              <p:nvPr/>
            </p:nvCxnSpPr>
            <p:spPr>
              <a:xfrm rot="-9619638">
                <a:off x="3979547" y="6058223"/>
                <a:ext cx="608136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41" name="Line"/>
              <p:cNvCxnSpPr/>
              <p:nvPr/>
            </p:nvCxnSpPr>
            <p:spPr>
              <a:xfrm rot="-7205666">
                <a:off x="3785935" y="6317957"/>
                <a:ext cx="764067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</p:grpSp>
        <p:grpSp>
          <p:nvGrpSpPr>
            <p:cNvPr id="594" name="그룹 593"/>
            <p:cNvGrpSpPr/>
            <p:nvPr/>
          </p:nvGrpSpPr>
          <p:grpSpPr>
            <a:xfrm>
              <a:off x="1804679" y="4126225"/>
              <a:ext cx="2966693" cy="2948740"/>
              <a:chOff x="1804679" y="4126225"/>
              <a:chExt cx="2966693" cy="2948740"/>
            </a:xfrm>
          </p:grpSpPr>
          <p:sp>
            <p:nvSpPr>
              <p:cNvPr id="612" name="자유형 611"/>
              <p:cNvSpPr/>
              <p:nvPr/>
            </p:nvSpPr>
            <p:spPr>
              <a:xfrm>
                <a:off x="3061875" y="412593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13" name="자유형 612"/>
              <p:cNvSpPr/>
              <p:nvPr/>
            </p:nvSpPr>
            <p:spPr>
              <a:xfrm>
                <a:off x="3061875" y="489481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14" name="자유형 613"/>
              <p:cNvSpPr/>
              <p:nvPr/>
            </p:nvSpPr>
            <p:spPr>
              <a:xfrm>
                <a:off x="2397968" y="5391861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15" name="자유형 614"/>
              <p:cNvSpPr/>
              <p:nvPr/>
            </p:nvSpPr>
            <p:spPr>
              <a:xfrm>
                <a:off x="3329714" y="5415480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16" name="자유형 615"/>
              <p:cNvSpPr/>
              <p:nvPr/>
            </p:nvSpPr>
            <p:spPr>
              <a:xfrm>
                <a:off x="3796422" y="5040733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17" name="자유형 616"/>
              <p:cNvSpPr/>
              <p:nvPr/>
            </p:nvSpPr>
            <p:spPr>
              <a:xfrm>
                <a:off x="2397968" y="6125749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18" name="자유형 617"/>
              <p:cNvSpPr/>
              <p:nvPr/>
            </p:nvSpPr>
            <p:spPr>
              <a:xfrm>
                <a:off x="1804684" y="6622794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19" name="자유형 618"/>
              <p:cNvSpPr/>
              <p:nvPr/>
            </p:nvSpPr>
            <p:spPr>
              <a:xfrm>
                <a:off x="2711090" y="6848827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20" name="자유형 619"/>
              <p:cNvSpPr/>
              <p:nvPr/>
            </p:nvSpPr>
            <p:spPr>
              <a:xfrm>
                <a:off x="3234299" y="650228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21" name="자유형 620"/>
              <p:cNvSpPr/>
              <p:nvPr/>
            </p:nvSpPr>
            <p:spPr>
              <a:xfrm>
                <a:off x="3330269" y="5990499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22" name="자유형 621"/>
              <p:cNvSpPr/>
              <p:nvPr/>
            </p:nvSpPr>
            <p:spPr>
              <a:xfrm>
                <a:off x="3784787" y="665767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23" name="자유형 622"/>
              <p:cNvSpPr/>
              <p:nvPr/>
            </p:nvSpPr>
            <p:spPr>
              <a:xfrm>
                <a:off x="3796422" y="5807223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24" name="자유형 623"/>
              <p:cNvSpPr/>
              <p:nvPr/>
            </p:nvSpPr>
            <p:spPr>
              <a:xfrm>
                <a:off x="4283758" y="6622794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25" name="자유형 624"/>
              <p:cNvSpPr/>
              <p:nvPr/>
            </p:nvSpPr>
            <p:spPr>
              <a:xfrm>
                <a:off x="4545085" y="608307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</p:grpSp>
        <p:grpSp>
          <p:nvGrpSpPr>
            <p:cNvPr id="595" name="그룹 594"/>
            <p:cNvGrpSpPr/>
            <p:nvPr/>
          </p:nvGrpSpPr>
          <p:grpSpPr>
            <a:xfrm>
              <a:off x="2143536" y="4501887"/>
              <a:ext cx="2228387" cy="2269678"/>
              <a:chOff x="2143536" y="4501887"/>
              <a:chExt cx="2228387" cy="2269678"/>
            </a:xfrm>
          </p:grpSpPr>
          <p:sp>
            <p:nvSpPr>
              <p:cNvPr id="596" name="자유형 595"/>
              <p:cNvSpPr/>
              <p:nvPr/>
            </p:nvSpPr>
            <p:spPr>
              <a:xfrm>
                <a:off x="3086686" y="4501475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97" name="자유형 596"/>
              <p:cNvSpPr/>
              <p:nvPr/>
            </p:nvSpPr>
            <p:spPr>
              <a:xfrm>
                <a:off x="2765239" y="5189232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98" name="자유형 597"/>
              <p:cNvSpPr/>
              <p:nvPr/>
            </p:nvSpPr>
            <p:spPr>
              <a:xfrm>
                <a:off x="3469861" y="499325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599" name="자유형 598"/>
              <p:cNvSpPr/>
              <p:nvPr/>
            </p:nvSpPr>
            <p:spPr>
              <a:xfrm>
                <a:off x="3227945" y="5141177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00" name="자유형 599"/>
              <p:cNvSpPr/>
              <p:nvPr/>
            </p:nvSpPr>
            <p:spPr>
              <a:xfrm>
                <a:off x="2422778" y="5786866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01" name="자유형 600"/>
              <p:cNvSpPr/>
              <p:nvPr/>
            </p:nvSpPr>
            <p:spPr>
              <a:xfrm>
                <a:off x="2143595" y="6420147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02" name="자유형 601"/>
              <p:cNvSpPr/>
              <p:nvPr/>
            </p:nvSpPr>
            <p:spPr>
              <a:xfrm>
                <a:off x="2824095" y="6324602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03" name="자유형 602"/>
              <p:cNvSpPr/>
              <p:nvPr/>
            </p:nvSpPr>
            <p:spPr>
              <a:xfrm>
                <a:off x="2581094" y="6501034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04" name="자유형 603"/>
              <p:cNvSpPr/>
              <p:nvPr/>
            </p:nvSpPr>
            <p:spPr>
              <a:xfrm>
                <a:off x="3356860" y="573939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05" name="자유형 604"/>
              <p:cNvSpPr/>
              <p:nvPr/>
            </p:nvSpPr>
            <p:spPr>
              <a:xfrm>
                <a:off x="3825507" y="543583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06" name="자유형 605"/>
              <p:cNvSpPr/>
              <p:nvPr/>
            </p:nvSpPr>
            <p:spPr>
              <a:xfrm>
                <a:off x="4195564" y="5963256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07" name="자유형 606"/>
              <p:cNvSpPr/>
              <p:nvPr/>
            </p:nvSpPr>
            <p:spPr>
              <a:xfrm>
                <a:off x="4065177" y="6208944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08" name="자유형 607"/>
              <p:cNvSpPr/>
              <p:nvPr/>
            </p:nvSpPr>
            <p:spPr>
              <a:xfrm>
                <a:off x="3614749" y="6390496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09" name="자유형 608"/>
              <p:cNvSpPr/>
              <p:nvPr/>
            </p:nvSpPr>
            <p:spPr>
              <a:xfrm>
                <a:off x="3870668" y="6331727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10" name="자유형 609"/>
              <p:cNvSpPr/>
              <p:nvPr/>
            </p:nvSpPr>
            <p:spPr>
              <a:xfrm>
                <a:off x="3574032" y="616000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11" name="자유형 610"/>
              <p:cNvSpPr/>
              <p:nvPr/>
            </p:nvSpPr>
            <p:spPr>
              <a:xfrm>
                <a:off x="3007816" y="6594885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</p:grpSp>
      </p:grpSp>
      <p:grpSp>
        <p:nvGrpSpPr>
          <p:cNvPr id="642" name="그룹 641"/>
          <p:cNvGrpSpPr/>
          <p:nvPr/>
        </p:nvGrpSpPr>
        <p:grpSpPr>
          <a:xfrm>
            <a:off x="9679809" y="-1488621"/>
            <a:ext cx="2966693" cy="2948740"/>
            <a:chOff x="1804679" y="4126225"/>
            <a:chExt cx="2966693" cy="2948740"/>
          </a:xfrm>
        </p:grpSpPr>
        <p:grpSp>
          <p:nvGrpSpPr>
            <p:cNvPr id="643" name="그룹 642"/>
            <p:cNvGrpSpPr/>
            <p:nvPr/>
          </p:nvGrpSpPr>
          <p:grpSpPr>
            <a:xfrm>
              <a:off x="1984667" y="4333934"/>
              <a:ext cx="2585268" cy="2627970"/>
              <a:chOff x="1984667" y="4333934"/>
              <a:chExt cx="2585268" cy="2627970"/>
            </a:xfrm>
          </p:grpSpPr>
          <p:cxnSp>
            <p:nvCxnSpPr>
              <p:cNvPr id="676" name="Line"/>
              <p:cNvCxnSpPr/>
              <p:nvPr/>
            </p:nvCxnSpPr>
            <p:spPr>
              <a:xfrm rot="-5400000">
                <a:off x="2885221" y="4623449"/>
                <a:ext cx="579029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77" name="Line"/>
              <p:cNvCxnSpPr/>
              <p:nvPr/>
            </p:nvCxnSpPr>
            <p:spPr>
              <a:xfrm rot="-1881047">
                <a:off x="2529975" y="5266860"/>
                <a:ext cx="657174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78" name="Line"/>
              <p:cNvCxnSpPr/>
              <p:nvPr/>
            </p:nvCxnSpPr>
            <p:spPr>
              <a:xfrm rot="-10342323">
                <a:off x="3260255" y="5080850"/>
                <a:ext cx="563508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79" name="Line"/>
              <p:cNvCxnSpPr/>
              <p:nvPr/>
            </p:nvCxnSpPr>
            <p:spPr>
              <a:xfrm rot="-6844714">
                <a:off x="3123140" y="5258094"/>
                <a:ext cx="401063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80" name="Line"/>
              <p:cNvCxnSpPr/>
              <p:nvPr/>
            </p:nvCxnSpPr>
            <p:spPr>
              <a:xfrm rot="-5400000">
                <a:off x="2238810" y="5871880"/>
                <a:ext cx="544037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81" name="Line"/>
              <p:cNvCxnSpPr/>
              <p:nvPr/>
            </p:nvCxnSpPr>
            <p:spPr>
              <a:xfrm rot="-2092416">
                <a:off x="1930972" y="6497793"/>
                <a:ext cx="597991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82" name="Line"/>
              <p:cNvCxnSpPr/>
              <p:nvPr/>
            </p:nvCxnSpPr>
            <p:spPr>
              <a:xfrm rot="-9310667">
                <a:off x="2565235" y="6427090"/>
                <a:ext cx="727518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83" name="Line"/>
              <p:cNvCxnSpPr/>
              <p:nvPr/>
            </p:nvCxnSpPr>
            <p:spPr>
              <a:xfrm rot="-6610494">
                <a:off x="2379535" y="6590236"/>
                <a:ext cx="605743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84" name="Line"/>
              <p:cNvCxnSpPr/>
              <p:nvPr/>
            </p:nvCxnSpPr>
            <p:spPr>
              <a:xfrm rot="-5404938">
                <a:off x="3250269" y="5816066"/>
                <a:ext cx="385169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85" name="Line"/>
              <p:cNvCxnSpPr/>
              <p:nvPr/>
            </p:nvCxnSpPr>
            <p:spPr>
              <a:xfrm rot="-3456522">
                <a:off x="2707096" y="6576747"/>
                <a:ext cx="912254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86" name="Line"/>
              <p:cNvCxnSpPr/>
              <p:nvPr/>
            </p:nvCxnSpPr>
            <p:spPr>
              <a:xfrm rot="-8904814">
                <a:off x="3459109" y="6393814"/>
                <a:ext cx="972459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87" name="Line"/>
              <p:cNvCxnSpPr/>
              <p:nvPr/>
            </p:nvCxnSpPr>
            <p:spPr>
              <a:xfrm rot="-7460688">
                <a:off x="3374943" y="6427035"/>
                <a:ext cx="620926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88" name="Line"/>
              <p:cNvCxnSpPr/>
              <p:nvPr/>
            </p:nvCxnSpPr>
            <p:spPr>
              <a:xfrm rot="-5400000">
                <a:off x="3620964" y="5537055"/>
                <a:ext cx="576637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89" name="Line"/>
              <p:cNvCxnSpPr/>
              <p:nvPr/>
            </p:nvCxnSpPr>
            <p:spPr>
              <a:xfrm rot="-2976261">
                <a:off x="3289531" y="6278274"/>
                <a:ext cx="708946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90" name="Line"/>
              <p:cNvCxnSpPr/>
              <p:nvPr/>
            </p:nvCxnSpPr>
            <p:spPr>
              <a:xfrm rot="-9619638">
                <a:off x="3979547" y="6058223"/>
                <a:ext cx="608136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  <p:cxnSp>
            <p:nvCxnSpPr>
              <p:cNvPr id="691" name="Line"/>
              <p:cNvCxnSpPr/>
              <p:nvPr/>
            </p:nvCxnSpPr>
            <p:spPr>
              <a:xfrm rot="-7205666">
                <a:off x="3785935" y="6317957"/>
                <a:ext cx="764067" cy="0"/>
              </a:xfrm>
              <a:prstGeom prst="line">
                <a:avLst/>
              </a:prstGeom>
              <a:ln w="7600" cap="flat">
                <a:solidFill>
                  <a:srgbClr val="595757">
                    <a:alpha val="7000"/>
                  </a:srgbClr>
                </a:solidFill>
                <a:bevel/>
              </a:ln>
            </p:spPr>
          </p:cxnSp>
        </p:grpSp>
        <p:grpSp>
          <p:nvGrpSpPr>
            <p:cNvPr id="644" name="그룹 643"/>
            <p:cNvGrpSpPr/>
            <p:nvPr/>
          </p:nvGrpSpPr>
          <p:grpSpPr>
            <a:xfrm>
              <a:off x="1804679" y="4126225"/>
              <a:ext cx="2966693" cy="2948740"/>
              <a:chOff x="1804679" y="4126225"/>
              <a:chExt cx="2966693" cy="2948740"/>
            </a:xfrm>
          </p:grpSpPr>
          <p:sp>
            <p:nvSpPr>
              <p:cNvPr id="662" name="자유형 661"/>
              <p:cNvSpPr/>
              <p:nvPr/>
            </p:nvSpPr>
            <p:spPr>
              <a:xfrm>
                <a:off x="3061875" y="412593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63" name="자유형 662"/>
              <p:cNvSpPr/>
              <p:nvPr/>
            </p:nvSpPr>
            <p:spPr>
              <a:xfrm>
                <a:off x="3061875" y="489481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64" name="자유형 663"/>
              <p:cNvSpPr/>
              <p:nvPr/>
            </p:nvSpPr>
            <p:spPr>
              <a:xfrm>
                <a:off x="2397968" y="5391861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65" name="자유형 664"/>
              <p:cNvSpPr/>
              <p:nvPr/>
            </p:nvSpPr>
            <p:spPr>
              <a:xfrm>
                <a:off x="3329714" y="5415480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66" name="자유형 665"/>
              <p:cNvSpPr/>
              <p:nvPr/>
            </p:nvSpPr>
            <p:spPr>
              <a:xfrm>
                <a:off x="3796422" y="5040733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67" name="자유형 666"/>
              <p:cNvSpPr/>
              <p:nvPr/>
            </p:nvSpPr>
            <p:spPr>
              <a:xfrm>
                <a:off x="2397968" y="6125749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68" name="자유형 667"/>
              <p:cNvSpPr/>
              <p:nvPr/>
            </p:nvSpPr>
            <p:spPr>
              <a:xfrm>
                <a:off x="1804684" y="6622794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69" name="자유형 668"/>
              <p:cNvSpPr/>
              <p:nvPr/>
            </p:nvSpPr>
            <p:spPr>
              <a:xfrm>
                <a:off x="2711090" y="6848827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70" name="자유형 669"/>
              <p:cNvSpPr/>
              <p:nvPr/>
            </p:nvSpPr>
            <p:spPr>
              <a:xfrm>
                <a:off x="3234299" y="650228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71" name="자유형 670"/>
              <p:cNvSpPr/>
              <p:nvPr/>
            </p:nvSpPr>
            <p:spPr>
              <a:xfrm>
                <a:off x="3330269" y="5990499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72" name="자유형 671"/>
              <p:cNvSpPr/>
              <p:nvPr/>
            </p:nvSpPr>
            <p:spPr>
              <a:xfrm>
                <a:off x="3784787" y="665767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73" name="자유형 672"/>
              <p:cNvSpPr/>
              <p:nvPr/>
            </p:nvSpPr>
            <p:spPr>
              <a:xfrm>
                <a:off x="3796422" y="5807223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74" name="자유형 673"/>
              <p:cNvSpPr/>
              <p:nvPr/>
            </p:nvSpPr>
            <p:spPr>
              <a:xfrm>
                <a:off x="4283758" y="6622794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75" name="자유형 674"/>
              <p:cNvSpPr/>
              <p:nvPr/>
            </p:nvSpPr>
            <p:spPr>
              <a:xfrm>
                <a:off x="4545085" y="6083072"/>
                <a:ext cx="226013" cy="226014"/>
              </a:xfrm>
              <a:custGeom>
                <a:avLst/>
                <a:gdLst/>
                <a:ahLst/>
                <a:cxnLst/>
                <a:rect l="0" t="0" r="0" b="0"/>
                <a:pathLst>
                  <a:path w="226013" h="226014">
                    <a:moveTo>
                      <a:pt x="0" y="113007"/>
                    </a:moveTo>
                    <a:cubicBezTo>
                      <a:pt x="0" y="50595"/>
                      <a:pt x="50595" y="0"/>
                      <a:pt x="113007" y="0"/>
                    </a:cubicBezTo>
                    <a:cubicBezTo>
                      <a:pt x="175418" y="0"/>
                      <a:pt x="226013" y="50595"/>
                      <a:pt x="226013" y="113007"/>
                    </a:cubicBezTo>
                    <a:cubicBezTo>
                      <a:pt x="226013" y="175419"/>
                      <a:pt x="175418" y="226014"/>
                      <a:pt x="113007" y="226014"/>
                    </a:cubicBezTo>
                    <a:cubicBezTo>
                      <a:pt x="50595" y="226014"/>
                      <a:pt x="0" y="175419"/>
                      <a:pt x="0" y="113007"/>
                    </a:cubicBezTo>
                    <a:close/>
                  </a:path>
                </a:pathLst>
              </a:custGeom>
              <a:solidFill>
                <a:srgbClr val="3E3938">
                  <a:alpha val="15000"/>
                </a:srgbClr>
              </a:solidFill>
              <a:ln w="7600" cap="flat">
                <a:noFill/>
                <a:bevel/>
              </a:ln>
            </p:spPr>
          </p:sp>
        </p:grpSp>
        <p:grpSp>
          <p:nvGrpSpPr>
            <p:cNvPr id="645" name="그룹 644"/>
            <p:cNvGrpSpPr/>
            <p:nvPr/>
          </p:nvGrpSpPr>
          <p:grpSpPr>
            <a:xfrm>
              <a:off x="2143536" y="4501887"/>
              <a:ext cx="2228387" cy="2269678"/>
              <a:chOff x="2143536" y="4501887"/>
              <a:chExt cx="2228387" cy="2269678"/>
            </a:xfrm>
          </p:grpSpPr>
          <p:sp>
            <p:nvSpPr>
              <p:cNvPr id="646" name="자유형 645"/>
              <p:cNvSpPr/>
              <p:nvPr/>
            </p:nvSpPr>
            <p:spPr>
              <a:xfrm>
                <a:off x="3086686" y="4501475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47" name="자유형 646"/>
              <p:cNvSpPr/>
              <p:nvPr/>
            </p:nvSpPr>
            <p:spPr>
              <a:xfrm>
                <a:off x="2765239" y="5189232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48" name="자유형 647"/>
              <p:cNvSpPr/>
              <p:nvPr/>
            </p:nvSpPr>
            <p:spPr>
              <a:xfrm>
                <a:off x="3469861" y="499325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49" name="자유형 648"/>
              <p:cNvSpPr/>
              <p:nvPr/>
            </p:nvSpPr>
            <p:spPr>
              <a:xfrm>
                <a:off x="3227945" y="5141177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50" name="자유형 649"/>
              <p:cNvSpPr/>
              <p:nvPr/>
            </p:nvSpPr>
            <p:spPr>
              <a:xfrm>
                <a:off x="2422778" y="5786866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51" name="자유형 650"/>
              <p:cNvSpPr/>
              <p:nvPr/>
            </p:nvSpPr>
            <p:spPr>
              <a:xfrm>
                <a:off x="2143595" y="6420147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52" name="자유형 651"/>
              <p:cNvSpPr/>
              <p:nvPr/>
            </p:nvSpPr>
            <p:spPr>
              <a:xfrm>
                <a:off x="2824095" y="6324602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53" name="자유형 652"/>
              <p:cNvSpPr/>
              <p:nvPr/>
            </p:nvSpPr>
            <p:spPr>
              <a:xfrm>
                <a:off x="2581094" y="6501034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54" name="자유형 653"/>
              <p:cNvSpPr/>
              <p:nvPr/>
            </p:nvSpPr>
            <p:spPr>
              <a:xfrm>
                <a:off x="3356860" y="573939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55" name="자유형 654"/>
              <p:cNvSpPr/>
              <p:nvPr/>
            </p:nvSpPr>
            <p:spPr>
              <a:xfrm>
                <a:off x="3825507" y="543583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56" name="자유형 655"/>
              <p:cNvSpPr/>
              <p:nvPr/>
            </p:nvSpPr>
            <p:spPr>
              <a:xfrm>
                <a:off x="4195564" y="5963256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57" name="자유형 656"/>
              <p:cNvSpPr/>
              <p:nvPr/>
            </p:nvSpPr>
            <p:spPr>
              <a:xfrm>
                <a:off x="4065177" y="6208944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58" name="자유형 657"/>
              <p:cNvSpPr/>
              <p:nvPr/>
            </p:nvSpPr>
            <p:spPr>
              <a:xfrm>
                <a:off x="3614749" y="6390496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59" name="자유형 658"/>
              <p:cNvSpPr/>
              <p:nvPr/>
            </p:nvSpPr>
            <p:spPr>
              <a:xfrm>
                <a:off x="3870668" y="6331727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60" name="자유형 659"/>
              <p:cNvSpPr/>
              <p:nvPr/>
            </p:nvSpPr>
            <p:spPr>
              <a:xfrm>
                <a:off x="3574032" y="6160003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61" name="자유형 660"/>
              <p:cNvSpPr/>
              <p:nvPr/>
            </p:nvSpPr>
            <p:spPr>
              <a:xfrm>
                <a:off x="3007816" y="6594885"/>
                <a:ext cx="176390" cy="176389"/>
              </a:xfrm>
              <a:custGeom>
                <a:avLst/>
                <a:gdLst/>
                <a:ahLst/>
                <a:cxnLst/>
                <a:rect l="0" t="0" r="0" b="0"/>
                <a:pathLst>
                  <a:path w="176390" h="176389">
                    <a:moveTo>
                      <a:pt x="0" y="88195"/>
                    </a:moveTo>
                    <a:cubicBezTo>
                      <a:pt x="0" y="39486"/>
                      <a:pt x="39486" y="0"/>
                      <a:pt x="88195" y="0"/>
                    </a:cubicBezTo>
                    <a:cubicBezTo>
                      <a:pt x="136903" y="0"/>
                      <a:pt x="176390" y="39486"/>
                      <a:pt x="176390" y="88195"/>
                    </a:cubicBezTo>
                    <a:cubicBezTo>
                      <a:pt x="176390" y="136903"/>
                      <a:pt x="136903" y="176389"/>
                      <a:pt x="88195" y="176389"/>
                    </a:cubicBezTo>
                    <a:cubicBezTo>
                      <a:pt x="39486" y="176389"/>
                      <a:pt x="0" y="136903"/>
                      <a:pt x="0" y="88195"/>
                    </a:cubicBezTo>
                    <a:close/>
                  </a:path>
                </a:pathLst>
              </a:custGeom>
              <a:solidFill>
                <a:srgbClr val="2CA9E0">
                  <a:alpha val="25000"/>
                </a:srgbClr>
              </a:solidFill>
              <a:ln w="7600" cap="flat">
                <a:noFill/>
                <a:bevel/>
              </a:ln>
            </p:spPr>
          </p:sp>
        </p:grpSp>
      </p:grpSp>
      <p:grpSp>
        <p:nvGrpSpPr>
          <p:cNvPr id="692" name="그룹 691"/>
          <p:cNvGrpSpPr/>
          <p:nvPr/>
        </p:nvGrpSpPr>
        <p:grpSpPr>
          <a:xfrm rot="2700000" flipH="1">
            <a:off x="6948627" y="4494452"/>
            <a:ext cx="3404295" cy="1564583"/>
            <a:chOff x="5799742" y="4235017"/>
            <a:chExt cx="3404295" cy="1564583"/>
          </a:xfrm>
        </p:grpSpPr>
        <p:sp>
          <p:nvSpPr>
            <p:cNvPr id="693" name="자유형 692"/>
            <p:cNvSpPr/>
            <p:nvPr/>
          </p:nvSpPr>
          <p:spPr>
            <a:xfrm>
              <a:off x="8204292" y="5132528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694" name="Chlorine"/>
            <p:cNvSpPr/>
            <p:nvPr/>
          </p:nvSpPr>
          <p:spPr>
            <a:xfrm>
              <a:off x="6090578" y="4581973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251343" y="247748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695" name="Chlorine"/>
            <p:cNvSpPr/>
            <p:nvPr/>
          </p:nvSpPr>
          <p:spPr>
            <a:xfrm>
              <a:off x="6665067" y="4581973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-107713" y="247748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696" name="Chlorine"/>
            <p:cNvSpPr/>
            <p:nvPr/>
          </p:nvSpPr>
          <p:spPr>
            <a:xfrm>
              <a:off x="5832057" y="4944620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402147" y="100534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697" name="Chlorine"/>
            <p:cNvSpPr/>
            <p:nvPr/>
          </p:nvSpPr>
          <p:spPr>
            <a:xfrm>
              <a:off x="6090578" y="5307265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251343" y="-46678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grpSp>
          <p:nvGrpSpPr>
            <p:cNvPr id="698" name="그룹 697"/>
            <p:cNvGrpSpPr/>
            <p:nvPr/>
          </p:nvGrpSpPr>
          <p:grpSpPr>
            <a:xfrm>
              <a:off x="6234205" y="4829722"/>
              <a:ext cx="679511" cy="596031"/>
              <a:chOff x="6234205" y="4829722"/>
              <a:chExt cx="679511" cy="596031"/>
            </a:xfrm>
          </p:grpSpPr>
          <p:sp>
            <p:nvSpPr>
              <p:cNvPr id="730" name="Benzene 2"/>
              <p:cNvSpPr/>
              <p:nvPr/>
            </p:nvSpPr>
            <p:spPr>
              <a:xfrm rot="-5400000">
                <a:off x="6234204" y="4829721"/>
                <a:ext cx="430866" cy="430866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6 h 430866"/>
                  <a:gd name="connsiteX2" fmla="*/ 430866 w 430866"/>
                  <a:gd name="connsiteY2" fmla="*/ 323149 h 430866"/>
                  <a:gd name="connsiteX3" fmla="*/ 215433 w 430866"/>
                  <a:gd name="connsiteY3" fmla="*/ 430866 h 430866"/>
                  <a:gd name="connsiteX4" fmla="*/ 0 w 430866"/>
                  <a:gd name="connsiteY4" fmla="*/ 323149 h 430866"/>
                  <a:gd name="connsiteX5" fmla="*/ 0 w 430866"/>
                  <a:gd name="connsiteY5" fmla="*/ 107716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49"/>
                    </a:lnTo>
                    <a:lnTo>
                      <a:pt x="0" y="107716"/>
                    </a:lnTo>
                    <a:lnTo>
                      <a:pt x="215433" y="0"/>
                    </a:lnTo>
                    <a:lnTo>
                      <a:pt x="430866" y="107716"/>
                    </a:lnTo>
                    <a:lnTo>
                      <a:pt x="430866" y="323149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2"/>
                    </a:lnTo>
                  </a:path>
                  <a:path w="430866" h="430866" fill="none">
                    <a:moveTo>
                      <a:pt x="43087" y="298273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79" y="132592"/>
                    </a:moveTo>
                    <a:lnTo>
                      <a:pt x="387779" y="298273"/>
                    </a:lnTo>
                  </a:path>
                </a:pathLst>
              </a:custGeom>
              <a:noFill/>
              <a:ln w="38100" cap="flat">
                <a:solidFill>
                  <a:sysClr val="window" lastClr="FFFFFF">
                    <a:alpha val="13000"/>
                  </a:sysClr>
                </a:solidFill>
                <a:bevel/>
              </a:ln>
            </p:spPr>
          </p:sp>
          <p:sp>
            <p:nvSpPr>
              <p:cNvPr id="731" name="Pentagon Text Ring"/>
              <p:cNvSpPr/>
              <p:nvPr/>
            </p:nvSpPr>
            <p:spPr>
              <a:xfrm rot="600000">
                <a:off x="6564534" y="5068941"/>
                <a:ext cx="359054" cy="359055"/>
              </a:xfrm>
              <a:custGeom>
                <a:avLst/>
                <a:gdLst>
                  <a:gd name="connsiteX0" fmla="*/ 67638 w 359054"/>
                  <a:gd name="connsiteY0" fmla="*/ 0 h 359055"/>
                  <a:gd name="connsiteX1" fmla="*/ 289546 w 359054"/>
                  <a:gd name="connsiteY1" fmla="*/ 0 h 359055"/>
                  <a:gd name="connsiteX2" fmla="*/ 359054 w 359054"/>
                  <a:gd name="connsiteY2" fmla="*/ 221270 h 359055"/>
                  <a:gd name="connsiteX3" fmla="*/ 180105 w 359054"/>
                  <a:gd name="connsiteY3" fmla="*/ 359055 h 359055"/>
                  <a:gd name="connsiteX4" fmla="*/ 0 w 359054"/>
                  <a:gd name="connsiteY4" fmla="*/ 222940 h 359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0" t="0" r="0" b="0"/>
                <a:pathLst>
                  <a:path w="359054" h="359055">
                    <a:moveTo>
                      <a:pt x="67638" y="0"/>
                    </a:moveTo>
                    <a:lnTo>
                      <a:pt x="289546" y="0"/>
                    </a:lnTo>
                    <a:lnTo>
                      <a:pt x="359054" y="221270"/>
                    </a:lnTo>
                    <a:lnTo>
                      <a:pt x="180105" y="359055"/>
                    </a:lnTo>
                    <a:lnTo>
                      <a:pt x="0" y="222940"/>
                    </a:lnTo>
                    <a:lnTo>
                      <a:pt x="67638" y="0"/>
                    </a:lnTo>
                    <a:close/>
                  </a:path>
                </a:pathLst>
              </a:custGeom>
              <a:noFill/>
              <a:ln w="38100" cap="flat">
                <a:solidFill>
                  <a:sysClr val="window" lastClr="FFFFFF">
                    <a:alpha val="13000"/>
                  </a:sysClr>
                </a:solidFill>
                <a:bevel/>
              </a:ln>
            </p:spPr>
          </p:sp>
        </p:grpSp>
        <p:grpSp>
          <p:nvGrpSpPr>
            <p:cNvPr id="699" name="Oxygen 2"/>
            <p:cNvGrpSpPr/>
            <p:nvPr/>
          </p:nvGrpSpPr>
          <p:grpSpPr>
            <a:xfrm>
              <a:off x="6573958" y="5601720"/>
              <a:ext cx="197353" cy="197705"/>
              <a:chOff x="6573958" y="5601720"/>
              <a:chExt cx="197353" cy="197705"/>
            </a:xfrm>
          </p:grpSpPr>
          <p:cxnSp>
            <p:nvCxnSpPr>
              <p:cNvPr id="728" name="Multi-lines"/>
              <p:cNvCxnSpPr/>
              <p:nvPr/>
            </p:nvCxnSpPr>
            <p:spPr>
              <a:xfrm rot="-4671218">
                <a:off x="6573264" y="5577540"/>
                <a:ext cx="251700" cy="0"/>
              </a:xfrm>
              <a:prstGeom prst="line">
                <a:avLst/>
              </a:prstGeom>
              <a:ln w="38100" cap="flat">
                <a:solidFill>
                  <a:sysClr val="window" lastClr="FFFFFF">
                    <a:alpha val="13000"/>
                  </a:sysClr>
                </a:solidFill>
                <a:bevel/>
              </a:ln>
            </p:spPr>
          </p:cxnSp>
          <p:sp>
            <p:nvSpPr>
              <p:cNvPr id="729" name="Ellipse"/>
              <p:cNvSpPr/>
              <p:nvPr/>
            </p:nvSpPr>
            <p:spPr>
              <a:xfrm>
                <a:off x="6573958" y="5601881"/>
                <a:ext cx="197353" cy="197383"/>
              </a:xfrm>
              <a:custGeom>
                <a:avLst/>
                <a:gdLst/>
                <a:ahLst/>
                <a:cxnLst/>
                <a:rect l="0" t="0" r="0" b="0"/>
                <a:pathLst>
                  <a:path w="197353" h="197383">
                    <a:moveTo>
                      <a:pt x="0" y="98692"/>
                    </a:moveTo>
                    <a:cubicBezTo>
                      <a:pt x="0" y="44186"/>
                      <a:pt x="44179" y="0"/>
                      <a:pt x="98676" y="0"/>
                    </a:cubicBezTo>
                    <a:cubicBezTo>
                      <a:pt x="153174" y="0"/>
                      <a:pt x="197353" y="44186"/>
                      <a:pt x="197353" y="98692"/>
                    </a:cubicBezTo>
                    <a:cubicBezTo>
                      <a:pt x="197353" y="153198"/>
                      <a:pt x="153174" y="197383"/>
                      <a:pt x="98676" y="197383"/>
                    </a:cubicBezTo>
                    <a:cubicBezTo>
                      <a:pt x="44179" y="197383"/>
                      <a:pt x="0" y="153198"/>
                      <a:pt x="0" y="98692"/>
                    </a:cubicBezTo>
                    <a:close/>
                  </a:path>
                </a:pathLst>
              </a:custGeom>
              <a:noFill/>
              <a:ln w="38100" cap="flat">
                <a:solidFill>
                  <a:sysClr val="window" lastClr="FFFFFF">
                    <a:alpha val="13000"/>
                  </a:sysClr>
                </a:solidFill>
                <a:bevel/>
              </a:ln>
            </p:spPr>
          </p:sp>
        </p:grpSp>
        <p:sp>
          <p:nvSpPr>
            <p:cNvPr id="700" name="Hydrogen"/>
            <p:cNvSpPr/>
            <p:nvPr/>
          </p:nvSpPr>
          <p:spPr>
            <a:xfrm>
              <a:off x="6913711" y="5368304"/>
              <a:ext cx="287245" cy="201071"/>
            </a:xfrm>
            <a:custGeom>
              <a:avLst/>
              <a:gdLst/>
              <a:ahLst/>
              <a:cxnLst/>
              <a:rect l="0" t="0" r="0" b="0"/>
              <a:pathLst>
                <a:path w="287245" h="201071" fill="none">
                  <a:moveTo>
                    <a:pt x="143622" y="100535"/>
                  </a:moveTo>
                  <a:lnTo>
                    <a:pt x="-98" y="-47553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01" name="Nitrogen Atom"/>
            <p:cNvSpPr/>
            <p:nvPr/>
          </p:nvSpPr>
          <p:spPr>
            <a:xfrm>
              <a:off x="6956798" y="4808179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>
                  <a:moveTo>
                    <a:pt x="100535" y="100535"/>
                  </a:moveTo>
                  <a:close/>
                </a:path>
                <a:path w="201071" h="201071" fill="none">
                  <a:moveTo>
                    <a:pt x="100535" y="100535"/>
                  </a:moveTo>
                </a:path>
                <a:path w="201071" h="201071" fill="none">
                  <a:moveTo>
                    <a:pt x="100535" y="100535"/>
                  </a:moveTo>
                  <a:lnTo>
                    <a:pt x="301606" y="100535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cxnSp>
          <p:nvCxnSpPr>
            <p:cNvPr id="702" name="Double Line"/>
            <p:cNvCxnSpPr>
              <a:endCxn id="731" idx="1"/>
            </p:cNvCxnSpPr>
            <p:nvPr/>
          </p:nvCxnSpPr>
          <p:spPr>
            <a:xfrm rot="8099822">
              <a:off x="6854472" y="5020497"/>
              <a:ext cx="198760" cy="0"/>
            </a:xfrm>
            <a:prstGeom prst="line">
              <a:avLst/>
            </a:prstGeom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cxnSp>
        <p:sp>
          <p:nvSpPr>
            <p:cNvPr id="703" name="Benzene 2"/>
            <p:cNvSpPr/>
            <p:nvPr/>
          </p:nvSpPr>
          <p:spPr>
            <a:xfrm rot="5400000">
              <a:off x="7268278" y="4682508"/>
              <a:ext cx="430866" cy="430868"/>
            </a:xfrm>
            <a:custGeom>
              <a:avLst/>
              <a:gdLst>
                <a:gd name="connsiteX0" fmla="*/ 215433 w 430866"/>
                <a:gd name="connsiteY0" fmla="*/ 0 h 430868"/>
                <a:gd name="connsiteX1" fmla="*/ 430866 w 430866"/>
                <a:gd name="connsiteY1" fmla="*/ 107717 h 430868"/>
                <a:gd name="connsiteX2" fmla="*/ 430866 w 430866"/>
                <a:gd name="connsiteY2" fmla="*/ 323151 h 430868"/>
                <a:gd name="connsiteX3" fmla="*/ 215433 w 430866"/>
                <a:gd name="connsiteY3" fmla="*/ 430868 h 430868"/>
                <a:gd name="connsiteX4" fmla="*/ 0 w 430866"/>
                <a:gd name="connsiteY4" fmla="*/ 323151 h 430868"/>
                <a:gd name="connsiteX5" fmla="*/ 0 w 430866"/>
                <a:gd name="connsiteY5" fmla="*/ 107717 h 43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0" t="0" r="0" b="0"/>
              <a:pathLst>
                <a:path w="430866" h="430868">
                  <a:moveTo>
                    <a:pt x="215433" y="430868"/>
                  </a:moveTo>
                  <a:lnTo>
                    <a:pt x="0" y="323151"/>
                  </a:lnTo>
                  <a:lnTo>
                    <a:pt x="0" y="107717"/>
                  </a:lnTo>
                  <a:lnTo>
                    <a:pt x="215433" y="0"/>
                  </a:lnTo>
                  <a:lnTo>
                    <a:pt x="430866" y="107717"/>
                  </a:lnTo>
                  <a:lnTo>
                    <a:pt x="430866" y="323151"/>
                  </a:lnTo>
                  <a:lnTo>
                    <a:pt x="215433" y="430868"/>
                  </a:lnTo>
                  <a:close/>
                </a:path>
                <a:path w="430866" h="430868" fill="none">
                  <a:moveTo>
                    <a:pt x="215433" y="49752"/>
                  </a:moveTo>
                  <a:lnTo>
                    <a:pt x="43087" y="132593"/>
                  </a:lnTo>
                </a:path>
                <a:path w="430866" h="430868" fill="none">
                  <a:moveTo>
                    <a:pt x="43087" y="298275"/>
                  </a:moveTo>
                  <a:lnTo>
                    <a:pt x="215433" y="381116"/>
                  </a:lnTo>
                </a:path>
                <a:path w="430866" h="430868" fill="none">
                  <a:moveTo>
                    <a:pt x="387779" y="132593"/>
                  </a:moveTo>
                  <a:lnTo>
                    <a:pt x="387779" y="298275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grpSp>
          <p:nvGrpSpPr>
            <p:cNvPr id="704" name="Pentagon Text Ring 3"/>
            <p:cNvGrpSpPr/>
            <p:nvPr/>
          </p:nvGrpSpPr>
          <p:grpSpPr>
            <a:xfrm>
              <a:off x="8072562" y="4341846"/>
              <a:ext cx="692978" cy="602763"/>
              <a:chOff x="8072562" y="4341846"/>
              <a:chExt cx="692978" cy="602763"/>
            </a:xfrm>
          </p:grpSpPr>
          <p:sp>
            <p:nvSpPr>
              <p:cNvPr id="726" name="Benzene 2"/>
              <p:cNvSpPr/>
              <p:nvPr/>
            </p:nvSpPr>
            <p:spPr>
              <a:xfrm rot="-5400000">
                <a:off x="8334672" y="4513742"/>
                <a:ext cx="430866" cy="430868"/>
              </a:xfrm>
              <a:custGeom>
                <a:avLst/>
                <a:gdLst>
                  <a:gd name="connsiteX0" fmla="*/ 215433 w 430866"/>
                  <a:gd name="connsiteY0" fmla="*/ 0 h 430868"/>
                  <a:gd name="connsiteX1" fmla="*/ 430866 w 430866"/>
                  <a:gd name="connsiteY1" fmla="*/ 107717 h 430868"/>
                  <a:gd name="connsiteX2" fmla="*/ 430866 w 430866"/>
                  <a:gd name="connsiteY2" fmla="*/ 323151 h 430868"/>
                  <a:gd name="connsiteX3" fmla="*/ 215433 w 430866"/>
                  <a:gd name="connsiteY3" fmla="*/ 430868 h 430868"/>
                  <a:gd name="connsiteX4" fmla="*/ 0 w 430866"/>
                  <a:gd name="connsiteY4" fmla="*/ 323151 h 430868"/>
                  <a:gd name="connsiteX5" fmla="*/ 0 w 430866"/>
                  <a:gd name="connsiteY5" fmla="*/ 107717 h 430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8">
                    <a:moveTo>
                      <a:pt x="215433" y="430868"/>
                    </a:moveTo>
                    <a:lnTo>
                      <a:pt x="0" y="323151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1"/>
                    </a:lnTo>
                    <a:lnTo>
                      <a:pt x="215433" y="430868"/>
                    </a:lnTo>
                    <a:close/>
                  </a:path>
                  <a:path w="430866" h="430868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8" fill="none">
                    <a:moveTo>
                      <a:pt x="43087" y="298275"/>
                    </a:moveTo>
                    <a:lnTo>
                      <a:pt x="215433" y="381115"/>
                    </a:lnTo>
                  </a:path>
                  <a:path w="430866" h="430868" fill="none">
                    <a:moveTo>
                      <a:pt x="387779" y="132593"/>
                    </a:moveTo>
                    <a:lnTo>
                      <a:pt x="387779" y="298275"/>
                    </a:lnTo>
                  </a:path>
                </a:pathLst>
              </a:custGeom>
              <a:noFill/>
              <a:ln w="38100" cap="flat">
                <a:solidFill>
                  <a:sysClr val="window" lastClr="FFFFFF">
                    <a:alpha val="13000"/>
                  </a:sysClr>
                </a:solidFill>
                <a:bevel/>
              </a:ln>
            </p:spPr>
          </p:sp>
          <p:sp>
            <p:nvSpPr>
              <p:cNvPr id="727" name="Pentagon Text Ring"/>
              <p:cNvSpPr/>
              <p:nvPr/>
            </p:nvSpPr>
            <p:spPr>
              <a:xfrm rot="-10320000">
                <a:off x="8064480" y="4340050"/>
                <a:ext cx="373418" cy="373417"/>
              </a:xfrm>
              <a:custGeom>
                <a:avLst/>
                <a:gdLst>
                  <a:gd name="connsiteX0" fmla="*/ 70344 w 373418"/>
                  <a:gd name="connsiteY0" fmla="*/ 0 h 373417"/>
                  <a:gd name="connsiteX1" fmla="*/ 301129 w 373418"/>
                  <a:gd name="connsiteY1" fmla="*/ 0 h 373417"/>
                  <a:gd name="connsiteX2" fmla="*/ 373418 w 373418"/>
                  <a:gd name="connsiteY2" fmla="*/ 230121 h 373417"/>
                  <a:gd name="connsiteX3" fmla="*/ 187310 w 373418"/>
                  <a:gd name="connsiteY3" fmla="*/ 373417 h 373417"/>
                  <a:gd name="connsiteX4" fmla="*/ 0 w 373418"/>
                  <a:gd name="connsiteY4" fmla="*/ 231858 h 37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0" t="0" r="0" b="0"/>
                <a:pathLst>
                  <a:path w="373418" h="373417">
                    <a:moveTo>
                      <a:pt x="70344" y="0"/>
                    </a:moveTo>
                    <a:lnTo>
                      <a:pt x="301129" y="0"/>
                    </a:lnTo>
                    <a:lnTo>
                      <a:pt x="373418" y="230121"/>
                    </a:lnTo>
                    <a:lnTo>
                      <a:pt x="187310" y="373417"/>
                    </a:lnTo>
                    <a:lnTo>
                      <a:pt x="0" y="231858"/>
                    </a:lnTo>
                    <a:lnTo>
                      <a:pt x="70344" y="0"/>
                    </a:lnTo>
                    <a:close/>
                  </a:path>
                </a:pathLst>
              </a:custGeom>
              <a:noFill/>
              <a:ln w="38100" cap="flat">
                <a:solidFill>
                  <a:sysClr val="window" lastClr="FFFFFF">
                    <a:alpha val="13000"/>
                  </a:sysClr>
                </a:solidFill>
                <a:bevel/>
              </a:ln>
            </p:spPr>
          </p:sp>
        </p:grpSp>
        <p:sp>
          <p:nvSpPr>
            <p:cNvPr id="705" name="Nitrogen Atom"/>
            <p:cNvSpPr/>
            <p:nvPr/>
          </p:nvSpPr>
          <p:spPr>
            <a:xfrm>
              <a:off x="7852641" y="4783045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>
                  <a:moveTo>
                    <a:pt x="100535" y="100535"/>
                  </a:moveTo>
                  <a:close/>
                </a:path>
                <a:path w="201071" h="201071" fill="none">
                  <a:moveTo>
                    <a:pt x="100535" y="100535"/>
                  </a:moveTo>
                  <a:lnTo>
                    <a:pt x="-143622" y="100535"/>
                  </a:lnTo>
                </a:path>
                <a:path w="201071" h="201071" fill="none">
                  <a:moveTo>
                    <a:pt x="100535" y="100535"/>
                  </a:move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cxnSp>
          <p:nvCxnSpPr>
            <p:cNvPr id="706" name="Double Line"/>
            <p:cNvCxnSpPr/>
            <p:nvPr/>
          </p:nvCxnSpPr>
          <p:spPr>
            <a:xfrm rot="8099951">
              <a:off x="7948233" y="4778162"/>
              <a:ext cx="162488" cy="0"/>
            </a:xfrm>
            <a:prstGeom prst="line">
              <a:avLst/>
            </a:prstGeom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cxnSp>
        <p:sp>
          <p:nvSpPr>
            <p:cNvPr id="707" name="Hydrogen"/>
            <p:cNvSpPr/>
            <p:nvPr/>
          </p:nvSpPr>
          <p:spPr>
            <a:xfrm>
              <a:off x="7699146" y="4219766"/>
              <a:ext cx="307120" cy="214983"/>
            </a:xfrm>
            <a:custGeom>
              <a:avLst/>
              <a:gdLst/>
              <a:ahLst/>
              <a:cxnLst/>
              <a:rect l="0" t="0" r="0" b="0"/>
              <a:pathLst>
                <a:path w="307120" h="214983" fill="none">
                  <a:moveTo>
                    <a:pt x="153560" y="107492"/>
                  </a:moveTo>
                  <a:lnTo>
                    <a:pt x="330332" y="193440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08" name="Chlorine"/>
            <p:cNvSpPr/>
            <p:nvPr/>
          </p:nvSpPr>
          <p:spPr>
            <a:xfrm>
              <a:off x="8729635" y="4219759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-71813" y="293983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09" name="Chlorine"/>
            <p:cNvSpPr/>
            <p:nvPr/>
          </p:nvSpPr>
          <p:spPr>
            <a:xfrm>
              <a:off x="8970203" y="4628651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-204664" y="100525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10" name="Chlorine"/>
            <p:cNvSpPr/>
            <p:nvPr/>
          </p:nvSpPr>
          <p:spPr>
            <a:xfrm>
              <a:off x="8180281" y="5041565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262107" y="-96956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11" name="Chlorine"/>
            <p:cNvSpPr/>
            <p:nvPr/>
          </p:nvSpPr>
          <p:spPr>
            <a:xfrm>
              <a:off x="8729635" y="5045155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-71813" y="-100547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12" name="자유형 711"/>
            <p:cNvSpPr/>
            <p:nvPr/>
          </p:nvSpPr>
          <p:spPr>
            <a:xfrm>
              <a:off x="8818996" y="5124291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13" name="자유형 712"/>
            <p:cNvSpPr/>
            <p:nvPr/>
          </p:nvSpPr>
          <p:spPr>
            <a:xfrm>
              <a:off x="9070736" y="4673696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14" name="자유형 713"/>
            <p:cNvSpPr/>
            <p:nvPr/>
          </p:nvSpPr>
          <p:spPr>
            <a:xfrm>
              <a:off x="8822989" y="4235238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15" name="자유형 714"/>
            <p:cNvSpPr/>
            <p:nvPr/>
          </p:nvSpPr>
          <p:spPr>
            <a:xfrm>
              <a:off x="6754829" y="4592890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16" name="자유형 715"/>
            <p:cNvSpPr/>
            <p:nvPr/>
          </p:nvSpPr>
          <p:spPr>
            <a:xfrm>
              <a:off x="6063446" y="4607251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17" name="자유형 716"/>
            <p:cNvSpPr/>
            <p:nvPr/>
          </p:nvSpPr>
          <p:spPr>
            <a:xfrm>
              <a:off x="5799337" y="4986074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18" name="자유형 717"/>
            <p:cNvSpPr/>
            <p:nvPr/>
          </p:nvSpPr>
          <p:spPr>
            <a:xfrm>
              <a:off x="6056265" y="5355901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19" name="자유형 718"/>
            <p:cNvSpPr/>
            <p:nvPr/>
          </p:nvSpPr>
          <p:spPr>
            <a:xfrm>
              <a:off x="6989797" y="4886828"/>
              <a:ext cx="67537" cy="83228"/>
            </a:xfrm>
            <a:custGeom>
              <a:avLst/>
              <a:gdLst/>
              <a:ahLst/>
              <a:cxnLst/>
              <a:rect l="0" t="0" r="0" b="0"/>
              <a:pathLst>
                <a:path w="67537" h="83228">
                  <a:moveTo>
                    <a:pt x="0" y="83228"/>
                  </a:moveTo>
                  <a:lnTo>
                    <a:pt x="0" y="0"/>
                  </a:lnTo>
                  <a:lnTo>
                    <a:pt x="11636" y="0"/>
                  </a:lnTo>
                  <a:lnTo>
                    <a:pt x="56663" y="65345"/>
                  </a:lnTo>
                  <a:lnTo>
                    <a:pt x="56663" y="0"/>
                  </a:lnTo>
                  <a:lnTo>
                    <a:pt x="67537" y="0"/>
                  </a:lnTo>
                  <a:lnTo>
                    <a:pt x="67537" y="83228"/>
                  </a:lnTo>
                  <a:lnTo>
                    <a:pt x="55899" y="83228"/>
                  </a:lnTo>
                  <a:lnTo>
                    <a:pt x="10877" y="17826"/>
                  </a:lnTo>
                  <a:lnTo>
                    <a:pt x="10877" y="83228"/>
                  </a:lnTo>
                  <a:lnTo>
                    <a:pt x="0" y="83228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20" name="자유형 719"/>
            <p:cNvSpPr/>
            <p:nvPr/>
          </p:nvSpPr>
          <p:spPr>
            <a:xfrm>
              <a:off x="6619719" y="5655641"/>
              <a:ext cx="94767" cy="100031"/>
            </a:xfrm>
            <a:custGeom>
              <a:avLst/>
              <a:gdLst/>
              <a:ahLst/>
              <a:cxnLst/>
              <a:rect l="0" t="0" r="0" b="0"/>
              <a:pathLst>
                <a:path w="94767" h="100031">
                  <a:moveTo>
                    <a:pt x="-269" y="51200"/>
                  </a:moveTo>
                  <a:cubicBezTo>
                    <a:pt x="-269" y="35192"/>
                    <a:pt x="4163" y="22655"/>
                    <a:pt x="13017" y="13594"/>
                  </a:cubicBezTo>
                  <a:cubicBezTo>
                    <a:pt x="21877" y="4537"/>
                    <a:pt x="33308" y="0"/>
                    <a:pt x="47384" y="0"/>
                  </a:cubicBezTo>
                  <a:cubicBezTo>
                    <a:pt x="56493" y="0"/>
                    <a:pt x="64766" y="2135"/>
                    <a:pt x="72128" y="6388"/>
                  </a:cubicBezTo>
                  <a:cubicBezTo>
                    <a:pt x="79494" y="10645"/>
                    <a:pt x="85109" y="16580"/>
                    <a:pt x="88970" y="24189"/>
                  </a:cubicBezTo>
                  <a:cubicBezTo>
                    <a:pt x="92837" y="31803"/>
                    <a:pt x="94767" y="40432"/>
                    <a:pt x="94767" y="50016"/>
                  </a:cubicBezTo>
                  <a:cubicBezTo>
                    <a:pt x="94767" y="59871"/>
                    <a:pt x="92735" y="68623"/>
                    <a:pt x="88666" y="76344"/>
                  </a:cubicBezTo>
                  <a:cubicBezTo>
                    <a:pt x="84602" y="84068"/>
                    <a:pt x="78841" y="89913"/>
                    <a:pt x="71382" y="93882"/>
                  </a:cubicBezTo>
                  <a:cubicBezTo>
                    <a:pt x="63927" y="97855"/>
                    <a:pt x="55881" y="99834"/>
                    <a:pt x="47252" y="99834"/>
                  </a:cubicBezTo>
                  <a:cubicBezTo>
                    <a:pt x="37899" y="99834"/>
                    <a:pt x="29535" y="97646"/>
                    <a:pt x="22170" y="93257"/>
                  </a:cubicBezTo>
                  <a:cubicBezTo>
                    <a:pt x="14807" y="88872"/>
                    <a:pt x="9224" y="82884"/>
                    <a:pt x="5429" y="75291"/>
                  </a:cubicBezTo>
                  <a:cubicBezTo>
                    <a:pt x="1632" y="67702"/>
                    <a:pt x="-269" y="59673"/>
                    <a:pt x="-269" y="51200"/>
                  </a:cubicBezTo>
                  <a:close/>
                </a:path>
                <a:path w="94767" h="100031">
                  <a:moveTo>
                    <a:pt x="13288" y="51398"/>
                  </a:moveTo>
                  <a:cubicBezTo>
                    <a:pt x="13288" y="63030"/>
                    <a:pt x="16510" y="72189"/>
                    <a:pt x="22951" y="78877"/>
                  </a:cubicBezTo>
                  <a:cubicBezTo>
                    <a:pt x="29393" y="85570"/>
                    <a:pt x="37465" y="88914"/>
                    <a:pt x="47181" y="88909"/>
                  </a:cubicBezTo>
                  <a:cubicBezTo>
                    <a:pt x="57077" y="88914"/>
                    <a:pt x="65226" y="85537"/>
                    <a:pt x="71618" y="78779"/>
                  </a:cubicBezTo>
                  <a:cubicBezTo>
                    <a:pt x="78013" y="72025"/>
                    <a:pt x="81210" y="62437"/>
                    <a:pt x="81210" y="50016"/>
                  </a:cubicBezTo>
                  <a:cubicBezTo>
                    <a:pt x="81210" y="42168"/>
                    <a:pt x="79845" y="35311"/>
                    <a:pt x="77108" y="29454"/>
                  </a:cubicBezTo>
                  <a:cubicBezTo>
                    <a:pt x="74377" y="23597"/>
                    <a:pt x="70376" y="19056"/>
                    <a:pt x="65111" y="15831"/>
                  </a:cubicBezTo>
                  <a:cubicBezTo>
                    <a:pt x="59846" y="12607"/>
                    <a:pt x="53940" y="10994"/>
                    <a:pt x="47384" y="10990"/>
                  </a:cubicBezTo>
                  <a:cubicBezTo>
                    <a:pt x="38080" y="10994"/>
                    <a:pt x="30070" y="14100"/>
                    <a:pt x="23357" y="20307"/>
                  </a:cubicBezTo>
                  <a:cubicBezTo>
                    <a:pt x="16645" y="26517"/>
                    <a:pt x="13288" y="36878"/>
                    <a:pt x="13288" y="51398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21" name="자유형 720"/>
            <p:cNvSpPr/>
            <p:nvPr/>
          </p:nvSpPr>
          <p:spPr>
            <a:xfrm>
              <a:off x="6936496" y="5228829"/>
              <a:ext cx="67537" cy="83228"/>
            </a:xfrm>
            <a:custGeom>
              <a:avLst/>
              <a:gdLst/>
              <a:ahLst/>
              <a:cxnLst/>
              <a:rect l="0" t="0" r="0" b="0"/>
              <a:pathLst>
                <a:path w="67537" h="83228">
                  <a:moveTo>
                    <a:pt x="0" y="83228"/>
                  </a:moveTo>
                  <a:lnTo>
                    <a:pt x="0" y="0"/>
                  </a:lnTo>
                  <a:lnTo>
                    <a:pt x="11636" y="0"/>
                  </a:lnTo>
                  <a:lnTo>
                    <a:pt x="56663" y="65344"/>
                  </a:lnTo>
                  <a:lnTo>
                    <a:pt x="56663" y="0"/>
                  </a:lnTo>
                  <a:lnTo>
                    <a:pt x="67537" y="0"/>
                  </a:lnTo>
                  <a:lnTo>
                    <a:pt x="67537" y="83228"/>
                  </a:lnTo>
                  <a:lnTo>
                    <a:pt x="55899" y="83228"/>
                  </a:lnTo>
                  <a:lnTo>
                    <a:pt x="10877" y="17826"/>
                  </a:lnTo>
                  <a:lnTo>
                    <a:pt x="10877" y="83228"/>
                  </a:lnTo>
                  <a:lnTo>
                    <a:pt x="0" y="83228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22" name="자유형 721"/>
            <p:cNvSpPr/>
            <p:nvPr/>
          </p:nvSpPr>
          <p:spPr>
            <a:xfrm>
              <a:off x="7966983" y="4841967"/>
              <a:ext cx="67537" cy="83228"/>
            </a:xfrm>
            <a:custGeom>
              <a:avLst/>
              <a:gdLst/>
              <a:ahLst/>
              <a:cxnLst/>
              <a:rect l="0" t="0" r="0" b="0"/>
              <a:pathLst>
                <a:path w="67537" h="83228">
                  <a:moveTo>
                    <a:pt x="0" y="83228"/>
                  </a:moveTo>
                  <a:lnTo>
                    <a:pt x="0" y="0"/>
                  </a:lnTo>
                  <a:lnTo>
                    <a:pt x="11636" y="0"/>
                  </a:lnTo>
                  <a:lnTo>
                    <a:pt x="56663" y="65344"/>
                  </a:lnTo>
                  <a:lnTo>
                    <a:pt x="56663" y="0"/>
                  </a:lnTo>
                  <a:lnTo>
                    <a:pt x="67537" y="0"/>
                  </a:lnTo>
                  <a:lnTo>
                    <a:pt x="67537" y="83228"/>
                  </a:lnTo>
                  <a:lnTo>
                    <a:pt x="55899" y="83228"/>
                  </a:lnTo>
                  <a:lnTo>
                    <a:pt x="10877" y="17826"/>
                  </a:lnTo>
                  <a:lnTo>
                    <a:pt x="10877" y="83228"/>
                  </a:lnTo>
                  <a:lnTo>
                    <a:pt x="0" y="83228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23" name="자유형 722"/>
            <p:cNvSpPr/>
            <p:nvPr/>
          </p:nvSpPr>
          <p:spPr>
            <a:xfrm>
              <a:off x="8019944" y="4379217"/>
              <a:ext cx="67537" cy="83228"/>
            </a:xfrm>
            <a:custGeom>
              <a:avLst/>
              <a:gdLst/>
              <a:ahLst/>
              <a:cxnLst/>
              <a:rect l="0" t="0" r="0" b="0"/>
              <a:pathLst>
                <a:path w="67537" h="83228">
                  <a:moveTo>
                    <a:pt x="0" y="83228"/>
                  </a:moveTo>
                  <a:lnTo>
                    <a:pt x="0" y="0"/>
                  </a:lnTo>
                  <a:lnTo>
                    <a:pt x="11636" y="0"/>
                  </a:lnTo>
                  <a:lnTo>
                    <a:pt x="56663" y="65344"/>
                  </a:lnTo>
                  <a:lnTo>
                    <a:pt x="56663" y="0"/>
                  </a:lnTo>
                  <a:lnTo>
                    <a:pt x="67537" y="0"/>
                  </a:lnTo>
                  <a:lnTo>
                    <a:pt x="67537" y="83228"/>
                  </a:lnTo>
                  <a:lnTo>
                    <a:pt x="55899" y="83228"/>
                  </a:lnTo>
                  <a:lnTo>
                    <a:pt x="10877" y="17826"/>
                  </a:lnTo>
                  <a:lnTo>
                    <a:pt x="10877" y="83228"/>
                  </a:lnTo>
                  <a:lnTo>
                    <a:pt x="0" y="83228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24" name="자유형 723"/>
            <p:cNvSpPr/>
            <p:nvPr/>
          </p:nvSpPr>
          <p:spPr>
            <a:xfrm>
              <a:off x="7068800" y="5451226"/>
              <a:ext cx="70943" cy="87803"/>
            </a:xfrm>
            <a:custGeom>
              <a:avLst/>
              <a:gdLst/>
              <a:ahLst/>
              <a:cxnLst/>
              <a:rect l="0" t="0" r="0" b="0"/>
              <a:pathLst>
                <a:path w="70943" h="87803">
                  <a:moveTo>
                    <a:pt x="0" y="87803"/>
                  </a:moveTo>
                  <a:lnTo>
                    <a:pt x="0" y="0"/>
                  </a:lnTo>
                  <a:lnTo>
                    <a:pt x="11966" y="0"/>
                  </a:lnTo>
                  <a:lnTo>
                    <a:pt x="11966" y="36055"/>
                  </a:lnTo>
                  <a:lnTo>
                    <a:pt x="58975" y="36055"/>
                  </a:lnTo>
                  <a:lnTo>
                    <a:pt x="58975" y="0"/>
                  </a:lnTo>
                  <a:lnTo>
                    <a:pt x="70943" y="0"/>
                  </a:lnTo>
                  <a:lnTo>
                    <a:pt x="70943" y="87803"/>
                  </a:lnTo>
                  <a:lnTo>
                    <a:pt x="58975" y="87803"/>
                  </a:lnTo>
                  <a:lnTo>
                    <a:pt x="58975" y="46417"/>
                  </a:lnTo>
                  <a:lnTo>
                    <a:pt x="11966" y="46417"/>
                  </a:lnTo>
                  <a:lnTo>
                    <a:pt x="11966" y="87803"/>
                  </a:lnTo>
                  <a:lnTo>
                    <a:pt x="0" y="87803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  <p:sp>
          <p:nvSpPr>
            <p:cNvPr id="725" name="자유형 724"/>
            <p:cNvSpPr/>
            <p:nvPr/>
          </p:nvSpPr>
          <p:spPr>
            <a:xfrm>
              <a:off x="7781762" y="4276393"/>
              <a:ext cx="70943" cy="87803"/>
            </a:xfrm>
            <a:custGeom>
              <a:avLst/>
              <a:gdLst/>
              <a:ahLst/>
              <a:cxnLst/>
              <a:rect l="0" t="0" r="0" b="0"/>
              <a:pathLst>
                <a:path w="70943" h="87803">
                  <a:moveTo>
                    <a:pt x="0" y="87803"/>
                  </a:moveTo>
                  <a:lnTo>
                    <a:pt x="0" y="0"/>
                  </a:lnTo>
                  <a:lnTo>
                    <a:pt x="11966" y="0"/>
                  </a:lnTo>
                  <a:lnTo>
                    <a:pt x="11966" y="36055"/>
                  </a:lnTo>
                  <a:lnTo>
                    <a:pt x="58975" y="36055"/>
                  </a:lnTo>
                  <a:lnTo>
                    <a:pt x="58975" y="0"/>
                  </a:lnTo>
                  <a:lnTo>
                    <a:pt x="70943" y="0"/>
                  </a:lnTo>
                  <a:lnTo>
                    <a:pt x="70943" y="87803"/>
                  </a:lnTo>
                  <a:lnTo>
                    <a:pt x="58975" y="87803"/>
                  </a:lnTo>
                  <a:lnTo>
                    <a:pt x="58975" y="46417"/>
                  </a:lnTo>
                  <a:lnTo>
                    <a:pt x="11966" y="46417"/>
                  </a:lnTo>
                  <a:lnTo>
                    <a:pt x="11966" y="87803"/>
                  </a:lnTo>
                  <a:lnTo>
                    <a:pt x="0" y="87803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38100" cap="flat">
              <a:solidFill>
                <a:sysClr val="window" lastClr="FFFFFF">
                  <a:alpha val="13000"/>
                </a:sysClr>
              </a:solidFill>
              <a:bevel/>
            </a:ln>
          </p:spPr>
        </p:sp>
      </p:grpSp>
      <p:grpSp>
        <p:nvGrpSpPr>
          <p:cNvPr id="732" name="그룹 731"/>
          <p:cNvGrpSpPr/>
          <p:nvPr/>
        </p:nvGrpSpPr>
        <p:grpSpPr>
          <a:xfrm>
            <a:off x="7786423" y="439230"/>
            <a:ext cx="4733973" cy="3020575"/>
            <a:chOff x="454090" y="1118028"/>
            <a:chExt cx="2981752" cy="1902547"/>
          </a:xfrm>
        </p:grpSpPr>
        <p:sp>
          <p:nvSpPr>
            <p:cNvPr id="733" name="Benzene 2"/>
            <p:cNvSpPr/>
            <p:nvPr/>
          </p:nvSpPr>
          <p:spPr>
            <a:xfrm rot="5400000">
              <a:off x="798334" y="1962937"/>
              <a:ext cx="430868" cy="430866"/>
            </a:xfrm>
            <a:custGeom>
              <a:avLst/>
              <a:gdLst>
                <a:gd name="connsiteX0" fmla="*/ 215434 w 430868"/>
                <a:gd name="connsiteY0" fmla="*/ 0 h 430866"/>
                <a:gd name="connsiteX1" fmla="*/ 430868 w 430868"/>
                <a:gd name="connsiteY1" fmla="*/ 107717 h 430866"/>
                <a:gd name="connsiteX2" fmla="*/ 430868 w 430868"/>
                <a:gd name="connsiteY2" fmla="*/ 323150 h 430866"/>
                <a:gd name="connsiteX3" fmla="*/ 215434 w 430868"/>
                <a:gd name="connsiteY3" fmla="*/ 430866 h 430866"/>
                <a:gd name="connsiteX4" fmla="*/ 0 w 430868"/>
                <a:gd name="connsiteY4" fmla="*/ 323150 h 430866"/>
                <a:gd name="connsiteX5" fmla="*/ 0 w 430868"/>
                <a:gd name="connsiteY5" fmla="*/ 107717 h 43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0" t="0" r="0" b="0"/>
              <a:pathLst>
                <a:path w="430868" h="430866">
                  <a:moveTo>
                    <a:pt x="215434" y="430866"/>
                  </a:moveTo>
                  <a:lnTo>
                    <a:pt x="0" y="323150"/>
                  </a:lnTo>
                  <a:lnTo>
                    <a:pt x="0" y="107717"/>
                  </a:lnTo>
                  <a:lnTo>
                    <a:pt x="215434" y="0"/>
                  </a:lnTo>
                  <a:lnTo>
                    <a:pt x="430868" y="107717"/>
                  </a:lnTo>
                  <a:lnTo>
                    <a:pt x="430868" y="323150"/>
                  </a:lnTo>
                  <a:lnTo>
                    <a:pt x="215434" y="430866"/>
                  </a:lnTo>
                  <a:close/>
                </a:path>
                <a:path w="430868" h="430866" fill="none">
                  <a:moveTo>
                    <a:pt x="215434" y="49752"/>
                  </a:moveTo>
                  <a:lnTo>
                    <a:pt x="43087" y="132593"/>
                  </a:lnTo>
                </a:path>
                <a:path w="430868" h="430866" fill="none">
                  <a:moveTo>
                    <a:pt x="43087" y="298274"/>
                  </a:moveTo>
                  <a:lnTo>
                    <a:pt x="215434" y="381114"/>
                  </a:lnTo>
                </a:path>
                <a:path w="430868" h="430866" fill="none">
                  <a:moveTo>
                    <a:pt x="387781" y="132593"/>
                  </a:moveTo>
                  <a:lnTo>
                    <a:pt x="387781" y="298274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34" name="Pentagon Text Ring"/>
            <p:cNvSpPr/>
            <p:nvPr/>
          </p:nvSpPr>
          <p:spPr>
            <a:xfrm rot="624000">
              <a:off x="2736266" y="2510714"/>
              <a:ext cx="370251" cy="370252"/>
            </a:xfrm>
            <a:custGeom>
              <a:avLst/>
              <a:gdLst>
                <a:gd name="connsiteX0" fmla="*/ 69748 w 370251"/>
                <a:gd name="connsiteY0" fmla="*/ 0 h 370252"/>
                <a:gd name="connsiteX1" fmla="*/ 298576 w 370251"/>
                <a:gd name="connsiteY1" fmla="*/ 0 h 370252"/>
                <a:gd name="connsiteX2" fmla="*/ 370251 w 370251"/>
                <a:gd name="connsiteY2" fmla="*/ 228171 h 370252"/>
                <a:gd name="connsiteX3" fmla="*/ 185722 w 370251"/>
                <a:gd name="connsiteY3" fmla="*/ 370252 h 370252"/>
                <a:gd name="connsiteX4" fmla="*/ 0 w 370251"/>
                <a:gd name="connsiteY4" fmla="*/ 229893 h 37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0" t="0" r="0" b="0"/>
              <a:pathLst>
                <a:path w="370251" h="370252">
                  <a:moveTo>
                    <a:pt x="69748" y="0"/>
                  </a:moveTo>
                  <a:lnTo>
                    <a:pt x="298576" y="0"/>
                  </a:lnTo>
                  <a:lnTo>
                    <a:pt x="370251" y="228171"/>
                  </a:lnTo>
                  <a:lnTo>
                    <a:pt x="185722" y="370252"/>
                  </a:lnTo>
                  <a:lnTo>
                    <a:pt x="0" y="229893"/>
                  </a:lnTo>
                  <a:lnTo>
                    <a:pt x="69748" y="0"/>
                  </a:lnTo>
                  <a:close/>
                </a:path>
              </a:pathLst>
            </a:custGeom>
            <a:noFill/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grpSp>
          <p:nvGrpSpPr>
            <p:cNvPr id="735" name="Oxygen 2"/>
            <p:cNvGrpSpPr/>
            <p:nvPr/>
          </p:nvGrpSpPr>
          <p:grpSpPr>
            <a:xfrm>
              <a:off x="3234588" y="2822763"/>
              <a:ext cx="197352" cy="197705"/>
              <a:chOff x="3234588" y="2822763"/>
              <a:chExt cx="197352" cy="197705"/>
            </a:xfrm>
          </p:grpSpPr>
          <p:cxnSp>
            <p:nvCxnSpPr>
              <p:cNvPr id="777" name="Multi-lines"/>
              <p:cNvCxnSpPr/>
              <p:nvPr/>
            </p:nvCxnSpPr>
            <p:spPr>
              <a:xfrm rot="-8959502">
                <a:off x="3094552" y="2856144"/>
                <a:ext cx="256668" cy="0"/>
              </a:xfrm>
              <a:prstGeom prst="line">
                <a:avLst/>
              </a:prstGeom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cxnSp>
          <p:sp>
            <p:nvSpPr>
              <p:cNvPr id="778" name="Ellipse"/>
              <p:cNvSpPr/>
              <p:nvPr/>
            </p:nvSpPr>
            <p:spPr>
              <a:xfrm>
                <a:off x="3234588" y="2822924"/>
                <a:ext cx="197352" cy="197383"/>
              </a:xfrm>
              <a:custGeom>
                <a:avLst/>
                <a:gdLst/>
                <a:ahLst/>
                <a:cxnLst/>
                <a:rect l="0" t="0" r="0" b="0"/>
                <a:pathLst>
                  <a:path w="197352" h="197383">
                    <a:moveTo>
                      <a:pt x="0" y="98692"/>
                    </a:moveTo>
                    <a:cubicBezTo>
                      <a:pt x="0" y="44186"/>
                      <a:pt x="44179" y="0"/>
                      <a:pt x="98676" y="0"/>
                    </a:cubicBezTo>
                    <a:cubicBezTo>
                      <a:pt x="153173" y="0"/>
                      <a:pt x="197352" y="44186"/>
                      <a:pt x="197352" y="98692"/>
                    </a:cubicBezTo>
                    <a:cubicBezTo>
                      <a:pt x="197352" y="153197"/>
                      <a:pt x="153173" y="197383"/>
                      <a:pt x="98676" y="197383"/>
                    </a:cubicBezTo>
                    <a:cubicBezTo>
                      <a:pt x="44179" y="197383"/>
                      <a:pt x="0" y="153197"/>
                      <a:pt x="0" y="98692"/>
                    </a:cubicBezTo>
                    <a:close/>
                  </a:path>
                </a:pathLst>
              </a:custGeom>
              <a:solidFill>
                <a:srgbClr val="DDDEE2"/>
              </a:solidFill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sp>
        </p:grpSp>
        <p:sp>
          <p:nvSpPr>
            <p:cNvPr id="736" name="Hydroxy"/>
            <p:cNvSpPr/>
            <p:nvPr/>
          </p:nvSpPr>
          <p:spPr>
            <a:xfrm>
              <a:off x="3103466" y="2243001"/>
              <a:ext cx="287244" cy="201071"/>
            </a:xfrm>
            <a:custGeom>
              <a:avLst/>
              <a:gdLst/>
              <a:ahLst/>
              <a:cxnLst/>
              <a:rect l="0" t="0" r="0" b="0"/>
              <a:pathLst>
                <a:path w="287244" h="201071" fill="none">
                  <a:moveTo>
                    <a:pt x="143622" y="100535"/>
                  </a:moveTo>
                  <a:lnTo>
                    <a:pt x="13016" y="244158"/>
                  </a:lnTo>
                </a:path>
              </a:pathLst>
            </a:custGeom>
            <a:solidFill>
              <a:srgbClr val="FFFFFF"/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37" name="Benzene 2"/>
            <p:cNvSpPr/>
            <p:nvPr/>
          </p:nvSpPr>
          <p:spPr>
            <a:xfrm rot="5400000">
              <a:off x="2406900" y="2278905"/>
              <a:ext cx="430868" cy="430866"/>
            </a:xfrm>
            <a:custGeom>
              <a:avLst/>
              <a:gdLst>
                <a:gd name="connsiteX0" fmla="*/ 215434 w 430868"/>
                <a:gd name="connsiteY0" fmla="*/ 0 h 430866"/>
                <a:gd name="connsiteX1" fmla="*/ 430868 w 430868"/>
                <a:gd name="connsiteY1" fmla="*/ 107717 h 430866"/>
                <a:gd name="connsiteX2" fmla="*/ 430868 w 430868"/>
                <a:gd name="connsiteY2" fmla="*/ 323150 h 430866"/>
                <a:gd name="connsiteX3" fmla="*/ 215434 w 430868"/>
                <a:gd name="connsiteY3" fmla="*/ 430866 h 430866"/>
                <a:gd name="connsiteX4" fmla="*/ 0 w 430868"/>
                <a:gd name="connsiteY4" fmla="*/ 323150 h 430866"/>
                <a:gd name="connsiteX5" fmla="*/ 0 w 430868"/>
                <a:gd name="connsiteY5" fmla="*/ 107717 h 43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0" t="0" r="0" b="0"/>
              <a:pathLst>
                <a:path w="430868" h="430866">
                  <a:moveTo>
                    <a:pt x="215434" y="430866"/>
                  </a:moveTo>
                  <a:lnTo>
                    <a:pt x="0" y="323150"/>
                  </a:lnTo>
                  <a:lnTo>
                    <a:pt x="0" y="107717"/>
                  </a:lnTo>
                  <a:lnTo>
                    <a:pt x="215434" y="0"/>
                  </a:lnTo>
                  <a:lnTo>
                    <a:pt x="430868" y="107717"/>
                  </a:lnTo>
                  <a:lnTo>
                    <a:pt x="430868" y="323150"/>
                  </a:lnTo>
                  <a:lnTo>
                    <a:pt x="215434" y="430866"/>
                  </a:lnTo>
                  <a:close/>
                </a:path>
                <a:path w="430868" h="430866" fill="none">
                  <a:moveTo>
                    <a:pt x="215434" y="49752"/>
                  </a:moveTo>
                  <a:lnTo>
                    <a:pt x="43087" y="132593"/>
                  </a:lnTo>
                </a:path>
                <a:path w="430868" h="430866" fill="none">
                  <a:moveTo>
                    <a:pt x="43087" y="298274"/>
                  </a:moveTo>
                  <a:lnTo>
                    <a:pt x="215434" y="381114"/>
                  </a:lnTo>
                </a:path>
                <a:path w="430868" h="430866" fill="none">
                  <a:moveTo>
                    <a:pt x="387781" y="132593"/>
                  </a:moveTo>
                  <a:lnTo>
                    <a:pt x="387781" y="298274"/>
                  </a:lnTo>
                </a:path>
              </a:pathLst>
            </a:custGeom>
            <a:noFill/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38" name="Nitrogen Atom"/>
            <p:cNvSpPr/>
            <p:nvPr/>
          </p:nvSpPr>
          <p:spPr>
            <a:xfrm>
              <a:off x="1394365" y="2077835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>
                  <a:moveTo>
                    <a:pt x="100535" y="100535"/>
                  </a:moveTo>
                  <a:lnTo>
                    <a:pt x="179528" y="315968"/>
                  </a:lnTo>
                  <a:lnTo>
                    <a:pt x="100535" y="100535"/>
                  </a:lnTo>
                  <a:close/>
                </a:path>
                <a:path w="201071" h="201071" fill="none">
                  <a:moveTo>
                    <a:pt x="100535" y="100535"/>
                  </a:moveTo>
                  <a:lnTo>
                    <a:pt x="-143622" y="100535"/>
                  </a:lnTo>
                </a:path>
                <a:path w="201071" h="201071" fill="none">
                  <a:moveTo>
                    <a:pt x="100535" y="100535"/>
                  </a:moveTo>
                </a:path>
              </a:pathLst>
            </a:custGeom>
            <a:solidFill>
              <a:srgbClr val="FFFFFF"/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39" name="Hydrogen"/>
            <p:cNvSpPr/>
            <p:nvPr/>
          </p:nvSpPr>
          <p:spPr>
            <a:xfrm>
              <a:off x="1451814" y="2393804"/>
              <a:ext cx="287244" cy="201071"/>
            </a:xfrm>
            <a:custGeom>
              <a:avLst/>
              <a:gdLst/>
              <a:ahLst/>
              <a:cxnLst/>
              <a:rect l="0" t="0" r="0" b="0"/>
              <a:pathLst>
                <a:path w="287244" h="201071" fill="none">
                  <a:moveTo>
                    <a:pt x="143622" y="100535"/>
                  </a:moveTo>
                </a:path>
              </a:pathLst>
            </a:custGeom>
            <a:solidFill>
              <a:srgbClr val="FFFFFF"/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40" name="Nitrogen Atom"/>
            <p:cNvSpPr/>
            <p:nvPr/>
          </p:nvSpPr>
          <p:spPr>
            <a:xfrm>
              <a:off x="1681532" y="1862400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>
                  <a:moveTo>
                    <a:pt x="100535" y="100535"/>
                  </a:moveTo>
                  <a:lnTo>
                    <a:pt x="-107639" y="244158"/>
                  </a:lnTo>
                  <a:lnTo>
                    <a:pt x="100535" y="100535"/>
                  </a:lnTo>
                  <a:close/>
                </a:path>
                <a:path w="201071" h="201071" fill="none">
                  <a:moveTo>
                    <a:pt x="100535" y="100535"/>
                  </a:moveTo>
                </a:path>
                <a:path w="201071" h="201071" fill="none">
                  <a:moveTo>
                    <a:pt x="100535" y="100535"/>
                  </a:moveTo>
                </a:path>
              </a:pathLst>
            </a:custGeom>
            <a:solidFill>
              <a:srgbClr val="FFFFFF"/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cxnSp>
          <p:nvCxnSpPr>
            <p:cNvPr id="741" name="Multi-lines"/>
            <p:cNvCxnSpPr/>
            <p:nvPr/>
          </p:nvCxnSpPr>
          <p:spPr>
            <a:xfrm rot="10800000">
              <a:off x="1846774" y="1984480"/>
              <a:ext cx="201071" cy="0"/>
            </a:xfrm>
            <a:prstGeom prst="line">
              <a:avLst/>
            </a:prstGeom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cxnSp>
        <p:cxnSp>
          <p:nvCxnSpPr>
            <p:cNvPr id="742" name="Line"/>
            <p:cNvCxnSpPr/>
            <p:nvPr/>
          </p:nvCxnSpPr>
          <p:spPr>
            <a:xfrm rot="6993925">
              <a:off x="1997330" y="1848039"/>
              <a:ext cx="208747" cy="0"/>
            </a:xfrm>
            <a:prstGeom prst="line">
              <a:avLst/>
            </a:prstGeom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cxnSp>
        <p:cxnSp>
          <p:nvCxnSpPr>
            <p:cNvPr id="743" name="Line"/>
            <p:cNvCxnSpPr/>
            <p:nvPr/>
          </p:nvCxnSpPr>
          <p:spPr>
            <a:xfrm rot="-7154929">
              <a:off x="2002413" y="2023975"/>
              <a:ext cx="205761" cy="0"/>
            </a:xfrm>
            <a:prstGeom prst="line">
              <a:avLst/>
            </a:prstGeom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cxnSp>
        <p:grpSp>
          <p:nvGrpSpPr>
            <p:cNvPr id="744" name="Oxygen 2"/>
            <p:cNvGrpSpPr/>
            <p:nvPr/>
          </p:nvGrpSpPr>
          <p:grpSpPr>
            <a:xfrm>
              <a:off x="2356632" y="1650301"/>
              <a:ext cx="197352" cy="197705"/>
              <a:chOff x="2356632" y="1650301"/>
              <a:chExt cx="197352" cy="197705"/>
            </a:xfrm>
          </p:grpSpPr>
          <p:cxnSp>
            <p:nvCxnSpPr>
              <p:cNvPr id="775" name="Multi-lines"/>
              <p:cNvCxnSpPr/>
              <p:nvPr/>
            </p:nvCxnSpPr>
            <p:spPr>
              <a:xfrm rot="10800000">
                <a:off x="2168064" y="1749154"/>
                <a:ext cx="287244" cy="0"/>
              </a:xfrm>
              <a:prstGeom prst="line">
                <a:avLst/>
              </a:prstGeom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cxnSp>
          <p:sp>
            <p:nvSpPr>
              <p:cNvPr id="776" name="Ellipse"/>
              <p:cNvSpPr/>
              <p:nvPr/>
            </p:nvSpPr>
            <p:spPr>
              <a:xfrm>
                <a:off x="2356632" y="1650462"/>
                <a:ext cx="197352" cy="197383"/>
              </a:xfrm>
              <a:custGeom>
                <a:avLst/>
                <a:gdLst/>
                <a:ahLst/>
                <a:cxnLst/>
                <a:rect l="0" t="0" r="0" b="0"/>
                <a:pathLst>
                  <a:path w="197352" h="197383">
                    <a:moveTo>
                      <a:pt x="0" y="98692"/>
                    </a:moveTo>
                    <a:cubicBezTo>
                      <a:pt x="0" y="44186"/>
                      <a:pt x="44179" y="0"/>
                      <a:pt x="98676" y="0"/>
                    </a:cubicBezTo>
                    <a:cubicBezTo>
                      <a:pt x="153173" y="0"/>
                      <a:pt x="197352" y="44186"/>
                      <a:pt x="197352" y="98692"/>
                    </a:cubicBezTo>
                    <a:cubicBezTo>
                      <a:pt x="197352" y="153197"/>
                      <a:pt x="153173" y="197383"/>
                      <a:pt x="98676" y="197383"/>
                    </a:cubicBezTo>
                    <a:cubicBezTo>
                      <a:pt x="44179" y="197383"/>
                      <a:pt x="0" y="153197"/>
                      <a:pt x="0" y="98692"/>
                    </a:cubicBezTo>
                    <a:close/>
                  </a:path>
                </a:pathLst>
              </a:custGeom>
              <a:solidFill>
                <a:srgbClr val="DDDEE2"/>
              </a:solidFill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sp>
        </p:grpSp>
        <p:sp>
          <p:nvSpPr>
            <p:cNvPr id="745" name="CH3"/>
            <p:cNvSpPr/>
            <p:nvPr/>
          </p:nvSpPr>
          <p:spPr>
            <a:xfrm>
              <a:off x="1782066" y="1431534"/>
              <a:ext cx="430866" cy="201071"/>
            </a:xfrm>
            <a:custGeom>
              <a:avLst/>
              <a:gdLst/>
              <a:ahLst/>
              <a:cxnLst/>
              <a:rect l="0" t="0" r="0" b="0"/>
              <a:pathLst>
                <a:path w="430866" h="201071" fill="none">
                  <a:moveTo>
                    <a:pt x="215433" y="100535"/>
                  </a:moveTo>
                  <a:lnTo>
                    <a:pt x="366314" y="330331"/>
                  </a:lnTo>
                </a:path>
              </a:pathLst>
            </a:custGeom>
            <a:solidFill>
              <a:srgbClr val="DDDEE2"/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46" name="Nitrogen Atom"/>
            <p:cNvSpPr/>
            <p:nvPr/>
          </p:nvSpPr>
          <p:spPr>
            <a:xfrm>
              <a:off x="2248917" y="2013204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>
                  <a:moveTo>
                    <a:pt x="100535" y="100535"/>
                  </a:moveTo>
                  <a:lnTo>
                    <a:pt x="265700" y="265700"/>
                  </a:lnTo>
                  <a:lnTo>
                    <a:pt x="100535" y="100535"/>
                  </a:lnTo>
                  <a:close/>
                </a:path>
                <a:path w="201071" h="201071" fill="none">
                  <a:moveTo>
                    <a:pt x="100535" y="100535"/>
                  </a:moveTo>
                  <a:lnTo>
                    <a:pt x="-86173" y="100535"/>
                  </a:lnTo>
                </a:path>
                <a:path w="201071" h="201071" fill="none">
                  <a:moveTo>
                    <a:pt x="100535" y="100535"/>
                  </a:moveTo>
                </a:path>
              </a:pathLst>
            </a:custGeom>
            <a:solidFill>
              <a:srgbClr val="FFFFFF"/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47" name="Hydrogen"/>
            <p:cNvSpPr/>
            <p:nvPr/>
          </p:nvSpPr>
          <p:spPr>
            <a:xfrm>
              <a:off x="2328294" y="1848038"/>
              <a:ext cx="369314" cy="258520"/>
            </a:xfrm>
            <a:custGeom>
              <a:avLst/>
              <a:gdLst/>
              <a:ahLst/>
              <a:cxnLst/>
              <a:rect l="0" t="0" r="0" b="0"/>
              <a:pathLst>
                <a:path w="369314" h="258520" fill="none">
                  <a:moveTo>
                    <a:pt x="184657" y="129260"/>
                  </a:moveTo>
                  <a:lnTo>
                    <a:pt x="49883" y="258520"/>
                  </a:lnTo>
                </a:path>
              </a:pathLst>
            </a:custGeom>
            <a:solidFill>
              <a:srgbClr val="FFFFFF"/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48" name="CH3"/>
            <p:cNvSpPr/>
            <p:nvPr/>
          </p:nvSpPr>
          <p:spPr>
            <a:xfrm>
              <a:off x="1064036" y="2551788"/>
              <a:ext cx="430866" cy="201071"/>
            </a:xfrm>
            <a:custGeom>
              <a:avLst/>
              <a:gdLst/>
              <a:ahLst/>
              <a:cxnLst/>
              <a:rect l="0" t="0" r="0" b="0"/>
              <a:pathLst>
                <a:path w="430866" h="201071" fill="none">
                  <a:moveTo>
                    <a:pt x="215433" y="100535"/>
                  </a:moveTo>
                  <a:lnTo>
                    <a:pt x="57449" y="-157984"/>
                  </a:lnTo>
                </a:path>
              </a:pathLst>
            </a:custGeom>
            <a:solidFill>
              <a:srgbClr val="DDDEE2"/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grpSp>
          <p:nvGrpSpPr>
            <p:cNvPr id="749" name="Oxygen 2"/>
            <p:cNvGrpSpPr/>
            <p:nvPr/>
          </p:nvGrpSpPr>
          <p:grpSpPr>
            <a:xfrm>
              <a:off x="1882602" y="2273981"/>
              <a:ext cx="197352" cy="197705"/>
              <a:chOff x="1882602" y="2273981"/>
              <a:chExt cx="197352" cy="197705"/>
            </a:xfrm>
          </p:grpSpPr>
          <p:cxnSp>
            <p:nvCxnSpPr>
              <p:cNvPr id="773" name="Multi-lines"/>
              <p:cNvCxnSpPr/>
              <p:nvPr/>
            </p:nvCxnSpPr>
            <p:spPr>
              <a:xfrm rot="-3438522">
                <a:off x="1917345" y="2255836"/>
                <a:ext cx="278037" cy="0"/>
              </a:xfrm>
              <a:prstGeom prst="line">
                <a:avLst/>
              </a:prstGeom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cxnSp>
          <p:sp>
            <p:nvSpPr>
              <p:cNvPr id="774" name="Ellipse"/>
              <p:cNvSpPr/>
              <p:nvPr/>
            </p:nvSpPr>
            <p:spPr>
              <a:xfrm>
                <a:off x="1882602" y="2274142"/>
                <a:ext cx="197352" cy="197383"/>
              </a:xfrm>
              <a:custGeom>
                <a:avLst/>
                <a:gdLst/>
                <a:ahLst/>
                <a:cxnLst/>
                <a:rect l="0" t="0" r="0" b="0"/>
                <a:pathLst>
                  <a:path w="197352" h="197383">
                    <a:moveTo>
                      <a:pt x="0" y="98692"/>
                    </a:moveTo>
                    <a:cubicBezTo>
                      <a:pt x="0" y="44186"/>
                      <a:pt x="44179" y="0"/>
                      <a:pt x="98676" y="0"/>
                    </a:cubicBezTo>
                    <a:cubicBezTo>
                      <a:pt x="153173" y="0"/>
                      <a:pt x="197352" y="44186"/>
                      <a:pt x="197352" y="98692"/>
                    </a:cubicBezTo>
                    <a:cubicBezTo>
                      <a:pt x="197352" y="153197"/>
                      <a:pt x="153173" y="197383"/>
                      <a:pt x="98676" y="197383"/>
                    </a:cubicBezTo>
                    <a:cubicBezTo>
                      <a:pt x="44179" y="197383"/>
                      <a:pt x="0" y="153197"/>
                      <a:pt x="0" y="98692"/>
                    </a:cubicBezTo>
                    <a:close/>
                  </a:path>
                </a:pathLst>
              </a:custGeom>
              <a:solidFill>
                <a:srgbClr val="DDDEE2"/>
              </a:solidFill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sp>
        </p:grpSp>
        <p:grpSp>
          <p:nvGrpSpPr>
            <p:cNvPr id="750" name="Pentagon Text Ring 3"/>
            <p:cNvGrpSpPr/>
            <p:nvPr/>
          </p:nvGrpSpPr>
          <p:grpSpPr>
            <a:xfrm>
              <a:off x="536223" y="1202177"/>
              <a:ext cx="692977" cy="602765"/>
              <a:chOff x="536223" y="1202177"/>
              <a:chExt cx="692977" cy="602765"/>
            </a:xfrm>
          </p:grpSpPr>
          <p:sp>
            <p:nvSpPr>
              <p:cNvPr id="771" name="Benzene 2"/>
              <p:cNvSpPr/>
              <p:nvPr/>
            </p:nvSpPr>
            <p:spPr>
              <a:xfrm rot="-5400000">
                <a:off x="798331" y="1374074"/>
                <a:ext cx="430867" cy="430867"/>
              </a:xfrm>
              <a:custGeom>
                <a:avLst/>
                <a:gdLst>
                  <a:gd name="connsiteX0" fmla="*/ 215434 w 430867"/>
                  <a:gd name="connsiteY0" fmla="*/ 0 h 430867"/>
                  <a:gd name="connsiteX1" fmla="*/ 430867 w 430867"/>
                  <a:gd name="connsiteY1" fmla="*/ 107717 h 430867"/>
                  <a:gd name="connsiteX2" fmla="*/ 430867 w 430867"/>
                  <a:gd name="connsiteY2" fmla="*/ 323150 h 430867"/>
                  <a:gd name="connsiteX3" fmla="*/ 215434 w 430867"/>
                  <a:gd name="connsiteY3" fmla="*/ 430867 h 430867"/>
                  <a:gd name="connsiteX4" fmla="*/ 0 w 430867"/>
                  <a:gd name="connsiteY4" fmla="*/ 323150 h 430867"/>
                  <a:gd name="connsiteX5" fmla="*/ 0 w 430867"/>
                  <a:gd name="connsiteY5" fmla="*/ 107717 h 43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7" h="430867">
                    <a:moveTo>
                      <a:pt x="215434" y="430867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4" y="0"/>
                    </a:lnTo>
                    <a:lnTo>
                      <a:pt x="430867" y="107717"/>
                    </a:lnTo>
                    <a:lnTo>
                      <a:pt x="430867" y="323150"/>
                    </a:lnTo>
                    <a:lnTo>
                      <a:pt x="215434" y="430867"/>
                    </a:lnTo>
                    <a:close/>
                  </a:path>
                  <a:path w="430867" h="430867" fill="none">
                    <a:moveTo>
                      <a:pt x="215434" y="49752"/>
                    </a:moveTo>
                    <a:lnTo>
                      <a:pt x="43087" y="132593"/>
                    </a:lnTo>
                  </a:path>
                  <a:path w="430867" h="430867" fill="none">
                    <a:moveTo>
                      <a:pt x="43087" y="298274"/>
                    </a:moveTo>
                    <a:lnTo>
                      <a:pt x="215434" y="381115"/>
                    </a:lnTo>
                  </a:path>
                  <a:path w="430867" h="430867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sp>
          <p:sp>
            <p:nvSpPr>
              <p:cNvPr id="772" name="Pentagon Text Ring"/>
              <p:cNvSpPr/>
              <p:nvPr/>
            </p:nvSpPr>
            <p:spPr>
              <a:xfrm rot="-10320000">
                <a:off x="528141" y="1200381"/>
                <a:ext cx="373418" cy="373418"/>
              </a:xfrm>
              <a:custGeom>
                <a:avLst/>
                <a:gdLst>
                  <a:gd name="connsiteX0" fmla="*/ 70344 w 373418"/>
                  <a:gd name="connsiteY0" fmla="*/ 0 h 373418"/>
                  <a:gd name="connsiteX1" fmla="*/ 301129 w 373418"/>
                  <a:gd name="connsiteY1" fmla="*/ 0 h 373418"/>
                  <a:gd name="connsiteX2" fmla="*/ 373418 w 373418"/>
                  <a:gd name="connsiteY2" fmla="*/ 230121 h 373418"/>
                  <a:gd name="connsiteX3" fmla="*/ 187310 w 373418"/>
                  <a:gd name="connsiteY3" fmla="*/ 373418 h 373418"/>
                  <a:gd name="connsiteX4" fmla="*/ 0 w 373418"/>
                  <a:gd name="connsiteY4" fmla="*/ 231859 h 37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0" t="0" r="0" b="0"/>
                <a:pathLst>
                  <a:path w="373418" h="373418">
                    <a:moveTo>
                      <a:pt x="70344" y="0"/>
                    </a:moveTo>
                    <a:lnTo>
                      <a:pt x="301129" y="0"/>
                    </a:lnTo>
                    <a:lnTo>
                      <a:pt x="373418" y="230121"/>
                    </a:lnTo>
                    <a:lnTo>
                      <a:pt x="187310" y="373418"/>
                    </a:lnTo>
                    <a:lnTo>
                      <a:pt x="0" y="231859"/>
                    </a:lnTo>
                    <a:lnTo>
                      <a:pt x="70344" y="0"/>
                    </a:lnTo>
                    <a:close/>
                  </a:path>
                </a:pathLst>
              </a:custGeom>
              <a:noFill/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sp>
        </p:grpSp>
        <p:sp>
          <p:nvSpPr>
            <p:cNvPr id="751" name="자유형 750"/>
            <p:cNvSpPr/>
            <p:nvPr/>
          </p:nvSpPr>
          <p:spPr>
            <a:xfrm>
              <a:off x="1577918" y="2350121"/>
              <a:ext cx="70943" cy="87803"/>
            </a:xfrm>
            <a:custGeom>
              <a:avLst/>
              <a:gdLst/>
              <a:ahLst/>
              <a:cxnLst/>
              <a:rect l="0" t="0" r="0" b="0"/>
              <a:pathLst>
                <a:path w="70943" h="87803">
                  <a:moveTo>
                    <a:pt x="0" y="87803"/>
                  </a:moveTo>
                  <a:lnTo>
                    <a:pt x="0" y="0"/>
                  </a:lnTo>
                  <a:lnTo>
                    <a:pt x="11966" y="0"/>
                  </a:lnTo>
                  <a:lnTo>
                    <a:pt x="11966" y="36055"/>
                  </a:lnTo>
                  <a:lnTo>
                    <a:pt x="58974" y="36055"/>
                  </a:lnTo>
                  <a:lnTo>
                    <a:pt x="58974" y="0"/>
                  </a:lnTo>
                  <a:lnTo>
                    <a:pt x="70943" y="0"/>
                  </a:lnTo>
                  <a:lnTo>
                    <a:pt x="70943" y="87803"/>
                  </a:lnTo>
                  <a:lnTo>
                    <a:pt x="58974" y="87803"/>
                  </a:lnTo>
                  <a:lnTo>
                    <a:pt x="58974" y="46417"/>
                  </a:lnTo>
                  <a:lnTo>
                    <a:pt x="11966" y="46417"/>
                  </a:lnTo>
                  <a:lnTo>
                    <a:pt x="11966" y="87803"/>
                  </a:lnTo>
                  <a:lnTo>
                    <a:pt x="0" y="87803"/>
                  </a:ln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52" name="자유형 751"/>
            <p:cNvSpPr/>
            <p:nvPr/>
          </p:nvSpPr>
          <p:spPr>
            <a:xfrm>
              <a:off x="1782066" y="1916337"/>
              <a:ext cx="75983" cy="93635"/>
            </a:xfrm>
            <a:custGeom>
              <a:avLst/>
              <a:gdLst/>
              <a:ahLst/>
              <a:cxnLst/>
              <a:rect l="0" t="0" r="0" b="0"/>
              <a:pathLst>
                <a:path w="75983" h="93635">
                  <a:moveTo>
                    <a:pt x="0" y="93635"/>
                  </a:moveTo>
                  <a:lnTo>
                    <a:pt x="0" y="0"/>
                  </a:lnTo>
                  <a:lnTo>
                    <a:pt x="13091" y="0"/>
                  </a:lnTo>
                  <a:lnTo>
                    <a:pt x="63749" y="73516"/>
                  </a:lnTo>
                  <a:lnTo>
                    <a:pt x="63749" y="0"/>
                  </a:lnTo>
                  <a:lnTo>
                    <a:pt x="75983" y="0"/>
                  </a:lnTo>
                  <a:lnTo>
                    <a:pt x="75983" y="93635"/>
                  </a:lnTo>
                  <a:lnTo>
                    <a:pt x="62889" y="93635"/>
                  </a:lnTo>
                  <a:lnTo>
                    <a:pt x="12237" y="20056"/>
                  </a:lnTo>
                  <a:lnTo>
                    <a:pt x="12237" y="93635"/>
                  </a:lnTo>
                  <a:lnTo>
                    <a:pt x="0" y="93635"/>
                  </a:ln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53" name="자유형 752"/>
            <p:cNvSpPr/>
            <p:nvPr/>
          </p:nvSpPr>
          <p:spPr>
            <a:xfrm>
              <a:off x="1494902" y="2089811"/>
              <a:ext cx="75983" cy="93635"/>
            </a:xfrm>
            <a:custGeom>
              <a:avLst/>
              <a:gdLst/>
              <a:ahLst/>
              <a:cxnLst/>
              <a:rect l="0" t="0" r="0" b="0"/>
              <a:pathLst>
                <a:path w="75983" h="93635">
                  <a:moveTo>
                    <a:pt x="0" y="93635"/>
                  </a:moveTo>
                  <a:lnTo>
                    <a:pt x="0" y="0"/>
                  </a:lnTo>
                  <a:lnTo>
                    <a:pt x="13091" y="0"/>
                  </a:lnTo>
                  <a:lnTo>
                    <a:pt x="63749" y="73516"/>
                  </a:lnTo>
                  <a:lnTo>
                    <a:pt x="63749" y="0"/>
                  </a:lnTo>
                  <a:lnTo>
                    <a:pt x="75983" y="0"/>
                  </a:lnTo>
                  <a:lnTo>
                    <a:pt x="75983" y="93635"/>
                  </a:lnTo>
                  <a:lnTo>
                    <a:pt x="62889" y="93635"/>
                  </a:lnTo>
                  <a:lnTo>
                    <a:pt x="12237" y="20056"/>
                  </a:lnTo>
                  <a:lnTo>
                    <a:pt x="12237" y="93635"/>
                  </a:lnTo>
                  <a:lnTo>
                    <a:pt x="0" y="93635"/>
                  </a:ln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54" name="자유형 753"/>
            <p:cNvSpPr/>
            <p:nvPr/>
          </p:nvSpPr>
          <p:spPr>
            <a:xfrm>
              <a:off x="2102375" y="2059741"/>
              <a:ext cx="75983" cy="93635"/>
            </a:xfrm>
            <a:custGeom>
              <a:avLst/>
              <a:gdLst/>
              <a:ahLst/>
              <a:cxnLst/>
              <a:rect l="0" t="0" r="0" b="0"/>
              <a:pathLst>
                <a:path w="75983" h="93635">
                  <a:moveTo>
                    <a:pt x="0" y="93635"/>
                  </a:moveTo>
                  <a:lnTo>
                    <a:pt x="0" y="0"/>
                  </a:lnTo>
                  <a:lnTo>
                    <a:pt x="13091" y="0"/>
                  </a:lnTo>
                  <a:lnTo>
                    <a:pt x="63749" y="73516"/>
                  </a:lnTo>
                  <a:lnTo>
                    <a:pt x="63749" y="0"/>
                  </a:lnTo>
                  <a:lnTo>
                    <a:pt x="75983" y="0"/>
                  </a:lnTo>
                  <a:lnTo>
                    <a:pt x="75983" y="93635"/>
                  </a:lnTo>
                  <a:lnTo>
                    <a:pt x="62889" y="93635"/>
                  </a:lnTo>
                  <a:lnTo>
                    <a:pt x="12237" y="20056"/>
                  </a:lnTo>
                  <a:lnTo>
                    <a:pt x="12237" y="93635"/>
                  </a:lnTo>
                  <a:lnTo>
                    <a:pt x="0" y="93635"/>
                  </a:ln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55" name="자유형 754"/>
            <p:cNvSpPr/>
            <p:nvPr/>
          </p:nvSpPr>
          <p:spPr>
            <a:xfrm>
              <a:off x="2837767" y="2883095"/>
              <a:ext cx="75983" cy="93635"/>
            </a:xfrm>
            <a:custGeom>
              <a:avLst/>
              <a:gdLst/>
              <a:ahLst/>
              <a:cxnLst/>
              <a:rect l="0" t="0" r="0" b="0"/>
              <a:pathLst>
                <a:path w="75983" h="93635">
                  <a:moveTo>
                    <a:pt x="0" y="93635"/>
                  </a:moveTo>
                  <a:lnTo>
                    <a:pt x="0" y="0"/>
                  </a:lnTo>
                  <a:lnTo>
                    <a:pt x="13091" y="0"/>
                  </a:lnTo>
                  <a:lnTo>
                    <a:pt x="63749" y="73516"/>
                  </a:lnTo>
                  <a:lnTo>
                    <a:pt x="63749" y="0"/>
                  </a:lnTo>
                  <a:lnTo>
                    <a:pt x="75983" y="0"/>
                  </a:lnTo>
                  <a:lnTo>
                    <a:pt x="75983" y="93635"/>
                  </a:lnTo>
                  <a:lnTo>
                    <a:pt x="62889" y="93635"/>
                  </a:lnTo>
                  <a:lnTo>
                    <a:pt x="12237" y="20056"/>
                  </a:lnTo>
                  <a:lnTo>
                    <a:pt x="12237" y="93635"/>
                  </a:lnTo>
                  <a:lnTo>
                    <a:pt x="0" y="93635"/>
                  </a:ln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56" name="자유형 755"/>
            <p:cNvSpPr/>
            <p:nvPr/>
          </p:nvSpPr>
          <p:spPr>
            <a:xfrm>
              <a:off x="3049609" y="2447741"/>
              <a:ext cx="75983" cy="93635"/>
            </a:xfrm>
            <a:custGeom>
              <a:avLst/>
              <a:gdLst/>
              <a:ahLst/>
              <a:cxnLst/>
              <a:rect l="0" t="0" r="0" b="0"/>
              <a:pathLst>
                <a:path w="75983" h="93635">
                  <a:moveTo>
                    <a:pt x="0" y="93635"/>
                  </a:moveTo>
                  <a:lnTo>
                    <a:pt x="0" y="0"/>
                  </a:lnTo>
                  <a:lnTo>
                    <a:pt x="13091" y="0"/>
                  </a:lnTo>
                  <a:lnTo>
                    <a:pt x="63749" y="73516"/>
                  </a:lnTo>
                  <a:lnTo>
                    <a:pt x="63749" y="0"/>
                  </a:lnTo>
                  <a:lnTo>
                    <a:pt x="75983" y="0"/>
                  </a:lnTo>
                  <a:lnTo>
                    <a:pt x="75983" y="93635"/>
                  </a:lnTo>
                  <a:lnTo>
                    <a:pt x="62889" y="93635"/>
                  </a:lnTo>
                  <a:lnTo>
                    <a:pt x="12237" y="20056"/>
                  </a:lnTo>
                  <a:lnTo>
                    <a:pt x="12237" y="93635"/>
                  </a:lnTo>
                  <a:lnTo>
                    <a:pt x="0" y="93635"/>
                  </a:ln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57" name="자유형 756"/>
            <p:cNvSpPr/>
            <p:nvPr/>
          </p:nvSpPr>
          <p:spPr>
            <a:xfrm>
              <a:off x="3261758" y="2297612"/>
              <a:ext cx="70943" cy="87803"/>
            </a:xfrm>
            <a:custGeom>
              <a:avLst/>
              <a:gdLst/>
              <a:ahLst/>
              <a:cxnLst/>
              <a:rect l="0" t="0" r="0" b="0"/>
              <a:pathLst>
                <a:path w="70943" h="87803">
                  <a:moveTo>
                    <a:pt x="0" y="87803"/>
                  </a:moveTo>
                  <a:lnTo>
                    <a:pt x="0" y="0"/>
                  </a:lnTo>
                  <a:lnTo>
                    <a:pt x="11966" y="0"/>
                  </a:lnTo>
                  <a:lnTo>
                    <a:pt x="11966" y="36055"/>
                  </a:lnTo>
                  <a:lnTo>
                    <a:pt x="58974" y="36055"/>
                  </a:lnTo>
                  <a:lnTo>
                    <a:pt x="58974" y="0"/>
                  </a:lnTo>
                  <a:lnTo>
                    <a:pt x="70943" y="0"/>
                  </a:lnTo>
                  <a:lnTo>
                    <a:pt x="70943" y="87803"/>
                  </a:lnTo>
                  <a:lnTo>
                    <a:pt x="58974" y="87803"/>
                  </a:lnTo>
                  <a:lnTo>
                    <a:pt x="58974" y="46417"/>
                  </a:lnTo>
                  <a:lnTo>
                    <a:pt x="11966" y="46417"/>
                  </a:lnTo>
                  <a:lnTo>
                    <a:pt x="11966" y="87803"/>
                  </a:lnTo>
                  <a:lnTo>
                    <a:pt x="0" y="87803"/>
                  </a:ln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58" name="자유형 757"/>
            <p:cNvSpPr/>
            <p:nvPr/>
          </p:nvSpPr>
          <p:spPr>
            <a:xfrm>
              <a:off x="2518514" y="1933396"/>
              <a:ext cx="70943" cy="87803"/>
            </a:xfrm>
            <a:custGeom>
              <a:avLst/>
              <a:gdLst/>
              <a:ahLst/>
              <a:cxnLst/>
              <a:rect l="0" t="0" r="0" b="0"/>
              <a:pathLst>
                <a:path w="70943" h="87803">
                  <a:moveTo>
                    <a:pt x="0" y="87803"/>
                  </a:moveTo>
                  <a:lnTo>
                    <a:pt x="0" y="0"/>
                  </a:lnTo>
                  <a:lnTo>
                    <a:pt x="11966" y="0"/>
                  </a:lnTo>
                  <a:lnTo>
                    <a:pt x="11966" y="36055"/>
                  </a:lnTo>
                  <a:lnTo>
                    <a:pt x="58974" y="36055"/>
                  </a:lnTo>
                  <a:lnTo>
                    <a:pt x="58974" y="0"/>
                  </a:lnTo>
                  <a:lnTo>
                    <a:pt x="70943" y="0"/>
                  </a:lnTo>
                  <a:lnTo>
                    <a:pt x="70943" y="87803"/>
                  </a:lnTo>
                  <a:lnTo>
                    <a:pt x="58974" y="87803"/>
                  </a:lnTo>
                  <a:lnTo>
                    <a:pt x="58974" y="46417"/>
                  </a:lnTo>
                  <a:lnTo>
                    <a:pt x="11966" y="46417"/>
                  </a:lnTo>
                  <a:lnTo>
                    <a:pt x="11966" y="87803"/>
                  </a:lnTo>
                  <a:lnTo>
                    <a:pt x="0" y="87803"/>
                  </a:ln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59" name="자유형 758"/>
            <p:cNvSpPr/>
            <p:nvPr/>
          </p:nvSpPr>
          <p:spPr>
            <a:xfrm>
              <a:off x="3288483" y="2872707"/>
              <a:ext cx="94767" cy="100032"/>
            </a:xfrm>
            <a:custGeom>
              <a:avLst/>
              <a:gdLst/>
              <a:ahLst/>
              <a:cxnLst/>
              <a:rect l="0" t="0" r="0" b="0"/>
              <a:pathLst>
                <a:path w="94767" h="100032">
                  <a:moveTo>
                    <a:pt x="-269" y="51200"/>
                  </a:moveTo>
                  <a:cubicBezTo>
                    <a:pt x="-269" y="35192"/>
                    <a:pt x="4163" y="22655"/>
                    <a:pt x="13017" y="13594"/>
                  </a:cubicBezTo>
                  <a:cubicBezTo>
                    <a:pt x="21876" y="4537"/>
                    <a:pt x="33308" y="0"/>
                    <a:pt x="47383" y="0"/>
                  </a:cubicBezTo>
                  <a:cubicBezTo>
                    <a:pt x="56493" y="0"/>
                    <a:pt x="64766" y="2135"/>
                    <a:pt x="72128" y="6388"/>
                  </a:cubicBezTo>
                  <a:cubicBezTo>
                    <a:pt x="79493" y="10645"/>
                    <a:pt x="85109" y="16580"/>
                    <a:pt x="88970" y="24189"/>
                  </a:cubicBezTo>
                  <a:cubicBezTo>
                    <a:pt x="92837" y="31803"/>
                    <a:pt x="94767" y="40432"/>
                    <a:pt x="94767" y="50016"/>
                  </a:cubicBezTo>
                  <a:cubicBezTo>
                    <a:pt x="94767" y="59871"/>
                    <a:pt x="92735" y="68624"/>
                    <a:pt x="88666" y="76344"/>
                  </a:cubicBezTo>
                  <a:cubicBezTo>
                    <a:pt x="84602" y="84068"/>
                    <a:pt x="78841" y="89913"/>
                    <a:pt x="71382" y="93882"/>
                  </a:cubicBezTo>
                  <a:cubicBezTo>
                    <a:pt x="63927" y="97856"/>
                    <a:pt x="55881" y="99834"/>
                    <a:pt x="47252" y="99834"/>
                  </a:cubicBezTo>
                  <a:cubicBezTo>
                    <a:pt x="37899" y="99834"/>
                    <a:pt x="29535" y="97646"/>
                    <a:pt x="22170" y="93257"/>
                  </a:cubicBezTo>
                  <a:cubicBezTo>
                    <a:pt x="14807" y="88873"/>
                    <a:pt x="9224" y="82884"/>
                    <a:pt x="5429" y="75291"/>
                  </a:cubicBezTo>
                  <a:cubicBezTo>
                    <a:pt x="1632" y="67702"/>
                    <a:pt x="-269" y="59673"/>
                    <a:pt x="-269" y="51200"/>
                  </a:cubicBezTo>
                  <a:close/>
                </a:path>
                <a:path w="94767" h="100032">
                  <a:moveTo>
                    <a:pt x="13288" y="51398"/>
                  </a:moveTo>
                  <a:cubicBezTo>
                    <a:pt x="13288" y="63030"/>
                    <a:pt x="16510" y="72190"/>
                    <a:pt x="22951" y="78878"/>
                  </a:cubicBezTo>
                  <a:cubicBezTo>
                    <a:pt x="29393" y="85570"/>
                    <a:pt x="37465" y="88914"/>
                    <a:pt x="47181" y="88910"/>
                  </a:cubicBezTo>
                  <a:cubicBezTo>
                    <a:pt x="57077" y="88914"/>
                    <a:pt x="65226" y="85537"/>
                    <a:pt x="71618" y="78779"/>
                  </a:cubicBezTo>
                  <a:cubicBezTo>
                    <a:pt x="78013" y="72025"/>
                    <a:pt x="81210" y="62437"/>
                    <a:pt x="81210" y="50016"/>
                  </a:cubicBezTo>
                  <a:cubicBezTo>
                    <a:pt x="81210" y="42168"/>
                    <a:pt x="79844" y="35311"/>
                    <a:pt x="77108" y="29454"/>
                  </a:cubicBezTo>
                  <a:cubicBezTo>
                    <a:pt x="74377" y="23597"/>
                    <a:pt x="70376" y="19056"/>
                    <a:pt x="65111" y="15831"/>
                  </a:cubicBezTo>
                  <a:cubicBezTo>
                    <a:pt x="59846" y="12607"/>
                    <a:pt x="53940" y="10994"/>
                    <a:pt x="47383" y="10990"/>
                  </a:cubicBezTo>
                  <a:cubicBezTo>
                    <a:pt x="38080" y="10994"/>
                    <a:pt x="30070" y="14100"/>
                    <a:pt x="23357" y="20307"/>
                  </a:cubicBezTo>
                  <a:cubicBezTo>
                    <a:pt x="16645" y="26517"/>
                    <a:pt x="13288" y="36878"/>
                    <a:pt x="13288" y="51398"/>
                  </a:cubicBez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60" name="자유형 759"/>
            <p:cNvSpPr/>
            <p:nvPr/>
          </p:nvSpPr>
          <p:spPr>
            <a:xfrm>
              <a:off x="1933894" y="2322820"/>
              <a:ext cx="94767" cy="100032"/>
            </a:xfrm>
            <a:custGeom>
              <a:avLst/>
              <a:gdLst/>
              <a:ahLst/>
              <a:cxnLst/>
              <a:rect l="0" t="0" r="0" b="0"/>
              <a:pathLst>
                <a:path w="94767" h="100032">
                  <a:moveTo>
                    <a:pt x="-269" y="51200"/>
                  </a:moveTo>
                  <a:cubicBezTo>
                    <a:pt x="-269" y="35192"/>
                    <a:pt x="4163" y="22655"/>
                    <a:pt x="13017" y="13594"/>
                  </a:cubicBezTo>
                  <a:cubicBezTo>
                    <a:pt x="21876" y="4537"/>
                    <a:pt x="33308" y="0"/>
                    <a:pt x="47383" y="0"/>
                  </a:cubicBezTo>
                  <a:cubicBezTo>
                    <a:pt x="56493" y="0"/>
                    <a:pt x="64766" y="2135"/>
                    <a:pt x="72128" y="6388"/>
                  </a:cubicBezTo>
                  <a:cubicBezTo>
                    <a:pt x="79493" y="10645"/>
                    <a:pt x="85109" y="16580"/>
                    <a:pt x="88970" y="24189"/>
                  </a:cubicBezTo>
                  <a:cubicBezTo>
                    <a:pt x="92837" y="31803"/>
                    <a:pt x="94767" y="40432"/>
                    <a:pt x="94767" y="50016"/>
                  </a:cubicBezTo>
                  <a:cubicBezTo>
                    <a:pt x="94767" y="59871"/>
                    <a:pt x="92735" y="68624"/>
                    <a:pt x="88666" y="76344"/>
                  </a:cubicBezTo>
                  <a:cubicBezTo>
                    <a:pt x="84602" y="84068"/>
                    <a:pt x="78841" y="89913"/>
                    <a:pt x="71382" y="93882"/>
                  </a:cubicBezTo>
                  <a:cubicBezTo>
                    <a:pt x="63927" y="97856"/>
                    <a:pt x="55881" y="99834"/>
                    <a:pt x="47252" y="99834"/>
                  </a:cubicBezTo>
                  <a:cubicBezTo>
                    <a:pt x="37899" y="99834"/>
                    <a:pt x="29535" y="97646"/>
                    <a:pt x="22170" y="93257"/>
                  </a:cubicBezTo>
                  <a:cubicBezTo>
                    <a:pt x="14807" y="88873"/>
                    <a:pt x="9224" y="82884"/>
                    <a:pt x="5429" y="75291"/>
                  </a:cubicBezTo>
                  <a:cubicBezTo>
                    <a:pt x="1632" y="67702"/>
                    <a:pt x="-269" y="59673"/>
                    <a:pt x="-269" y="51200"/>
                  </a:cubicBezTo>
                  <a:close/>
                </a:path>
                <a:path w="94767" h="100032">
                  <a:moveTo>
                    <a:pt x="13288" y="51398"/>
                  </a:moveTo>
                  <a:cubicBezTo>
                    <a:pt x="13288" y="63030"/>
                    <a:pt x="16510" y="72190"/>
                    <a:pt x="22951" y="78878"/>
                  </a:cubicBezTo>
                  <a:cubicBezTo>
                    <a:pt x="29393" y="85570"/>
                    <a:pt x="37465" y="88914"/>
                    <a:pt x="47181" y="88910"/>
                  </a:cubicBezTo>
                  <a:cubicBezTo>
                    <a:pt x="57077" y="88914"/>
                    <a:pt x="65226" y="85537"/>
                    <a:pt x="71618" y="78779"/>
                  </a:cubicBezTo>
                  <a:cubicBezTo>
                    <a:pt x="78013" y="72025"/>
                    <a:pt x="81210" y="62437"/>
                    <a:pt x="81210" y="50016"/>
                  </a:cubicBezTo>
                  <a:cubicBezTo>
                    <a:pt x="81210" y="42168"/>
                    <a:pt x="79844" y="35311"/>
                    <a:pt x="77108" y="29454"/>
                  </a:cubicBezTo>
                  <a:cubicBezTo>
                    <a:pt x="74377" y="23597"/>
                    <a:pt x="70376" y="19056"/>
                    <a:pt x="65111" y="15831"/>
                  </a:cubicBezTo>
                  <a:cubicBezTo>
                    <a:pt x="59846" y="12607"/>
                    <a:pt x="53940" y="10994"/>
                    <a:pt x="47383" y="10990"/>
                  </a:cubicBezTo>
                  <a:cubicBezTo>
                    <a:pt x="38080" y="10994"/>
                    <a:pt x="30070" y="14100"/>
                    <a:pt x="23357" y="20307"/>
                  </a:cubicBezTo>
                  <a:cubicBezTo>
                    <a:pt x="16645" y="26517"/>
                    <a:pt x="13288" y="36878"/>
                    <a:pt x="13288" y="51398"/>
                  </a:cubicBez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61" name="자유형 760"/>
            <p:cNvSpPr/>
            <p:nvPr/>
          </p:nvSpPr>
          <p:spPr>
            <a:xfrm>
              <a:off x="2407924" y="1699138"/>
              <a:ext cx="94767" cy="100032"/>
            </a:xfrm>
            <a:custGeom>
              <a:avLst/>
              <a:gdLst/>
              <a:ahLst/>
              <a:cxnLst/>
              <a:rect l="0" t="0" r="0" b="0"/>
              <a:pathLst>
                <a:path w="94767" h="100032">
                  <a:moveTo>
                    <a:pt x="-269" y="51200"/>
                  </a:moveTo>
                  <a:cubicBezTo>
                    <a:pt x="-269" y="35192"/>
                    <a:pt x="4163" y="22655"/>
                    <a:pt x="13017" y="13594"/>
                  </a:cubicBezTo>
                  <a:cubicBezTo>
                    <a:pt x="21876" y="4537"/>
                    <a:pt x="33308" y="0"/>
                    <a:pt x="47383" y="0"/>
                  </a:cubicBezTo>
                  <a:cubicBezTo>
                    <a:pt x="56493" y="0"/>
                    <a:pt x="64766" y="2135"/>
                    <a:pt x="72128" y="6388"/>
                  </a:cubicBezTo>
                  <a:cubicBezTo>
                    <a:pt x="79493" y="10645"/>
                    <a:pt x="85109" y="16580"/>
                    <a:pt x="88970" y="24189"/>
                  </a:cubicBezTo>
                  <a:cubicBezTo>
                    <a:pt x="92837" y="31803"/>
                    <a:pt x="94767" y="40432"/>
                    <a:pt x="94767" y="50016"/>
                  </a:cubicBezTo>
                  <a:cubicBezTo>
                    <a:pt x="94767" y="59871"/>
                    <a:pt x="92735" y="68624"/>
                    <a:pt x="88666" y="76344"/>
                  </a:cubicBezTo>
                  <a:cubicBezTo>
                    <a:pt x="84602" y="84068"/>
                    <a:pt x="78841" y="89913"/>
                    <a:pt x="71382" y="93882"/>
                  </a:cubicBezTo>
                  <a:cubicBezTo>
                    <a:pt x="63927" y="97856"/>
                    <a:pt x="55881" y="99834"/>
                    <a:pt x="47252" y="99834"/>
                  </a:cubicBezTo>
                  <a:cubicBezTo>
                    <a:pt x="37899" y="99834"/>
                    <a:pt x="29535" y="97646"/>
                    <a:pt x="22170" y="93257"/>
                  </a:cubicBezTo>
                  <a:cubicBezTo>
                    <a:pt x="14807" y="88873"/>
                    <a:pt x="9224" y="82884"/>
                    <a:pt x="5429" y="75291"/>
                  </a:cubicBezTo>
                  <a:cubicBezTo>
                    <a:pt x="1632" y="67702"/>
                    <a:pt x="-269" y="59673"/>
                    <a:pt x="-269" y="51200"/>
                  </a:cubicBezTo>
                  <a:close/>
                </a:path>
                <a:path w="94767" h="100032">
                  <a:moveTo>
                    <a:pt x="13288" y="51398"/>
                  </a:moveTo>
                  <a:cubicBezTo>
                    <a:pt x="13288" y="63030"/>
                    <a:pt x="16510" y="72190"/>
                    <a:pt x="22951" y="78878"/>
                  </a:cubicBezTo>
                  <a:cubicBezTo>
                    <a:pt x="29393" y="85570"/>
                    <a:pt x="37465" y="88914"/>
                    <a:pt x="47181" y="88910"/>
                  </a:cubicBezTo>
                  <a:cubicBezTo>
                    <a:pt x="57077" y="88914"/>
                    <a:pt x="65226" y="85537"/>
                    <a:pt x="71618" y="78779"/>
                  </a:cubicBezTo>
                  <a:cubicBezTo>
                    <a:pt x="78013" y="72025"/>
                    <a:pt x="81210" y="62437"/>
                    <a:pt x="81210" y="50016"/>
                  </a:cubicBezTo>
                  <a:cubicBezTo>
                    <a:pt x="81210" y="42168"/>
                    <a:pt x="79844" y="35311"/>
                    <a:pt x="77108" y="29454"/>
                  </a:cubicBezTo>
                  <a:cubicBezTo>
                    <a:pt x="74377" y="23597"/>
                    <a:pt x="70376" y="19056"/>
                    <a:pt x="65111" y="15831"/>
                  </a:cubicBezTo>
                  <a:cubicBezTo>
                    <a:pt x="59846" y="12607"/>
                    <a:pt x="53940" y="10994"/>
                    <a:pt x="47383" y="10990"/>
                  </a:cubicBezTo>
                  <a:cubicBezTo>
                    <a:pt x="38080" y="10994"/>
                    <a:pt x="30070" y="14100"/>
                    <a:pt x="23357" y="20307"/>
                  </a:cubicBezTo>
                  <a:cubicBezTo>
                    <a:pt x="16645" y="26517"/>
                    <a:pt x="13288" y="36878"/>
                    <a:pt x="13288" y="51398"/>
                  </a:cubicBez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62" name="자유형 761"/>
            <p:cNvSpPr/>
            <p:nvPr/>
          </p:nvSpPr>
          <p:spPr>
            <a:xfrm>
              <a:off x="714405" y="1118118"/>
              <a:ext cx="61599" cy="69698"/>
            </a:xfrm>
            <a:custGeom>
              <a:avLst/>
              <a:gdLst/>
              <a:ahLst/>
              <a:cxnLst/>
              <a:rect l="0" t="0" r="0" b="0"/>
              <a:pathLst>
                <a:path w="61599" h="69698">
                  <a:moveTo>
                    <a:pt x="52202" y="44757"/>
                  </a:moveTo>
                  <a:lnTo>
                    <a:pt x="61396" y="47012"/>
                  </a:lnTo>
                  <a:cubicBezTo>
                    <a:pt x="59469" y="54346"/>
                    <a:pt x="56000" y="59940"/>
                    <a:pt x="50990" y="63788"/>
                  </a:cubicBezTo>
                  <a:cubicBezTo>
                    <a:pt x="45984" y="67639"/>
                    <a:pt x="39861" y="69560"/>
                    <a:pt x="32625" y="69560"/>
                  </a:cubicBezTo>
                  <a:cubicBezTo>
                    <a:pt x="25140" y="69560"/>
                    <a:pt x="19050" y="68084"/>
                    <a:pt x="14357" y="65122"/>
                  </a:cubicBezTo>
                  <a:cubicBezTo>
                    <a:pt x="9663" y="62163"/>
                    <a:pt x="6095" y="57875"/>
                    <a:pt x="3645" y="52261"/>
                  </a:cubicBezTo>
                  <a:cubicBezTo>
                    <a:pt x="1196" y="46647"/>
                    <a:pt x="0" y="40619"/>
                    <a:pt x="0" y="34174"/>
                  </a:cubicBezTo>
                  <a:cubicBezTo>
                    <a:pt x="0" y="27151"/>
                    <a:pt x="1356" y="21025"/>
                    <a:pt x="4118" y="15794"/>
                  </a:cubicBezTo>
                  <a:cubicBezTo>
                    <a:pt x="6885" y="10565"/>
                    <a:pt x="10819" y="6591"/>
                    <a:pt x="15921" y="3876"/>
                  </a:cubicBezTo>
                  <a:cubicBezTo>
                    <a:pt x="21023" y="1161"/>
                    <a:pt x="26641" y="-197"/>
                    <a:pt x="32768" y="-199"/>
                  </a:cubicBezTo>
                  <a:cubicBezTo>
                    <a:pt x="39721" y="-197"/>
                    <a:pt x="45564" y="1523"/>
                    <a:pt x="50304" y="4957"/>
                  </a:cubicBezTo>
                  <a:cubicBezTo>
                    <a:pt x="55044" y="8394"/>
                    <a:pt x="58347" y="13226"/>
                    <a:pt x="60211" y="19449"/>
                  </a:cubicBezTo>
                  <a:lnTo>
                    <a:pt x="51157" y="21520"/>
                  </a:lnTo>
                  <a:cubicBezTo>
                    <a:pt x="49547" y="16613"/>
                    <a:pt x="47210" y="13041"/>
                    <a:pt x="44144" y="10801"/>
                  </a:cubicBezTo>
                  <a:cubicBezTo>
                    <a:pt x="41078" y="8564"/>
                    <a:pt x="37224" y="7442"/>
                    <a:pt x="32579" y="7439"/>
                  </a:cubicBezTo>
                  <a:cubicBezTo>
                    <a:pt x="27241" y="7442"/>
                    <a:pt x="22777" y="8684"/>
                    <a:pt x="19192" y="11169"/>
                  </a:cubicBezTo>
                  <a:cubicBezTo>
                    <a:pt x="15605" y="13654"/>
                    <a:pt x="13086" y="16990"/>
                    <a:pt x="11630" y="21178"/>
                  </a:cubicBezTo>
                  <a:cubicBezTo>
                    <a:pt x="10179" y="25365"/>
                    <a:pt x="9450" y="29682"/>
                    <a:pt x="9450" y="34128"/>
                  </a:cubicBezTo>
                  <a:cubicBezTo>
                    <a:pt x="9450" y="39868"/>
                    <a:pt x="10313" y="44875"/>
                    <a:pt x="12033" y="49155"/>
                  </a:cubicBezTo>
                  <a:cubicBezTo>
                    <a:pt x="13757" y="53434"/>
                    <a:pt x="16433" y="56632"/>
                    <a:pt x="20066" y="58749"/>
                  </a:cubicBezTo>
                  <a:cubicBezTo>
                    <a:pt x="23702" y="60866"/>
                    <a:pt x="27636" y="61924"/>
                    <a:pt x="31869" y="61921"/>
                  </a:cubicBezTo>
                  <a:cubicBezTo>
                    <a:pt x="37019" y="61924"/>
                    <a:pt x="41379" y="60483"/>
                    <a:pt x="44949" y="57599"/>
                  </a:cubicBezTo>
                  <a:cubicBezTo>
                    <a:pt x="48521" y="54717"/>
                    <a:pt x="50937" y="50435"/>
                    <a:pt x="52202" y="44757"/>
                  </a:cubicBez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63" name="자유형 762"/>
            <p:cNvSpPr/>
            <p:nvPr/>
          </p:nvSpPr>
          <p:spPr>
            <a:xfrm>
              <a:off x="453721" y="1281087"/>
              <a:ext cx="61599" cy="69698"/>
            </a:xfrm>
            <a:custGeom>
              <a:avLst/>
              <a:gdLst/>
              <a:ahLst/>
              <a:cxnLst/>
              <a:rect l="0" t="0" r="0" b="0"/>
              <a:pathLst>
                <a:path w="61599" h="69698">
                  <a:moveTo>
                    <a:pt x="52202" y="44757"/>
                  </a:moveTo>
                  <a:lnTo>
                    <a:pt x="61396" y="47012"/>
                  </a:lnTo>
                  <a:cubicBezTo>
                    <a:pt x="59469" y="54346"/>
                    <a:pt x="56000" y="59940"/>
                    <a:pt x="50990" y="63788"/>
                  </a:cubicBezTo>
                  <a:cubicBezTo>
                    <a:pt x="45984" y="67639"/>
                    <a:pt x="39861" y="69560"/>
                    <a:pt x="32625" y="69560"/>
                  </a:cubicBezTo>
                  <a:cubicBezTo>
                    <a:pt x="25140" y="69560"/>
                    <a:pt x="19050" y="68084"/>
                    <a:pt x="14357" y="65122"/>
                  </a:cubicBezTo>
                  <a:cubicBezTo>
                    <a:pt x="9663" y="62163"/>
                    <a:pt x="6095" y="57875"/>
                    <a:pt x="3645" y="52261"/>
                  </a:cubicBezTo>
                  <a:cubicBezTo>
                    <a:pt x="1196" y="46647"/>
                    <a:pt x="0" y="40619"/>
                    <a:pt x="0" y="34174"/>
                  </a:cubicBezTo>
                  <a:cubicBezTo>
                    <a:pt x="0" y="27151"/>
                    <a:pt x="1356" y="21025"/>
                    <a:pt x="4118" y="15794"/>
                  </a:cubicBezTo>
                  <a:cubicBezTo>
                    <a:pt x="6885" y="10565"/>
                    <a:pt x="10819" y="6591"/>
                    <a:pt x="15921" y="3876"/>
                  </a:cubicBezTo>
                  <a:cubicBezTo>
                    <a:pt x="21023" y="1161"/>
                    <a:pt x="26641" y="-197"/>
                    <a:pt x="32768" y="-199"/>
                  </a:cubicBezTo>
                  <a:cubicBezTo>
                    <a:pt x="39721" y="-197"/>
                    <a:pt x="45564" y="1523"/>
                    <a:pt x="50304" y="4957"/>
                  </a:cubicBezTo>
                  <a:cubicBezTo>
                    <a:pt x="55044" y="8394"/>
                    <a:pt x="58347" y="13226"/>
                    <a:pt x="60211" y="19449"/>
                  </a:cubicBezTo>
                  <a:lnTo>
                    <a:pt x="51157" y="21520"/>
                  </a:lnTo>
                  <a:cubicBezTo>
                    <a:pt x="49547" y="16613"/>
                    <a:pt x="47210" y="13041"/>
                    <a:pt x="44144" y="10801"/>
                  </a:cubicBezTo>
                  <a:cubicBezTo>
                    <a:pt x="41078" y="8564"/>
                    <a:pt x="37224" y="7442"/>
                    <a:pt x="32579" y="7439"/>
                  </a:cubicBezTo>
                  <a:cubicBezTo>
                    <a:pt x="27241" y="7442"/>
                    <a:pt x="22777" y="8684"/>
                    <a:pt x="19192" y="11169"/>
                  </a:cubicBezTo>
                  <a:cubicBezTo>
                    <a:pt x="15605" y="13654"/>
                    <a:pt x="13086" y="16990"/>
                    <a:pt x="11630" y="21178"/>
                  </a:cubicBezTo>
                  <a:cubicBezTo>
                    <a:pt x="10179" y="25365"/>
                    <a:pt x="9450" y="29682"/>
                    <a:pt x="9450" y="34128"/>
                  </a:cubicBezTo>
                  <a:cubicBezTo>
                    <a:pt x="9450" y="39868"/>
                    <a:pt x="10313" y="44875"/>
                    <a:pt x="12033" y="49155"/>
                  </a:cubicBezTo>
                  <a:cubicBezTo>
                    <a:pt x="13757" y="53434"/>
                    <a:pt x="16433" y="56632"/>
                    <a:pt x="20066" y="58749"/>
                  </a:cubicBezTo>
                  <a:cubicBezTo>
                    <a:pt x="23702" y="60866"/>
                    <a:pt x="27636" y="61924"/>
                    <a:pt x="31869" y="61921"/>
                  </a:cubicBezTo>
                  <a:cubicBezTo>
                    <a:pt x="37019" y="61924"/>
                    <a:pt x="41379" y="60483"/>
                    <a:pt x="44949" y="57599"/>
                  </a:cubicBezTo>
                  <a:cubicBezTo>
                    <a:pt x="48521" y="54717"/>
                    <a:pt x="50937" y="50435"/>
                    <a:pt x="52202" y="44757"/>
                  </a:cubicBez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sp>
          <p:nvSpPr>
            <p:cNvPr id="764" name="자유형 763"/>
            <p:cNvSpPr/>
            <p:nvPr/>
          </p:nvSpPr>
          <p:spPr>
            <a:xfrm>
              <a:off x="536224" y="1562908"/>
              <a:ext cx="61599" cy="69698"/>
            </a:xfrm>
            <a:custGeom>
              <a:avLst/>
              <a:gdLst/>
              <a:ahLst/>
              <a:cxnLst/>
              <a:rect l="0" t="0" r="0" b="0"/>
              <a:pathLst>
                <a:path w="61599" h="69698">
                  <a:moveTo>
                    <a:pt x="52202" y="44757"/>
                  </a:moveTo>
                  <a:lnTo>
                    <a:pt x="61396" y="47012"/>
                  </a:lnTo>
                  <a:cubicBezTo>
                    <a:pt x="59469" y="54346"/>
                    <a:pt x="56000" y="59940"/>
                    <a:pt x="50990" y="63788"/>
                  </a:cubicBezTo>
                  <a:cubicBezTo>
                    <a:pt x="45984" y="67639"/>
                    <a:pt x="39861" y="69560"/>
                    <a:pt x="32625" y="69560"/>
                  </a:cubicBezTo>
                  <a:cubicBezTo>
                    <a:pt x="25140" y="69560"/>
                    <a:pt x="19050" y="68084"/>
                    <a:pt x="14357" y="65122"/>
                  </a:cubicBezTo>
                  <a:cubicBezTo>
                    <a:pt x="9663" y="62163"/>
                    <a:pt x="6095" y="57875"/>
                    <a:pt x="3645" y="52261"/>
                  </a:cubicBezTo>
                  <a:cubicBezTo>
                    <a:pt x="1196" y="46647"/>
                    <a:pt x="0" y="40619"/>
                    <a:pt x="0" y="34174"/>
                  </a:cubicBezTo>
                  <a:cubicBezTo>
                    <a:pt x="0" y="27151"/>
                    <a:pt x="1356" y="21025"/>
                    <a:pt x="4118" y="15794"/>
                  </a:cubicBezTo>
                  <a:cubicBezTo>
                    <a:pt x="6885" y="10565"/>
                    <a:pt x="10819" y="6591"/>
                    <a:pt x="15921" y="3876"/>
                  </a:cubicBezTo>
                  <a:cubicBezTo>
                    <a:pt x="21023" y="1161"/>
                    <a:pt x="26641" y="-197"/>
                    <a:pt x="32768" y="-199"/>
                  </a:cubicBezTo>
                  <a:cubicBezTo>
                    <a:pt x="39721" y="-197"/>
                    <a:pt x="45564" y="1523"/>
                    <a:pt x="50304" y="4957"/>
                  </a:cubicBezTo>
                  <a:cubicBezTo>
                    <a:pt x="55044" y="8394"/>
                    <a:pt x="58347" y="13226"/>
                    <a:pt x="60211" y="19449"/>
                  </a:cubicBezTo>
                  <a:lnTo>
                    <a:pt x="51157" y="21520"/>
                  </a:lnTo>
                  <a:cubicBezTo>
                    <a:pt x="49547" y="16613"/>
                    <a:pt x="47210" y="13041"/>
                    <a:pt x="44144" y="10801"/>
                  </a:cubicBezTo>
                  <a:cubicBezTo>
                    <a:pt x="41078" y="8564"/>
                    <a:pt x="37224" y="7442"/>
                    <a:pt x="32579" y="7439"/>
                  </a:cubicBezTo>
                  <a:cubicBezTo>
                    <a:pt x="27241" y="7442"/>
                    <a:pt x="22777" y="8684"/>
                    <a:pt x="19192" y="11169"/>
                  </a:cubicBezTo>
                  <a:cubicBezTo>
                    <a:pt x="15605" y="13654"/>
                    <a:pt x="13086" y="16990"/>
                    <a:pt x="11630" y="21178"/>
                  </a:cubicBezTo>
                  <a:cubicBezTo>
                    <a:pt x="10179" y="25365"/>
                    <a:pt x="9450" y="29682"/>
                    <a:pt x="9450" y="34128"/>
                  </a:cubicBezTo>
                  <a:cubicBezTo>
                    <a:pt x="9450" y="39868"/>
                    <a:pt x="10313" y="44875"/>
                    <a:pt x="12033" y="49155"/>
                  </a:cubicBezTo>
                  <a:cubicBezTo>
                    <a:pt x="13757" y="53434"/>
                    <a:pt x="16433" y="56632"/>
                    <a:pt x="20066" y="58749"/>
                  </a:cubicBezTo>
                  <a:cubicBezTo>
                    <a:pt x="23702" y="60866"/>
                    <a:pt x="27636" y="61924"/>
                    <a:pt x="31869" y="61921"/>
                  </a:cubicBezTo>
                  <a:cubicBezTo>
                    <a:pt x="37019" y="61924"/>
                    <a:pt x="41379" y="60483"/>
                    <a:pt x="44949" y="57599"/>
                  </a:cubicBezTo>
                  <a:cubicBezTo>
                    <a:pt x="48521" y="54717"/>
                    <a:pt x="50937" y="50435"/>
                    <a:pt x="52202" y="44757"/>
                  </a:cubicBezTo>
                  <a:close/>
                </a:path>
              </a:pathLst>
            </a:custGeom>
            <a:solidFill>
              <a:srgbClr val="FFFFFF">
                <a:alpha val="46000"/>
              </a:srgbClr>
            </a:solidFill>
            <a:ln w="38100" cap="flat">
              <a:solidFill>
                <a:sysClr val="window" lastClr="FFFFFF">
                  <a:alpha val="31000"/>
                </a:sysClr>
              </a:solidFill>
              <a:bevel/>
            </a:ln>
          </p:spPr>
        </p:sp>
        <p:grpSp>
          <p:nvGrpSpPr>
            <p:cNvPr id="765" name="그룹 764"/>
            <p:cNvGrpSpPr/>
            <p:nvPr/>
          </p:nvGrpSpPr>
          <p:grpSpPr>
            <a:xfrm>
              <a:off x="1145721" y="2670719"/>
              <a:ext cx="267496" cy="130607"/>
              <a:chOff x="1145721" y="2670719"/>
              <a:chExt cx="267496" cy="130607"/>
            </a:xfrm>
          </p:grpSpPr>
          <p:sp>
            <p:nvSpPr>
              <p:cNvPr id="769" name="자유형 768"/>
              <p:cNvSpPr/>
              <p:nvPr/>
            </p:nvSpPr>
            <p:spPr>
              <a:xfrm>
                <a:off x="1145572" y="2670719"/>
                <a:ext cx="219921" cy="127465"/>
              </a:xfrm>
              <a:custGeom>
                <a:avLst/>
                <a:gdLst/>
                <a:ahLst/>
                <a:cxnLst/>
                <a:rect l="0" t="0" r="0" b="0"/>
                <a:pathLst>
                  <a:path w="219921" h="127465">
                    <a:moveTo>
                      <a:pt x="95497" y="81853"/>
                    </a:moveTo>
                    <a:lnTo>
                      <a:pt x="112310" y="85977"/>
                    </a:lnTo>
                    <a:cubicBezTo>
                      <a:pt x="108786" y="99389"/>
                      <a:pt x="102443" y="109619"/>
                      <a:pt x="93281" y="116656"/>
                    </a:cubicBezTo>
                    <a:cubicBezTo>
                      <a:pt x="84126" y="123699"/>
                      <a:pt x="72926" y="127212"/>
                      <a:pt x="59693" y="127212"/>
                    </a:cubicBezTo>
                    <a:cubicBezTo>
                      <a:pt x="46004" y="127212"/>
                      <a:pt x="34868" y="124514"/>
                      <a:pt x="26284" y="119097"/>
                    </a:cubicBezTo>
                    <a:cubicBezTo>
                      <a:pt x="17700" y="113685"/>
                      <a:pt x="11175" y="105843"/>
                      <a:pt x="6694" y="95576"/>
                    </a:cubicBezTo>
                    <a:cubicBezTo>
                      <a:pt x="2216" y="85309"/>
                      <a:pt x="0" y="74285"/>
                      <a:pt x="0" y="62498"/>
                    </a:cubicBezTo>
                    <a:cubicBezTo>
                      <a:pt x="0" y="49654"/>
                      <a:pt x="2507" y="38451"/>
                      <a:pt x="7560" y="28884"/>
                    </a:cubicBezTo>
                    <a:cubicBezTo>
                      <a:pt x="12620" y="19322"/>
                      <a:pt x="19815" y="12053"/>
                      <a:pt x="29145" y="7088"/>
                    </a:cubicBezTo>
                    <a:cubicBezTo>
                      <a:pt x="38476" y="2123"/>
                      <a:pt x="48750" y="-359"/>
                      <a:pt x="59956" y="-365"/>
                    </a:cubicBezTo>
                    <a:cubicBezTo>
                      <a:pt x="72670" y="-359"/>
                      <a:pt x="83358" y="2786"/>
                      <a:pt x="92025" y="9066"/>
                    </a:cubicBezTo>
                    <a:cubicBezTo>
                      <a:pt x="100693" y="15351"/>
                      <a:pt x="106735" y="24187"/>
                      <a:pt x="109961" y="35569"/>
                    </a:cubicBezTo>
                    <a:lnTo>
                      <a:pt x="93586" y="39356"/>
                    </a:lnTo>
                    <a:cubicBezTo>
                      <a:pt x="90640" y="30383"/>
                      <a:pt x="86366" y="23851"/>
                      <a:pt x="80759" y="19753"/>
                    </a:cubicBezTo>
                    <a:cubicBezTo>
                      <a:pt x="75153" y="15661"/>
                      <a:pt x="68105" y="13610"/>
                      <a:pt x="59609" y="13605"/>
                    </a:cubicBezTo>
                    <a:cubicBezTo>
                      <a:pt x="49847" y="13610"/>
                      <a:pt x="41684" y="15882"/>
                      <a:pt x="35127" y="20427"/>
                    </a:cubicBezTo>
                    <a:cubicBezTo>
                      <a:pt x="28567" y="24971"/>
                      <a:pt x="23959" y="31072"/>
                      <a:pt x="21298" y="38730"/>
                    </a:cubicBezTo>
                    <a:cubicBezTo>
                      <a:pt x="18644" y="46388"/>
                      <a:pt x="17311" y="54283"/>
                      <a:pt x="17311" y="62414"/>
                    </a:cubicBezTo>
                    <a:cubicBezTo>
                      <a:pt x="17311" y="72912"/>
                      <a:pt x="18889" y="82069"/>
                      <a:pt x="22034" y="89895"/>
                    </a:cubicBezTo>
                    <a:cubicBezTo>
                      <a:pt x="25186" y="97722"/>
                      <a:pt x="30081" y="103570"/>
                      <a:pt x="36726" y="107442"/>
                    </a:cubicBezTo>
                    <a:cubicBezTo>
                      <a:pt x="43374" y="111313"/>
                      <a:pt x="50569" y="113248"/>
                      <a:pt x="58311" y="113243"/>
                    </a:cubicBezTo>
                    <a:cubicBezTo>
                      <a:pt x="67730" y="113248"/>
                      <a:pt x="75703" y="110613"/>
                      <a:pt x="82232" y="105338"/>
                    </a:cubicBezTo>
                    <a:cubicBezTo>
                      <a:pt x="88764" y="100068"/>
                      <a:pt x="93183" y="92236"/>
                      <a:pt x="95497" y="81853"/>
                    </a:cubicBezTo>
                    <a:close/>
                  </a:path>
                  <a:path w="219921" h="127465">
                    <a:moveTo>
                      <a:pt x="133860" y="125109"/>
                    </a:moveTo>
                    <a:lnTo>
                      <a:pt x="133860" y="1739"/>
                    </a:lnTo>
                    <a:lnTo>
                      <a:pt x="219585" y="1739"/>
                    </a:lnTo>
                    <a:lnTo>
                      <a:pt x="219585" y="16298"/>
                    </a:lnTo>
                    <a:lnTo>
                      <a:pt x="150673" y="16298"/>
                    </a:lnTo>
                    <a:lnTo>
                      <a:pt x="150673" y="54504"/>
                    </a:lnTo>
                    <a:lnTo>
                      <a:pt x="210314" y="54504"/>
                    </a:lnTo>
                    <a:lnTo>
                      <a:pt x="210314" y="69062"/>
                    </a:lnTo>
                    <a:lnTo>
                      <a:pt x="150673" y="69062"/>
                    </a:lnTo>
                    <a:lnTo>
                      <a:pt x="150673" y="125109"/>
                    </a:lnTo>
                    <a:lnTo>
                      <a:pt x="133860" y="125109"/>
                    </a:lnTo>
                    <a:close/>
                  </a:path>
                </a:pathLst>
              </a:custGeom>
              <a:solidFill>
                <a:srgbClr val="FFFFFF">
                  <a:alpha val="46000"/>
                </a:srgbClr>
              </a:solidFill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sp>
          <p:sp>
            <p:nvSpPr>
              <p:cNvPr id="770" name="자유형 769"/>
              <p:cNvSpPr/>
              <p:nvPr/>
            </p:nvSpPr>
            <p:spPr>
              <a:xfrm>
                <a:off x="1367134" y="2731603"/>
                <a:ext cx="45903" cy="69724"/>
              </a:xfrm>
              <a:custGeom>
                <a:avLst/>
                <a:gdLst/>
                <a:ahLst/>
                <a:cxnLst/>
                <a:rect l="0" t="0" r="0" b="0"/>
                <a:pathLst>
                  <a:path w="45903" h="69724">
                    <a:moveTo>
                      <a:pt x="-99" y="50416"/>
                    </a:moveTo>
                    <a:lnTo>
                      <a:pt x="8525" y="49300"/>
                    </a:lnTo>
                    <a:cubicBezTo>
                      <a:pt x="9518" y="54048"/>
                      <a:pt x="11204" y="57468"/>
                      <a:pt x="13583" y="59561"/>
                    </a:cubicBezTo>
                    <a:cubicBezTo>
                      <a:pt x="15963" y="61655"/>
                      <a:pt x="18863" y="62701"/>
                      <a:pt x="22279" y="62699"/>
                    </a:cubicBezTo>
                    <a:cubicBezTo>
                      <a:pt x="26338" y="62701"/>
                      <a:pt x="29764" y="61338"/>
                      <a:pt x="32559" y="58607"/>
                    </a:cubicBezTo>
                    <a:cubicBezTo>
                      <a:pt x="35356" y="55880"/>
                      <a:pt x="36752" y="52498"/>
                      <a:pt x="36752" y="48462"/>
                    </a:cubicBezTo>
                    <a:cubicBezTo>
                      <a:pt x="36752" y="44618"/>
                      <a:pt x="35457" y="41449"/>
                      <a:pt x="32869" y="38951"/>
                    </a:cubicBezTo>
                    <a:cubicBezTo>
                      <a:pt x="30281" y="36456"/>
                      <a:pt x="26993" y="35206"/>
                      <a:pt x="22998" y="35203"/>
                    </a:cubicBezTo>
                    <a:cubicBezTo>
                      <a:pt x="21370" y="35206"/>
                      <a:pt x="19342" y="35517"/>
                      <a:pt x="16911" y="36133"/>
                    </a:cubicBezTo>
                    <a:cubicBezTo>
                      <a:pt x="18447" y="28847"/>
                      <a:pt x="18912" y="28879"/>
                      <a:pt x="19261" y="28876"/>
                    </a:cubicBezTo>
                    <a:cubicBezTo>
                      <a:pt x="22952" y="28879"/>
                      <a:pt x="26243" y="27948"/>
                      <a:pt x="29180" y="26087"/>
                    </a:cubicBezTo>
                    <a:cubicBezTo>
                      <a:pt x="32119" y="24226"/>
                      <a:pt x="33588" y="21356"/>
                      <a:pt x="33588" y="17477"/>
                    </a:cubicBezTo>
                    <a:cubicBezTo>
                      <a:pt x="33588" y="14410"/>
                      <a:pt x="32518" y="11868"/>
                      <a:pt x="30378" y="9850"/>
                    </a:cubicBezTo>
                    <a:cubicBezTo>
                      <a:pt x="28238" y="7835"/>
                      <a:pt x="25476" y="6826"/>
                      <a:pt x="22087" y="6823"/>
                    </a:cubicBezTo>
                    <a:cubicBezTo>
                      <a:pt x="18735" y="6826"/>
                      <a:pt x="15940" y="7850"/>
                      <a:pt x="13705" y="9897"/>
                    </a:cubicBezTo>
                    <a:cubicBezTo>
                      <a:pt x="11468" y="11944"/>
                      <a:pt x="10030" y="15015"/>
                      <a:pt x="9390" y="19106"/>
                    </a:cubicBezTo>
                    <a:lnTo>
                      <a:pt x="766" y="17617"/>
                    </a:lnTo>
                    <a:cubicBezTo>
                      <a:pt x="1818" y="12005"/>
                      <a:pt x="4214" y="7658"/>
                      <a:pt x="7954" y="4570"/>
                    </a:cubicBezTo>
                    <a:cubicBezTo>
                      <a:pt x="11693" y="1485"/>
                      <a:pt x="16339" y="0"/>
                      <a:pt x="21895" y="0"/>
                    </a:cubicBezTo>
                    <a:cubicBezTo>
                      <a:pt x="25731" y="0"/>
                      <a:pt x="29261" y="741"/>
                      <a:pt x="32489" y="2337"/>
                    </a:cubicBezTo>
                    <a:cubicBezTo>
                      <a:pt x="35717" y="3936"/>
                      <a:pt x="38182" y="6114"/>
                      <a:pt x="39892" y="8873"/>
                    </a:cubicBezTo>
                    <a:cubicBezTo>
                      <a:pt x="41602" y="11636"/>
                      <a:pt x="42453" y="14564"/>
                      <a:pt x="42453" y="17664"/>
                    </a:cubicBezTo>
                    <a:cubicBezTo>
                      <a:pt x="42453" y="20612"/>
                      <a:pt x="41639" y="23296"/>
                      <a:pt x="40010" y="25715"/>
                    </a:cubicBezTo>
                    <a:cubicBezTo>
                      <a:pt x="38382" y="28134"/>
                      <a:pt x="35969" y="30056"/>
                      <a:pt x="32774" y="31481"/>
                    </a:cubicBezTo>
                    <a:cubicBezTo>
                      <a:pt x="36928" y="32414"/>
                      <a:pt x="40156" y="34345"/>
                      <a:pt x="42457" y="37276"/>
                    </a:cubicBezTo>
                    <a:cubicBezTo>
                      <a:pt x="44756" y="40207"/>
                      <a:pt x="45903" y="43874"/>
                      <a:pt x="45903" y="48276"/>
                    </a:cubicBezTo>
                    <a:cubicBezTo>
                      <a:pt x="45903" y="54234"/>
                      <a:pt x="43668" y="59282"/>
                      <a:pt x="39196" y="63423"/>
                    </a:cubicBezTo>
                    <a:cubicBezTo>
                      <a:pt x="34724" y="67563"/>
                      <a:pt x="29070" y="69631"/>
                      <a:pt x="22233" y="69631"/>
                    </a:cubicBezTo>
                    <a:cubicBezTo>
                      <a:pt x="16068" y="69631"/>
                      <a:pt x="10949" y="67851"/>
                      <a:pt x="6874" y="64283"/>
                    </a:cubicBezTo>
                    <a:cubicBezTo>
                      <a:pt x="2803" y="60718"/>
                      <a:pt x="477" y="56095"/>
                      <a:pt x="-99" y="50416"/>
                    </a:cubicBezTo>
                    <a:close/>
                  </a:path>
                </a:pathLst>
              </a:custGeom>
              <a:solidFill>
                <a:srgbClr val="FFFFFF">
                  <a:alpha val="46000"/>
                </a:srgbClr>
              </a:solidFill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sp>
        </p:grpSp>
        <p:grpSp>
          <p:nvGrpSpPr>
            <p:cNvPr id="766" name="그룹 765"/>
            <p:cNvGrpSpPr/>
            <p:nvPr/>
          </p:nvGrpSpPr>
          <p:grpSpPr>
            <a:xfrm>
              <a:off x="1848267" y="1396301"/>
              <a:ext cx="284102" cy="127914"/>
              <a:chOff x="1848267" y="1396301"/>
              <a:chExt cx="284102" cy="127914"/>
            </a:xfrm>
          </p:grpSpPr>
          <p:sp>
            <p:nvSpPr>
              <p:cNvPr id="767" name="자유형 766"/>
              <p:cNvSpPr/>
              <p:nvPr/>
            </p:nvSpPr>
            <p:spPr>
              <a:xfrm>
                <a:off x="1848267" y="1396525"/>
                <a:ext cx="284102" cy="127465"/>
              </a:xfrm>
              <a:custGeom>
                <a:avLst/>
                <a:gdLst/>
                <a:ahLst/>
                <a:cxnLst/>
                <a:rect l="0" t="0" r="0" b="0"/>
                <a:pathLst>
                  <a:path w="284102" h="127465">
                    <a:moveTo>
                      <a:pt x="-431" y="125108"/>
                    </a:moveTo>
                    <a:lnTo>
                      <a:pt x="-431" y="1739"/>
                    </a:lnTo>
                    <a:lnTo>
                      <a:pt x="16382" y="1739"/>
                    </a:lnTo>
                    <a:lnTo>
                      <a:pt x="16382" y="52400"/>
                    </a:lnTo>
                    <a:lnTo>
                      <a:pt x="82432" y="52400"/>
                    </a:lnTo>
                    <a:lnTo>
                      <a:pt x="82432" y="1739"/>
                    </a:lnTo>
                    <a:lnTo>
                      <a:pt x="99249" y="1739"/>
                    </a:lnTo>
                    <a:lnTo>
                      <a:pt x="99249" y="125108"/>
                    </a:lnTo>
                    <a:lnTo>
                      <a:pt x="82432" y="125108"/>
                    </a:lnTo>
                    <a:lnTo>
                      <a:pt x="82432" y="66958"/>
                    </a:lnTo>
                    <a:lnTo>
                      <a:pt x="16382" y="66958"/>
                    </a:lnTo>
                    <a:lnTo>
                      <a:pt x="16382" y="125108"/>
                    </a:lnTo>
                    <a:lnTo>
                      <a:pt x="-431" y="125108"/>
                    </a:lnTo>
                    <a:close/>
                  </a:path>
                  <a:path w="284102" h="127465">
                    <a:moveTo>
                      <a:pt x="267198" y="81853"/>
                    </a:moveTo>
                    <a:lnTo>
                      <a:pt x="284102" y="85977"/>
                    </a:lnTo>
                    <a:cubicBezTo>
                      <a:pt x="280487" y="99389"/>
                      <a:pt x="274144" y="109619"/>
                      <a:pt x="264982" y="116656"/>
                    </a:cubicBezTo>
                    <a:cubicBezTo>
                      <a:pt x="255827" y="123699"/>
                      <a:pt x="244627" y="127212"/>
                      <a:pt x="231394" y="127212"/>
                    </a:cubicBezTo>
                    <a:cubicBezTo>
                      <a:pt x="217705" y="127212"/>
                      <a:pt x="206569" y="124514"/>
                      <a:pt x="197985" y="119097"/>
                    </a:cubicBezTo>
                    <a:cubicBezTo>
                      <a:pt x="189402" y="113684"/>
                      <a:pt x="182876" y="105842"/>
                      <a:pt x="178395" y="95576"/>
                    </a:cubicBezTo>
                    <a:cubicBezTo>
                      <a:pt x="173917" y="85309"/>
                      <a:pt x="171677" y="74285"/>
                      <a:pt x="171677" y="62498"/>
                    </a:cubicBezTo>
                    <a:cubicBezTo>
                      <a:pt x="171677" y="49654"/>
                      <a:pt x="174208" y="38451"/>
                      <a:pt x="179261" y="28884"/>
                    </a:cubicBezTo>
                    <a:cubicBezTo>
                      <a:pt x="184321" y="19322"/>
                      <a:pt x="191516" y="12053"/>
                      <a:pt x="200846" y="7088"/>
                    </a:cubicBezTo>
                    <a:cubicBezTo>
                      <a:pt x="210177" y="2123"/>
                      <a:pt x="220451" y="-359"/>
                      <a:pt x="231657" y="-365"/>
                    </a:cubicBezTo>
                    <a:cubicBezTo>
                      <a:pt x="244371" y="-359"/>
                      <a:pt x="255059" y="2786"/>
                      <a:pt x="263727" y="9066"/>
                    </a:cubicBezTo>
                    <a:cubicBezTo>
                      <a:pt x="272394" y="15351"/>
                      <a:pt x="278436" y="24187"/>
                      <a:pt x="281844" y="35569"/>
                    </a:cubicBezTo>
                    <a:lnTo>
                      <a:pt x="265287" y="39356"/>
                    </a:lnTo>
                    <a:cubicBezTo>
                      <a:pt x="262341" y="30383"/>
                      <a:pt x="258067" y="23851"/>
                      <a:pt x="252461" y="19753"/>
                    </a:cubicBezTo>
                    <a:cubicBezTo>
                      <a:pt x="246854" y="15661"/>
                      <a:pt x="239806" y="13610"/>
                      <a:pt x="231310" y="13605"/>
                    </a:cubicBezTo>
                    <a:cubicBezTo>
                      <a:pt x="221548" y="13610"/>
                      <a:pt x="213385" y="15882"/>
                      <a:pt x="206828" y="20427"/>
                    </a:cubicBezTo>
                    <a:cubicBezTo>
                      <a:pt x="200268" y="24971"/>
                      <a:pt x="195660" y="31072"/>
                      <a:pt x="192999" y="38730"/>
                    </a:cubicBezTo>
                    <a:cubicBezTo>
                      <a:pt x="190345" y="46388"/>
                      <a:pt x="189012" y="54283"/>
                      <a:pt x="189012" y="62414"/>
                    </a:cubicBezTo>
                    <a:cubicBezTo>
                      <a:pt x="189012" y="72912"/>
                      <a:pt x="190590" y="82069"/>
                      <a:pt x="193735" y="89895"/>
                    </a:cubicBezTo>
                    <a:cubicBezTo>
                      <a:pt x="196888" y="97722"/>
                      <a:pt x="201782" y="103570"/>
                      <a:pt x="208427" y="107441"/>
                    </a:cubicBezTo>
                    <a:cubicBezTo>
                      <a:pt x="215075" y="111313"/>
                      <a:pt x="222270" y="113248"/>
                      <a:pt x="230013" y="113243"/>
                    </a:cubicBezTo>
                    <a:cubicBezTo>
                      <a:pt x="239431" y="113248"/>
                      <a:pt x="247404" y="110613"/>
                      <a:pt x="253933" y="105338"/>
                    </a:cubicBezTo>
                    <a:cubicBezTo>
                      <a:pt x="260465" y="100067"/>
                      <a:pt x="264884" y="92236"/>
                      <a:pt x="267198" y="81853"/>
                    </a:cubicBezTo>
                    <a:close/>
                  </a:path>
                </a:pathLst>
              </a:custGeom>
              <a:solidFill>
                <a:srgbClr val="FFFFFF">
                  <a:alpha val="46000"/>
                </a:srgbClr>
              </a:solidFill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sp>
          <p:sp>
            <p:nvSpPr>
              <p:cNvPr id="768" name="자유형 767"/>
              <p:cNvSpPr/>
              <p:nvPr/>
            </p:nvSpPr>
            <p:spPr>
              <a:xfrm>
                <a:off x="1967367" y="1453783"/>
                <a:ext cx="45903" cy="69724"/>
              </a:xfrm>
              <a:custGeom>
                <a:avLst/>
                <a:gdLst/>
                <a:ahLst/>
                <a:cxnLst/>
                <a:rect l="0" t="0" r="0" b="0"/>
                <a:pathLst>
                  <a:path w="45903" h="69724">
                    <a:moveTo>
                      <a:pt x="-99" y="50416"/>
                    </a:moveTo>
                    <a:lnTo>
                      <a:pt x="8525" y="49300"/>
                    </a:lnTo>
                    <a:cubicBezTo>
                      <a:pt x="9518" y="54048"/>
                      <a:pt x="11204" y="57468"/>
                      <a:pt x="13583" y="59561"/>
                    </a:cubicBezTo>
                    <a:cubicBezTo>
                      <a:pt x="15963" y="61655"/>
                      <a:pt x="18863" y="62701"/>
                      <a:pt x="22279" y="62699"/>
                    </a:cubicBezTo>
                    <a:cubicBezTo>
                      <a:pt x="26338" y="62701"/>
                      <a:pt x="29763" y="61338"/>
                      <a:pt x="32559" y="58607"/>
                    </a:cubicBezTo>
                    <a:cubicBezTo>
                      <a:pt x="35356" y="55880"/>
                      <a:pt x="36752" y="52498"/>
                      <a:pt x="36752" y="48462"/>
                    </a:cubicBezTo>
                    <a:cubicBezTo>
                      <a:pt x="36752" y="44618"/>
                      <a:pt x="35457" y="41449"/>
                      <a:pt x="32869" y="38951"/>
                    </a:cubicBezTo>
                    <a:cubicBezTo>
                      <a:pt x="30281" y="36456"/>
                      <a:pt x="26993" y="35206"/>
                      <a:pt x="22998" y="35203"/>
                    </a:cubicBezTo>
                    <a:cubicBezTo>
                      <a:pt x="21370" y="35206"/>
                      <a:pt x="19342" y="35517"/>
                      <a:pt x="16911" y="36133"/>
                    </a:cubicBezTo>
                    <a:cubicBezTo>
                      <a:pt x="18447" y="28847"/>
                      <a:pt x="18912" y="28879"/>
                      <a:pt x="19261" y="28876"/>
                    </a:cubicBezTo>
                    <a:cubicBezTo>
                      <a:pt x="22952" y="28879"/>
                      <a:pt x="26243" y="27948"/>
                      <a:pt x="29180" y="26087"/>
                    </a:cubicBezTo>
                    <a:cubicBezTo>
                      <a:pt x="32119" y="24226"/>
                      <a:pt x="33588" y="21356"/>
                      <a:pt x="33588" y="17477"/>
                    </a:cubicBezTo>
                    <a:cubicBezTo>
                      <a:pt x="33588" y="14410"/>
                      <a:pt x="32518" y="11868"/>
                      <a:pt x="30378" y="9850"/>
                    </a:cubicBezTo>
                    <a:cubicBezTo>
                      <a:pt x="28238" y="7835"/>
                      <a:pt x="25476" y="6826"/>
                      <a:pt x="22087" y="6823"/>
                    </a:cubicBezTo>
                    <a:cubicBezTo>
                      <a:pt x="18735" y="6826"/>
                      <a:pt x="15940" y="7850"/>
                      <a:pt x="13705" y="9897"/>
                    </a:cubicBezTo>
                    <a:cubicBezTo>
                      <a:pt x="11468" y="11944"/>
                      <a:pt x="10030" y="15015"/>
                      <a:pt x="9390" y="19106"/>
                    </a:cubicBezTo>
                    <a:lnTo>
                      <a:pt x="766" y="17617"/>
                    </a:lnTo>
                    <a:cubicBezTo>
                      <a:pt x="1818" y="12005"/>
                      <a:pt x="4214" y="7658"/>
                      <a:pt x="7954" y="4570"/>
                    </a:cubicBezTo>
                    <a:cubicBezTo>
                      <a:pt x="11693" y="1485"/>
                      <a:pt x="16339" y="0"/>
                      <a:pt x="21895" y="0"/>
                    </a:cubicBezTo>
                    <a:cubicBezTo>
                      <a:pt x="25731" y="0"/>
                      <a:pt x="29261" y="741"/>
                      <a:pt x="32489" y="2337"/>
                    </a:cubicBezTo>
                    <a:cubicBezTo>
                      <a:pt x="35717" y="3936"/>
                      <a:pt x="38182" y="6114"/>
                      <a:pt x="39892" y="8873"/>
                    </a:cubicBezTo>
                    <a:cubicBezTo>
                      <a:pt x="41602" y="11636"/>
                      <a:pt x="42453" y="14564"/>
                      <a:pt x="42453" y="17664"/>
                    </a:cubicBezTo>
                    <a:cubicBezTo>
                      <a:pt x="42453" y="20612"/>
                      <a:pt x="41639" y="23296"/>
                      <a:pt x="40010" y="25715"/>
                    </a:cubicBezTo>
                    <a:cubicBezTo>
                      <a:pt x="38382" y="28134"/>
                      <a:pt x="35969" y="30056"/>
                      <a:pt x="32774" y="31481"/>
                    </a:cubicBezTo>
                    <a:cubicBezTo>
                      <a:pt x="36928" y="32414"/>
                      <a:pt x="40156" y="34345"/>
                      <a:pt x="42457" y="37276"/>
                    </a:cubicBezTo>
                    <a:cubicBezTo>
                      <a:pt x="44756" y="40207"/>
                      <a:pt x="45903" y="43874"/>
                      <a:pt x="45903" y="48276"/>
                    </a:cubicBezTo>
                    <a:cubicBezTo>
                      <a:pt x="45903" y="54234"/>
                      <a:pt x="43668" y="59282"/>
                      <a:pt x="39196" y="63423"/>
                    </a:cubicBezTo>
                    <a:cubicBezTo>
                      <a:pt x="34724" y="67563"/>
                      <a:pt x="29069" y="69631"/>
                      <a:pt x="22232" y="69631"/>
                    </a:cubicBezTo>
                    <a:cubicBezTo>
                      <a:pt x="16068" y="69631"/>
                      <a:pt x="10949" y="67851"/>
                      <a:pt x="6874" y="64283"/>
                    </a:cubicBezTo>
                    <a:cubicBezTo>
                      <a:pt x="2803" y="60718"/>
                      <a:pt x="477" y="56095"/>
                      <a:pt x="-99" y="50416"/>
                    </a:cubicBezTo>
                    <a:close/>
                  </a:path>
                </a:pathLst>
              </a:custGeom>
              <a:solidFill>
                <a:srgbClr val="FFFFFF">
                  <a:alpha val="46000"/>
                </a:srgbClr>
              </a:solidFill>
              <a:ln w="38100" cap="flat">
                <a:solidFill>
                  <a:sysClr val="window" lastClr="FFFFFF">
                    <a:alpha val="31000"/>
                  </a:sysClr>
                </a:solidFill>
                <a:bevel/>
              </a:ln>
            </p:spPr>
          </p:sp>
        </p:grpSp>
      </p:grpSp>
      <p:grpSp>
        <p:nvGrpSpPr>
          <p:cNvPr id="779" name="그룹 778"/>
          <p:cNvGrpSpPr/>
          <p:nvPr/>
        </p:nvGrpSpPr>
        <p:grpSpPr>
          <a:xfrm>
            <a:off x="4674210" y="2210771"/>
            <a:ext cx="7615731" cy="4291527"/>
            <a:chOff x="4737165" y="1701947"/>
            <a:chExt cx="3339213" cy="1881674"/>
          </a:xfrm>
        </p:grpSpPr>
        <p:sp>
          <p:nvSpPr>
            <p:cNvPr id="780" name="Chlorine"/>
            <p:cNvSpPr/>
            <p:nvPr/>
          </p:nvSpPr>
          <p:spPr>
            <a:xfrm>
              <a:off x="4995685" y="2366197"/>
              <a:ext cx="201071" cy="201071"/>
            </a:xfrm>
            <a:custGeom>
              <a:avLst/>
              <a:gdLst/>
              <a:ahLst/>
              <a:cxnLst/>
              <a:rect l="l" t="t" r="r" b="b"/>
              <a:pathLst>
                <a:path w="201071" h="201071" fill="none">
                  <a:moveTo>
                    <a:pt x="100535" y="100535"/>
                  </a:moveTo>
                  <a:lnTo>
                    <a:pt x="251342" y="247747"/>
                  </a:ln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Cl</a:t>
              </a:r>
            </a:p>
          </p:txBody>
        </p:sp>
        <p:sp>
          <p:nvSpPr>
            <p:cNvPr id="781" name="Chlorine"/>
            <p:cNvSpPr/>
            <p:nvPr/>
          </p:nvSpPr>
          <p:spPr>
            <a:xfrm>
              <a:off x="5570173" y="2366197"/>
              <a:ext cx="201071" cy="201071"/>
            </a:xfrm>
            <a:custGeom>
              <a:avLst/>
              <a:gdLst/>
              <a:ahLst/>
              <a:cxnLst/>
              <a:rect l="l" t="t" r="r" b="b"/>
              <a:pathLst>
                <a:path w="201071" h="201071" fill="none">
                  <a:moveTo>
                    <a:pt x="100535" y="100535"/>
                  </a:moveTo>
                  <a:lnTo>
                    <a:pt x="-107714" y="247747"/>
                  </a:ln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Cl</a:t>
              </a:r>
            </a:p>
          </p:txBody>
        </p:sp>
        <p:sp>
          <p:nvSpPr>
            <p:cNvPr id="782" name="Chlorine"/>
            <p:cNvSpPr/>
            <p:nvPr/>
          </p:nvSpPr>
          <p:spPr>
            <a:xfrm>
              <a:off x="4737165" y="2728842"/>
              <a:ext cx="201071" cy="201071"/>
            </a:xfrm>
            <a:custGeom>
              <a:avLst/>
              <a:gdLst/>
              <a:ahLst/>
              <a:cxnLst/>
              <a:rect l="l" t="t" r="r" b="b"/>
              <a:pathLst>
                <a:path w="201071" h="201071" fill="none">
                  <a:moveTo>
                    <a:pt x="100535" y="100535"/>
                  </a:moveTo>
                  <a:lnTo>
                    <a:pt x="402145" y="100535"/>
                  </a:ln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Cl</a:t>
              </a:r>
            </a:p>
          </p:txBody>
        </p:sp>
        <p:sp>
          <p:nvSpPr>
            <p:cNvPr id="783" name="Chlorine"/>
            <p:cNvSpPr/>
            <p:nvPr/>
          </p:nvSpPr>
          <p:spPr>
            <a:xfrm>
              <a:off x="4995685" y="3091488"/>
              <a:ext cx="201071" cy="201071"/>
            </a:xfrm>
            <a:custGeom>
              <a:avLst/>
              <a:gdLst/>
              <a:ahLst/>
              <a:cxnLst/>
              <a:rect l="l" t="t" r="r" b="b"/>
              <a:pathLst>
                <a:path w="201071" h="201071" fill="none">
                  <a:moveTo>
                    <a:pt x="100535" y="100535"/>
                  </a:moveTo>
                  <a:lnTo>
                    <a:pt x="251342" y="-46678"/>
                  </a:ln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Cl</a:t>
              </a:r>
            </a:p>
          </p:txBody>
        </p:sp>
        <p:grpSp>
          <p:nvGrpSpPr>
            <p:cNvPr id="784" name="그룹 783"/>
            <p:cNvGrpSpPr/>
            <p:nvPr/>
          </p:nvGrpSpPr>
          <p:grpSpPr>
            <a:xfrm>
              <a:off x="5139311" y="2613945"/>
              <a:ext cx="679512" cy="596031"/>
              <a:chOff x="5139311" y="2613945"/>
              <a:chExt cx="679512" cy="596031"/>
            </a:xfrm>
          </p:grpSpPr>
          <p:sp>
            <p:nvSpPr>
              <p:cNvPr id="805" name="Benzene 2"/>
              <p:cNvSpPr/>
              <p:nvPr/>
            </p:nvSpPr>
            <p:spPr>
              <a:xfrm rot="-5400000">
                <a:off x="5139310" y="2613944"/>
                <a:ext cx="430866" cy="430866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7 h 430866"/>
                  <a:gd name="connsiteX2" fmla="*/ 430866 w 430866"/>
                  <a:gd name="connsiteY2" fmla="*/ 323150 h 430866"/>
                  <a:gd name="connsiteX3" fmla="*/ 215433 w 430866"/>
                  <a:gd name="connsiteY3" fmla="*/ 430866 h 430866"/>
                  <a:gd name="connsiteX4" fmla="*/ 0 w 430866"/>
                  <a:gd name="connsiteY4" fmla="*/ 323150 h 430866"/>
                  <a:gd name="connsiteX5" fmla="*/ 0 w 430866"/>
                  <a:gd name="connsiteY5" fmla="*/ 107717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0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6" fill="none">
                    <a:moveTo>
                      <a:pt x="43087" y="298274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  <p:sp>
            <p:nvSpPr>
              <p:cNvPr id="806" name="Pentagon Text Ring"/>
              <p:cNvSpPr/>
              <p:nvPr/>
            </p:nvSpPr>
            <p:spPr>
              <a:xfrm rot="600000">
                <a:off x="5469640" y="2853164"/>
                <a:ext cx="359055" cy="359055"/>
              </a:xfrm>
              <a:custGeom>
                <a:avLst/>
                <a:gdLst>
                  <a:gd name="connsiteX0" fmla="*/ 67638 w 359055"/>
                  <a:gd name="connsiteY0" fmla="*/ 0 h 359055"/>
                  <a:gd name="connsiteX1" fmla="*/ 289547 w 359055"/>
                  <a:gd name="connsiteY1" fmla="*/ 0 h 359055"/>
                  <a:gd name="connsiteX2" fmla="*/ 359055 w 359055"/>
                  <a:gd name="connsiteY2" fmla="*/ 221270 h 359055"/>
                  <a:gd name="connsiteX3" fmla="*/ 180106 w 359055"/>
                  <a:gd name="connsiteY3" fmla="*/ 359055 h 359055"/>
                  <a:gd name="connsiteX4" fmla="*/ 0 w 359055"/>
                  <a:gd name="connsiteY4" fmla="*/ 222941 h 359055"/>
                  <a:gd name="rtl" fmla="*/ 264055 w 359055"/>
                  <a:gd name="rtt" fmla="*/ 176388 h 359055"/>
                  <a:gd name="rtr" fmla="*/ 454055 w 359055"/>
                  <a:gd name="rtb" fmla="*/ 266152 h 359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rtl" t="rtt" r="rtr" b="rtb"/>
                <a:pathLst>
                  <a:path w="359055" h="359055">
                    <a:moveTo>
                      <a:pt x="67638" y="0"/>
                    </a:moveTo>
                    <a:lnTo>
                      <a:pt x="289547" y="0"/>
                    </a:lnTo>
                    <a:lnTo>
                      <a:pt x="359055" y="221270"/>
                    </a:lnTo>
                    <a:lnTo>
                      <a:pt x="180106" y="359055"/>
                    </a:lnTo>
                    <a:lnTo>
                      <a:pt x="0" y="222941"/>
                    </a:lnTo>
                    <a:lnTo>
                      <a:pt x="67638" y="0"/>
                    </a:lnTo>
                    <a:close/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/>
                <a:r>
                  <a:rPr sz="1200">
                    <a:solidFill>
                      <a:prstClr val="white"/>
                    </a:solidFill>
                    <a:latin typeface="HY수평선M" panose="02030600000101010101" pitchFamily="18" charset="-127"/>
                    <a:ea typeface="HY수평선M" panose="02030600000101010101" pitchFamily="18" charset="-127"/>
                  </a:rPr>
                  <a:t>N</a:t>
                </a:r>
              </a:p>
            </p:txBody>
          </p:sp>
        </p:grpSp>
        <p:grpSp>
          <p:nvGrpSpPr>
            <p:cNvPr id="785" name="Oxygen 2"/>
            <p:cNvGrpSpPr/>
            <p:nvPr/>
          </p:nvGrpSpPr>
          <p:grpSpPr>
            <a:xfrm>
              <a:off x="5479066" y="3385916"/>
              <a:ext cx="197352" cy="197705"/>
              <a:chOff x="5479066" y="3385916"/>
              <a:chExt cx="197352" cy="197705"/>
            </a:xfrm>
          </p:grpSpPr>
          <p:cxnSp>
            <p:nvCxnSpPr>
              <p:cNvPr id="803" name="Multi-lines"/>
              <p:cNvCxnSpPr/>
              <p:nvPr/>
            </p:nvCxnSpPr>
            <p:spPr>
              <a:xfrm rot="-4671218">
                <a:off x="5478372" y="3361736"/>
                <a:ext cx="251700" cy="0"/>
              </a:xfrm>
              <a:prstGeom prst="line">
                <a:avLst/>
              </a:prstGeom>
              <a:ln w="44450" cap="flat">
                <a:solidFill>
                  <a:srgbClr val="7CCA62"/>
                </a:solidFill>
                <a:bevel/>
              </a:ln>
            </p:spPr>
          </p:cxnSp>
          <p:sp>
            <p:nvSpPr>
              <p:cNvPr id="804" name="Ellipse"/>
              <p:cNvSpPr/>
              <p:nvPr/>
            </p:nvSpPr>
            <p:spPr>
              <a:xfrm>
                <a:off x="5479066" y="3386077"/>
                <a:ext cx="197352" cy="197383"/>
              </a:xfrm>
              <a:custGeom>
                <a:avLst/>
                <a:gdLst/>
                <a:ahLst/>
                <a:cxnLst/>
                <a:rect l="l" t="t" r="r" b="b"/>
                <a:pathLst>
                  <a:path w="197352" h="197383">
                    <a:moveTo>
                      <a:pt x="0" y="98692"/>
                    </a:moveTo>
                    <a:cubicBezTo>
                      <a:pt x="0" y="44186"/>
                      <a:pt x="44179" y="0"/>
                      <a:pt x="98676" y="0"/>
                    </a:cubicBezTo>
                    <a:cubicBezTo>
                      <a:pt x="153174" y="0"/>
                      <a:pt x="197352" y="44186"/>
                      <a:pt x="197352" y="98692"/>
                    </a:cubicBezTo>
                    <a:cubicBezTo>
                      <a:pt x="197352" y="153197"/>
                      <a:pt x="153174" y="197383"/>
                      <a:pt x="98676" y="197383"/>
                    </a:cubicBezTo>
                    <a:cubicBezTo>
                      <a:pt x="44179" y="197383"/>
                      <a:pt x="0" y="153197"/>
                      <a:pt x="0" y="98692"/>
                    </a:cubicBezTo>
                    <a:close/>
                  </a:path>
                </a:pathLst>
              </a:custGeom>
              <a:solidFill>
                <a:srgbClr val="29B14E">
                  <a:alpha val="46000"/>
                </a:srgbClr>
              </a:solidFill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/>
                <a:r>
                  <a:rPr sz="1200" dirty="0">
                    <a:solidFill>
                      <a:prstClr val="white"/>
                    </a:solidFill>
                    <a:latin typeface="HY수평선M" panose="02030600000101010101" pitchFamily="18" charset="-127"/>
                    <a:ea typeface="HY수평선M" panose="02030600000101010101" pitchFamily="18" charset="-127"/>
                  </a:rPr>
                  <a:t> O</a:t>
                </a:r>
              </a:p>
            </p:txBody>
          </p:sp>
        </p:grpSp>
        <p:sp>
          <p:nvSpPr>
            <p:cNvPr id="786" name="Hydrogen"/>
            <p:cNvSpPr/>
            <p:nvPr/>
          </p:nvSpPr>
          <p:spPr>
            <a:xfrm>
              <a:off x="5818819" y="3152527"/>
              <a:ext cx="287244" cy="201071"/>
            </a:xfrm>
            <a:custGeom>
              <a:avLst/>
              <a:gdLst/>
              <a:ahLst/>
              <a:cxnLst/>
              <a:rect l="l" t="t" r="r" b="b"/>
              <a:pathLst>
                <a:path w="287244" h="201071" fill="none">
                  <a:moveTo>
                    <a:pt x="143622" y="100535"/>
                  </a:moveTo>
                  <a:lnTo>
                    <a:pt x="-100" y="-47552"/>
                  </a:ln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H</a:t>
              </a:r>
            </a:p>
          </p:txBody>
        </p:sp>
        <p:sp>
          <p:nvSpPr>
            <p:cNvPr id="787" name="Nitrogen Atom"/>
            <p:cNvSpPr/>
            <p:nvPr/>
          </p:nvSpPr>
          <p:spPr>
            <a:xfrm>
              <a:off x="5861906" y="2592401"/>
              <a:ext cx="201071" cy="201071"/>
            </a:xfrm>
            <a:custGeom>
              <a:avLst/>
              <a:gdLst/>
              <a:ahLst/>
              <a:cxnLst/>
              <a:rect l="l" t="t" r="r" b="b"/>
              <a:pathLst>
                <a:path w="201071" h="201071">
                  <a:moveTo>
                    <a:pt x="100535" y="100535"/>
                  </a:moveTo>
                  <a:close/>
                </a:path>
                <a:path w="201071" h="201071" fill="none">
                  <a:moveTo>
                    <a:pt x="100535" y="100535"/>
                  </a:moveTo>
                </a:path>
                <a:path w="201071" h="201071" fill="none">
                  <a:moveTo>
                    <a:pt x="100535" y="100535"/>
                  </a:moveTo>
                  <a:lnTo>
                    <a:pt x="301606" y="100535"/>
                  </a:ln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N</a:t>
              </a:r>
            </a:p>
          </p:txBody>
        </p:sp>
        <p:cxnSp>
          <p:nvCxnSpPr>
            <p:cNvPr id="788" name="Double Line"/>
            <p:cNvCxnSpPr>
              <a:endCxn id="806" idx="1"/>
            </p:cNvCxnSpPr>
            <p:nvPr/>
          </p:nvCxnSpPr>
          <p:spPr>
            <a:xfrm rot="8099915">
              <a:off x="5759581" y="2804724"/>
              <a:ext cx="198757" cy="0"/>
            </a:xfrm>
            <a:prstGeom prst="line">
              <a:avLst/>
            </a:prstGeom>
            <a:ln w="44450" cap="flat">
              <a:solidFill>
                <a:srgbClr val="7CCA62"/>
              </a:solidFill>
              <a:bevel/>
            </a:ln>
          </p:spPr>
        </p:cxnSp>
        <p:sp>
          <p:nvSpPr>
            <p:cNvPr id="789" name="Benzene 2"/>
            <p:cNvSpPr/>
            <p:nvPr/>
          </p:nvSpPr>
          <p:spPr>
            <a:xfrm rot="5400000">
              <a:off x="6173386" y="2466732"/>
              <a:ext cx="430866" cy="430866"/>
            </a:xfrm>
            <a:custGeom>
              <a:avLst/>
              <a:gdLst>
                <a:gd name="connsiteX0" fmla="*/ 215433 w 430866"/>
                <a:gd name="connsiteY0" fmla="*/ 0 h 430866"/>
                <a:gd name="connsiteX1" fmla="*/ 430866 w 430866"/>
                <a:gd name="connsiteY1" fmla="*/ 107717 h 430866"/>
                <a:gd name="connsiteX2" fmla="*/ 430866 w 430866"/>
                <a:gd name="connsiteY2" fmla="*/ 323150 h 430866"/>
                <a:gd name="connsiteX3" fmla="*/ 215433 w 430866"/>
                <a:gd name="connsiteY3" fmla="*/ 430866 h 430866"/>
                <a:gd name="connsiteX4" fmla="*/ 0 w 430866"/>
                <a:gd name="connsiteY4" fmla="*/ 323150 h 430866"/>
                <a:gd name="connsiteX5" fmla="*/ 0 w 430866"/>
                <a:gd name="connsiteY5" fmla="*/ 107717 h 43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0" t="0" r="0" b="0"/>
              <a:pathLst>
                <a:path w="430866" h="430866">
                  <a:moveTo>
                    <a:pt x="215433" y="430866"/>
                  </a:moveTo>
                  <a:lnTo>
                    <a:pt x="0" y="323150"/>
                  </a:lnTo>
                  <a:lnTo>
                    <a:pt x="0" y="107717"/>
                  </a:lnTo>
                  <a:lnTo>
                    <a:pt x="215433" y="0"/>
                  </a:lnTo>
                  <a:lnTo>
                    <a:pt x="430866" y="107717"/>
                  </a:lnTo>
                  <a:lnTo>
                    <a:pt x="430866" y="323150"/>
                  </a:lnTo>
                  <a:lnTo>
                    <a:pt x="215433" y="430866"/>
                  </a:lnTo>
                  <a:close/>
                </a:path>
                <a:path w="430866" h="430866" fill="none">
                  <a:moveTo>
                    <a:pt x="215433" y="49752"/>
                  </a:moveTo>
                  <a:lnTo>
                    <a:pt x="43087" y="132593"/>
                  </a:lnTo>
                </a:path>
                <a:path w="430866" h="430866" fill="none">
                  <a:moveTo>
                    <a:pt x="43087" y="298274"/>
                  </a:moveTo>
                  <a:lnTo>
                    <a:pt x="215433" y="381114"/>
                  </a:lnTo>
                </a:path>
                <a:path w="430866" h="430866" fill="none">
                  <a:moveTo>
                    <a:pt x="387780" y="132593"/>
                  </a:moveTo>
                  <a:lnTo>
                    <a:pt x="387780" y="298274"/>
                  </a:lnTo>
                </a:path>
              </a:pathLst>
            </a:custGeom>
            <a:noFill/>
            <a:ln w="44450" cap="flat">
              <a:solidFill>
                <a:srgbClr val="7CCA62"/>
              </a:solidFill>
              <a:bevel/>
            </a:ln>
          </p:spPr>
        </p:sp>
        <p:grpSp>
          <p:nvGrpSpPr>
            <p:cNvPr id="790" name="Pentagon Text Ring 3"/>
            <p:cNvGrpSpPr/>
            <p:nvPr/>
          </p:nvGrpSpPr>
          <p:grpSpPr>
            <a:xfrm>
              <a:off x="6969588" y="2124280"/>
              <a:ext cx="701056" cy="604559"/>
              <a:chOff x="6969588" y="2124280"/>
              <a:chExt cx="701056" cy="604559"/>
            </a:xfrm>
          </p:grpSpPr>
          <p:sp>
            <p:nvSpPr>
              <p:cNvPr id="801" name="Benzene 2"/>
              <p:cNvSpPr/>
              <p:nvPr/>
            </p:nvSpPr>
            <p:spPr>
              <a:xfrm rot="-5400000">
                <a:off x="7239778" y="2297973"/>
                <a:ext cx="430866" cy="430866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7 h 430866"/>
                  <a:gd name="connsiteX2" fmla="*/ 430866 w 430866"/>
                  <a:gd name="connsiteY2" fmla="*/ 323150 h 430866"/>
                  <a:gd name="connsiteX3" fmla="*/ 215433 w 430866"/>
                  <a:gd name="connsiteY3" fmla="*/ 430866 h 430866"/>
                  <a:gd name="connsiteX4" fmla="*/ 0 w 430866"/>
                  <a:gd name="connsiteY4" fmla="*/ 323150 h 430866"/>
                  <a:gd name="connsiteX5" fmla="*/ 0 w 430866"/>
                  <a:gd name="connsiteY5" fmla="*/ 107717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0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6" fill="none">
                    <a:moveTo>
                      <a:pt x="43087" y="298274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  <p:sp>
            <p:nvSpPr>
              <p:cNvPr id="802" name="Pentagon Text Ring"/>
              <p:cNvSpPr/>
              <p:nvPr/>
            </p:nvSpPr>
            <p:spPr>
              <a:xfrm rot="11280000">
                <a:off x="6969588" y="2124280"/>
                <a:ext cx="373417" cy="373417"/>
              </a:xfrm>
              <a:custGeom>
                <a:avLst/>
                <a:gdLst>
                  <a:gd name="connsiteX0" fmla="*/ 70344 w 373417"/>
                  <a:gd name="connsiteY0" fmla="*/ 0 h 373417"/>
                  <a:gd name="connsiteX1" fmla="*/ 301129 w 373417"/>
                  <a:gd name="connsiteY1" fmla="*/ 0 h 373417"/>
                  <a:gd name="connsiteX2" fmla="*/ 373417 w 373417"/>
                  <a:gd name="connsiteY2" fmla="*/ 230121 h 373417"/>
                  <a:gd name="connsiteX3" fmla="*/ 187310 w 373417"/>
                  <a:gd name="connsiteY3" fmla="*/ 373417 h 373417"/>
                  <a:gd name="connsiteX4" fmla="*/ 0 w 373417"/>
                  <a:gd name="connsiteY4" fmla="*/ 231858 h 37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0" t="0" r="0" b="0"/>
                <a:pathLst>
                  <a:path w="373417" h="373417">
                    <a:moveTo>
                      <a:pt x="70344" y="0"/>
                    </a:moveTo>
                    <a:lnTo>
                      <a:pt x="301129" y="0"/>
                    </a:lnTo>
                    <a:lnTo>
                      <a:pt x="373417" y="230121"/>
                    </a:lnTo>
                    <a:lnTo>
                      <a:pt x="187310" y="373417"/>
                    </a:lnTo>
                    <a:lnTo>
                      <a:pt x="0" y="231858"/>
                    </a:lnTo>
                    <a:lnTo>
                      <a:pt x="70344" y="0"/>
                    </a:lnTo>
                    <a:close/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</p:grpSp>
        <p:sp>
          <p:nvSpPr>
            <p:cNvPr id="791" name="Nitrogen Atom"/>
            <p:cNvSpPr/>
            <p:nvPr/>
          </p:nvSpPr>
          <p:spPr>
            <a:xfrm>
              <a:off x="6757748" y="2567267"/>
              <a:ext cx="201071" cy="201071"/>
            </a:xfrm>
            <a:custGeom>
              <a:avLst/>
              <a:gdLst/>
              <a:ahLst/>
              <a:cxnLst/>
              <a:rect l="l" t="t" r="r" b="b"/>
              <a:pathLst>
                <a:path w="201071" h="201071">
                  <a:moveTo>
                    <a:pt x="100535" y="100535"/>
                  </a:moveTo>
                  <a:close/>
                </a:path>
                <a:path w="201071" h="201071" fill="none">
                  <a:moveTo>
                    <a:pt x="100535" y="100535"/>
                  </a:moveTo>
                  <a:lnTo>
                    <a:pt x="-143622" y="100535"/>
                  </a:lnTo>
                </a:path>
                <a:path w="201071" h="201071" fill="none">
                  <a:moveTo>
                    <a:pt x="100535" y="100535"/>
                  </a:move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N</a:t>
              </a:r>
            </a:p>
          </p:txBody>
        </p:sp>
        <p:cxnSp>
          <p:nvCxnSpPr>
            <p:cNvPr id="792" name="Double Line"/>
            <p:cNvCxnSpPr/>
            <p:nvPr/>
          </p:nvCxnSpPr>
          <p:spPr>
            <a:xfrm rot="8100000">
              <a:off x="6853338" y="2562384"/>
              <a:ext cx="162490" cy="0"/>
            </a:xfrm>
            <a:prstGeom prst="line">
              <a:avLst/>
            </a:prstGeom>
            <a:ln w="44450" cap="flat">
              <a:solidFill>
                <a:srgbClr val="7CCA62"/>
              </a:solidFill>
              <a:bevel/>
            </a:ln>
          </p:spPr>
        </p:cxnSp>
        <p:sp>
          <p:nvSpPr>
            <p:cNvPr id="793" name="Hydrogen"/>
            <p:cNvSpPr/>
            <p:nvPr/>
          </p:nvSpPr>
          <p:spPr>
            <a:xfrm>
              <a:off x="6604253" y="2003998"/>
              <a:ext cx="307120" cy="214984"/>
            </a:xfrm>
            <a:custGeom>
              <a:avLst/>
              <a:gdLst/>
              <a:ahLst/>
              <a:cxnLst/>
              <a:rect l="l" t="t" r="r" b="b"/>
              <a:pathLst>
                <a:path w="307120" h="214984" fill="none">
                  <a:moveTo>
                    <a:pt x="153560" y="107492"/>
                  </a:moveTo>
                  <a:lnTo>
                    <a:pt x="330332" y="193440"/>
                  </a:ln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H</a:t>
              </a:r>
            </a:p>
          </p:txBody>
        </p:sp>
        <p:grpSp>
          <p:nvGrpSpPr>
            <p:cNvPr id="794" name="Oxygen 2"/>
            <p:cNvGrpSpPr/>
            <p:nvPr/>
          </p:nvGrpSpPr>
          <p:grpSpPr>
            <a:xfrm>
              <a:off x="7063842" y="1701947"/>
              <a:ext cx="197352" cy="197705"/>
              <a:chOff x="7063842" y="1701947"/>
              <a:chExt cx="197352" cy="197705"/>
            </a:xfrm>
          </p:grpSpPr>
          <p:cxnSp>
            <p:nvCxnSpPr>
              <p:cNvPr id="799" name="Multi-lines"/>
              <p:cNvCxnSpPr/>
              <p:nvPr/>
            </p:nvCxnSpPr>
            <p:spPr>
              <a:xfrm rot="5400000">
                <a:off x="7025236" y="1938082"/>
                <a:ext cx="274565" cy="0"/>
              </a:xfrm>
              <a:prstGeom prst="line">
                <a:avLst/>
              </a:prstGeom>
              <a:ln w="44450" cap="flat">
                <a:solidFill>
                  <a:srgbClr val="7CCA62"/>
                </a:solidFill>
                <a:bevel/>
              </a:ln>
            </p:spPr>
          </p:cxnSp>
          <p:sp>
            <p:nvSpPr>
              <p:cNvPr id="800" name="Ellipse"/>
              <p:cNvSpPr/>
              <p:nvPr/>
            </p:nvSpPr>
            <p:spPr>
              <a:xfrm>
                <a:off x="7063842" y="1702108"/>
                <a:ext cx="197352" cy="197383"/>
              </a:xfrm>
              <a:custGeom>
                <a:avLst/>
                <a:gdLst/>
                <a:ahLst/>
                <a:cxnLst/>
                <a:rect l="l" t="t" r="r" b="b"/>
                <a:pathLst>
                  <a:path w="197352" h="197383">
                    <a:moveTo>
                      <a:pt x="0" y="98692"/>
                    </a:moveTo>
                    <a:cubicBezTo>
                      <a:pt x="0" y="44186"/>
                      <a:pt x="44179" y="0"/>
                      <a:pt x="98676" y="0"/>
                    </a:cubicBezTo>
                    <a:cubicBezTo>
                      <a:pt x="153174" y="0"/>
                      <a:pt x="197352" y="44186"/>
                      <a:pt x="197352" y="98692"/>
                    </a:cubicBezTo>
                    <a:cubicBezTo>
                      <a:pt x="197352" y="153197"/>
                      <a:pt x="153174" y="197383"/>
                      <a:pt x="98676" y="197383"/>
                    </a:cubicBezTo>
                    <a:cubicBezTo>
                      <a:pt x="44179" y="197383"/>
                      <a:pt x="0" y="153197"/>
                      <a:pt x="0" y="98692"/>
                    </a:cubicBezTo>
                    <a:close/>
                  </a:path>
                </a:pathLst>
              </a:custGeom>
              <a:solidFill>
                <a:srgbClr val="29B14E">
                  <a:alpha val="46000"/>
                </a:srgbClr>
              </a:solidFill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/>
                <a:r>
                  <a:rPr sz="1200">
                    <a:solidFill>
                      <a:prstClr val="white"/>
                    </a:solidFill>
                    <a:latin typeface="HY수평선M" panose="02030600000101010101" pitchFamily="18" charset="-127"/>
                    <a:ea typeface="HY수평선M" panose="02030600000101010101" pitchFamily="18" charset="-127"/>
                  </a:rPr>
                  <a:t> O</a:t>
                </a:r>
              </a:p>
            </p:txBody>
          </p:sp>
        </p:grpSp>
        <p:sp>
          <p:nvSpPr>
            <p:cNvPr id="795" name="Chlorine"/>
            <p:cNvSpPr/>
            <p:nvPr/>
          </p:nvSpPr>
          <p:spPr>
            <a:xfrm>
              <a:off x="7634740" y="2004003"/>
              <a:ext cx="201071" cy="201071"/>
            </a:xfrm>
            <a:custGeom>
              <a:avLst/>
              <a:gdLst/>
              <a:ahLst/>
              <a:cxnLst/>
              <a:rect l="l" t="t" r="r" b="b"/>
              <a:pathLst>
                <a:path w="201071" h="201071" fill="none">
                  <a:moveTo>
                    <a:pt x="100535" y="100535"/>
                  </a:moveTo>
                  <a:lnTo>
                    <a:pt x="-71812" y="293970"/>
                  </a:ln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Cl</a:t>
              </a:r>
            </a:p>
          </p:txBody>
        </p:sp>
        <p:sp>
          <p:nvSpPr>
            <p:cNvPr id="796" name="Chlorine"/>
            <p:cNvSpPr/>
            <p:nvPr/>
          </p:nvSpPr>
          <p:spPr>
            <a:xfrm>
              <a:off x="7875307" y="2412874"/>
              <a:ext cx="201071" cy="201071"/>
            </a:xfrm>
            <a:custGeom>
              <a:avLst/>
              <a:gdLst/>
              <a:ahLst/>
              <a:cxnLst/>
              <a:rect l="l" t="t" r="r" b="b"/>
              <a:pathLst>
                <a:path w="201071" h="201071" fill="none">
                  <a:moveTo>
                    <a:pt x="100535" y="100535"/>
                  </a:moveTo>
                  <a:lnTo>
                    <a:pt x="-204663" y="100532"/>
                  </a:ln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Cl</a:t>
              </a:r>
            </a:p>
          </p:txBody>
        </p:sp>
        <p:sp>
          <p:nvSpPr>
            <p:cNvPr id="797" name="Chlorine"/>
            <p:cNvSpPr/>
            <p:nvPr/>
          </p:nvSpPr>
          <p:spPr>
            <a:xfrm>
              <a:off x="7085386" y="2825787"/>
              <a:ext cx="201071" cy="201071"/>
            </a:xfrm>
            <a:custGeom>
              <a:avLst/>
              <a:gdLst/>
              <a:ahLst/>
              <a:cxnLst/>
              <a:rect l="l" t="t" r="r" b="b"/>
              <a:pathLst>
                <a:path w="201071" h="201071" fill="none">
                  <a:moveTo>
                    <a:pt x="100535" y="100535"/>
                  </a:moveTo>
                  <a:lnTo>
                    <a:pt x="262109" y="-96948"/>
                  </a:ln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Cl</a:t>
              </a:r>
            </a:p>
          </p:txBody>
        </p:sp>
        <p:sp>
          <p:nvSpPr>
            <p:cNvPr id="798" name="Chlorine"/>
            <p:cNvSpPr/>
            <p:nvPr/>
          </p:nvSpPr>
          <p:spPr>
            <a:xfrm>
              <a:off x="7634740" y="2829378"/>
              <a:ext cx="201071" cy="201071"/>
            </a:xfrm>
            <a:custGeom>
              <a:avLst/>
              <a:gdLst/>
              <a:ahLst/>
              <a:cxnLst/>
              <a:rect l="l" t="t" r="r" b="b"/>
              <a:pathLst>
                <a:path w="201071" h="201071" fill="none">
                  <a:moveTo>
                    <a:pt x="100535" y="100535"/>
                  </a:moveTo>
                  <a:lnTo>
                    <a:pt x="-71812" y="-100538"/>
                  </a:ln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120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</a:rPr>
                <a:t>Cl</a:t>
              </a:r>
            </a:p>
          </p:txBody>
        </p:sp>
      </p:grpSp>
      <p:grpSp>
        <p:nvGrpSpPr>
          <p:cNvPr id="807" name="그룹 806"/>
          <p:cNvGrpSpPr/>
          <p:nvPr/>
        </p:nvGrpSpPr>
        <p:grpSpPr>
          <a:xfrm>
            <a:off x="5481481" y="2332357"/>
            <a:ext cx="4381921" cy="1420496"/>
            <a:chOff x="5483537" y="2345140"/>
            <a:chExt cx="4381921" cy="1420496"/>
          </a:xfrm>
        </p:grpSpPr>
        <p:sp>
          <p:nvSpPr>
            <p:cNvPr id="808" name="직사각형 807"/>
            <p:cNvSpPr/>
            <p:nvPr/>
          </p:nvSpPr>
          <p:spPr>
            <a:xfrm>
              <a:off x="5897705" y="2842306"/>
              <a:ext cx="39677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5400" dirty="0" smtClean="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  <a:cs typeface="조선일보명조" panose="02030304000000000000" pitchFamily="18" charset="-127"/>
                </a:rPr>
                <a:t>화학</a:t>
              </a:r>
              <a:r>
                <a:rPr lang="en-US" altLang="ko-KR" sz="5400" dirty="0" smtClean="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  <a:cs typeface="조선일보명조" panose="02030304000000000000" pitchFamily="18" charset="-127"/>
                </a:rPr>
                <a:t>_</a:t>
              </a:r>
              <a:r>
                <a:rPr lang="ko-KR" altLang="en-US" sz="3000" dirty="0" smtClean="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  <a:cs typeface="조선일보명조" panose="02030304000000000000" pitchFamily="18" charset="-127"/>
                </a:rPr>
                <a:t>분자</a:t>
              </a:r>
              <a:r>
                <a:rPr lang="en-US" altLang="ko-KR" sz="3000" dirty="0" smtClean="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  <a:cs typeface="조선일보명조" panose="02030304000000000000" pitchFamily="18" charset="-127"/>
                </a:rPr>
                <a:t>,</a:t>
              </a:r>
              <a:r>
                <a:rPr lang="ko-KR" altLang="en-US" sz="3000" dirty="0" smtClean="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  <a:cs typeface="조선일보명조" panose="02030304000000000000" pitchFamily="18" charset="-127"/>
                </a:rPr>
                <a:t>다각형</a:t>
              </a:r>
              <a:endParaRPr lang="ko-KR" altLang="en-US" sz="3000" dirty="0">
                <a:solidFill>
                  <a:prstClr val="white"/>
                </a:solidFill>
                <a:latin typeface="HY수평선M" panose="02030600000101010101" pitchFamily="18" charset="-127"/>
                <a:ea typeface="HY수평선M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809" name="직사각형 808"/>
            <p:cNvSpPr/>
            <p:nvPr/>
          </p:nvSpPr>
          <p:spPr>
            <a:xfrm>
              <a:off x="5483537" y="2345140"/>
              <a:ext cx="8915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2800" dirty="0" smtClean="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  <a:cs typeface="조선일보명조" panose="02030304000000000000" pitchFamily="18" charset="-127"/>
                </a:rPr>
                <a:t>1</a:t>
              </a:r>
              <a:r>
                <a:rPr lang="ko-KR" altLang="en-US" sz="2800" dirty="0" smtClean="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  <a:cs typeface="조선일보명조" panose="02030304000000000000" pitchFamily="18" charset="-127"/>
                </a:rPr>
                <a:t>강</a:t>
              </a:r>
              <a:r>
                <a:rPr lang="en-US" altLang="ko-KR" sz="2800" dirty="0" smtClean="0">
                  <a:solidFill>
                    <a:prstClr val="white"/>
                  </a:solidFill>
                  <a:latin typeface="HY수평선M" panose="02030600000101010101" pitchFamily="18" charset="-127"/>
                  <a:ea typeface="HY수평선M" panose="02030600000101010101" pitchFamily="18" charset="-127"/>
                  <a:cs typeface="조선일보명조" panose="02030304000000000000" pitchFamily="18" charset="-127"/>
                </a:rPr>
                <a:t>.</a:t>
              </a:r>
              <a:endParaRPr lang="ko-KR" altLang="en-US" sz="2800" dirty="0">
                <a:solidFill>
                  <a:prstClr val="white"/>
                </a:solidFill>
                <a:latin typeface="HY수평선M" panose="02030600000101010101" pitchFamily="18" charset="-127"/>
                <a:ea typeface="HY수평선M" panose="02030600000101010101" pitchFamily="18" charset="-127"/>
                <a:cs typeface="조선일보명조" panose="02030304000000000000" pitchFamily="18" charset="-127"/>
              </a:endParaRPr>
            </a:p>
          </p:txBody>
        </p:sp>
      </p:grpSp>
      <p:sp>
        <p:nvSpPr>
          <p:cNvPr id="810" name="TextBox 809"/>
          <p:cNvSpPr txBox="1"/>
          <p:nvPr/>
        </p:nvSpPr>
        <p:spPr>
          <a:xfrm>
            <a:off x="10184160" y="178677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dirty="0" smtClean="0">
                <a:solidFill>
                  <a:prstClr val="white">
                    <a:lumMod val="50000"/>
                    <a:lumOff val="50000"/>
                  </a:prstClr>
                </a:solidFill>
                <a:latin typeface="HY수평선M" panose="02030600000101010101" pitchFamily="18" charset="-127"/>
                <a:ea typeface="HY수평선M" panose="02030600000101010101" pitchFamily="18" charset="-127"/>
              </a:rPr>
              <a:t>XEMI</a:t>
            </a:r>
          </a:p>
          <a:p>
            <a:pPr algn="r"/>
            <a:r>
              <a:rPr lang="ko-KR" altLang="en-US" sz="1400" dirty="0" smtClean="0">
                <a:solidFill>
                  <a:prstClr val="white">
                    <a:lumMod val="50000"/>
                    <a:lumOff val="50000"/>
                  </a:prstClr>
                </a:solidFill>
                <a:latin typeface="HY수평선M" panose="02030600000101010101" pitchFamily="18" charset="-127"/>
                <a:ea typeface="HY수평선M" panose="02030600000101010101" pitchFamily="18" charset="-127"/>
              </a:rPr>
              <a:t>블랙스튜디오 템플릿</a:t>
            </a:r>
            <a:endParaRPr lang="en-US" altLang="ko-KR" sz="1400" dirty="0" smtClean="0">
              <a:solidFill>
                <a:prstClr val="white">
                  <a:lumMod val="50000"/>
                  <a:lumOff val="50000"/>
                </a:prstClr>
              </a:solidFill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20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/>
          <p:cNvSpPr txBox="1"/>
          <p:nvPr/>
        </p:nvSpPr>
        <p:spPr>
          <a:xfrm>
            <a:off x="1447653" y="4510161"/>
            <a:ext cx="25811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smtClean="0">
                <a:solidFill>
                  <a:prstClr val="white"/>
                </a:solidFill>
                <a:latin typeface="HY수평선M" panose="02030600000101010101" pitchFamily="18" charset="-127"/>
                <a:ea typeface="HY수평선M" panose="02030600000101010101" pitchFamily="18" charset="-127"/>
              </a:rPr>
              <a:t>사용 소스</a:t>
            </a:r>
          </a:p>
        </p:txBody>
      </p:sp>
      <p:grpSp>
        <p:nvGrpSpPr>
          <p:cNvPr id="129" name="그룹 128"/>
          <p:cNvGrpSpPr/>
          <p:nvPr/>
        </p:nvGrpSpPr>
        <p:grpSpPr>
          <a:xfrm rot="2700000" flipH="1">
            <a:off x="8733090" y="1340599"/>
            <a:ext cx="3404295" cy="1564583"/>
            <a:chOff x="5799742" y="4235017"/>
            <a:chExt cx="3404295" cy="1564583"/>
          </a:xfrm>
        </p:grpSpPr>
        <p:sp>
          <p:nvSpPr>
            <p:cNvPr id="130" name="자유형 129"/>
            <p:cNvSpPr/>
            <p:nvPr/>
          </p:nvSpPr>
          <p:spPr>
            <a:xfrm>
              <a:off x="8204292" y="5132528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31" name="Chlorine"/>
            <p:cNvSpPr/>
            <p:nvPr/>
          </p:nvSpPr>
          <p:spPr>
            <a:xfrm>
              <a:off x="6090578" y="4581973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251343" y="247748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32" name="Chlorine"/>
            <p:cNvSpPr/>
            <p:nvPr/>
          </p:nvSpPr>
          <p:spPr>
            <a:xfrm>
              <a:off x="6665067" y="4581973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-107713" y="247748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33" name="Chlorine"/>
            <p:cNvSpPr/>
            <p:nvPr/>
          </p:nvSpPr>
          <p:spPr>
            <a:xfrm>
              <a:off x="5832057" y="4944620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402147" y="100534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34" name="Chlorine"/>
            <p:cNvSpPr/>
            <p:nvPr/>
          </p:nvSpPr>
          <p:spPr>
            <a:xfrm>
              <a:off x="6090578" y="5307265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251343" y="-46678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grpSp>
          <p:nvGrpSpPr>
            <p:cNvPr id="135" name="그룹 134"/>
            <p:cNvGrpSpPr/>
            <p:nvPr/>
          </p:nvGrpSpPr>
          <p:grpSpPr>
            <a:xfrm>
              <a:off x="6234205" y="4829722"/>
              <a:ext cx="679511" cy="596031"/>
              <a:chOff x="6234205" y="4829722"/>
              <a:chExt cx="679511" cy="596031"/>
            </a:xfrm>
          </p:grpSpPr>
          <p:sp>
            <p:nvSpPr>
              <p:cNvPr id="167" name="Benzene 2"/>
              <p:cNvSpPr/>
              <p:nvPr/>
            </p:nvSpPr>
            <p:spPr>
              <a:xfrm rot="-5400000">
                <a:off x="6234204" y="4829721"/>
                <a:ext cx="430866" cy="430866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6 h 430866"/>
                  <a:gd name="connsiteX2" fmla="*/ 430866 w 430866"/>
                  <a:gd name="connsiteY2" fmla="*/ 323149 h 430866"/>
                  <a:gd name="connsiteX3" fmla="*/ 215433 w 430866"/>
                  <a:gd name="connsiteY3" fmla="*/ 430866 h 430866"/>
                  <a:gd name="connsiteX4" fmla="*/ 0 w 430866"/>
                  <a:gd name="connsiteY4" fmla="*/ 323149 h 430866"/>
                  <a:gd name="connsiteX5" fmla="*/ 0 w 430866"/>
                  <a:gd name="connsiteY5" fmla="*/ 107716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49"/>
                    </a:lnTo>
                    <a:lnTo>
                      <a:pt x="0" y="107716"/>
                    </a:lnTo>
                    <a:lnTo>
                      <a:pt x="215433" y="0"/>
                    </a:lnTo>
                    <a:lnTo>
                      <a:pt x="430866" y="107716"/>
                    </a:lnTo>
                    <a:lnTo>
                      <a:pt x="430866" y="323149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2"/>
                    </a:lnTo>
                  </a:path>
                  <a:path w="430866" h="430866" fill="none">
                    <a:moveTo>
                      <a:pt x="43087" y="298273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79" y="132592"/>
                    </a:moveTo>
                    <a:lnTo>
                      <a:pt x="387779" y="298273"/>
                    </a:lnTo>
                  </a:path>
                </a:pathLst>
              </a:custGeom>
              <a:noFill/>
              <a:ln w="15875" cap="flat">
                <a:solidFill>
                  <a:sysClr val="window" lastClr="FFFFFF"/>
                </a:solidFill>
                <a:bevel/>
              </a:ln>
            </p:spPr>
          </p:sp>
          <p:sp>
            <p:nvSpPr>
              <p:cNvPr id="168" name="Pentagon Text Ring"/>
              <p:cNvSpPr/>
              <p:nvPr/>
            </p:nvSpPr>
            <p:spPr>
              <a:xfrm rot="600000">
                <a:off x="6564534" y="5068941"/>
                <a:ext cx="359054" cy="359055"/>
              </a:xfrm>
              <a:custGeom>
                <a:avLst/>
                <a:gdLst>
                  <a:gd name="connsiteX0" fmla="*/ 67638 w 359054"/>
                  <a:gd name="connsiteY0" fmla="*/ 0 h 359055"/>
                  <a:gd name="connsiteX1" fmla="*/ 289546 w 359054"/>
                  <a:gd name="connsiteY1" fmla="*/ 0 h 359055"/>
                  <a:gd name="connsiteX2" fmla="*/ 359054 w 359054"/>
                  <a:gd name="connsiteY2" fmla="*/ 221270 h 359055"/>
                  <a:gd name="connsiteX3" fmla="*/ 180105 w 359054"/>
                  <a:gd name="connsiteY3" fmla="*/ 359055 h 359055"/>
                  <a:gd name="connsiteX4" fmla="*/ 0 w 359054"/>
                  <a:gd name="connsiteY4" fmla="*/ 222940 h 359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0" t="0" r="0" b="0"/>
                <a:pathLst>
                  <a:path w="359054" h="359055">
                    <a:moveTo>
                      <a:pt x="67638" y="0"/>
                    </a:moveTo>
                    <a:lnTo>
                      <a:pt x="289546" y="0"/>
                    </a:lnTo>
                    <a:lnTo>
                      <a:pt x="359054" y="221270"/>
                    </a:lnTo>
                    <a:lnTo>
                      <a:pt x="180105" y="359055"/>
                    </a:lnTo>
                    <a:lnTo>
                      <a:pt x="0" y="222940"/>
                    </a:lnTo>
                    <a:lnTo>
                      <a:pt x="67638" y="0"/>
                    </a:lnTo>
                    <a:close/>
                  </a:path>
                </a:pathLst>
              </a:custGeom>
              <a:noFill/>
              <a:ln w="15875" cap="flat">
                <a:solidFill>
                  <a:sysClr val="window" lastClr="FFFFFF"/>
                </a:solidFill>
                <a:bevel/>
              </a:ln>
            </p:spPr>
          </p:sp>
        </p:grpSp>
        <p:grpSp>
          <p:nvGrpSpPr>
            <p:cNvPr id="136" name="Oxygen 2"/>
            <p:cNvGrpSpPr/>
            <p:nvPr/>
          </p:nvGrpSpPr>
          <p:grpSpPr>
            <a:xfrm>
              <a:off x="6573958" y="5601720"/>
              <a:ext cx="197353" cy="197705"/>
              <a:chOff x="6573958" y="5601720"/>
              <a:chExt cx="197353" cy="197705"/>
            </a:xfrm>
          </p:grpSpPr>
          <p:cxnSp>
            <p:nvCxnSpPr>
              <p:cNvPr id="165" name="Multi-lines"/>
              <p:cNvCxnSpPr/>
              <p:nvPr/>
            </p:nvCxnSpPr>
            <p:spPr>
              <a:xfrm rot="-4671218">
                <a:off x="6573264" y="5577540"/>
                <a:ext cx="251700" cy="0"/>
              </a:xfrm>
              <a:prstGeom prst="line">
                <a:avLst/>
              </a:prstGeom>
              <a:ln w="15875" cap="flat">
                <a:solidFill>
                  <a:sysClr val="window" lastClr="FFFFFF"/>
                </a:solidFill>
                <a:bevel/>
              </a:ln>
            </p:spPr>
          </p:cxnSp>
          <p:sp>
            <p:nvSpPr>
              <p:cNvPr id="166" name="Ellipse"/>
              <p:cNvSpPr/>
              <p:nvPr/>
            </p:nvSpPr>
            <p:spPr>
              <a:xfrm>
                <a:off x="6573958" y="5601881"/>
                <a:ext cx="197353" cy="197383"/>
              </a:xfrm>
              <a:custGeom>
                <a:avLst/>
                <a:gdLst/>
                <a:ahLst/>
                <a:cxnLst/>
                <a:rect l="0" t="0" r="0" b="0"/>
                <a:pathLst>
                  <a:path w="197353" h="197383">
                    <a:moveTo>
                      <a:pt x="0" y="98692"/>
                    </a:moveTo>
                    <a:cubicBezTo>
                      <a:pt x="0" y="44186"/>
                      <a:pt x="44179" y="0"/>
                      <a:pt x="98676" y="0"/>
                    </a:cubicBezTo>
                    <a:cubicBezTo>
                      <a:pt x="153174" y="0"/>
                      <a:pt x="197353" y="44186"/>
                      <a:pt x="197353" y="98692"/>
                    </a:cubicBezTo>
                    <a:cubicBezTo>
                      <a:pt x="197353" y="153198"/>
                      <a:pt x="153174" y="197383"/>
                      <a:pt x="98676" y="197383"/>
                    </a:cubicBezTo>
                    <a:cubicBezTo>
                      <a:pt x="44179" y="197383"/>
                      <a:pt x="0" y="153198"/>
                      <a:pt x="0" y="98692"/>
                    </a:cubicBezTo>
                    <a:close/>
                  </a:path>
                </a:pathLst>
              </a:custGeom>
              <a:noFill/>
              <a:ln w="15875" cap="flat">
                <a:solidFill>
                  <a:sysClr val="window" lastClr="FFFFFF"/>
                </a:solidFill>
                <a:bevel/>
              </a:ln>
            </p:spPr>
          </p:sp>
        </p:grpSp>
        <p:sp>
          <p:nvSpPr>
            <p:cNvPr id="137" name="Hydrogen"/>
            <p:cNvSpPr/>
            <p:nvPr/>
          </p:nvSpPr>
          <p:spPr>
            <a:xfrm>
              <a:off x="6913711" y="5368304"/>
              <a:ext cx="287245" cy="201071"/>
            </a:xfrm>
            <a:custGeom>
              <a:avLst/>
              <a:gdLst/>
              <a:ahLst/>
              <a:cxnLst/>
              <a:rect l="0" t="0" r="0" b="0"/>
              <a:pathLst>
                <a:path w="287245" h="201071" fill="none">
                  <a:moveTo>
                    <a:pt x="143622" y="100535"/>
                  </a:moveTo>
                  <a:lnTo>
                    <a:pt x="-98" y="-47553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38" name="Nitrogen Atom"/>
            <p:cNvSpPr/>
            <p:nvPr/>
          </p:nvSpPr>
          <p:spPr>
            <a:xfrm>
              <a:off x="6956798" y="4808179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>
                  <a:moveTo>
                    <a:pt x="100535" y="100535"/>
                  </a:moveTo>
                  <a:close/>
                </a:path>
                <a:path w="201071" h="201071" fill="none">
                  <a:moveTo>
                    <a:pt x="100535" y="100535"/>
                  </a:moveTo>
                </a:path>
                <a:path w="201071" h="201071" fill="none">
                  <a:moveTo>
                    <a:pt x="100535" y="100535"/>
                  </a:moveTo>
                  <a:lnTo>
                    <a:pt x="301606" y="100535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cxnSp>
          <p:nvCxnSpPr>
            <p:cNvPr id="139" name="Double Line"/>
            <p:cNvCxnSpPr>
              <a:endCxn id="168" idx="1"/>
            </p:cNvCxnSpPr>
            <p:nvPr/>
          </p:nvCxnSpPr>
          <p:spPr>
            <a:xfrm rot="8099822">
              <a:off x="6854472" y="5020497"/>
              <a:ext cx="198760" cy="0"/>
            </a:xfrm>
            <a:prstGeom prst="line">
              <a:avLst/>
            </a:prstGeom>
            <a:ln w="15875" cap="flat">
              <a:solidFill>
                <a:sysClr val="window" lastClr="FFFFFF"/>
              </a:solidFill>
              <a:bevel/>
            </a:ln>
          </p:spPr>
        </p:cxnSp>
        <p:sp>
          <p:nvSpPr>
            <p:cNvPr id="140" name="Benzene 2"/>
            <p:cNvSpPr/>
            <p:nvPr/>
          </p:nvSpPr>
          <p:spPr>
            <a:xfrm rot="5400000">
              <a:off x="7268278" y="4682508"/>
              <a:ext cx="430866" cy="430868"/>
            </a:xfrm>
            <a:custGeom>
              <a:avLst/>
              <a:gdLst>
                <a:gd name="connsiteX0" fmla="*/ 215433 w 430866"/>
                <a:gd name="connsiteY0" fmla="*/ 0 h 430868"/>
                <a:gd name="connsiteX1" fmla="*/ 430866 w 430866"/>
                <a:gd name="connsiteY1" fmla="*/ 107717 h 430868"/>
                <a:gd name="connsiteX2" fmla="*/ 430866 w 430866"/>
                <a:gd name="connsiteY2" fmla="*/ 323151 h 430868"/>
                <a:gd name="connsiteX3" fmla="*/ 215433 w 430866"/>
                <a:gd name="connsiteY3" fmla="*/ 430868 h 430868"/>
                <a:gd name="connsiteX4" fmla="*/ 0 w 430866"/>
                <a:gd name="connsiteY4" fmla="*/ 323151 h 430868"/>
                <a:gd name="connsiteX5" fmla="*/ 0 w 430866"/>
                <a:gd name="connsiteY5" fmla="*/ 107717 h 43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0" t="0" r="0" b="0"/>
              <a:pathLst>
                <a:path w="430866" h="430868">
                  <a:moveTo>
                    <a:pt x="215433" y="430868"/>
                  </a:moveTo>
                  <a:lnTo>
                    <a:pt x="0" y="323151"/>
                  </a:lnTo>
                  <a:lnTo>
                    <a:pt x="0" y="107717"/>
                  </a:lnTo>
                  <a:lnTo>
                    <a:pt x="215433" y="0"/>
                  </a:lnTo>
                  <a:lnTo>
                    <a:pt x="430866" y="107717"/>
                  </a:lnTo>
                  <a:lnTo>
                    <a:pt x="430866" y="323151"/>
                  </a:lnTo>
                  <a:lnTo>
                    <a:pt x="215433" y="430868"/>
                  </a:lnTo>
                  <a:close/>
                </a:path>
                <a:path w="430866" h="430868" fill="none">
                  <a:moveTo>
                    <a:pt x="215433" y="49752"/>
                  </a:moveTo>
                  <a:lnTo>
                    <a:pt x="43087" y="132593"/>
                  </a:lnTo>
                </a:path>
                <a:path w="430866" h="430868" fill="none">
                  <a:moveTo>
                    <a:pt x="43087" y="298275"/>
                  </a:moveTo>
                  <a:lnTo>
                    <a:pt x="215433" y="381116"/>
                  </a:lnTo>
                </a:path>
                <a:path w="430866" h="430868" fill="none">
                  <a:moveTo>
                    <a:pt x="387779" y="132593"/>
                  </a:moveTo>
                  <a:lnTo>
                    <a:pt x="387779" y="298275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grpSp>
          <p:nvGrpSpPr>
            <p:cNvPr id="141" name="Pentagon Text Ring 3"/>
            <p:cNvGrpSpPr/>
            <p:nvPr/>
          </p:nvGrpSpPr>
          <p:grpSpPr>
            <a:xfrm>
              <a:off x="8072562" y="4341846"/>
              <a:ext cx="692978" cy="602763"/>
              <a:chOff x="8072562" y="4341846"/>
              <a:chExt cx="692978" cy="602763"/>
            </a:xfrm>
          </p:grpSpPr>
          <p:sp>
            <p:nvSpPr>
              <p:cNvPr id="163" name="Benzene 2"/>
              <p:cNvSpPr/>
              <p:nvPr/>
            </p:nvSpPr>
            <p:spPr>
              <a:xfrm rot="-5400000">
                <a:off x="8334672" y="4513742"/>
                <a:ext cx="430866" cy="430868"/>
              </a:xfrm>
              <a:custGeom>
                <a:avLst/>
                <a:gdLst>
                  <a:gd name="connsiteX0" fmla="*/ 215433 w 430866"/>
                  <a:gd name="connsiteY0" fmla="*/ 0 h 430868"/>
                  <a:gd name="connsiteX1" fmla="*/ 430866 w 430866"/>
                  <a:gd name="connsiteY1" fmla="*/ 107717 h 430868"/>
                  <a:gd name="connsiteX2" fmla="*/ 430866 w 430866"/>
                  <a:gd name="connsiteY2" fmla="*/ 323151 h 430868"/>
                  <a:gd name="connsiteX3" fmla="*/ 215433 w 430866"/>
                  <a:gd name="connsiteY3" fmla="*/ 430868 h 430868"/>
                  <a:gd name="connsiteX4" fmla="*/ 0 w 430866"/>
                  <a:gd name="connsiteY4" fmla="*/ 323151 h 430868"/>
                  <a:gd name="connsiteX5" fmla="*/ 0 w 430866"/>
                  <a:gd name="connsiteY5" fmla="*/ 107717 h 430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8">
                    <a:moveTo>
                      <a:pt x="215433" y="430868"/>
                    </a:moveTo>
                    <a:lnTo>
                      <a:pt x="0" y="323151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1"/>
                    </a:lnTo>
                    <a:lnTo>
                      <a:pt x="215433" y="430868"/>
                    </a:lnTo>
                    <a:close/>
                  </a:path>
                  <a:path w="430866" h="430868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8" fill="none">
                    <a:moveTo>
                      <a:pt x="43087" y="298275"/>
                    </a:moveTo>
                    <a:lnTo>
                      <a:pt x="215433" y="381115"/>
                    </a:lnTo>
                  </a:path>
                  <a:path w="430866" h="430868" fill="none">
                    <a:moveTo>
                      <a:pt x="387779" y="132593"/>
                    </a:moveTo>
                    <a:lnTo>
                      <a:pt x="387779" y="298275"/>
                    </a:lnTo>
                  </a:path>
                </a:pathLst>
              </a:custGeom>
              <a:noFill/>
              <a:ln w="15875" cap="flat">
                <a:solidFill>
                  <a:sysClr val="window" lastClr="FFFFFF"/>
                </a:solidFill>
                <a:bevel/>
              </a:ln>
            </p:spPr>
          </p:sp>
          <p:sp>
            <p:nvSpPr>
              <p:cNvPr id="164" name="Pentagon Text Ring"/>
              <p:cNvSpPr/>
              <p:nvPr/>
            </p:nvSpPr>
            <p:spPr>
              <a:xfrm rot="-10320000">
                <a:off x="8064480" y="4340050"/>
                <a:ext cx="373418" cy="373417"/>
              </a:xfrm>
              <a:custGeom>
                <a:avLst/>
                <a:gdLst>
                  <a:gd name="connsiteX0" fmla="*/ 70344 w 373418"/>
                  <a:gd name="connsiteY0" fmla="*/ 0 h 373417"/>
                  <a:gd name="connsiteX1" fmla="*/ 301129 w 373418"/>
                  <a:gd name="connsiteY1" fmla="*/ 0 h 373417"/>
                  <a:gd name="connsiteX2" fmla="*/ 373418 w 373418"/>
                  <a:gd name="connsiteY2" fmla="*/ 230121 h 373417"/>
                  <a:gd name="connsiteX3" fmla="*/ 187310 w 373418"/>
                  <a:gd name="connsiteY3" fmla="*/ 373417 h 373417"/>
                  <a:gd name="connsiteX4" fmla="*/ 0 w 373418"/>
                  <a:gd name="connsiteY4" fmla="*/ 231858 h 37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0" t="0" r="0" b="0"/>
                <a:pathLst>
                  <a:path w="373418" h="373417">
                    <a:moveTo>
                      <a:pt x="70344" y="0"/>
                    </a:moveTo>
                    <a:lnTo>
                      <a:pt x="301129" y="0"/>
                    </a:lnTo>
                    <a:lnTo>
                      <a:pt x="373418" y="230121"/>
                    </a:lnTo>
                    <a:lnTo>
                      <a:pt x="187310" y="373417"/>
                    </a:lnTo>
                    <a:lnTo>
                      <a:pt x="0" y="231858"/>
                    </a:lnTo>
                    <a:lnTo>
                      <a:pt x="70344" y="0"/>
                    </a:lnTo>
                    <a:close/>
                  </a:path>
                </a:pathLst>
              </a:custGeom>
              <a:noFill/>
              <a:ln w="15875" cap="flat">
                <a:solidFill>
                  <a:sysClr val="window" lastClr="FFFFFF"/>
                </a:solidFill>
                <a:bevel/>
              </a:ln>
            </p:spPr>
          </p:sp>
        </p:grpSp>
        <p:sp>
          <p:nvSpPr>
            <p:cNvPr id="142" name="Nitrogen Atom"/>
            <p:cNvSpPr/>
            <p:nvPr/>
          </p:nvSpPr>
          <p:spPr>
            <a:xfrm>
              <a:off x="7852641" y="4783045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>
                  <a:moveTo>
                    <a:pt x="100535" y="100535"/>
                  </a:moveTo>
                  <a:close/>
                </a:path>
                <a:path w="201071" h="201071" fill="none">
                  <a:moveTo>
                    <a:pt x="100535" y="100535"/>
                  </a:moveTo>
                  <a:lnTo>
                    <a:pt x="-143622" y="100535"/>
                  </a:lnTo>
                </a:path>
                <a:path w="201071" h="201071" fill="none">
                  <a:moveTo>
                    <a:pt x="100535" y="100535"/>
                  </a:move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cxnSp>
          <p:nvCxnSpPr>
            <p:cNvPr id="143" name="Double Line"/>
            <p:cNvCxnSpPr/>
            <p:nvPr/>
          </p:nvCxnSpPr>
          <p:spPr>
            <a:xfrm rot="8099951">
              <a:off x="7948233" y="4778162"/>
              <a:ext cx="162488" cy="0"/>
            </a:xfrm>
            <a:prstGeom prst="line">
              <a:avLst/>
            </a:prstGeom>
            <a:ln w="15875" cap="flat">
              <a:solidFill>
                <a:sysClr val="window" lastClr="FFFFFF"/>
              </a:solidFill>
              <a:bevel/>
            </a:ln>
          </p:spPr>
        </p:cxnSp>
        <p:sp>
          <p:nvSpPr>
            <p:cNvPr id="144" name="Hydrogen"/>
            <p:cNvSpPr/>
            <p:nvPr/>
          </p:nvSpPr>
          <p:spPr>
            <a:xfrm>
              <a:off x="7699146" y="4219766"/>
              <a:ext cx="307120" cy="214983"/>
            </a:xfrm>
            <a:custGeom>
              <a:avLst/>
              <a:gdLst/>
              <a:ahLst/>
              <a:cxnLst/>
              <a:rect l="0" t="0" r="0" b="0"/>
              <a:pathLst>
                <a:path w="307120" h="214983" fill="none">
                  <a:moveTo>
                    <a:pt x="153560" y="107492"/>
                  </a:moveTo>
                  <a:lnTo>
                    <a:pt x="330332" y="193440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45" name="Chlorine"/>
            <p:cNvSpPr/>
            <p:nvPr/>
          </p:nvSpPr>
          <p:spPr>
            <a:xfrm>
              <a:off x="8729635" y="4219759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-71813" y="293983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46" name="Chlorine"/>
            <p:cNvSpPr/>
            <p:nvPr/>
          </p:nvSpPr>
          <p:spPr>
            <a:xfrm>
              <a:off x="8970203" y="4628651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-204664" y="100525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47" name="Chlorine"/>
            <p:cNvSpPr/>
            <p:nvPr/>
          </p:nvSpPr>
          <p:spPr>
            <a:xfrm>
              <a:off x="8180281" y="5041565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262107" y="-96956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48" name="Chlorine"/>
            <p:cNvSpPr/>
            <p:nvPr/>
          </p:nvSpPr>
          <p:spPr>
            <a:xfrm>
              <a:off x="8729635" y="5045155"/>
              <a:ext cx="201071" cy="201071"/>
            </a:xfrm>
            <a:custGeom>
              <a:avLst/>
              <a:gdLst/>
              <a:ahLst/>
              <a:cxnLst/>
              <a:rect l="0" t="0" r="0" b="0"/>
              <a:pathLst>
                <a:path w="201071" h="201071" fill="none">
                  <a:moveTo>
                    <a:pt x="100535" y="100535"/>
                  </a:moveTo>
                  <a:lnTo>
                    <a:pt x="-71813" y="-100547"/>
                  </a:lnTo>
                </a:path>
              </a:pathLst>
            </a:custGeom>
            <a:noFill/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49" name="자유형 148"/>
            <p:cNvSpPr/>
            <p:nvPr/>
          </p:nvSpPr>
          <p:spPr>
            <a:xfrm>
              <a:off x="8818996" y="5124291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50" name="자유형 149"/>
            <p:cNvSpPr/>
            <p:nvPr/>
          </p:nvSpPr>
          <p:spPr>
            <a:xfrm>
              <a:off x="9070736" y="4673696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51" name="자유형 150"/>
            <p:cNvSpPr/>
            <p:nvPr/>
          </p:nvSpPr>
          <p:spPr>
            <a:xfrm>
              <a:off x="8822989" y="4235238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52" name="자유형 151"/>
            <p:cNvSpPr/>
            <p:nvPr/>
          </p:nvSpPr>
          <p:spPr>
            <a:xfrm>
              <a:off x="6754829" y="4592890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53" name="자유형 152"/>
            <p:cNvSpPr/>
            <p:nvPr/>
          </p:nvSpPr>
          <p:spPr>
            <a:xfrm>
              <a:off x="6063446" y="4607251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54" name="자유형 153"/>
            <p:cNvSpPr/>
            <p:nvPr/>
          </p:nvSpPr>
          <p:spPr>
            <a:xfrm>
              <a:off x="5799337" y="4986074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55" name="자유형 154"/>
            <p:cNvSpPr/>
            <p:nvPr/>
          </p:nvSpPr>
          <p:spPr>
            <a:xfrm>
              <a:off x="6056265" y="5355901"/>
              <a:ext cx="133256" cy="110981"/>
            </a:xfrm>
            <a:custGeom>
              <a:avLst/>
              <a:gdLst/>
              <a:ahLst/>
              <a:cxnLst/>
              <a:rect l="0" t="0" r="0" b="0"/>
              <a:pathLst>
                <a:path w="133256" h="110981">
                  <a:moveTo>
                    <a:pt x="83147" y="71268"/>
                  </a:moveTo>
                  <a:lnTo>
                    <a:pt x="97786" y="74858"/>
                  </a:lnTo>
                  <a:cubicBezTo>
                    <a:pt x="94718" y="86536"/>
                    <a:pt x="89195" y="95443"/>
                    <a:pt x="81218" y="101570"/>
                  </a:cubicBezTo>
                  <a:cubicBezTo>
                    <a:pt x="73247" y="107702"/>
                    <a:pt x="63496" y="110761"/>
                    <a:pt x="51974" y="110761"/>
                  </a:cubicBezTo>
                  <a:cubicBezTo>
                    <a:pt x="40055" y="110761"/>
                    <a:pt x="30359" y="108412"/>
                    <a:pt x="22885" y="103695"/>
                  </a:cubicBezTo>
                  <a:cubicBezTo>
                    <a:pt x="15411" y="98983"/>
                    <a:pt x="9730" y="92155"/>
                    <a:pt x="5828" y="83216"/>
                  </a:cubicBezTo>
                  <a:cubicBezTo>
                    <a:pt x="1929" y="74277"/>
                    <a:pt x="0" y="64678"/>
                    <a:pt x="0" y="54416"/>
                  </a:cubicBezTo>
                  <a:cubicBezTo>
                    <a:pt x="0" y="43233"/>
                    <a:pt x="2183" y="33479"/>
                    <a:pt x="6582" y="25149"/>
                  </a:cubicBezTo>
                  <a:cubicBezTo>
                    <a:pt x="10988" y="16823"/>
                    <a:pt x="17252" y="10495"/>
                    <a:pt x="25376" y="6172"/>
                  </a:cubicBezTo>
                  <a:cubicBezTo>
                    <a:pt x="33500" y="1849"/>
                    <a:pt x="42445" y="-313"/>
                    <a:pt x="52203" y="-318"/>
                  </a:cubicBezTo>
                  <a:cubicBezTo>
                    <a:pt x="63273" y="-313"/>
                    <a:pt x="72578" y="2426"/>
                    <a:pt x="80125" y="7893"/>
                  </a:cubicBezTo>
                  <a:cubicBezTo>
                    <a:pt x="87672" y="13366"/>
                    <a:pt x="92932" y="21059"/>
                    <a:pt x="95900" y="30969"/>
                  </a:cubicBezTo>
                  <a:lnTo>
                    <a:pt x="81484" y="34266"/>
                  </a:lnTo>
                  <a:cubicBezTo>
                    <a:pt x="78919" y="26454"/>
                    <a:pt x="75198" y="20766"/>
                    <a:pt x="70316" y="17199"/>
                  </a:cubicBezTo>
                  <a:cubicBezTo>
                    <a:pt x="65434" y="13636"/>
                    <a:pt x="59298" y="11850"/>
                    <a:pt x="51900" y="11845"/>
                  </a:cubicBezTo>
                  <a:cubicBezTo>
                    <a:pt x="43401" y="11850"/>
                    <a:pt x="36294" y="13828"/>
                    <a:pt x="30585" y="17785"/>
                  </a:cubicBezTo>
                  <a:cubicBezTo>
                    <a:pt x="24872" y="21742"/>
                    <a:pt x="20861" y="27054"/>
                    <a:pt x="18544" y="33721"/>
                  </a:cubicBezTo>
                  <a:cubicBezTo>
                    <a:pt x="16233" y="40389"/>
                    <a:pt x="15072" y="47263"/>
                    <a:pt x="15072" y="54343"/>
                  </a:cubicBezTo>
                  <a:cubicBezTo>
                    <a:pt x="15072" y="63483"/>
                    <a:pt x="16446" y="71456"/>
                    <a:pt x="19185" y="78270"/>
                  </a:cubicBezTo>
                  <a:cubicBezTo>
                    <a:pt x="21929" y="85084"/>
                    <a:pt x="26191" y="90177"/>
                    <a:pt x="31977" y="93547"/>
                  </a:cubicBezTo>
                  <a:cubicBezTo>
                    <a:pt x="37765" y="96918"/>
                    <a:pt x="44030" y="98603"/>
                    <a:pt x="50771" y="98598"/>
                  </a:cubicBezTo>
                  <a:cubicBezTo>
                    <a:pt x="58971" y="98603"/>
                    <a:pt x="65913" y="96309"/>
                    <a:pt x="71598" y="91715"/>
                  </a:cubicBezTo>
                  <a:cubicBezTo>
                    <a:pt x="77286" y="87127"/>
                    <a:pt x="81132" y="80308"/>
                    <a:pt x="83147" y="71268"/>
                  </a:cubicBezTo>
                  <a:close/>
                </a:path>
                <a:path w="133256" h="110981">
                  <a:moveTo>
                    <a:pt x="118284" y="108929"/>
                  </a:moveTo>
                  <a:lnTo>
                    <a:pt x="118284" y="1514"/>
                  </a:lnTo>
                  <a:lnTo>
                    <a:pt x="132926" y="1514"/>
                  </a:lnTo>
                  <a:lnTo>
                    <a:pt x="132926" y="108929"/>
                  </a:lnTo>
                  <a:lnTo>
                    <a:pt x="118284" y="108929"/>
                  </a:lnTo>
                  <a:close/>
                </a:path>
              </a:pathLst>
            </a:custGeom>
            <a:solidFill>
              <a:srgbClr val="FCFCFC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56" name="자유형 155"/>
            <p:cNvSpPr/>
            <p:nvPr/>
          </p:nvSpPr>
          <p:spPr>
            <a:xfrm>
              <a:off x="6989797" y="4886828"/>
              <a:ext cx="67537" cy="83228"/>
            </a:xfrm>
            <a:custGeom>
              <a:avLst/>
              <a:gdLst/>
              <a:ahLst/>
              <a:cxnLst/>
              <a:rect l="0" t="0" r="0" b="0"/>
              <a:pathLst>
                <a:path w="67537" h="83228">
                  <a:moveTo>
                    <a:pt x="0" y="83228"/>
                  </a:moveTo>
                  <a:lnTo>
                    <a:pt x="0" y="0"/>
                  </a:lnTo>
                  <a:lnTo>
                    <a:pt x="11636" y="0"/>
                  </a:lnTo>
                  <a:lnTo>
                    <a:pt x="56663" y="65345"/>
                  </a:lnTo>
                  <a:lnTo>
                    <a:pt x="56663" y="0"/>
                  </a:lnTo>
                  <a:lnTo>
                    <a:pt x="67537" y="0"/>
                  </a:lnTo>
                  <a:lnTo>
                    <a:pt x="67537" y="83228"/>
                  </a:lnTo>
                  <a:lnTo>
                    <a:pt x="55899" y="83228"/>
                  </a:lnTo>
                  <a:lnTo>
                    <a:pt x="10877" y="17826"/>
                  </a:lnTo>
                  <a:lnTo>
                    <a:pt x="10877" y="83228"/>
                  </a:lnTo>
                  <a:lnTo>
                    <a:pt x="0" y="83228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57" name="자유형 156"/>
            <p:cNvSpPr/>
            <p:nvPr/>
          </p:nvSpPr>
          <p:spPr>
            <a:xfrm>
              <a:off x="6619719" y="5655641"/>
              <a:ext cx="94767" cy="100031"/>
            </a:xfrm>
            <a:custGeom>
              <a:avLst/>
              <a:gdLst/>
              <a:ahLst/>
              <a:cxnLst/>
              <a:rect l="0" t="0" r="0" b="0"/>
              <a:pathLst>
                <a:path w="94767" h="100031">
                  <a:moveTo>
                    <a:pt x="-269" y="51200"/>
                  </a:moveTo>
                  <a:cubicBezTo>
                    <a:pt x="-269" y="35192"/>
                    <a:pt x="4163" y="22655"/>
                    <a:pt x="13017" y="13594"/>
                  </a:cubicBezTo>
                  <a:cubicBezTo>
                    <a:pt x="21877" y="4537"/>
                    <a:pt x="33308" y="0"/>
                    <a:pt x="47384" y="0"/>
                  </a:cubicBezTo>
                  <a:cubicBezTo>
                    <a:pt x="56493" y="0"/>
                    <a:pt x="64766" y="2135"/>
                    <a:pt x="72128" y="6388"/>
                  </a:cubicBezTo>
                  <a:cubicBezTo>
                    <a:pt x="79494" y="10645"/>
                    <a:pt x="85109" y="16580"/>
                    <a:pt x="88970" y="24189"/>
                  </a:cubicBezTo>
                  <a:cubicBezTo>
                    <a:pt x="92837" y="31803"/>
                    <a:pt x="94767" y="40432"/>
                    <a:pt x="94767" y="50016"/>
                  </a:cubicBezTo>
                  <a:cubicBezTo>
                    <a:pt x="94767" y="59871"/>
                    <a:pt x="92735" y="68623"/>
                    <a:pt x="88666" y="76344"/>
                  </a:cubicBezTo>
                  <a:cubicBezTo>
                    <a:pt x="84602" y="84068"/>
                    <a:pt x="78841" y="89913"/>
                    <a:pt x="71382" y="93882"/>
                  </a:cubicBezTo>
                  <a:cubicBezTo>
                    <a:pt x="63927" y="97855"/>
                    <a:pt x="55881" y="99834"/>
                    <a:pt x="47252" y="99834"/>
                  </a:cubicBezTo>
                  <a:cubicBezTo>
                    <a:pt x="37899" y="99834"/>
                    <a:pt x="29535" y="97646"/>
                    <a:pt x="22170" y="93257"/>
                  </a:cubicBezTo>
                  <a:cubicBezTo>
                    <a:pt x="14807" y="88872"/>
                    <a:pt x="9224" y="82884"/>
                    <a:pt x="5429" y="75291"/>
                  </a:cubicBezTo>
                  <a:cubicBezTo>
                    <a:pt x="1632" y="67702"/>
                    <a:pt x="-269" y="59673"/>
                    <a:pt x="-269" y="51200"/>
                  </a:cubicBezTo>
                  <a:close/>
                </a:path>
                <a:path w="94767" h="100031">
                  <a:moveTo>
                    <a:pt x="13288" y="51398"/>
                  </a:moveTo>
                  <a:cubicBezTo>
                    <a:pt x="13288" y="63030"/>
                    <a:pt x="16510" y="72189"/>
                    <a:pt x="22951" y="78877"/>
                  </a:cubicBezTo>
                  <a:cubicBezTo>
                    <a:pt x="29393" y="85570"/>
                    <a:pt x="37465" y="88914"/>
                    <a:pt x="47181" y="88909"/>
                  </a:cubicBezTo>
                  <a:cubicBezTo>
                    <a:pt x="57077" y="88914"/>
                    <a:pt x="65226" y="85537"/>
                    <a:pt x="71618" y="78779"/>
                  </a:cubicBezTo>
                  <a:cubicBezTo>
                    <a:pt x="78013" y="72025"/>
                    <a:pt x="81210" y="62437"/>
                    <a:pt x="81210" y="50016"/>
                  </a:cubicBezTo>
                  <a:cubicBezTo>
                    <a:pt x="81210" y="42168"/>
                    <a:pt x="79845" y="35311"/>
                    <a:pt x="77108" y="29454"/>
                  </a:cubicBezTo>
                  <a:cubicBezTo>
                    <a:pt x="74377" y="23597"/>
                    <a:pt x="70376" y="19056"/>
                    <a:pt x="65111" y="15831"/>
                  </a:cubicBezTo>
                  <a:cubicBezTo>
                    <a:pt x="59846" y="12607"/>
                    <a:pt x="53940" y="10994"/>
                    <a:pt x="47384" y="10990"/>
                  </a:cubicBezTo>
                  <a:cubicBezTo>
                    <a:pt x="38080" y="10994"/>
                    <a:pt x="30070" y="14100"/>
                    <a:pt x="23357" y="20307"/>
                  </a:cubicBezTo>
                  <a:cubicBezTo>
                    <a:pt x="16645" y="26517"/>
                    <a:pt x="13288" y="36878"/>
                    <a:pt x="13288" y="51398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58" name="자유형 157"/>
            <p:cNvSpPr/>
            <p:nvPr/>
          </p:nvSpPr>
          <p:spPr>
            <a:xfrm>
              <a:off x="6936496" y="5228829"/>
              <a:ext cx="67537" cy="83228"/>
            </a:xfrm>
            <a:custGeom>
              <a:avLst/>
              <a:gdLst/>
              <a:ahLst/>
              <a:cxnLst/>
              <a:rect l="0" t="0" r="0" b="0"/>
              <a:pathLst>
                <a:path w="67537" h="83228">
                  <a:moveTo>
                    <a:pt x="0" y="83228"/>
                  </a:moveTo>
                  <a:lnTo>
                    <a:pt x="0" y="0"/>
                  </a:lnTo>
                  <a:lnTo>
                    <a:pt x="11636" y="0"/>
                  </a:lnTo>
                  <a:lnTo>
                    <a:pt x="56663" y="65344"/>
                  </a:lnTo>
                  <a:lnTo>
                    <a:pt x="56663" y="0"/>
                  </a:lnTo>
                  <a:lnTo>
                    <a:pt x="67537" y="0"/>
                  </a:lnTo>
                  <a:lnTo>
                    <a:pt x="67537" y="83228"/>
                  </a:lnTo>
                  <a:lnTo>
                    <a:pt x="55899" y="83228"/>
                  </a:lnTo>
                  <a:lnTo>
                    <a:pt x="10877" y="17826"/>
                  </a:lnTo>
                  <a:lnTo>
                    <a:pt x="10877" y="83228"/>
                  </a:lnTo>
                  <a:lnTo>
                    <a:pt x="0" y="83228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59" name="자유형 158"/>
            <p:cNvSpPr/>
            <p:nvPr/>
          </p:nvSpPr>
          <p:spPr>
            <a:xfrm>
              <a:off x="7966983" y="4841967"/>
              <a:ext cx="67537" cy="83228"/>
            </a:xfrm>
            <a:custGeom>
              <a:avLst/>
              <a:gdLst/>
              <a:ahLst/>
              <a:cxnLst/>
              <a:rect l="0" t="0" r="0" b="0"/>
              <a:pathLst>
                <a:path w="67537" h="83228">
                  <a:moveTo>
                    <a:pt x="0" y="83228"/>
                  </a:moveTo>
                  <a:lnTo>
                    <a:pt x="0" y="0"/>
                  </a:lnTo>
                  <a:lnTo>
                    <a:pt x="11636" y="0"/>
                  </a:lnTo>
                  <a:lnTo>
                    <a:pt x="56663" y="65344"/>
                  </a:lnTo>
                  <a:lnTo>
                    <a:pt x="56663" y="0"/>
                  </a:lnTo>
                  <a:lnTo>
                    <a:pt x="67537" y="0"/>
                  </a:lnTo>
                  <a:lnTo>
                    <a:pt x="67537" y="83228"/>
                  </a:lnTo>
                  <a:lnTo>
                    <a:pt x="55899" y="83228"/>
                  </a:lnTo>
                  <a:lnTo>
                    <a:pt x="10877" y="17826"/>
                  </a:lnTo>
                  <a:lnTo>
                    <a:pt x="10877" y="83228"/>
                  </a:lnTo>
                  <a:lnTo>
                    <a:pt x="0" y="83228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60" name="자유형 159"/>
            <p:cNvSpPr/>
            <p:nvPr/>
          </p:nvSpPr>
          <p:spPr>
            <a:xfrm>
              <a:off x="8019944" y="4379217"/>
              <a:ext cx="67537" cy="83228"/>
            </a:xfrm>
            <a:custGeom>
              <a:avLst/>
              <a:gdLst/>
              <a:ahLst/>
              <a:cxnLst/>
              <a:rect l="0" t="0" r="0" b="0"/>
              <a:pathLst>
                <a:path w="67537" h="83228">
                  <a:moveTo>
                    <a:pt x="0" y="83228"/>
                  </a:moveTo>
                  <a:lnTo>
                    <a:pt x="0" y="0"/>
                  </a:lnTo>
                  <a:lnTo>
                    <a:pt x="11636" y="0"/>
                  </a:lnTo>
                  <a:lnTo>
                    <a:pt x="56663" y="65344"/>
                  </a:lnTo>
                  <a:lnTo>
                    <a:pt x="56663" y="0"/>
                  </a:lnTo>
                  <a:lnTo>
                    <a:pt x="67537" y="0"/>
                  </a:lnTo>
                  <a:lnTo>
                    <a:pt x="67537" y="83228"/>
                  </a:lnTo>
                  <a:lnTo>
                    <a:pt x="55899" y="83228"/>
                  </a:lnTo>
                  <a:lnTo>
                    <a:pt x="10877" y="17826"/>
                  </a:lnTo>
                  <a:lnTo>
                    <a:pt x="10877" y="83228"/>
                  </a:lnTo>
                  <a:lnTo>
                    <a:pt x="0" y="83228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61" name="자유형 160"/>
            <p:cNvSpPr/>
            <p:nvPr/>
          </p:nvSpPr>
          <p:spPr>
            <a:xfrm>
              <a:off x="7068800" y="5451226"/>
              <a:ext cx="70943" cy="87803"/>
            </a:xfrm>
            <a:custGeom>
              <a:avLst/>
              <a:gdLst/>
              <a:ahLst/>
              <a:cxnLst/>
              <a:rect l="0" t="0" r="0" b="0"/>
              <a:pathLst>
                <a:path w="70943" h="87803">
                  <a:moveTo>
                    <a:pt x="0" y="87803"/>
                  </a:moveTo>
                  <a:lnTo>
                    <a:pt x="0" y="0"/>
                  </a:lnTo>
                  <a:lnTo>
                    <a:pt x="11966" y="0"/>
                  </a:lnTo>
                  <a:lnTo>
                    <a:pt x="11966" y="36055"/>
                  </a:lnTo>
                  <a:lnTo>
                    <a:pt x="58975" y="36055"/>
                  </a:lnTo>
                  <a:lnTo>
                    <a:pt x="58975" y="0"/>
                  </a:lnTo>
                  <a:lnTo>
                    <a:pt x="70943" y="0"/>
                  </a:lnTo>
                  <a:lnTo>
                    <a:pt x="70943" y="87803"/>
                  </a:lnTo>
                  <a:lnTo>
                    <a:pt x="58975" y="87803"/>
                  </a:lnTo>
                  <a:lnTo>
                    <a:pt x="58975" y="46417"/>
                  </a:lnTo>
                  <a:lnTo>
                    <a:pt x="11966" y="46417"/>
                  </a:lnTo>
                  <a:lnTo>
                    <a:pt x="11966" y="87803"/>
                  </a:lnTo>
                  <a:lnTo>
                    <a:pt x="0" y="87803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62" name="자유형 161"/>
            <p:cNvSpPr/>
            <p:nvPr/>
          </p:nvSpPr>
          <p:spPr>
            <a:xfrm>
              <a:off x="7781762" y="4276393"/>
              <a:ext cx="70943" cy="87803"/>
            </a:xfrm>
            <a:custGeom>
              <a:avLst/>
              <a:gdLst/>
              <a:ahLst/>
              <a:cxnLst/>
              <a:rect l="0" t="0" r="0" b="0"/>
              <a:pathLst>
                <a:path w="70943" h="87803">
                  <a:moveTo>
                    <a:pt x="0" y="87803"/>
                  </a:moveTo>
                  <a:lnTo>
                    <a:pt x="0" y="0"/>
                  </a:lnTo>
                  <a:lnTo>
                    <a:pt x="11966" y="0"/>
                  </a:lnTo>
                  <a:lnTo>
                    <a:pt x="11966" y="36055"/>
                  </a:lnTo>
                  <a:lnTo>
                    <a:pt x="58975" y="36055"/>
                  </a:lnTo>
                  <a:lnTo>
                    <a:pt x="58975" y="0"/>
                  </a:lnTo>
                  <a:lnTo>
                    <a:pt x="70943" y="0"/>
                  </a:lnTo>
                  <a:lnTo>
                    <a:pt x="70943" y="87803"/>
                  </a:lnTo>
                  <a:lnTo>
                    <a:pt x="58975" y="87803"/>
                  </a:lnTo>
                  <a:lnTo>
                    <a:pt x="58975" y="46417"/>
                  </a:lnTo>
                  <a:lnTo>
                    <a:pt x="11966" y="46417"/>
                  </a:lnTo>
                  <a:lnTo>
                    <a:pt x="11966" y="87803"/>
                  </a:lnTo>
                  <a:lnTo>
                    <a:pt x="0" y="87803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15875" cap="flat">
              <a:solidFill>
                <a:sysClr val="window" lastClr="FFFFFF"/>
              </a:solidFill>
              <a:bevel/>
            </a:ln>
          </p:spPr>
        </p:sp>
      </p:grpSp>
      <p:grpSp>
        <p:nvGrpSpPr>
          <p:cNvPr id="169" name="Beaker"/>
          <p:cNvGrpSpPr/>
          <p:nvPr/>
        </p:nvGrpSpPr>
        <p:grpSpPr>
          <a:xfrm>
            <a:off x="7567676" y="809813"/>
            <a:ext cx="1050084" cy="1281323"/>
            <a:chOff x="7530611" y="5066768"/>
            <a:chExt cx="517891" cy="631938"/>
          </a:xfrm>
        </p:grpSpPr>
        <p:sp>
          <p:nvSpPr>
            <p:cNvPr id="170" name="자유형 169"/>
            <p:cNvSpPr/>
            <p:nvPr/>
          </p:nvSpPr>
          <p:spPr>
            <a:xfrm>
              <a:off x="7530623" y="5255067"/>
              <a:ext cx="517879" cy="443638"/>
            </a:xfrm>
            <a:custGeom>
              <a:avLst/>
              <a:gdLst>
                <a:gd name="connsiteX0" fmla="*/ 0 w 517877"/>
                <a:gd name="connsiteY0" fmla="*/ 0 h 631937"/>
                <a:gd name="connsiteX1" fmla="*/ 517877 w 517877"/>
                <a:gd name="connsiteY1" fmla="*/ 0 h 631937"/>
                <a:gd name="connsiteX2" fmla="*/ 502677 w 517877"/>
                <a:gd name="connsiteY2" fmla="*/ 22800 h 631937"/>
                <a:gd name="connsiteX3" fmla="*/ 502677 w 517877"/>
                <a:gd name="connsiteY3" fmla="*/ 581669 h 631937"/>
                <a:gd name="connsiteX4" fmla="*/ 452410 w 517877"/>
                <a:gd name="connsiteY4" fmla="*/ 631937 h 631937"/>
                <a:gd name="connsiteX5" fmla="*/ 50268 w 517877"/>
                <a:gd name="connsiteY5" fmla="*/ 631937 h 631937"/>
                <a:gd name="connsiteX6" fmla="*/ 0 w 517877"/>
                <a:gd name="connsiteY6" fmla="*/ 581669 h 631937"/>
                <a:gd name="connsiteX7" fmla="*/ 0 w 517877"/>
                <a:gd name="connsiteY7" fmla="*/ 50268 h 631937"/>
                <a:gd name="connsiteX8" fmla="*/ 0 w 517877"/>
                <a:gd name="connsiteY8" fmla="*/ 0 h 63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877" h="631937" stroke="0">
                  <a:moveTo>
                    <a:pt x="0" y="0"/>
                  </a:moveTo>
                  <a:lnTo>
                    <a:pt x="517877" y="0"/>
                  </a:lnTo>
                  <a:lnTo>
                    <a:pt x="502677" y="22800"/>
                  </a:lnTo>
                  <a:lnTo>
                    <a:pt x="502677" y="581669"/>
                  </a:lnTo>
                  <a:cubicBezTo>
                    <a:pt x="502677" y="609618"/>
                    <a:pt x="480358" y="631937"/>
                    <a:pt x="452410" y="631937"/>
                  </a:cubicBezTo>
                  <a:lnTo>
                    <a:pt x="50268" y="631937"/>
                  </a:lnTo>
                  <a:cubicBezTo>
                    <a:pt x="22319" y="631937"/>
                    <a:pt x="0" y="609618"/>
                    <a:pt x="0" y="581669"/>
                  </a:cubicBezTo>
                  <a:lnTo>
                    <a:pt x="0" y="502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D2DC"/>
            </a:solidFill>
            <a:ln w="15875" cap="flat">
              <a:solidFill>
                <a:sysClr val="window" lastClr="FFFFFF"/>
              </a:solidFill>
              <a:bevel/>
            </a:ln>
          </p:spPr>
        </p:sp>
        <p:sp>
          <p:nvSpPr>
            <p:cNvPr id="171" name="자유형 170"/>
            <p:cNvSpPr/>
            <p:nvPr/>
          </p:nvSpPr>
          <p:spPr>
            <a:xfrm>
              <a:off x="7530611" y="5066768"/>
              <a:ext cx="502678" cy="631938"/>
            </a:xfrm>
            <a:custGeom>
              <a:avLst/>
              <a:gdLst/>
              <a:ahLst/>
              <a:cxnLst/>
              <a:rect l="0" t="0" r="0" b="0"/>
              <a:pathLst>
                <a:path w="502677" h="631937" fill="none">
                  <a:moveTo>
                    <a:pt x="0" y="0"/>
                  </a:moveTo>
                  <a:lnTo>
                    <a:pt x="517877" y="0"/>
                  </a:lnTo>
                  <a:lnTo>
                    <a:pt x="502677" y="22800"/>
                  </a:lnTo>
                  <a:lnTo>
                    <a:pt x="502677" y="581669"/>
                  </a:lnTo>
                  <a:cubicBezTo>
                    <a:pt x="502677" y="609618"/>
                    <a:pt x="480358" y="631937"/>
                    <a:pt x="452410" y="631937"/>
                  </a:cubicBezTo>
                  <a:lnTo>
                    <a:pt x="50268" y="631937"/>
                  </a:lnTo>
                  <a:cubicBezTo>
                    <a:pt x="22319" y="631937"/>
                    <a:pt x="0" y="609618"/>
                    <a:pt x="0" y="581669"/>
                  </a:cubicBezTo>
                  <a:lnTo>
                    <a:pt x="0" y="50268"/>
                  </a:lnTo>
                  <a:lnTo>
                    <a:pt x="-45600" y="22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ysClr val="window" lastClr="FFFFFF"/>
              </a:solidFill>
              <a:bevel/>
            </a:ln>
          </p:spPr>
        </p:sp>
      </p:grpSp>
      <p:grpSp>
        <p:nvGrpSpPr>
          <p:cNvPr id="172" name="Numbers"/>
          <p:cNvGrpSpPr/>
          <p:nvPr/>
        </p:nvGrpSpPr>
        <p:grpSpPr>
          <a:xfrm>
            <a:off x="8984970" y="2364149"/>
            <a:ext cx="916121" cy="916121"/>
            <a:chOff x="1305178" y="1637186"/>
            <a:chExt cx="246674" cy="246674"/>
          </a:xfrm>
        </p:grpSpPr>
        <p:sp>
          <p:nvSpPr>
            <p:cNvPr id="173" name="자유형 172"/>
            <p:cNvSpPr/>
            <p:nvPr/>
          </p:nvSpPr>
          <p:spPr>
            <a:xfrm>
              <a:off x="1305178" y="1637186"/>
              <a:ext cx="246674" cy="246674"/>
            </a:xfrm>
            <a:custGeom>
              <a:avLst/>
              <a:gdLst/>
              <a:ahLst/>
              <a:cxnLst/>
              <a:rect l="0" t="0" r="0" b="0"/>
              <a:pathLst>
                <a:path w="182460" h="182460">
                  <a:moveTo>
                    <a:pt x="0" y="91230"/>
                  </a:moveTo>
                  <a:cubicBezTo>
                    <a:pt x="0" y="40801"/>
                    <a:pt x="40838" y="0"/>
                    <a:pt x="91230" y="0"/>
                  </a:cubicBezTo>
                  <a:cubicBezTo>
                    <a:pt x="141608" y="0"/>
                    <a:pt x="182460" y="40801"/>
                    <a:pt x="182460" y="91230"/>
                  </a:cubicBezTo>
                  <a:cubicBezTo>
                    <a:pt x="182460" y="141577"/>
                    <a:pt x="141608" y="182460"/>
                    <a:pt x="91230" y="182460"/>
                  </a:cubicBezTo>
                  <a:cubicBezTo>
                    <a:pt x="40838" y="182460"/>
                    <a:pt x="0" y="141577"/>
                    <a:pt x="0" y="91230"/>
                  </a:cubicBezTo>
                  <a:close/>
                </a:path>
              </a:pathLst>
            </a:custGeom>
            <a:solidFill>
              <a:srgbClr val="7CCA62"/>
            </a:solidFill>
            <a:ln w="25400" cap="flat">
              <a:solidFill>
                <a:srgbClr val="7CCA62"/>
              </a:solidFill>
              <a:bevel/>
            </a:ln>
          </p:spPr>
        </p:sp>
        <p:sp>
          <p:nvSpPr>
            <p:cNvPr id="174" name="자유형 173"/>
            <p:cNvSpPr/>
            <p:nvPr/>
          </p:nvSpPr>
          <p:spPr>
            <a:xfrm>
              <a:off x="1314158" y="1639847"/>
              <a:ext cx="231536" cy="147372"/>
            </a:xfrm>
            <a:custGeom>
              <a:avLst/>
              <a:gdLst/>
              <a:ahLst/>
              <a:cxnLst/>
              <a:rect l="0" t="0" r="0" b="0"/>
              <a:pathLst>
                <a:path w="114882" h="69337">
                  <a:moveTo>
                    <a:pt x="0" y="34668"/>
                  </a:moveTo>
                  <a:cubicBezTo>
                    <a:pt x="0" y="15522"/>
                    <a:pt x="25717" y="0"/>
                    <a:pt x="57441" y="0"/>
                  </a:cubicBezTo>
                  <a:cubicBezTo>
                    <a:pt x="89165" y="0"/>
                    <a:pt x="114882" y="15522"/>
                    <a:pt x="114882" y="34668"/>
                  </a:cubicBezTo>
                  <a:cubicBezTo>
                    <a:pt x="114882" y="53815"/>
                    <a:pt x="89165" y="69337"/>
                    <a:pt x="57441" y="69337"/>
                  </a:cubicBezTo>
                  <a:cubicBezTo>
                    <a:pt x="25717" y="69337"/>
                    <a:pt x="0" y="53815"/>
                    <a:pt x="0" y="3466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 w="7600" cap="flat">
              <a:noFill/>
              <a:bevel/>
            </a:ln>
          </p:spPr>
        </p:sp>
        <p:sp>
          <p:nvSpPr>
            <p:cNvPr id="175" name="자유형 174"/>
            <p:cNvSpPr/>
            <p:nvPr/>
          </p:nvSpPr>
          <p:spPr>
            <a:xfrm>
              <a:off x="1360281" y="1642400"/>
              <a:ext cx="128887" cy="61212"/>
            </a:xfrm>
            <a:custGeom>
              <a:avLst/>
              <a:gdLst/>
              <a:ahLst/>
              <a:cxnLst/>
              <a:rect l="0" t="0" r="0" b="0"/>
              <a:pathLst>
                <a:path w="64199" h="30490">
                  <a:moveTo>
                    <a:pt x="0" y="15245"/>
                  </a:moveTo>
                  <a:cubicBezTo>
                    <a:pt x="0" y="6826"/>
                    <a:pt x="14371" y="0"/>
                    <a:pt x="32099" y="0"/>
                  </a:cubicBezTo>
                  <a:cubicBezTo>
                    <a:pt x="49827" y="0"/>
                    <a:pt x="64199" y="6826"/>
                    <a:pt x="64199" y="15245"/>
                  </a:cubicBezTo>
                  <a:cubicBezTo>
                    <a:pt x="64199" y="23665"/>
                    <a:pt x="49827" y="30490"/>
                    <a:pt x="32099" y="30490"/>
                  </a:cubicBezTo>
                  <a:cubicBezTo>
                    <a:pt x="14371" y="30490"/>
                    <a:pt x="0" y="23665"/>
                    <a:pt x="0" y="152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5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 w="7600" cap="flat">
              <a:noFill/>
              <a:bevel/>
            </a:ln>
          </p:spPr>
        </p:sp>
      </p:grpSp>
      <p:grpSp>
        <p:nvGrpSpPr>
          <p:cNvPr id="176" name="그룹 175"/>
          <p:cNvGrpSpPr/>
          <p:nvPr/>
        </p:nvGrpSpPr>
        <p:grpSpPr>
          <a:xfrm>
            <a:off x="7628923" y="2703840"/>
            <a:ext cx="804283" cy="698003"/>
            <a:chOff x="5070130" y="1645437"/>
            <a:chExt cx="804283" cy="698003"/>
          </a:xfrm>
        </p:grpSpPr>
        <p:sp>
          <p:nvSpPr>
            <p:cNvPr id="177" name="자유형 176"/>
            <p:cNvSpPr/>
            <p:nvPr/>
          </p:nvSpPr>
          <p:spPr>
            <a:xfrm>
              <a:off x="5070130" y="1645437"/>
              <a:ext cx="804283" cy="698003"/>
            </a:xfrm>
            <a:custGeom>
              <a:avLst/>
              <a:gdLst/>
              <a:ahLst/>
              <a:cxnLst/>
              <a:rect l="0" t="0" r="0" b="0"/>
              <a:pathLst>
                <a:path w="804283" h="698003">
                  <a:moveTo>
                    <a:pt x="603212" y="0"/>
                  </a:moveTo>
                  <a:lnTo>
                    <a:pt x="804283" y="349002"/>
                  </a:lnTo>
                  <a:lnTo>
                    <a:pt x="603213" y="698003"/>
                  </a:lnTo>
                  <a:lnTo>
                    <a:pt x="201071" y="698003"/>
                  </a:lnTo>
                  <a:lnTo>
                    <a:pt x="0" y="349002"/>
                  </a:lnTo>
                  <a:lnTo>
                    <a:pt x="201070" y="0"/>
                  </a:lnTo>
                  <a:lnTo>
                    <a:pt x="603212" y="0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2500" cap="flat">
              <a:solidFill>
                <a:srgbClr val="FFC000">
                  <a:lumMod val="60000"/>
                  <a:lumOff val="40000"/>
                </a:srgbClr>
              </a:solidFill>
              <a:bevel/>
            </a:ln>
          </p:spPr>
        </p:sp>
        <p:sp>
          <p:nvSpPr>
            <p:cNvPr id="178" name="자유형 177"/>
            <p:cNvSpPr/>
            <p:nvPr/>
          </p:nvSpPr>
          <p:spPr>
            <a:xfrm>
              <a:off x="5145406" y="1710765"/>
              <a:ext cx="653731" cy="567347"/>
            </a:xfrm>
            <a:custGeom>
              <a:avLst/>
              <a:gdLst/>
              <a:ahLst/>
              <a:cxnLst/>
              <a:rect l="0" t="0" r="0" b="0"/>
              <a:pathLst>
                <a:path w="653731" h="567347">
                  <a:moveTo>
                    <a:pt x="490298" y="0"/>
                  </a:moveTo>
                  <a:lnTo>
                    <a:pt x="653731" y="283674"/>
                  </a:lnTo>
                  <a:lnTo>
                    <a:pt x="490298" y="567347"/>
                  </a:lnTo>
                  <a:lnTo>
                    <a:pt x="163433" y="567347"/>
                  </a:lnTo>
                  <a:lnTo>
                    <a:pt x="0" y="283674"/>
                  </a:lnTo>
                  <a:lnTo>
                    <a:pt x="163432" y="0"/>
                  </a:lnTo>
                  <a:lnTo>
                    <a:pt x="490298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</p:sp>
        <p:sp>
          <p:nvSpPr>
            <p:cNvPr id="179" name="자유형 178"/>
            <p:cNvSpPr/>
            <p:nvPr/>
          </p:nvSpPr>
          <p:spPr>
            <a:xfrm>
              <a:off x="5308839" y="1710765"/>
              <a:ext cx="490298" cy="567347"/>
            </a:xfrm>
            <a:custGeom>
              <a:avLst/>
              <a:gdLst/>
              <a:ahLst/>
              <a:cxnLst/>
              <a:rect l="0" t="0" r="0" b="0"/>
              <a:pathLst>
                <a:path w="490298" h="567347">
                  <a:moveTo>
                    <a:pt x="326865" y="0"/>
                  </a:moveTo>
                  <a:lnTo>
                    <a:pt x="490298" y="283674"/>
                  </a:lnTo>
                  <a:lnTo>
                    <a:pt x="326866" y="567347"/>
                  </a:lnTo>
                  <a:lnTo>
                    <a:pt x="0" y="567347"/>
                  </a:lnTo>
                  <a:lnTo>
                    <a:pt x="326865" y="0"/>
                  </a:lnTo>
                  <a:close/>
                </a:path>
              </a:pathLst>
            </a:custGeom>
            <a:solidFill>
              <a:srgbClr val="FFFFFF"/>
            </a:solidFill>
            <a:ln w="2500" cap="flat">
              <a:solidFill>
                <a:srgbClr val="FFFFFF"/>
              </a:solidFill>
              <a:bevel/>
            </a:ln>
          </p:spPr>
        </p:sp>
        <p:sp>
          <p:nvSpPr>
            <p:cNvPr id="180" name="자유형 179"/>
            <p:cNvSpPr/>
            <p:nvPr/>
          </p:nvSpPr>
          <p:spPr>
            <a:xfrm>
              <a:off x="5409154" y="1851214"/>
              <a:ext cx="126237" cy="286449"/>
            </a:xfrm>
            <a:custGeom>
              <a:avLst/>
              <a:gdLst/>
              <a:ahLst/>
              <a:cxnLst/>
              <a:rect l="0" t="0" r="0" b="0"/>
              <a:pathLst>
                <a:path w="126237" h="286449">
                  <a:moveTo>
                    <a:pt x="126237" y="286449"/>
                  </a:moveTo>
                  <a:lnTo>
                    <a:pt x="71024" y="286449"/>
                  </a:lnTo>
                  <a:lnTo>
                    <a:pt x="71024" y="80175"/>
                  </a:lnTo>
                  <a:cubicBezTo>
                    <a:pt x="50892" y="98868"/>
                    <a:pt x="27167" y="112685"/>
                    <a:pt x="-164" y="121624"/>
                  </a:cubicBezTo>
                  <a:lnTo>
                    <a:pt x="-164" y="72002"/>
                  </a:lnTo>
                  <a:cubicBezTo>
                    <a:pt x="14222" y="67343"/>
                    <a:pt x="29843" y="58489"/>
                    <a:pt x="46704" y="45451"/>
                  </a:cubicBezTo>
                  <a:cubicBezTo>
                    <a:pt x="63576" y="32413"/>
                    <a:pt x="75141" y="17198"/>
                    <a:pt x="81410" y="0"/>
                  </a:cubicBezTo>
                  <a:lnTo>
                    <a:pt x="126237" y="0"/>
                  </a:lnTo>
                  <a:lnTo>
                    <a:pt x="126237" y="286449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2500" cap="flat">
              <a:solidFill>
                <a:srgbClr val="FFC000">
                  <a:lumMod val="60000"/>
                  <a:lumOff val="40000"/>
                </a:srgbClr>
              </a:solidFill>
              <a:bevel/>
            </a:ln>
          </p:spPr>
        </p:sp>
        <p:sp>
          <p:nvSpPr>
            <p:cNvPr id="181" name="자유형 180"/>
            <p:cNvSpPr/>
            <p:nvPr/>
          </p:nvSpPr>
          <p:spPr>
            <a:xfrm>
              <a:off x="5409064" y="1851214"/>
              <a:ext cx="126416" cy="127112"/>
            </a:xfrm>
            <a:custGeom>
              <a:avLst/>
              <a:gdLst/>
              <a:ahLst/>
              <a:cxnLst/>
              <a:rect l="0" t="0" r="0" b="0"/>
              <a:pathLst>
                <a:path w="126416" h="127112">
                  <a:moveTo>
                    <a:pt x="126237" y="35017"/>
                  </a:moveTo>
                  <a:lnTo>
                    <a:pt x="71024" y="126681"/>
                  </a:lnTo>
                  <a:lnTo>
                    <a:pt x="71024" y="80174"/>
                  </a:lnTo>
                  <a:cubicBezTo>
                    <a:pt x="50892" y="98868"/>
                    <a:pt x="27167" y="112685"/>
                    <a:pt x="-164" y="121624"/>
                  </a:cubicBezTo>
                  <a:lnTo>
                    <a:pt x="-164" y="72002"/>
                  </a:lnTo>
                  <a:cubicBezTo>
                    <a:pt x="14222" y="67343"/>
                    <a:pt x="29843" y="58489"/>
                    <a:pt x="46704" y="45451"/>
                  </a:cubicBezTo>
                  <a:cubicBezTo>
                    <a:pt x="63575" y="32413"/>
                    <a:pt x="75141" y="17198"/>
                    <a:pt x="81410" y="0"/>
                  </a:cubicBezTo>
                  <a:lnTo>
                    <a:pt x="126237" y="0"/>
                  </a:lnTo>
                  <a:lnTo>
                    <a:pt x="126237" y="35017"/>
                  </a:lnTo>
                  <a:close/>
                </a:path>
              </a:pathLst>
            </a:custGeom>
            <a:solidFill>
              <a:srgbClr val="FFFFFF"/>
            </a:solidFill>
            <a:ln w="2500" cap="flat">
              <a:solidFill>
                <a:srgbClr val="FFFFFF"/>
              </a:solidFill>
              <a:bevel/>
            </a:ln>
          </p:spPr>
        </p:sp>
      </p:grpSp>
      <p:sp>
        <p:nvSpPr>
          <p:cNvPr id="182" name="Benzene 2"/>
          <p:cNvSpPr/>
          <p:nvPr/>
        </p:nvSpPr>
        <p:spPr>
          <a:xfrm rot="5400000">
            <a:off x="10269570" y="3671936"/>
            <a:ext cx="1101855" cy="1344037"/>
          </a:xfrm>
          <a:custGeom>
            <a:avLst/>
            <a:gdLst>
              <a:gd name="connsiteX0" fmla="*/ 215433 w 430866"/>
              <a:gd name="connsiteY0" fmla="*/ 0 h 430866"/>
              <a:gd name="connsiteX1" fmla="*/ 430866 w 430866"/>
              <a:gd name="connsiteY1" fmla="*/ 107717 h 430866"/>
              <a:gd name="connsiteX2" fmla="*/ 430866 w 430866"/>
              <a:gd name="connsiteY2" fmla="*/ 323150 h 430866"/>
              <a:gd name="connsiteX3" fmla="*/ 215433 w 430866"/>
              <a:gd name="connsiteY3" fmla="*/ 430866 h 430866"/>
              <a:gd name="connsiteX4" fmla="*/ 0 w 430866"/>
              <a:gd name="connsiteY4" fmla="*/ 323150 h 430866"/>
              <a:gd name="connsiteX5" fmla="*/ 0 w 430866"/>
              <a:gd name="connsiteY5" fmla="*/ 107717 h 43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0" t="0" r="0" b="0"/>
            <a:pathLst>
              <a:path w="430866" h="430866">
                <a:moveTo>
                  <a:pt x="215433" y="430866"/>
                </a:moveTo>
                <a:lnTo>
                  <a:pt x="0" y="323150"/>
                </a:lnTo>
                <a:lnTo>
                  <a:pt x="0" y="107717"/>
                </a:lnTo>
                <a:lnTo>
                  <a:pt x="215433" y="0"/>
                </a:lnTo>
                <a:lnTo>
                  <a:pt x="430866" y="107717"/>
                </a:lnTo>
                <a:lnTo>
                  <a:pt x="430866" y="323150"/>
                </a:lnTo>
                <a:lnTo>
                  <a:pt x="215433" y="430866"/>
                </a:lnTo>
                <a:close/>
              </a:path>
              <a:path w="430866" h="430866" fill="none">
                <a:moveTo>
                  <a:pt x="215433" y="49752"/>
                </a:moveTo>
                <a:lnTo>
                  <a:pt x="43087" y="132593"/>
                </a:lnTo>
              </a:path>
              <a:path w="430866" h="430866" fill="none">
                <a:moveTo>
                  <a:pt x="43087" y="298274"/>
                </a:moveTo>
                <a:lnTo>
                  <a:pt x="215433" y="381114"/>
                </a:lnTo>
              </a:path>
              <a:path w="430866" h="430866" fill="none">
                <a:moveTo>
                  <a:pt x="387780" y="132593"/>
                </a:moveTo>
                <a:lnTo>
                  <a:pt x="387780" y="298274"/>
                </a:lnTo>
              </a:path>
            </a:pathLst>
          </a:custGeom>
          <a:noFill/>
          <a:ln w="44450" cap="flat">
            <a:solidFill>
              <a:sysClr val="window" lastClr="FFFFFF"/>
            </a:solidFill>
            <a:bevel/>
          </a:ln>
        </p:spPr>
      </p:sp>
      <p:sp>
        <p:nvSpPr>
          <p:cNvPr id="183" name="대각선 방향의 모서리가 잘린 사각형 182"/>
          <p:cNvSpPr/>
          <p:nvPr/>
        </p:nvSpPr>
        <p:spPr>
          <a:xfrm>
            <a:off x="3353864" y="2673779"/>
            <a:ext cx="3675094" cy="453810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rgbClr val="0B6072"/>
              </a:gs>
              <a:gs pos="100000">
                <a:srgbClr val="31B5C4"/>
              </a:gs>
            </a:gsLst>
            <a:lin ang="5400000" scaled="1"/>
          </a:gradFill>
          <a:ln w="381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rtlCol="0" anchor="ctr"/>
          <a:lstStyle/>
          <a:p>
            <a:pPr algn="ctr" latinLnBrk="0"/>
            <a:endParaRPr lang="ko-KR" altLang="en-US" b="1" kern="0" dirty="0" smtClean="0">
              <a:solidFill>
                <a:prstClr val="white"/>
              </a:solidFill>
              <a:latin typeface="Calibri" panose="020F0502020204030204"/>
              <a:ea typeface="HY수평선M" panose="02030600000101010101" pitchFamily="18" charset="-127"/>
            </a:endParaRPr>
          </a:p>
        </p:txBody>
      </p:sp>
      <p:graphicFrame>
        <p:nvGraphicFramePr>
          <p:cNvPr id="18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383855"/>
              </p:ext>
            </p:extLst>
          </p:nvPr>
        </p:nvGraphicFramePr>
        <p:xfrm>
          <a:off x="5619926" y="4277062"/>
          <a:ext cx="392747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2" name="수식" r:id="rId3" imgW="2145960" imgH="431640" progId="Equation.3">
                  <p:embed/>
                </p:oleObj>
              </mc:Choice>
              <mc:Fallback>
                <p:oleObj name="수식" r:id="rId3" imgW="2145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926" y="4277062"/>
                        <a:ext cx="3927475" cy="695325"/>
                      </a:xfrm>
                      <a:prstGeom prst="rect">
                        <a:avLst/>
                      </a:prstGeom>
                      <a:noFill/>
                      <a:ln w="15875"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" name="대각선 방향의 모서리가 잘린 사각형 184"/>
          <p:cNvSpPr/>
          <p:nvPr/>
        </p:nvSpPr>
        <p:spPr>
          <a:xfrm>
            <a:off x="6422530" y="5050209"/>
            <a:ext cx="3545206" cy="495866"/>
          </a:xfrm>
          <a:prstGeom prst="snip2DiagRect">
            <a:avLst/>
          </a:prstGeom>
          <a:ln w="88900" cmpd="dbl">
            <a:solidFill>
              <a:sysClr val="window" lastClr="FFFFFF">
                <a:alpha val="25000"/>
              </a:sysClr>
            </a:solidFill>
          </a:ln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>
                    <a:alpha val="46000"/>
                  </a:prstClr>
                </a:solidFill>
                <a:effectLst/>
                <a:uLnTx/>
                <a:uFillTx/>
                <a:latin typeface="HY수평선M" panose="02030600000101010101" pitchFamily="18" charset="-127"/>
                <a:ea typeface="HY수평선M" panose="02030600000101010101" pitchFamily="18" charset="-127"/>
              </a:rPr>
              <a:t>ㄴ</a:t>
            </a: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alpha val="46000"/>
                  </a:prstClr>
                </a:solidFill>
                <a:effectLst/>
                <a:uLnTx/>
                <a:uFillTx/>
                <a:latin typeface="HY수평선M" panose="02030600000101010101" pitchFamily="18" charset="-127"/>
                <a:ea typeface="HY수평선M" panose="02030600000101010101" pitchFamily="18" charset="-127"/>
              </a:rPr>
              <a:t> 수식은 더블 클릭 후 수정 가능합니다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alpha val="46000"/>
                  </a:prstClr>
                </a:solidFill>
                <a:effectLst/>
                <a:uLnTx/>
                <a:uFillTx/>
                <a:latin typeface="HY수평선M" panose="02030600000101010101" pitchFamily="18" charset="-127"/>
                <a:ea typeface="HY수평선M" panose="02030600000101010101" pitchFamily="18" charset="-127"/>
              </a:rPr>
              <a:t>.</a:t>
            </a:r>
            <a:endParaRPr kumimoji="0" lang="ko-KR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>
                  <a:alpha val="46000"/>
                </a:prstClr>
              </a:solidFill>
              <a:effectLst/>
              <a:uLnTx/>
              <a:uFillTx/>
              <a:latin typeface="HY수평선M" panose="02030600000101010101" pitchFamily="18" charset="-127"/>
              <a:ea typeface="HY수평선M" panose="02030600000101010101" pitchFamily="18" charset="-127"/>
            </a:endParaRPr>
          </a:p>
        </p:txBody>
      </p:sp>
      <p:pic>
        <p:nvPicPr>
          <p:cNvPr id="186" name="그림 1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009" y="1037775"/>
            <a:ext cx="823031" cy="1207113"/>
          </a:xfrm>
          <a:prstGeom prst="rect">
            <a:avLst/>
          </a:prstGeom>
        </p:spPr>
      </p:pic>
      <p:pic>
        <p:nvPicPr>
          <p:cNvPr id="187" name="그림 1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197" y="1003242"/>
            <a:ext cx="981541" cy="1310754"/>
          </a:xfrm>
          <a:prstGeom prst="rect">
            <a:avLst/>
          </a:prstGeom>
        </p:spPr>
      </p:pic>
      <p:pic>
        <p:nvPicPr>
          <p:cNvPr id="188" name="그림 18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4563" y="976376"/>
            <a:ext cx="1444877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>
          <a:xfrm>
            <a:off x="1465944" y="432113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ctr"/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본 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PPT </a:t>
            </a:r>
            <a:r>
              <a:rPr lang="ko-KR" altLang="ko-KR" sz="1600" dirty="0" smtClean="0">
                <a:solidFill>
                  <a:prstClr val="white"/>
                </a:solidFill>
                <a:latin typeface="+mn-ea"/>
              </a:rPr>
              <a:t>템플릿은 </a:t>
            </a:r>
            <a:r>
              <a:rPr lang="ko-KR" altLang="ko-KR" sz="1600" dirty="0">
                <a:solidFill>
                  <a:prstClr val="white"/>
                </a:solidFill>
                <a:latin typeface="+mn-ea"/>
              </a:rPr>
              <a:t>㈜ 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재미</a:t>
            </a:r>
            <a:r>
              <a:rPr lang="ko-KR" altLang="ko-KR" sz="1600" dirty="0" smtClean="0">
                <a:solidFill>
                  <a:prstClr val="white"/>
                </a:solidFill>
                <a:latin typeface="+mn-ea"/>
              </a:rPr>
              <a:t>의 </a:t>
            </a:r>
            <a:r>
              <a:rPr lang="ko-KR" altLang="ko-KR" sz="1600" dirty="0">
                <a:solidFill>
                  <a:prstClr val="white"/>
                </a:solidFill>
                <a:latin typeface="+mn-ea"/>
              </a:rPr>
              <a:t>소유이며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 </a:t>
            </a:r>
            <a:r>
              <a:rPr lang="ko-KR" altLang="ko-KR" sz="1600" dirty="0">
                <a:solidFill>
                  <a:prstClr val="white"/>
                </a:solidFill>
                <a:latin typeface="+mn-ea"/>
              </a:rPr>
              <a:t>타 용도로 사용하실 수 없습니다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.</a:t>
            </a:r>
            <a:endParaRPr lang="ko-KR" altLang="ko-KR" sz="1600" dirty="0">
              <a:solidFill>
                <a:prstClr val="white"/>
              </a:solidFill>
              <a:latin typeface="+mn-ea"/>
            </a:endParaRPr>
          </a:p>
          <a:p>
            <a:pPr marL="342900" algn="ctr"/>
            <a:r>
              <a:rPr lang="ko-KR" altLang="ko-KR" sz="1600" dirty="0">
                <a:solidFill>
                  <a:prstClr val="white"/>
                </a:solidFill>
                <a:latin typeface="+mn-ea"/>
              </a:rPr>
              <a:t>ⓒ 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Copyright 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2016 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XEMI all right 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reserved.</a:t>
            </a:r>
            <a:endParaRPr lang="ko-KR" altLang="ko-KR" sz="1600" dirty="0">
              <a:solidFill>
                <a:prstClr val="white"/>
              </a:solidFill>
              <a:latin typeface="+mn-ea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4331123" y="2473626"/>
            <a:ext cx="4183308" cy="1404813"/>
            <a:chOff x="4331124" y="2459112"/>
            <a:chExt cx="4183308" cy="1404813"/>
          </a:xfrm>
        </p:grpSpPr>
        <p:sp>
          <p:nvSpPr>
            <p:cNvPr id="45" name="직사각형 44"/>
            <p:cNvSpPr/>
            <p:nvPr/>
          </p:nvSpPr>
          <p:spPr>
            <a:xfrm>
              <a:off x="4331124" y="2459112"/>
              <a:ext cx="2895175" cy="830997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4800" kern="0" dirty="0" smtClean="0">
                  <a:solidFill>
                    <a:srgbClr val="7CCA62"/>
                  </a:solidFill>
                  <a:latin typeface="+mn-ea"/>
                </a:rPr>
                <a:t>T</a:t>
              </a:r>
              <a:r>
                <a:rPr lang="en-US" altLang="ko-KR" sz="4400" kern="0" dirty="0" smtClean="0">
                  <a:solidFill>
                    <a:prstClr val="white"/>
                  </a:solidFill>
                  <a:latin typeface="+mn-ea"/>
                </a:rPr>
                <a:t> h a n k</a:t>
              </a: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5922146" y="3094484"/>
              <a:ext cx="2592286" cy="769441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4400" dirty="0" smtClean="0">
                  <a:solidFill>
                    <a:srgbClr val="7CCA62"/>
                  </a:solidFill>
                  <a:latin typeface="+mn-ea"/>
                </a:rPr>
                <a:t>Y</a:t>
              </a:r>
              <a:r>
                <a:rPr lang="en-US" altLang="ko-KR" sz="4400" dirty="0" smtClean="0">
                  <a:ln>
                    <a:solidFill>
                      <a:srgbClr val="313131">
                        <a:alpha val="33000"/>
                      </a:srgbClr>
                    </a:solidFill>
                  </a:ln>
                  <a:solidFill>
                    <a:prstClr val="white"/>
                  </a:solidFill>
                  <a:latin typeface="+mn-ea"/>
                </a:rPr>
                <a:t> o u</a:t>
              </a: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3556577" y="3588066"/>
            <a:ext cx="6737603" cy="529057"/>
            <a:chOff x="3425949" y="3602580"/>
            <a:chExt cx="6737603" cy="529057"/>
          </a:xfrm>
        </p:grpSpPr>
        <p:grpSp>
          <p:nvGrpSpPr>
            <p:cNvPr id="48" name="그룹 47"/>
            <p:cNvGrpSpPr/>
            <p:nvPr/>
          </p:nvGrpSpPr>
          <p:grpSpPr>
            <a:xfrm>
              <a:off x="3425949" y="3602580"/>
              <a:ext cx="6737603" cy="529057"/>
              <a:chOff x="5708038" y="9207718"/>
              <a:chExt cx="10259500" cy="982675"/>
            </a:xfrm>
          </p:grpSpPr>
          <p:sp>
            <p:nvSpPr>
              <p:cNvPr id="50" name="Benzene 2"/>
              <p:cNvSpPr/>
              <p:nvPr/>
            </p:nvSpPr>
            <p:spPr>
              <a:xfrm rot="5400000">
                <a:off x="5708038" y="9207718"/>
                <a:ext cx="982675" cy="982675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7 h 430866"/>
                  <a:gd name="connsiteX2" fmla="*/ 430866 w 430866"/>
                  <a:gd name="connsiteY2" fmla="*/ 323150 h 430866"/>
                  <a:gd name="connsiteX3" fmla="*/ 215433 w 430866"/>
                  <a:gd name="connsiteY3" fmla="*/ 430866 h 430866"/>
                  <a:gd name="connsiteX4" fmla="*/ 0 w 430866"/>
                  <a:gd name="connsiteY4" fmla="*/ 323150 h 430866"/>
                  <a:gd name="connsiteX5" fmla="*/ 0 w 430866"/>
                  <a:gd name="connsiteY5" fmla="*/ 107717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0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6" fill="none">
                    <a:moveTo>
                      <a:pt x="43087" y="298274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  <p:sp>
            <p:nvSpPr>
              <p:cNvPr id="51" name="Nitrogen Atom"/>
              <p:cNvSpPr/>
              <p:nvPr/>
            </p:nvSpPr>
            <p:spPr>
              <a:xfrm>
                <a:off x="10558884" y="9441231"/>
                <a:ext cx="5408654" cy="537393"/>
              </a:xfrm>
              <a:custGeom>
                <a:avLst/>
                <a:gdLst/>
                <a:ahLst/>
                <a:cxnLst/>
                <a:rect l="l" t="t" r="r" b="b"/>
                <a:pathLst>
                  <a:path w="201071" h="201071">
                    <a:moveTo>
                      <a:pt x="100535" y="100535"/>
                    </a:moveTo>
                    <a:close/>
                  </a:path>
                  <a:path w="201071" h="201071" fill="none">
                    <a:moveTo>
                      <a:pt x="100535" y="100535"/>
                    </a:moveTo>
                    <a:lnTo>
                      <a:pt x="-143622" y="100535"/>
                    </a:lnTo>
                  </a:path>
                  <a:path w="201071" h="201071" fill="none">
                    <a:moveTo>
                      <a:pt x="100535" y="100535"/>
                    </a:moveTo>
                  </a:path>
                </a:pathLst>
              </a:custGeom>
              <a:solidFill>
                <a:srgbClr val="FFFFFF"/>
              </a:solidFill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>
                  <a:lnSpc>
                    <a:spcPct val="100000"/>
                  </a:lnSpc>
                </a:pPr>
                <a:endParaRPr sz="912" dirty="0">
                  <a:solidFill>
                    <a:srgbClr val="000000"/>
                  </a:solidFill>
                  <a:latin typeface="+mn-ea"/>
                </a:endParaRPr>
              </a:p>
            </p:txBody>
          </p:sp>
        </p:grpSp>
        <p:sp>
          <p:nvSpPr>
            <p:cNvPr id="49" name="Ellipse"/>
            <p:cNvSpPr/>
            <p:nvPr/>
          </p:nvSpPr>
          <p:spPr>
            <a:xfrm>
              <a:off x="8242087" y="3869391"/>
              <a:ext cx="244089" cy="244128"/>
            </a:xfrm>
            <a:custGeom>
              <a:avLst/>
              <a:gdLst/>
              <a:ahLst/>
              <a:cxnLst/>
              <a:rect l="l" t="t" r="r" b="b"/>
              <a:pathLst>
                <a:path w="197352" h="197383">
                  <a:moveTo>
                    <a:pt x="0" y="98692"/>
                  </a:moveTo>
                  <a:cubicBezTo>
                    <a:pt x="0" y="44186"/>
                    <a:pt x="44179" y="0"/>
                    <a:pt x="98676" y="0"/>
                  </a:cubicBezTo>
                  <a:cubicBezTo>
                    <a:pt x="153174" y="0"/>
                    <a:pt x="197352" y="44186"/>
                    <a:pt x="197352" y="98692"/>
                  </a:cubicBezTo>
                  <a:cubicBezTo>
                    <a:pt x="197352" y="153197"/>
                    <a:pt x="153174" y="197383"/>
                    <a:pt x="98676" y="197383"/>
                  </a:cubicBezTo>
                  <a:cubicBezTo>
                    <a:pt x="44179" y="197383"/>
                    <a:pt x="0" y="153197"/>
                    <a:pt x="0" y="98692"/>
                  </a:cubicBezTo>
                  <a:close/>
                </a:path>
              </a:pathLst>
            </a:custGeom>
            <a:solidFill>
              <a:srgbClr val="29B14E">
                <a:alpha val="46000"/>
              </a:srgbClr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>
                <a:lnSpc>
                  <a:spcPct val="100000"/>
                </a:lnSpc>
              </a:pPr>
              <a:r>
                <a:rPr sz="912" dirty="0">
                  <a:solidFill>
                    <a:srgbClr val="000000"/>
                  </a:solidFill>
                  <a:latin typeface="+mn-ea"/>
                </a:rPr>
                <a:t> 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73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9810899" y="136262"/>
            <a:ext cx="217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학습목표 및 내용</a:t>
            </a:r>
            <a:endParaRPr lang="ko-KR" altLang="en-US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9113468" y="263778"/>
            <a:ext cx="3463853" cy="529057"/>
            <a:chOff x="9056318" y="263778"/>
            <a:chExt cx="3463853" cy="529057"/>
          </a:xfrm>
        </p:grpSpPr>
        <p:grpSp>
          <p:nvGrpSpPr>
            <p:cNvPr id="3" name="그룹 2"/>
            <p:cNvGrpSpPr/>
            <p:nvPr/>
          </p:nvGrpSpPr>
          <p:grpSpPr>
            <a:xfrm>
              <a:off x="9056318" y="263778"/>
              <a:ext cx="3463853" cy="529057"/>
              <a:chOff x="5708038" y="9207718"/>
              <a:chExt cx="5274488" cy="982675"/>
            </a:xfrm>
          </p:grpSpPr>
          <p:sp>
            <p:nvSpPr>
              <p:cNvPr id="77" name="Benzene 2"/>
              <p:cNvSpPr/>
              <p:nvPr/>
            </p:nvSpPr>
            <p:spPr>
              <a:xfrm rot="5400000">
                <a:off x="5708038" y="9207718"/>
                <a:ext cx="982675" cy="982675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7 h 430866"/>
                  <a:gd name="connsiteX2" fmla="*/ 430866 w 430866"/>
                  <a:gd name="connsiteY2" fmla="*/ 323150 h 430866"/>
                  <a:gd name="connsiteX3" fmla="*/ 215433 w 430866"/>
                  <a:gd name="connsiteY3" fmla="*/ 430866 h 430866"/>
                  <a:gd name="connsiteX4" fmla="*/ 0 w 430866"/>
                  <a:gd name="connsiteY4" fmla="*/ 323150 h 430866"/>
                  <a:gd name="connsiteX5" fmla="*/ 0 w 430866"/>
                  <a:gd name="connsiteY5" fmla="*/ 107717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0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6" fill="none">
                    <a:moveTo>
                      <a:pt x="43087" y="298274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  <p:sp>
            <p:nvSpPr>
              <p:cNvPr id="79" name="Nitrogen Atom"/>
              <p:cNvSpPr/>
              <p:nvPr/>
            </p:nvSpPr>
            <p:spPr>
              <a:xfrm>
                <a:off x="8487922" y="9462291"/>
                <a:ext cx="2494604" cy="515646"/>
              </a:xfrm>
              <a:custGeom>
                <a:avLst/>
                <a:gdLst/>
                <a:ahLst/>
                <a:cxnLst/>
                <a:rect l="l" t="t" r="r" b="b"/>
                <a:pathLst>
                  <a:path w="201071" h="201071">
                    <a:moveTo>
                      <a:pt x="100535" y="100535"/>
                    </a:moveTo>
                    <a:close/>
                  </a:path>
                  <a:path w="201071" h="201071" fill="none">
                    <a:moveTo>
                      <a:pt x="100535" y="100535"/>
                    </a:moveTo>
                    <a:lnTo>
                      <a:pt x="-143622" y="100535"/>
                    </a:lnTo>
                  </a:path>
                  <a:path w="201071" h="201071" fill="none">
                    <a:moveTo>
                      <a:pt x="100535" y="100535"/>
                    </a:moveTo>
                  </a:path>
                </a:pathLst>
              </a:custGeom>
              <a:solidFill>
                <a:srgbClr val="FFFFFF"/>
              </a:solidFill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912">
                    <a:solidFill>
                      <a:srgbClr val="000000"/>
                    </a:solidFill>
                    <a:latin typeface="+mn-ea"/>
                  </a:rPr>
                  <a:t>N</a:t>
                </a:r>
              </a:p>
            </p:txBody>
          </p:sp>
        </p:grpSp>
        <p:sp>
          <p:nvSpPr>
            <p:cNvPr id="106" name="Ellipse"/>
            <p:cNvSpPr/>
            <p:nvPr/>
          </p:nvSpPr>
          <p:spPr>
            <a:xfrm>
              <a:off x="11564558" y="543694"/>
              <a:ext cx="244089" cy="244128"/>
            </a:xfrm>
            <a:custGeom>
              <a:avLst/>
              <a:gdLst/>
              <a:ahLst/>
              <a:cxnLst/>
              <a:rect l="l" t="t" r="r" b="b"/>
              <a:pathLst>
                <a:path w="197352" h="197383">
                  <a:moveTo>
                    <a:pt x="0" y="98692"/>
                  </a:moveTo>
                  <a:cubicBezTo>
                    <a:pt x="0" y="44186"/>
                    <a:pt x="44179" y="0"/>
                    <a:pt x="98676" y="0"/>
                  </a:cubicBezTo>
                  <a:cubicBezTo>
                    <a:pt x="153174" y="0"/>
                    <a:pt x="197352" y="44186"/>
                    <a:pt x="197352" y="98692"/>
                  </a:cubicBezTo>
                  <a:cubicBezTo>
                    <a:pt x="197352" y="153197"/>
                    <a:pt x="153174" y="197383"/>
                    <a:pt x="98676" y="197383"/>
                  </a:cubicBezTo>
                  <a:cubicBezTo>
                    <a:pt x="44179" y="197383"/>
                    <a:pt x="0" y="153197"/>
                    <a:pt x="0" y="98692"/>
                  </a:cubicBezTo>
                  <a:close/>
                </a:path>
              </a:pathLst>
            </a:custGeom>
            <a:solidFill>
              <a:srgbClr val="29B14E">
                <a:alpha val="46000"/>
              </a:srgbClr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>
                <a:lnSpc>
                  <a:spcPct val="100000"/>
                </a:lnSpc>
              </a:pPr>
              <a:r>
                <a:rPr sz="912" dirty="0">
                  <a:solidFill>
                    <a:srgbClr val="000000"/>
                  </a:solidFill>
                  <a:latin typeface="+mn-ea"/>
                </a:rPr>
                <a:t> O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971717" y="2273300"/>
            <a:ext cx="5398954" cy="1150418"/>
            <a:chOff x="5971717" y="2273300"/>
            <a:chExt cx="5398954" cy="1150418"/>
          </a:xfrm>
        </p:grpSpPr>
        <p:sp>
          <p:nvSpPr>
            <p:cNvPr id="123" name="양쪽 모서리가 둥근 사각형 122"/>
            <p:cNvSpPr/>
            <p:nvPr/>
          </p:nvSpPr>
          <p:spPr>
            <a:xfrm rot="10800000">
              <a:off x="5971717" y="2315799"/>
              <a:ext cx="5042832" cy="1107919"/>
            </a:xfrm>
            <a:prstGeom prst="round2Same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t="14788" b="38556"/>
            <a:stretch/>
          </p:blipFill>
          <p:spPr>
            <a:xfrm>
              <a:off x="8942408" y="2273300"/>
              <a:ext cx="2428263" cy="11430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201778" y="2493931"/>
            <a:ext cx="546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solidFill>
                  <a:schemeClr val="bg1"/>
                </a:solidFill>
                <a:latin typeface="+mn-ea"/>
              </a:rPr>
              <a:t>이곳에 학습 목표를 적어 주십시오</a:t>
            </a:r>
            <a:r>
              <a:rPr lang="en-US" altLang="ko-KR" sz="1400" dirty="0" smtClean="0">
                <a:solidFill>
                  <a:schemeClr val="bg1"/>
                </a:solidFill>
                <a:latin typeface="+mn-ea"/>
              </a:rPr>
              <a:t>.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1778" y="2921314"/>
            <a:ext cx="546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solidFill>
                  <a:schemeClr val="bg1"/>
                </a:solidFill>
                <a:latin typeface="+mn-ea"/>
              </a:rPr>
              <a:t>이곳에 학습 목표를 적어 주십시오</a:t>
            </a:r>
            <a:r>
              <a:rPr lang="en-US" altLang="ko-KR" sz="1400" dirty="0" smtClean="0">
                <a:solidFill>
                  <a:schemeClr val="bg1"/>
                </a:solidFill>
                <a:latin typeface="+mn-ea"/>
              </a:rPr>
              <a:t>.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24" name="그룹 32"/>
          <p:cNvGrpSpPr/>
          <p:nvPr/>
        </p:nvGrpSpPr>
        <p:grpSpPr>
          <a:xfrm>
            <a:off x="5789093" y="2249194"/>
            <a:ext cx="5415935" cy="131749"/>
            <a:chOff x="1407297" y="4071942"/>
            <a:chExt cx="6093661" cy="142876"/>
          </a:xfrm>
        </p:grpSpPr>
        <p:cxnSp>
          <p:nvCxnSpPr>
            <p:cNvPr id="125" name="직선 연결선 124"/>
            <p:cNvCxnSpPr/>
            <p:nvPr/>
          </p:nvCxnSpPr>
          <p:spPr>
            <a:xfrm>
              <a:off x="1500166" y="4142586"/>
              <a:ext cx="5929354" cy="1588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</a:ln>
            <a:effectLst/>
          </p:spPr>
        </p:cxnSp>
        <p:sp>
          <p:nvSpPr>
            <p:cNvPr id="126" name="타원 125"/>
            <p:cNvSpPr/>
            <p:nvPr/>
          </p:nvSpPr>
          <p:spPr>
            <a:xfrm>
              <a:off x="7358082" y="4071942"/>
              <a:ext cx="142876" cy="14287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27" name="타원 126"/>
            <p:cNvSpPr>
              <a:spLocks noChangeAspect="1"/>
            </p:cNvSpPr>
            <p:nvPr/>
          </p:nvSpPr>
          <p:spPr>
            <a:xfrm>
              <a:off x="1407297" y="4096946"/>
              <a:ext cx="92869" cy="9286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6104395" y="1865178"/>
            <a:ext cx="1557710" cy="436909"/>
            <a:chOff x="6104395" y="1865178"/>
            <a:chExt cx="1557710" cy="436909"/>
          </a:xfrm>
        </p:grpSpPr>
        <p:pic>
          <p:nvPicPr>
            <p:cNvPr id="122" name="그림 121" descr="1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4395" y="1865178"/>
              <a:ext cx="1557710" cy="4347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19345" y="1932755"/>
              <a:ext cx="1164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prstClr val="white"/>
                  </a:solidFill>
                  <a:latin typeface="+mn-ea"/>
                </a:rPr>
                <a:t>학습 목표</a:t>
              </a:r>
            </a:p>
          </p:txBody>
        </p:sp>
      </p:grpSp>
      <p:grpSp>
        <p:nvGrpSpPr>
          <p:cNvPr id="315" name="그룹 314"/>
          <p:cNvGrpSpPr/>
          <p:nvPr/>
        </p:nvGrpSpPr>
        <p:grpSpPr>
          <a:xfrm>
            <a:off x="5971717" y="4658041"/>
            <a:ext cx="5398954" cy="1150418"/>
            <a:chOff x="5971717" y="2273300"/>
            <a:chExt cx="5398954" cy="1150418"/>
          </a:xfrm>
        </p:grpSpPr>
        <p:sp>
          <p:nvSpPr>
            <p:cNvPr id="316" name="양쪽 모서리가 둥근 사각형 315"/>
            <p:cNvSpPr/>
            <p:nvPr/>
          </p:nvSpPr>
          <p:spPr>
            <a:xfrm rot="10800000">
              <a:off x="5971717" y="2315799"/>
              <a:ext cx="5042832" cy="1107919"/>
            </a:xfrm>
            <a:prstGeom prst="round2SameRect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317" name="그림 316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t="14788" b="38556"/>
            <a:stretch/>
          </p:blipFill>
          <p:spPr>
            <a:xfrm>
              <a:off x="8942408" y="2273300"/>
              <a:ext cx="2428263" cy="1143000"/>
            </a:xfrm>
            <a:prstGeom prst="rect">
              <a:avLst/>
            </a:prstGeom>
          </p:spPr>
        </p:pic>
      </p:grpSp>
      <p:grpSp>
        <p:nvGrpSpPr>
          <p:cNvPr id="318" name="그룹 32"/>
          <p:cNvGrpSpPr/>
          <p:nvPr/>
        </p:nvGrpSpPr>
        <p:grpSpPr>
          <a:xfrm>
            <a:off x="5789093" y="4633935"/>
            <a:ext cx="5415935" cy="131749"/>
            <a:chOff x="1407297" y="4071942"/>
            <a:chExt cx="6093661" cy="142876"/>
          </a:xfrm>
        </p:grpSpPr>
        <p:cxnSp>
          <p:nvCxnSpPr>
            <p:cNvPr id="319" name="직선 연결선 318"/>
            <p:cNvCxnSpPr/>
            <p:nvPr/>
          </p:nvCxnSpPr>
          <p:spPr>
            <a:xfrm>
              <a:off x="1500166" y="4142586"/>
              <a:ext cx="5929354" cy="1588"/>
            </a:xfrm>
            <a:prstGeom prst="lin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</a:ln>
            <a:effectLst/>
          </p:spPr>
        </p:cxnSp>
        <p:sp>
          <p:nvSpPr>
            <p:cNvPr id="320" name="타원 319"/>
            <p:cNvSpPr/>
            <p:nvPr/>
          </p:nvSpPr>
          <p:spPr>
            <a:xfrm>
              <a:off x="7358082" y="4071942"/>
              <a:ext cx="142876" cy="14287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21" name="타원 320"/>
            <p:cNvSpPr>
              <a:spLocks noChangeAspect="1"/>
            </p:cNvSpPr>
            <p:nvPr/>
          </p:nvSpPr>
          <p:spPr>
            <a:xfrm>
              <a:off x="1407297" y="4096946"/>
              <a:ext cx="92869" cy="9286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322" name="그룹 321"/>
          <p:cNvGrpSpPr/>
          <p:nvPr/>
        </p:nvGrpSpPr>
        <p:grpSpPr>
          <a:xfrm>
            <a:off x="6108567" y="4243187"/>
            <a:ext cx="1557710" cy="436909"/>
            <a:chOff x="6104395" y="1865178"/>
            <a:chExt cx="1557710" cy="436909"/>
          </a:xfrm>
        </p:grpSpPr>
        <p:pic>
          <p:nvPicPr>
            <p:cNvPr id="323" name="그림 322" descr="1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4395" y="1865178"/>
              <a:ext cx="1557710" cy="434710"/>
            </a:xfrm>
            <a:prstGeom prst="rect">
              <a:avLst/>
            </a:prstGeom>
          </p:spPr>
        </p:pic>
        <p:sp>
          <p:nvSpPr>
            <p:cNvPr id="324" name="TextBox 323"/>
            <p:cNvSpPr txBox="1"/>
            <p:nvPr/>
          </p:nvSpPr>
          <p:spPr>
            <a:xfrm>
              <a:off x="6224956" y="1932755"/>
              <a:ext cx="1164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prstClr val="white"/>
                  </a:solidFill>
                  <a:latin typeface="+mn-ea"/>
                </a:rPr>
                <a:t>학습 내용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240320" y="4925649"/>
            <a:ext cx="548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ko-KR" altLang="en-US" dirty="0">
                <a:solidFill>
                  <a:schemeClr val="bg1"/>
                </a:solidFill>
                <a:latin typeface="+mn-ea"/>
              </a:rPr>
              <a:t>이곳에 학습 </a:t>
            </a:r>
            <a:r>
              <a:rPr lang="ko-KR" altLang="en-US" dirty="0" smtClean="0">
                <a:solidFill>
                  <a:schemeClr val="bg1"/>
                </a:solidFill>
                <a:latin typeface="+mn-ea"/>
              </a:rPr>
              <a:t>내용을 </a:t>
            </a:r>
            <a:r>
              <a:rPr lang="ko-KR" altLang="en-US" dirty="0">
                <a:solidFill>
                  <a:schemeClr val="bg1"/>
                </a:solidFill>
                <a:latin typeface="+mn-ea"/>
              </a:rPr>
              <a:t>적어 </a:t>
            </a:r>
            <a:r>
              <a:rPr lang="ko-KR" altLang="en-US" dirty="0" smtClean="0">
                <a:solidFill>
                  <a:schemeClr val="bg1"/>
                </a:solidFill>
                <a:latin typeface="+mn-ea"/>
              </a:rPr>
              <a:t>주십시오</a:t>
            </a:r>
            <a:r>
              <a:rPr lang="en-US" altLang="ko-KR" dirty="0" smtClean="0">
                <a:solidFill>
                  <a:schemeClr val="bg1"/>
                </a:solidFill>
                <a:latin typeface="+mn-ea"/>
              </a:rPr>
              <a:t>.</a:t>
            </a:r>
            <a:endParaRPr lang="ko-KR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0320" y="5278489"/>
            <a:ext cx="548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171450" indent="-171450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ko-KR" altLang="en-US" dirty="0">
                <a:solidFill>
                  <a:schemeClr val="bg1"/>
                </a:solidFill>
                <a:latin typeface="+mn-ea"/>
              </a:rPr>
              <a:t>이곳에 학습 </a:t>
            </a:r>
            <a:r>
              <a:rPr lang="ko-KR" altLang="en-US" dirty="0" smtClean="0">
                <a:solidFill>
                  <a:schemeClr val="bg1"/>
                </a:solidFill>
                <a:latin typeface="+mn-ea"/>
              </a:rPr>
              <a:t>내용을 </a:t>
            </a:r>
            <a:r>
              <a:rPr lang="ko-KR" altLang="en-US" dirty="0">
                <a:solidFill>
                  <a:schemeClr val="bg1"/>
                </a:solidFill>
                <a:latin typeface="+mn-ea"/>
              </a:rPr>
              <a:t>적어 </a:t>
            </a:r>
            <a:r>
              <a:rPr lang="ko-KR" altLang="en-US" dirty="0" smtClean="0">
                <a:solidFill>
                  <a:schemeClr val="bg1"/>
                </a:solidFill>
                <a:latin typeface="+mn-ea"/>
              </a:rPr>
              <a:t>주십시오</a:t>
            </a:r>
            <a:r>
              <a:rPr lang="en-US" altLang="ko-KR" dirty="0" smtClean="0">
                <a:solidFill>
                  <a:schemeClr val="bg1"/>
                </a:solidFill>
                <a:latin typeface="+mn-ea"/>
              </a:rPr>
              <a:t>.</a:t>
            </a:r>
            <a:endParaRPr lang="ko-KR" altLang="en-US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0304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4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그룹 51"/>
          <p:cNvGrpSpPr/>
          <p:nvPr/>
        </p:nvGrpSpPr>
        <p:grpSpPr>
          <a:xfrm>
            <a:off x="4508500" y="0"/>
            <a:ext cx="7683500" cy="6858000"/>
            <a:chOff x="7213607" y="685728"/>
            <a:chExt cx="3243416" cy="2945333"/>
          </a:xfrm>
        </p:grpSpPr>
        <p:sp>
          <p:nvSpPr>
            <p:cNvPr id="53" name="직사각형 52"/>
            <p:cNvSpPr/>
            <p:nvPr/>
          </p:nvSpPr>
          <p:spPr>
            <a:xfrm>
              <a:off x="7228091" y="685728"/>
              <a:ext cx="3228932" cy="2939846"/>
            </a:xfrm>
            <a:prstGeom prst="rect">
              <a:avLst/>
            </a:prstGeom>
            <a:gradFill>
              <a:gsLst>
                <a:gs pos="25000">
                  <a:srgbClr val="000000">
                    <a:alpha val="9000"/>
                  </a:srgbClr>
                </a:gs>
                <a:gs pos="1000">
                  <a:sysClr val="windowText" lastClr="000000"/>
                </a:gs>
                <a:gs pos="100000">
                  <a:sysClr val="windowText" lastClr="000000"/>
                </a:gs>
                <a:gs pos="84000">
                  <a:sysClr val="windowText" lastClr="000000">
                    <a:alpha val="0"/>
                  </a:sysClr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7213607" y="691215"/>
              <a:ext cx="3243416" cy="2939846"/>
            </a:xfrm>
            <a:prstGeom prst="rect">
              <a:avLst/>
            </a:prstGeom>
            <a:gradFill flip="none" rotWithShape="1">
              <a:gsLst>
                <a:gs pos="25000">
                  <a:srgbClr val="000000">
                    <a:alpha val="9000"/>
                  </a:srgbClr>
                </a:gs>
                <a:gs pos="0">
                  <a:sysClr val="windowText" lastClr="000000"/>
                </a:gs>
                <a:gs pos="100000">
                  <a:sysClr val="windowText" lastClr="000000"/>
                </a:gs>
                <a:gs pos="84000">
                  <a:sysClr val="windowText" lastClr="000000">
                    <a:alpha val="0"/>
                  </a:sys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55" name="직사각형 54"/>
          <p:cNvSpPr/>
          <p:nvPr/>
        </p:nvSpPr>
        <p:spPr>
          <a:xfrm>
            <a:off x="5109029" y="3267292"/>
            <a:ext cx="7082972" cy="3600493"/>
          </a:xfrm>
          <a:prstGeom prst="rect">
            <a:avLst/>
          </a:prstGeom>
          <a:gradFill flip="none" rotWithShape="1">
            <a:gsLst>
              <a:gs pos="17000">
                <a:schemeClr val="accent6">
                  <a:lumMod val="40000"/>
                  <a:lumOff val="60000"/>
                  <a:alpha val="19000"/>
                </a:schemeClr>
              </a:gs>
              <a:gs pos="0">
                <a:sysClr val="window" lastClr="FFFFFF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58226" y="1634808"/>
            <a:ext cx="76263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900" b="1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화학</a:t>
            </a:r>
            <a:endParaRPr lang="ko-KR" altLang="en-US" sz="1900" b="1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39064" y="2222676"/>
            <a:ext cx="5718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물질의 특성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,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물질이 겪는 변화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,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그리고 그 과정에서 수반되는 에너지 변화 등을 다루는 학문</a:t>
            </a:r>
            <a:endParaRPr lang="en-US" altLang="ko-KR" sz="1400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16077" y="136262"/>
            <a:ext cx="217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화학</a:t>
            </a:r>
            <a:endParaRPr lang="ko-KR" altLang="en-US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230758" y="590114"/>
            <a:ext cx="146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1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.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내용</a:t>
            </a:r>
            <a:endParaRPr lang="ko-KR" altLang="en-US" sz="1400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9171524" y="263778"/>
            <a:ext cx="3463853" cy="529057"/>
            <a:chOff x="9056318" y="263778"/>
            <a:chExt cx="3463853" cy="529057"/>
          </a:xfrm>
        </p:grpSpPr>
        <p:grpSp>
          <p:nvGrpSpPr>
            <p:cNvPr id="33" name="그룹 32"/>
            <p:cNvGrpSpPr/>
            <p:nvPr/>
          </p:nvGrpSpPr>
          <p:grpSpPr>
            <a:xfrm>
              <a:off x="9056318" y="263778"/>
              <a:ext cx="3463853" cy="529057"/>
              <a:chOff x="5708038" y="9207718"/>
              <a:chExt cx="5274488" cy="982675"/>
            </a:xfrm>
          </p:grpSpPr>
          <p:sp>
            <p:nvSpPr>
              <p:cNvPr id="35" name="Benzene 2"/>
              <p:cNvSpPr/>
              <p:nvPr/>
            </p:nvSpPr>
            <p:spPr>
              <a:xfrm rot="5400000">
                <a:off x="5708038" y="9207718"/>
                <a:ext cx="982675" cy="982675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7 h 430866"/>
                  <a:gd name="connsiteX2" fmla="*/ 430866 w 430866"/>
                  <a:gd name="connsiteY2" fmla="*/ 323150 h 430866"/>
                  <a:gd name="connsiteX3" fmla="*/ 215433 w 430866"/>
                  <a:gd name="connsiteY3" fmla="*/ 430866 h 430866"/>
                  <a:gd name="connsiteX4" fmla="*/ 0 w 430866"/>
                  <a:gd name="connsiteY4" fmla="*/ 323150 h 430866"/>
                  <a:gd name="connsiteX5" fmla="*/ 0 w 430866"/>
                  <a:gd name="connsiteY5" fmla="*/ 107717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0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6" fill="none">
                    <a:moveTo>
                      <a:pt x="43087" y="298274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  <p:sp>
            <p:nvSpPr>
              <p:cNvPr id="36" name="Nitrogen Atom"/>
              <p:cNvSpPr/>
              <p:nvPr/>
            </p:nvSpPr>
            <p:spPr>
              <a:xfrm>
                <a:off x="8487922" y="9462291"/>
                <a:ext cx="2494604" cy="515646"/>
              </a:xfrm>
              <a:custGeom>
                <a:avLst/>
                <a:gdLst/>
                <a:ahLst/>
                <a:cxnLst/>
                <a:rect l="l" t="t" r="r" b="b"/>
                <a:pathLst>
                  <a:path w="201071" h="201071">
                    <a:moveTo>
                      <a:pt x="100535" y="100535"/>
                    </a:moveTo>
                    <a:close/>
                  </a:path>
                  <a:path w="201071" h="201071" fill="none">
                    <a:moveTo>
                      <a:pt x="100535" y="100535"/>
                    </a:moveTo>
                    <a:lnTo>
                      <a:pt x="-143622" y="100535"/>
                    </a:lnTo>
                  </a:path>
                  <a:path w="201071" h="201071" fill="none">
                    <a:moveTo>
                      <a:pt x="100535" y="100535"/>
                    </a:moveTo>
                  </a:path>
                </a:pathLst>
              </a:custGeom>
              <a:solidFill>
                <a:srgbClr val="FFFFFF"/>
              </a:solidFill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912">
                    <a:solidFill>
                      <a:srgbClr val="000000"/>
                    </a:solidFill>
                    <a:latin typeface="+mn-ea"/>
                  </a:rPr>
                  <a:t>N</a:t>
                </a:r>
              </a:p>
            </p:txBody>
          </p:sp>
        </p:grpSp>
        <p:sp>
          <p:nvSpPr>
            <p:cNvPr id="34" name="Ellipse"/>
            <p:cNvSpPr/>
            <p:nvPr/>
          </p:nvSpPr>
          <p:spPr>
            <a:xfrm>
              <a:off x="11564558" y="543694"/>
              <a:ext cx="244089" cy="244128"/>
            </a:xfrm>
            <a:custGeom>
              <a:avLst/>
              <a:gdLst/>
              <a:ahLst/>
              <a:cxnLst/>
              <a:rect l="l" t="t" r="r" b="b"/>
              <a:pathLst>
                <a:path w="197352" h="197383">
                  <a:moveTo>
                    <a:pt x="0" y="98692"/>
                  </a:moveTo>
                  <a:cubicBezTo>
                    <a:pt x="0" y="44186"/>
                    <a:pt x="44179" y="0"/>
                    <a:pt x="98676" y="0"/>
                  </a:cubicBezTo>
                  <a:cubicBezTo>
                    <a:pt x="153174" y="0"/>
                    <a:pt x="197352" y="44186"/>
                    <a:pt x="197352" y="98692"/>
                  </a:cubicBezTo>
                  <a:cubicBezTo>
                    <a:pt x="197352" y="153197"/>
                    <a:pt x="153174" y="197383"/>
                    <a:pt x="98676" y="197383"/>
                  </a:cubicBezTo>
                  <a:cubicBezTo>
                    <a:pt x="44179" y="197383"/>
                    <a:pt x="0" y="153197"/>
                    <a:pt x="0" y="98692"/>
                  </a:cubicBezTo>
                  <a:close/>
                </a:path>
              </a:pathLst>
            </a:custGeom>
            <a:solidFill>
              <a:srgbClr val="29B14E">
                <a:alpha val="46000"/>
              </a:srgbClr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>
                <a:lnSpc>
                  <a:spcPct val="100000"/>
                </a:lnSpc>
              </a:pPr>
              <a:r>
                <a:rPr sz="912" dirty="0">
                  <a:solidFill>
                    <a:srgbClr val="000000"/>
                  </a:solidFill>
                  <a:latin typeface="+mn-ea"/>
                </a:rPr>
                <a:t> O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333981" y="3680601"/>
            <a:ext cx="56170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조선일보명조" panose="02030304000000000000" pitchFamily="18" charset="-127"/>
              </a:rPr>
              <a:t>유기화학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 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: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탄소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,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수소로 이루어진 물질을 다루는 학문</a:t>
            </a:r>
            <a:endParaRPr lang="en-US" altLang="ko-KR" sz="1400" dirty="0" smtClean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조선일보명조" panose="02030304000000000000" pitchFamily="18" charset="-127"/>
              </a:rPr>
              <a:t>무기화학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 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: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탄소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,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수소를 제외한 물질을 연구하는 학문</a:t>
            </a:r>
            <a:endParaRPr lang="en-US" altLang="ko-KR" sz="1400" dirty="0" smtClean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조선일보명조" panose="02030304000000000000" pitchFamily="18" charset="-127"/>
              </a:rPr>
              <a:t>분석화학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-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정성분석 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: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물질의 성분을 분석</a:t>
            </a:r>
            <a:endParaRPr lang="en-US" altLang="ko-KR" sz="1400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  <a:p>
            <a:pPr marL="806450">
              <a:lnSpc>
                <a:spcPct val="150000"/>
              </a:lnSpc>
            </a:pP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-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정량분석 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: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각 성분의 양을 분석</a:t>
            </a:r>
            <a:endParaRPr lang="en-US" altLang="ko-KR" sz="1400" dirty="0" smtClean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  <a:p>
            <a:pPr marL="987425" indent="-987425">
              <a:lnSpc>
                <a:spcPct val="150000"/>
              </a:lnSpc>
            </a:pPr>
            <a:r>
              <a:rPr lang="ko-KR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조선일보명조" panose="02030304000000000000" pitchFamily="18" charset="-127"/>
              </a:rPr>
              <a:t>물리화학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 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: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물질의 특성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,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화학적 반응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,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그에 수반하는 에너지 변화에 대한 연수에 수학적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,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물리학적 원리를 적용하는 학문</a:t>
            </a:r>
            <a:endParaRPr lang="en-US" altLang="ko-KR" sz="1400" dirty="0" smtClean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  <a:cs typeface="조선일보명조" panose="02030304000000000000" pitchFamily="18" charset="-127"/>
              </a:rPr>
              <a:t>생화학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 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: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생명체 내에서 일어나는 화학적 과정을 연구</a:t>
            </a:r>
            <a:endParaRPr lang="en-US" altLang="ko-KR" sz="1400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409966" y="1537606"/>
            <a:ext cx="484428" cy="455953"/>
            <a:chOff x="5030368" y="2703893"/>
            <a:chExt cx="443533" cy="417462"/>
          </a:xfrm>
        </p:grpSpPr>
        <p:grpSp>
          <p:nvGrpSpPr>
            <p:cNvPr id="42" name="Beaker"/>
            <p:cNvGrpSpPr/>
            <p:nvPr/>
          </p:nvGrpSpPr>
          <p:grpSpPr>
            <a:xfrm>
              <a:off x="5064244" y="2703893"/>
              <a:ext cx="303817" cy="370721"/>
              <a:chOff x="7530611" y="5066768"/>
              <a:chExt cx="517891" cy="631938"/>
            </a:xfrm>
          </p:grpSpPr>
          <p:sp>
            <p:nvSpPr>
              <p:cNvPr id="43" name="자유형 42"/>
              <p:cNvSpPr/>
              <p:nvPr/>
            </p:nvSpPr>
            <p:spPr>
              <a:xfrm>
                <a:off x="7530623" y="5255067"/>
                <a:ext cx="517879" cy="443638"/>
              </a:xfrm>
              <a:custGeom>
                <a:avLst/>
                <a:gdLst>
                  <a:gd name="connsiteX0" fmla="*/ 0 w 517877"/>
                  <a:gd name="connsiteY0" fmla="*/ 0 h 631937"/>
                  <a:gd name="connsiteX1" fmla="*/ 517877 w 517877"/>
                  <a:gd name="connsiteY1" fmla="*/ 0 h 631937"/>
                  <a:gd name="connsiteX2" fmla="*/ 502677 w 517877"/>
                  <a:gd name="connsiteY2" fmla="*/ 22800 h 631937"/>
                  <a:gd name="connsiteX3" fmla="*/ 502677 w 517877"/>
                  <a:gd name="connsiteY3" fmla="*/ 581669 h 631937"/>
                  <a:gd name="connsiteX4" fmla="*/ 452410 w 517877"/>
                  <a:gd name="connsiteY4" fmla="*/ 631937 h 631937"/>
                  <a:gd name="connsiteX5" fmla="*/ 50268 w 517877"/>
                  <a:gd name="connsiteY5" fmla="*/ 631937 h 631937"/>
                  <a:gd name="connsiteX6" fmla="*/ 0 w 517877"/>
                  <a:gd name="connsiteY6" fmla="*/ 581669 h 631937"/>
                  <a:gd name="connsiteX7" fmla="*/ 0 w 517877"/>
                  <a:gd name="connsiteY7" fmla="*/ 50268 h 631937"/>
                  <a:gd name="connsiteX8" fmla="*/ 0 w 517877"/>
                  <a:gd name="connsiteY8" fmla="*/ 0 h 631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7877" h="631937" stroke="0">
                    <a:moveTo>
                      <a:pt x="0" y="0"/>
                    </a:moveTo>
                    <a:lnTo>
                      <a:pt x="517877" y="0"/>
                    </a:lnTo>
                    <a:lnTo>
                      <a:pt x="502677" y="22800"/>
                    </a:lnTo>
                    <a:lnTo>
                      <a:pt x="502677" y="581669"/>
                    </a:lnTo>
                    <a:cubicBezTo>
                      <a:pt x="502677" y="609618"/>
                      <a:pt x="480358" y="631937"/>
                      <a:pt x="452410" y="631937"/>
                    </a:cubicBezTo>
                    <a:lnTo>
                      <a:pt x="50268" y="631937"/>
                    </a:lnTo>
                    <a:cubicBezTo>
                      <a:pt x="22319" y="631937"/>
                      <a:pt x="0" y="609618"/>
                      <a:pt x="0" y="581669"/>
                    </a:cubicBezTo>
                    <a:lnTo>
                      <a:pt x="0" y="502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D2DC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44" name="자유형 43"/>
              <p:cNvSpPr/>
              <p:nvPr/>
            </p:nvSpPr>
            <p:spPr>
              <a:xfrm>
                <a:off x="7530611" y="5066768"/>
                <a:ext cx="502678" cy="631938"/>
              </a:xfrm>
              <a:custGeom>
                <a:avLst/>
                <a:gdLst/>
                <a:ahLst/>
                <a:cxnLst/>
                <a:rect l="0" t="0" r="0" b="0"/>
                <a:pathLst>
                  <a:path w="502677" h="631937" fill="none">
                    <a:moveTo>
                      <a:pt x="0" y="0"/>
                    </a:moveTo>
                    <a:lnTo>
                      <a:pt x="517877" y="0"/>
                    </a:lnTo>
                    <a:lnTo>
                      <a:pt x="502677" y="22800"/>
                    </a:lnTo>
                    <a:lnTo>
                      <a:pt x="502677" y="581669"/>
                    </a:lnTo>
                    <a:cubicBezTo>
                      <a:pt x="502677" y="609618"/>
                      <a:pt x="480358" y="631937"/>
                      <a:pt x="452410" y="631937"/>
                    </a:cubicBezTo>
                    <a:lnTo>
                      <a:pt x="50268" y="631937"/>
                    </a:lnTo>
                    <a:cubicBezTo>
                      <a:pt x="22319" y="631937"/>
                      <a:pt x="0" y="609618"/>
                      <a:pt x="0" y="581669"/>
                    </a:cubicBezTo>
                    <a:lnTo>
                      <a:pt x="0" y="50268"/>
                    </a:lnTo>
                    <a:lnTo>
                      <a:pt x="-45600" y="223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</p:grpSp>
        <p:sp>
          <p:nvSpPr>
            <p:cNvPr id="2" name="직사각형 1"/>
            <p:cNvSpPr/>
            <p:nvPr/>
          </p:nvSpPr>
          <p:spPr>
            <a:xfrm>
              <a:off x="5030368" y="2783202"/>
              <a:ext cx="443533" cy="3381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조선일보명조" panose="02030304000000000000" pitchFamily="18" charset="-127"/>
                </a:rPr>
                <a:t>1. 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00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7" grpId="0"/>
      <p:bldP spid="28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9530591" y="136262"/>
            <a:ext cx="217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화학</a:t>
            </a:r>
            <a:endParaRPr lang="ko-KR" altLang="en-US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9171524" y="263778"/>
            <a:ext cx="3463853" cy="529057"/>
            <a:chOff x="9056318" y="263778"/>
            <a:chExt cx="3463853" cy="529057"/>
          </a:xfrm>
        </p:grpSpPr>
        <p:grpSp>
          <p:nvGrpSpPr>
            <p:cNvPr id="42" name="그룹 41"/>
            <p:cNvGrpSpPr/>
            <p:nvPr/>
          </p:nvGrpSpPr>
          <p:grpSpPr>
            <a:xfrm>
              <a:off x="9056318" y="263778"/>
              <a:ext cx="3463853" cy="529057"/>
              <a:chOff x="5708038" y="9207718"/>
              <a:chExt cx="5274488" cy="982675"/>
            </a:xfrm>
          </p:grpSpPr>
          <p:sp>
            <p:nvSpPr>
              <p:cNvPr id="44" name="Benzene 2"/>
              <p:cNvSpPr/>
              <p:nvPr/>
            </p:nvSpPr>
            <p:spPr>
              <a:xfrm rot="5400000">
                <a:off x="5708038" y="9207718"/>
                <a:ext cx="982675" cy="982675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7 h 430866"/>
                  <a:gd name="connsiteX2" fmla="*/ 430866 w 430866"/>
                  <a:gd name="connsiteY2" fmla="*/ 323150 h 430866"/>
                  <a:gd name="connsiteX3" fmla="*/ 215433 w 430866"/>
                  <a:gd name="connsiteY3" fmla="*/ 430866 h 430866"/>
                  <a:gd name="connsiteX4" fmla="*/ 0 w 430866"/>
                  <a:gd name="connsiteY4" fmla="*/ 323150 h 430866"/>
                  <a:gd name="connsiteX5" fmla="*/ 0 w 430866"/>
                  <a:gd name="connsiteY5" fmla="*/ 107717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0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6" fill="none">
                    <a:moveTo>
                      <a:pt x="43087" y="298274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  <p:sp>
            <p:nvSpPr>
              <p:cNvPr id="45" name="Nitrogen Atom"/>
              <p:cNvSpPr/>
              <p:nvPr/>
            </p:nvSpPr>
            <p:spPr>
              <a:xfrm>
                <a:off x="8487922" y="9462291"/>
                <a:ext cx="2494604" cy="515646"/>
              </a:xfrm>
              <a:custGeom>
                <a:avLst/>
                <a:gdLst/>
                <a:ahLst/>
                <a:cxnLst/>
                <a:rect l="l" t="t" r="r" b="b"/>
                <a:pathLst>
                  <a:path w="201071" h="201071">
                    <a:moveTo>
                      <a:pt x="100535" y="100535"/>
                    </a:moveTo>
                    <a:close/>
                  </a:path>
                  <a:path w="201071" h="201071" fill="none">
                    <a:moveTo>
                      <a:pt x="100535" y="100535"/>
                    </a:moveTo>
                    <a:lnTo>
                      <a:pt x="-143622" y="100535"/>
                    </a:lnTo>
                  </a:path>
                  <a:path w="201071" h="201071" fill="none">
                    <a:moveTo>
                      <a:pt x="100535" y="100535"/>
                    </a:moveTo>
                  </a:path>
                </a:pathLst>
              </a:custGeom>
              <a:solidFill>
                <a:srgbClr val="FFFFFF"/>
              </a:solidFill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912">
                    <a:solidFill>
                      <a:srgbClr val="000000"/>
                    </a:solidFill>
                    <a:latin typeface="+mn-ea"/>
                  </a:rPr>
                  <a:t>N</a:t>
                </a:r>
              </a:p>
            </p:txBody>
          </p:sp>
        </p:grpSp>
        <p:sp>
          <p:nvSpPr>
            <p:cNvPr id="43" name="Ellipse"/>
            <p:cNvSpPr/>
            <p:nvPr/>
          </p:nvSpPr>
          <p:spPr>
            <a:xfrm>
              <a:off x="11564558" y="543694"/>
              <a:ext cx="244089" cy="244128"/>
            </a:xfrm>
            <a:custGeom>
              <a:avLst/>
              <a:gdLst/>
              <a:ahLst/>
              <a:cxnLst/>
              <a:rect l="l" t="t" r="r" b="b"/>
              <a:pathLst>
                <a:path w="197352" h="197383">
                  <a:moveTo>
                    <a:pt x="0" y="98692"/>
                  </a:moveTo>
                  <a:cubicBezTo>
                    <a:pt x="0" y="44186"/>
                    <a:pt x="44179" y="0"/>
                    <a:pt x="98676" y="0"/>
                  </a:cubicBezTo>
                  <a:cubicBezTo>
                    <a:pt x="153174" y="0"/>
                    <a:pt x="197352" y="44186"/>
                    <a:pt x="197352" y="98692"/>
                  </a:cubicBezTo>
                  <a:cubicBezTo>
                    <a:pt x="197352" y="153197"/>
                    <a:pt x="153174" y="197383"/>
                    <a:pt x="98676" y="197383"/>
                  </a:cubicBezTo>
                  <a:cubicBezTo>
                    <a:pt x="44179" y="197383"/>
                    <a:pt x="0" y="153197"/>
                    <a:pt x="0" y="98692"/>
                  </a:cubicBezTo>
                  <a:close/>
                </a:path>
              </a:pathLst>
            </a:custGeom>
            <a:solidFill>
              <a:srgbClr val="29B14E">
                <a:alpha val="46000"/>
              </a:srgbClr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>
                <a:lnSpc>
                  <a:spcPct val="100000"/>
                </a:lnSpc>
              </a:pPr>
              <a:r>
                <a:rPr sz="912" dirty="0">
                  <a:solidFill>
                    <a:srgbClr val="000000"/>
                  </a:solidFill>
                  <a:latin typeface="+mn-ea"/>
                </a:rPr>
                <a:t> O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230758" y="590114"/>
            <a:ext cx="146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1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.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내용</a:t>
            </a:r>
            <a:endParaRPr lang="ko-KR" altLang="en-US" sz="1400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58226" y="1634808"/>
            <a:ext cx="76263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900" b="1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화학</a:t>
            </a:r>
            <a:endParaRPr lang="ko-KR" altLang="en-US" sz="1900" b="1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5409966" y="1537606"/>
            <a:ext cx="484428" cy="455953"/>
            <a:chOff x="5030368" y="2703893"/>
            <a:chExt cx="443533" cy="417462"/>
          </a:xfrm>
        </p:grpSpPr>
        <p:grpSp>
          <p:nvGrpSpPr>
            <p:cNvPr id="32" name="Beaker"/>
            <p:cNvGrpSpPr/>
            <p:nvPr/>
          </p:nvGrpSpPr>
          <p:grpSpPr>
            <a:xfrm>
              <a:off x="5064244" y="2703893"/>
              <a:ext cx="303817" cy="370721"/>
              <a:chOff x="7530611" y="5066768"/>
              <a:chExt cx="517891" cy="631938"/>
            </a:xfrm>
          </p:grpSpPr>
          <p:sp>
            <p:nvSpPr>
              <p:cNvPr id="34" name="자유형 33"/>
              <p:cNvSpPr/>
              <p:nvPr/>
            </p:nvSpPr>
            <p:spPr>
              <a:xfrm>
                <a:off x="7530623" y="5255067"/>
                <a:ext cx="517879" cy="443638"/>
              </a:xfrm>
              <a:custGeom>
                <a:avLst/>
                <a:gdLst>
                  <a:gd name="connsiteX0" fmla="*/ 0 w 517877"/>
                  <a:gd name="connsiteY0" fmla="*/ 0 h 631937"/>
                  <a:gd name="connsiteX1" fmla="*/ 517877 w 517877"/>
                  <a:gd name="connsiteY1" fmla="*/ 0 h 631937"/>
                  <a:gd name="connsiteX2" fmla="*/ 502677 w 517877"/>
                  <a:gd name="connsiteY2" fmla="*/ 22800 h 631937"/>
                  <a:gd name="connsiteX3" fmla="*/ 502677 w 517877"/>
                  <a:gd name="connsiteY3" fmla="*/ 581669 h 631937"/>
                  <a:gd name="connsiteX4" fmla="*/ 452410 w 517877"/>
                  <a:gd name="connsiteY4" fmla="*/ 631937 h 631937"/>
                  <a:gd name="connsiteX5" fmla="*/ 50268 w 517877"/>
                  <a:gd name="connsiteY5" fmla="*/ 631937 h 631937"/>
                  <a:gd name="connsiteX6" fmla="*/ 0 w 517877"/>
                  <a:gd name="connsiteY6" fmla="*/ 581669 h 631937"/>
                  <a:gd name="connsiteX7" fmla="*/ 0 w 517877"/>
                  <a:gd name="connsiteY7" fmla="*/ 50268 h 631937"/>
                  <a:gd name="connsiteX8" fmla="*/ 0 w 517877"/>
                  <a:gd name="connsiteY8" fmla="*/ 0 h 631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7877" h="631937" stroke="0">
                    <a:moveTo>
                      <a:pt x="0" y="0"/>
                    </a:moveTo>
                    <a:lnTo>
                      <a:pt x="517877" y="0"/>
                    </a:lnTo>
                    <a:lnTo>
                      <a:pt x="502677" y="22800"/>
                    </a:lnTo>
                    <a:lnTo>
                      <a:pt x="502677" y="581669"/>
                    </a:lnTo>
                    <a:cubicBezTo>
                      <a:pt x="502677" y="609618"/>
                      <a:pt x="480358" y="631937"/>
                      <a:pt x="452410" y="631937"/>
                    </a:cubicBezTo>
                    <a:lnTo>
                      <a:pt x="50268" y="631937"/>
                    </a:lnTo>
                    <a:cubicBezTo>
                      <a:pt x="22319" y="631937"/>
                      <a:pt x="0" y="609618"/>
                      <a:pt x="0" y="581669"/>
                    </a:cubicBezTo>
                    <a:lnTo>
                      <a:pt x="0" y="502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D2DC"/>
              </a:solidFill>
              <a:ln w="15875" cap="flat">
                <a:solidFill>
                  <a:sysClr val="window" lastClr="FFFFFF"/>
                </a:solidFill>
                <a:bevel/>
              </a:ln>
            </p:spPr>
          </p:sp>
          <p:sp>
            <p:nvSpPr>
              <p:cNvPr id="36" name="자유형 35"/>
              <p:cNvSpPr/>
              <p:nvPr/>
            </p:nvSpPr>
            <p:spPr>
              <a:xfrm>
                <a:off x="7530611" y="5066768"/>
                <a:ext cx="502678" cy="631938"/>
              </a:xfrm>
              <a:custGeom>
                <a:avLst/>
                <a:gdLst/>
                <a:ahLst/>
                <a:cxnLst/>
                <a:rect l="0" t="0" r="0" b="0"/>
                <a:pathLst>
                  <a:path w="502677" h="631937" fill="none">
                    <a:moveTo>
                      <a:pt x="0" y="0"/>
                    </a:moveTo>
                    <a:lnTo>
                      <a:pt x="517877" y="0"/>
                    </a:lnTo>
                    <a:lnTo>
                      <a:pt x="502677" y="22800"/>
                    </a:lnTo>
                    <a:lnTo>
                      <a:pt x="502677" y="581669"/>
                    </a:lnTo>
                    <a:cubicBezTo>
                      <a:pt x="502677" y="609618"/>
                      <a:pt x="480358" y="631937"/>
                      <a:pt x="452410" y="631937"/>
                    </a:cubicBezTo>
                    <a:lnTo>
                      <a:pt x="50268" y="631937"/>
                    </a:lnTo>
                    <a:cubicBezTo>
                      <a:pt x="22319" y="631937"/>
                      <a:pt x="0" y="609618"/>
                      <a:pt x="0" y="581669"/>
                    </a:cubicBezTo>
                    <a:lnTo>
                      <a:pt x="0" y="50268"/>
                    </a:lnTo>
                    <a:lnTo>
                      <a:pt x="-45600" y="223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ysClr val="window" lastClr="FFFFFF"/>
                </a:solidFill>
                <a:bevel/>
              </a:ln>
            </p:spPr>
          </p:sp>
        </p:grpSp>
        <p:sp>
          <p:nvSpPr>
            <p:cNvPr id="33" name="직사각형 32"/>
            <p:cNvSpPr/>
            <p:nvPr/>
          </p:nvSpPr>
          <p:spPr>
            <a:xfrm>
              <a:off x="5030368" y="2783202"/>
              <a:ext cx="443533" cy="3381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조선일보명조" panose="02030304000000000000" pitchFamily="18" charset="-127"/>
                </a:rPr>
                <a:t>2</a:t>
              </a: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조선일보명조" panose="02030304000000000000" pitchFamily="18" charset="-127"/>
                </a:rPr>
                <a:t>. </a:t>
              </a: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2869" r="4796" b="53756"/>
          <a:stretch/>
        </p:blipFill>
        <p:spPr>
          <a:xfrm>
            <a:off x="6034088" y="2334988"/>
            <a:ext cx="5481274" cy="17526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49616" r="2723" b="3122"/>
          <a:stretch/>
        </p:blipFill>
        <p:spPr>
          <a:xfrm>
            <a:off x="6080057" y="4430259"/>
            <a:ext cx="5332406" cy="1821905"/>
          </a:xfrm>
          <a:prstGeom prst="rect">
            <a:avLst/>
          </a:prstGeom>
        </p:spPr>
      </p:pic>
      <p:sp>
        <p:nvSpPr>
          <p:cNvPr id="47" name="대각선 방향의 모서리가 잘린 사각형 46"/>
          <p:cNvSpPr/>
          <p:nvPr/>
        </p:nvSpPr>
        <p:spPr>
          <a:xfrm>
            <a:off x="7289800" y="1392895"/>
            <a:ext cx="4474883" cy="881539"/>
          </a:xfrm>
          <a:prstGeom prst="snip2DiagRect">
            <a:avLst/>
          </a:prstGeom>
          <a:ln w="88900" cmpd="dbl">
            <a:solidFill>
              <a:sysClr val="window" lastClr="FFFFFF">
                <a:alpha val="2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alpha val="46000"/>
                  </a:prstClr>
                </a:solidFill>
                <a:effectLst/>
                <a:uLnTx/>
                <a:uFillTx/>
                <a:latin typeface="+mn-ea"/>
              </a:rPr>
              <a:t>이미지는 </a:t>
            </a:r>
            <a:r>
              <a:rPr kumimoji="0" lang="ko-K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>
                    <a:alpha val="46000"/>
                  </a:prstClr>
                </a:solidFill>
                <a:effectLst/>
                <a:uLnTx/>
                <a:uFillTx/>
                <a:latin typeface="+mn-ea"/>
              </a:rPr>
              <a:t>포토샵에서</a:t>
            </a:r>
            <a:r>
              <a: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alpha val="46000"/>
                  </a:prstClr>
                </a:solidFill>
                <a:effectLst/>
                <a:uLnTx/>
                <a:uFillTx/>
                <a:latin typeface="+mn-ea"/>
              </a:rPr>
              <a:t> 반전효과로 제작하여 주세요</a:t>
            </a: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alpha val="46000"/>
                  </a:prstClr>
                </a:solidFill>
                <a:effectLst/>
                <a:uLnTx/>
                <a:uFillTx/>
                <a:latin typeface="+mn-ea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400" kern="0" dirty="0" smtClean="0">
                <a:solidFill>
                  <a:prstClr val="white">
                    <a:alpha val="46000"/>
                  </a:prstClr>
                </a:solidFill>
                <a:latin typeface="+mn-ea"/>
              </a:rPr>
              <a:t>-  </a:t>
            </a:r>
            <a:r>
              <a:rPr lang="ko-KR" altLang="en-US" sz="1400" kern="0" dirty="0" smtClean="0">
                <a:solidFill>
                  <a:prstClr val="white">
                    <a:alpha val="46000"/>
                  </a:prstClr>
                </a:solidFill>
                <a:latin typeface="+mn-ea"/>
              </a:rPr>
              <a:t>판서설명 가능</a:t>
            </a:r>
            <a:endParaRPr kumimoji="0" lang="ko-KR" alt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>
                  <a:alpha val="46000"/>
                </a:prst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850264" y="6420752"/>
            <a:ext cx="2241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이미지 출처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: [EnCyber.com]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852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7" grpId="0" animBg="1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Box 230"/>
          <p:cNvSpPr txBox="1"/>
          <p:nvPr/>
        </p:nvSpPr>
        <p:spPr>
          <a:xfrm>
            <a:off x="9530591" y="136262"/>
            <a:ext cx="217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화학</a:t>
            </a:r>
            <a:endParaRPr lang="ko-KR" altLang="en-US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232" name="그룹 231"/>
          <p:cNvGrpSpPr/>
          <p:nvPr/>
        </p:nvGrpSpPr>
        <p:grpSpPr>
          <a:xfrm>
            <a:off x="9171524" y="263778"/>
            <a:ext cx="3463853" cy="529057"/>
            <a:chOff x="9056318" y="263778"/>
            <a:chExt cx="3463853" cy="529057"/>
          </a:xfrm>
        </p:grpSpPr>
        <p:grpSp>
          <p:nvGrpSpPr>
            <p:cNvPr id="233" name="그룹 232"/>
            <p:cNvGrpSpPr/>
            <p:nvPr/>
          </p:nvGrpSpPr>
          <p:grpSpPr>
            <a:xfrm>
              <a:off x="9056318" y="263778"/>
              <a:ext cx="3463853" cy="529057"/>
              <a:chOff x="5708038" y="9207718"/>
              <a:chExt cx="5274488" cy="982675"/>
            </a:xfrm>
          </p:grpSpPr>
          <p:sp>
            <p:nvSpPr>
              <p:cNvPr id="235" name="Benzene 2"/>
              <p:cNvSpPr/>
              <p:nvPr/>
            </p:nvSpPr>
            <p:spPr>
              <a:xfrm rot="5400000">
                <a:off x="5708038" y="9207718"/>
                <a:ext cx="982675" cy="982675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7 h 430866"/>
                  <a:gd name="connsiteX2" fmla="*/ 430866 w 430866"/>
                  <a:gd name="connsiteY2" fmla="*/ 323150 h 430866"/>
                  <a:gd name="connsiteX3" fmla="*/ 215433 w 430866"/>
                  <a:gd name="connsiteY3" fmla="*/ 430866 h 430866"/>
                  <a:gd name="connsiteX4" fmla="*/ 0 w 430866"/>
                  <a:gd name="connsiteY4" fmla="*/ 323150 h 430866"/>
                  <a:gd name="connsiteX5" fmla="*/ 0 w 430866"/>
                  <a:gd name="connsiteY5" fmla="*/ 107717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0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6" fill="none">
                    <a:moveTo>
                      <a:pt x="43087" y="298274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  <p:sp>
            <p:nvSpPr>
              <p:cNvPr id="236" name="Nitrogen Atom"/>
              <p:cNvSpPr/>
              <p:nvPr/>
            </p:nvSpPr>
            <p:spPr>
              <a:xfrm>
                <a:off x="8487922" y="9462291"/>
                <a:ext cx="2494604" cy="515646"/>
              </a:xfrm>
              <a:custGeom>
                <a:avLst/>
                <a:gdLst/>
                <a:ahLst/>
                <a:cxnLst/>
                <a:rect l="l" t="t" r="r" b="b"/>
                <a:pathLst>
                  <a:path w="201071" h="201071">
                    <a:moveTo>
                      <a:pt x="100535" y="100535"/>
                    </a:moveTo>
                    <a:close/>
                  </a:path>
                  <a:path w="201071" h="201071" fill="none">
                    <a:moveTo>
                      <a:pt x="100535" y="100535"/>
                    </a:moveTo>
                    <a:lnTo>
                      <a:pt x="-143622" y="100535"/>
                    </a:lnTo>
                  </a:path>
                  <a:path w="201071" h="201071" fill="none">
                    <a:moveTo>
                      <a:pt x="100535" y="100535"/>
                    </a:moveTo>
                  </a:path>
                </a:pathLst>
              </a:custGeom>
              <a:solidFill>
                <a:srgbClr val="FFFFFF"/>
              </a:solidFill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/>
                <a:r>
                  <a:rPr sz="912">
                    <a:solidFill>
                      <a:srgbClr val="000000"/>
                    </a:solidFill>
                    <a:latin typeface="+mn-ea"/>
                  </a:rPr>
                  <a:t>N</a:t>
                </a:r>
              </a:p>
            </p:txBody>
          </p:sp>
        </p:grpSp>
        <p:sp>
          <p:nvSpPr>
            <p:cNvPr id="234" name="Ellipse"/>
            <p:cNvSpPr/>
            <p:nvPr/>
          </p:nvSpPr>
          <p:spPr>
            <a:xfrm>
              <a:off x="11564558" y="543694"/>
              <a:ext cx="244089" cy="244128"/>
            </a:xfrm>
            <a:custGeom>
              <a:avLst/>
              <a:gdLst/>
              <a:ahLst/>
              <a:cxnLst/>
              <a:rect l="l" t="t" r="r" b="b"/>
              <a:pathLst>
                <a:path w="197352" h="197383">
                  <a:moveTo>
                    <a:pt x="0" y="98692"/>
                  </a:moveTo>
                  <a:cubicBezTo>
                    <a:pt x="0" y="44186"/>
                    <a:pt x="44179" y="0"/>
                    <a:pt x="98676" y="0"/>
                  </a:cubicBezTo>
                  <a:cubicBezTo>
                    <a:pt x="153174" y="0"/>
                    <a:pt x="197352" y="44186"/>
                    <a:pt x="197352" y="98692"/>
                  </a:cubicBezTo>
                  <a:cubicBezTo>
                    <a:pt x="197352" y="153197"/>
                    <a:pt x="153174" y="197383"/>
                    <a:pt x="98676" y="197383"/>
                  </a:cubicBezTo>
                  <a:cubicBezTo>
                    <a:pt x="44179" y="197383"/>
                    <a:pt x="0" y="153197"/>
                    <a:pt x="0" y="98692"/>
                  </a:cubicBezTo>
                  <a:close/>
                </a:path>
              </a:pathLst>
            </a:custGeom>
            <a:solidFill>
              <a:srgbClr val="29B14E">
                <a:alpha val="46000"/>
              </a:srgbClr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912" dirty="0">
                  <a:solidFill>
                    <a:srgbClr val="000000"/>
                  </a:solidFill>
                  <a:latin typeface="+mn-ea"/>
                </a:rPr>
                <a:t> O</a:t>
              </a:r>
            </a:p>
          </p:txBody>
        </p:sp>
      </p:grpSp>
      <p:sp>
        <p:nvSpPr>
          <p:cNvPr id="237" name="TextBox 236"/>
          <p:cNvSpPr txBox="1"/>
          <p:nvPr/>
        </p:nvSpPr>
        <p:spPr>
          <a:xfrm>
            <a:off x="5809026" y="1418908"/>
            <a:ext cx="257297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b="1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4</a:t>
            </a:r>
            <a:r>
              <a:rPr lang="ko-KR" altLang="en-US" sz="1900" b="1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가지 기본 화학 반응</a:t>
            </a:r>
            <a:endParaRPr lang="en-US" altLang="ko-KR" sz="1600" b="1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238" name="그룹 237"/>
          <p:cNvGrpSpPr/>
          <p:nvPr/>
        </p:nvGrpSpPr>
        <p:grpSpPr>
          <a:xfrm>
            <a:off x="5409978" y="1347106"/>
            <a:ext cx="484428" cy="455953"/>
            <a:chOff x="5030368" y="2703893"/>
            <a:chExt cx="443532" cy="417462"/>
          </a:xfrm>
        </p:grpSpPr>
        <p:grpSp>
          <p:nvGrpSpPr>
            <p:cNvPr id="239" name="Beaker"/>
            <p:cNvGrpSpPr/>
            <p:nvPr/>
          </p:nvGrpSpPr>
          <p:grpSpPr>
            <a:xfrm>
              <a:off x="5064244" y="2703893"/>
              <a:ext cx="303817" cy="370721"/>
              <a:chOff x="7530611" y="5066768"/>
              <a:chExt cx="517891" cy="631938"/>
            </a:xfrm>
          </p:grpSpPr>
          <p:sp>
            <p:nvSpPr>
              <p:cNvPr id="241" name="자유형 240"/>
              <p:cNvSpPr/>
              <p:nvPr/>
            </p:nvSpPr>
            <p:spPr>
              <a:xfrm>
                <a:off x="7530623" y="5255067"/>
                <a:ext cx="517879" cy="443638"/>
              </a:xfrm>
              <a:custGeom>
                <a:avLst/>
                <a:gdLst>
                  <a:gd name="connsiteX0" fmla="*/ 0 w 517877"/>
                  <a:gd name="connsiteY0" fmla="*/ 0 h 631937"/>
                  <a:gd name="connsiteX1" fmla="*/ 517877 w 517877"/>
                  <a:gd name="connsiteY1" fmla="*/ 0 h 631937"/>
                  <a:gd name="connsiteX2" fmla="*/ 502677 w 517877"/>
                  <a:gd name="connsiteY2" fmla="*/ 22800 h 631937"/>
                  <a:gd name="connsiteX3" fmla="*/ 502677 w 517877"/>
                  <a:gd name="connsiteY3" fmla="*/ 581669 h 631937"/>
                  <a:gd name="connsiteX4" fmla="*/ 452410 w 517877"/>
                  <a:gd name="connsiteY4" fmla="*/ 631937 h 631937"/>
                  <a:gd name="connsiteX5" fmla="*/ 50268 w 517877"/>
                  <a:gd name="connsiteY5" fmla="*/ 631937 h 631937"/>
                  <a:gd name="connsiteX6" fmla="*/ 0 w 517877"/>
                  <a:gd name="connsiteY6" fmla="*/ 581669 h 631937"/>
                  <a:gd name="connsiteX7" fmla="*/ 0 w 517877"/>
                  <a:gd name="connsiteY7" fmla="*/ 50268 h 631937"/>
                  <a:gd name="connsiteX8" fmla="*/ 0 w 517877"/>
                  <a:gd name="connsiteY8" fmla="*/ 0 h 631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7877" h="631937" stroke="0">
                    <a:moveTo>
                      <a:pt x="0" y="0"/>
                    </a:moveTo>
                    <a:lnTo>
                      <a:pt x="517877" y="0"/>
                    </a:lnTo>
                    <a:lnTo>
                      <a:pt x="502677" y="22800"/>
                    </a:lnTo>
                    <a:lnTo>
                      <a:pt x="502677" y="581669"/>
                    </a:lnTo>
                    <a:cubicBezTo>
                      <a:pt x="502677" y="609618"/>
                      <a:pt x="480358" y="631937"/>
                      <a:pt x="452410" y="631937"/>
                    </a:cubicBezTo>
                    <a:lnTo>
                      <a:pt x="50268" y="631937"/>
                    </a:lnTo>
                    <a:cubicBezTo>
                      <a:pt x="22319" y="631937"/>
                      <a:pt x="0" y="609618"/>
                      <a:pt x="0" y="581669"/>
                    </a:cubicBezTo>
                    <a:lnTo>
                      <a:pt x="0" y="502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D2DC"/>
              </a:solidFill>
              <a:ln w="15875" cap="flat">
                <a:solidFill>
                  <a:sysClr val="windowText" lastClr="000000"/>
                </a:solidFill>
                <a:bevel/>
              </a:ln>
            </p:spPr>
          </p:sp>
          <p:sp>
            <p:nvSpPr>
              <p:cNvPr id="242" name="자유형 241"/>
              <p:cNvSpPr/>
              <p:nvPr/>
            </p:nvSpPr>
            <p:spPr>
              <a:xfrm>
                <a:off x="7530611" y="5066768"/>
                <a:ext cx="502678" cy="631938"/>
              </a:xfrm>
              <a:custGeom>
                <a:avLst/>
                <a:gdLst/>
                <a:ahLst/>
                <a:cxnLst/>
                <a:rect l="0" t="0" r="0" b="0"/>
                <a:pathLst>
                  <a:path w="502677" h="631937" fill="none">
                    <a:moveTo>
                      <a:pt x="0" y="0"/>
                    </a:moveTo>
                    <a:lnTo>
                      <a:pt x="517877" y="0"/>
                    </a:lnTo>
                    <a:lnTo>
                      <a:pt x="502677" y="22800"/>
                    </a:lnTo>
                    <a:lnTo>
                      <a:pt x="502677" y="581669"/>
                    </a:lnTo>
                    <a:cubicBezTo>
                      <a:pt x="502677" y="609618"/>
                      <a:pt x="480358" y="631937"/>
                      <a:pt x="452410" y="631937"/>
                    </a:cubicBezTo>
                    <a:lnTo>
                      <a:pt x="50268" y="631937"/>
                    </a:lnTo>
                    <a:cubicBezTo>
                      <a:pt x="22319" y="631937"/>
                      <a:pt x="0" y="609618"/>
                      <a:pt x="0" y="581669"/>
                    </a:cubicBezTo>
                    <a:lnTo>
                      <a:pt x="0" y="50268"/>
                    </a:lnTo>
                    <a:lnTo>
                      <a:pt x="-45600" y="223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ysClr val="window" lastClr="FFFFFF"/>
                </a:solidFill>
                <a:bevel/>
              </a:ln>
            </p:spPr>
          </p:sp>
        </p:grpSp>
        <p:sp>
          <p:nvSpPr>
            <p:cNvPr id="240" name="직사각형 239"/>
            <p:cNvSpPr/>
            <p:nvPr/>
          </p:nvSpPr>
          <p:spPr>
            <a:xfrm>
              <a:off x="5030368" y="2783202"/>
              <a:ext cx="443532" cy="3381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조선일보명조" panose="02030304000000000000" pitchFamily="18" charset="-127"/>
                </a:rPr>
                <a:t>3. </a:t>
              </a: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</a:endParaRPr>
            </a:p>
          </p:txBody>
        </p:sp>
      </p:grpSp>
      <p:grpSp>
        <p:nvGrpSpPr>
          <p:cNvPr id="243" name="그룹 242"/>
          <p:cNvGrpSpPr/>
          <p:nvPr/>
        </p:nvGrpSpPr>
        <p:grpSpPr>
          <a:xfrm>
            <a:off x="4198463" y="2170603"/>
            <a:ext cx="7471654" cy="2597547"/>
            <a:chOff x="4198463" y="2170603"/>
            <a:chExt cx="7471654" cy="2597547"/>
          </a:xfrm>
        </p:grpSpPr>
        <p:sp>
          <p:nvSpPr>
            <p:cNvPr id="244" name="Text 188"/>
            <p:cNvSpPr txBox="1"/>
            <p:nvPr/>
          </p:nvSpPr>
          <p:spPr>
            <a:xfrm>
              <a:off x="10520500" y="3641268"/>
              <a:ext cx="376855" cy="37685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2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+</a:t>
              </a:r>
            </a:p>
          </p:txBody>
        </p:sp>
        <p:sp>
          <p:nvSpPr>
            <p:cNvPr id="245" name="Bridge"/>
            <p:cNvSpPr/>
            <p:nvPr/>
          </p:nvSpPr>
          <p:spPr>
            <a:xfrm>
              <a:off x="10272036" y="2374531"/>
              <a:ext cx="192726" cy="50268"/>
            </a:xfrm>
            <a:custGeom>
              <a:avLst/>
              <a:gdLst/>
              <a:ahLst/>
              <a:cxnLst/>
              <a:rect l="0" t="0" r="0" b="0"/>
              <a:pathLst>
                <a:path w="192726" h="50268">
                  <a:moveTo>
                    <a:pt x="0" y="0"/>
                  </a:moveTo>
                  <a:lnTo>
                    <a:pt x="192726" y="0"/>
                  </a:lnTo>
                  <a:cubicBezTo>
                    <a:pt x="192726" y="0"/>
                    <a:pt x="207807" y="0"/>
                    <a:pt x="207807" y="25134"/>
                  </a:cubicBezTo>
                  <a:cubicBezTo>
                    <a:pt x="207807" y="50268"/>
                    <a:pt x="192726" y="50268"/>
                    <a:pt x="192726" y="50268"/>
                  </a:cubicBezTo>
                  <a:lnTo>
                    <a:pt x="0" y="50268"/>
                  </a:lnTo>
                  <a:cubicBezTo>
                    <a:pt x="0" y="50268"/>
                    <a:pt x="-15080" y="50268"/>
                    <a:pt x="-15080" y="25134"/>
                  </a:cubicBezTo>
                  <a:cubicBezTo>
                    <a:pt x="-1508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4F81BD"/>
                </a:gs>
                <a:gs pos="50000">
                  <a:srgbClr val="DCE6F2"/>
                </a:gs>
                <a:gs pos="100000">
                  <a:srgbClr val="4F81BD"/>
                </a:gs>
              </a:gsLst>
              <a:lin ang="5400000" scaled="0"/>
            </a:gradFill>
            <a:ln w="7600" cap="flat">
              <a:noFill/>
              <a:bevel/>
            </a:ln>
          </p:spPr>
        </p:sp>
        <p:sp>
          <p:nvSpPr>
            <p:cNvPr id="246" name="Bridge"/>
            <p:cNvSpPr/>
            <p:nvPr/>
          </p:nvSpPr>
          <p:spPr>
            <a:xfrm>
              <a:off x="7090621" y="3054575"/>
              <a:ext cx="192726" cy="50268"/>
            </a:xfrm>
            <a:custGeom>
              <a:avLst/>
              <a:gdLst/>
              <a:ahLst/>
              <a:cxnLst/>
              <a:rect l="0" t="0" r="0" b="0"/>
              <a:pathLst>
                <a:path w="192726" h="50268">
                  <a:moveTo>
                    <a:pt x="0" y="0"/>
                  </a:moveTo>
                  <a:lnTo>
                    <a:pt x="192726" y="0"/>
                  </a:lnTo>
                  <a:cubicBezTo>
                    <a:pt x="192726" y="0"/>
                    <a:pt x="207807" y="0"/>
                    <a:pt x="207807" y="25134"/>
                  </a:cubicBezTo>
                  <a:cubicBezTo>
                    <a:pt x="207807" y="50268"/>
                    <a:pt x="192726" y="50268"/>
                    <a:pt x="192726" y="50268"/>
                  </a:cubicBezTo>
                  <a:lnTo>
                    <a:pt x="0" y="50268"/>
                  </a:lnTo>
                  <a:cubicBezTo>
                    <a:pt x="0" y="50268"/>
                    <a:pt x="-15080" y="50268"/>
                    <a:pt x="-15080" y="25134"/>
                  </a:cubicBezTo>
                  <a:cubicBezTo>
                    <a:pt x="-1508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4F81BD"/>
                </a:gs>
                <a:gs pos="50000">
                  <a:srgbClr val="DCE6F2"/>
                </a:gs>
                <a:gs pos="100000">
                  <a:srgbClr val="4F81BD"/>
                </a:gs>
              </a:gsLst>
              <a:lin ang="5400000" scaled="0"/>
            </a:gradFill>
            <a:ln w="7600" cap="flat">
              <a:noFill/>
              <a:bevel/>
            </a:ln>
          </p:spPr>
        </p:sp>
        <p:sp>
          <p:nvSpPr>
            <p:cNvPr id="247" name="Blue Molecule D"/>
            <p:cNvSpPr/>
            <p:nvPr/>
          </p:nvSpPr>
          <p:spPr>
            <a:xfrm>
              <a:off x="6604339" y="2170603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0B607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A</a:t>
              </a:r>
            </a:p>
          </p:txBody>
        </p:sp>
        <p:sp>
          <p:nvSpPr>
            <p:cNvPr id="248" name="Red Molecule D"/>
            <p:cNvSpPr/>
            <p:nvPr/>
          </p:nvSpPr>
          <p:spPr>
            <a:xfrm>
              <a:off x="7521222" y="2170603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EB6D71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B</a:t>
              </a:r>
            </a:p>
          </p:txBody>
        </p:sp>
        <p:sp>
          <p:nvSpPr>
            <p:cNvPr id="249" name="Arrow 3"/>
            <p:cNvSpPr/>
            <p:nvPr/>
          </p:nvSpPr>
          <p:spPr>
            <a:xfrm>
              <a:off x="8561266" y="2208513"/>
              <a:ext cx="559455" cy="349659"/>
            </a:xfrm>
            <a:custGeom>
              <a:avLst/>
              <a:gdLst/>
              <a:ahLst/>
              <a:cxnLst/>
              <a:rect l="0" t="0" r="0" b="0"/>
              <a:pathLst>
                <a:path w="559455" h="349659">
                  <a:moveTo>
                    <a:pt x="0" y="87415"/>
                  </a:moveTo>
                  <a:lnTo>
                    <a:pt x="349659" y="87415"/>
                  </a:lnTo>
                  <a:lnTo>
                    <a:pt x="349659" y="0"/>
                  </a:lnTo>
                  <a:lnTo>
                    <a:pt x="559455" y="174830"/>
                  </a:lnTo>
                  <a:lnTo>
                    <a:pt x="349659" y="349659"/>
                  </a:lnTo>
                  <a:lnTo>
                    <a:pt x="349659" y="262245"/>
                  </a:lnTo>
                  <a:lnTo>
                    <a:pt x="0" y="262245"/>
                  </a:lnTo>
                  <a:lnTo>
                    <a:pt x="0" y="87415"/>
                  </a:lnTo>
                  <a:close/>
                </a:path>
              </a:pathLst>
            </a:custGeom>
            <a:solidFill>
              <a:sysClr val="window" lastClr="FFFFFF"/>
            </a:solidFill>
            <a:ln w="7600" cap="flat">
              <a:noFill/>
              <a:bevel/>
            </a:ln>
          </p:spPr>
        </p:sp>
        <p:sp>
          <p:nvSpPr>
            <p:cNvPr id="250" name="Text 182"/>
            <p:cNvSpPr txBox="1"/>
            <p:nvPr/>
          </p:nvSpPr>
          <p:spPr>
            <a:xfrm>
              <a:off x="7065313" y="2184201"/>
              <a:ext cx="376855" cy="37685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2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+</a:t>
              </a:r>
            </a:p>
          </p:txBody>
        </p:sp>
        <p:sp>
          <p:nvSpPr>
            <p:cNvPr id="251" name="Blue Molecule D"/>
            <p:cNvSpPr/>
            <p:nvPr/>
          </p:nvSpPr>
          <p:spPr>
            <a:xfrm>
              <a:off x="9874865" y="219764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0B607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A</a:t>
              </a:r>
            </a:p>
          </p:txBody>
        </p:sp>
        <p:sp>
          <p:nvSpPr>
            <p:cNvPr id="252" name="Red Molecule D"/>
            <p:cNvSpPr/>
            <p:nvPr/>
          </p:nvSpPr>
          <p:spPr>
            <a:xfrm>
              <a:off x="10457877" y="219764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EB6D71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B</a:t>
              </a:r>
            </a:p>
          </p:txBody>
        </p:sp>
        <p:sp>
          <p:nvSpPr>
            <p:cNvPr id="253" name="Blue Molecule D"/>
            <p:cNvSpPr/>
            <p:nvPr/>
          </p:nvSpPr>
          <p:spPr>
            <a:xfrm>
              <a:off x="6693457" y="2877683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0B607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A</a:t>
              </a:r>
            </a:p>
          </p:txBody>
        </p:sp>
        <p:sp>
          <p:nvSpPr>
            <p:cNvPr id="254" name="Red Molecule D"/>
            <p:cNvSpPr/>
            <p:nvPr/>
          </p:nvSpPr>
          <p:spPr>
            <a:xfrm>
              <a:off x="7276462" y="2877683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EB6D71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B</a:t>
              </a:r>
            </a:p>
          </p:txBody>
        </p:sp>
        <p:sp>
          <p:nvSpPr>
            <p:cNvPr id="255" name="Arrow 3"/>
            <p:cNvSpPr/>
            <p:nvPr/>
          </p:nvSpPr>
          <p:spPr>
            <a:xfrm>
              <a:off x="8561266" y="2915600"/>
              <a:ext cx="559455" cy="349659"/>
            </a:xfrm>
            <a:custGeom>
              <a:avLst/>
              <a:gdLst/>
              <a:ahLst/>
              <a:cxnLst/>
              <a:rect l="0" t="0" r="0" b="0"/>
              <a:pathLst>
                <a:path w="559455" h="349659">
                  <a:moveTo>
                    <a:pt x="0" y="87415"/>
                  </a:moveTo>
                  <a:lnTo>
                    <a:pt x="349659" y="87415"/>
                  </a:lnTo>
                  <a:lnTo>
                    <a:pt x="349659" y="0"/>
                  </a:lnTo>
                  <a:lnTo>
                    <a:pt x="559455" y="174830"/>
                  </a:lnTo>
                  <a:lnTo>
                    <a:pt x="349659" y="349659"/>
                  </a:lnTo>
                  <a:lnTo>
                    <a:pt x="349659" y="262245"/>
                  </a:lnTo>
                  <a:lnTo>
                    <a:pt x="0" y="262245"/>
                  </a:lnTo>
                  <a:lnTo>
                    <a:pt x="0" y="87415"/>
                  </a:lnTo>
                  <a:close/>
                </a:path>
              </a:pathLst>
            </a:custGeom>
            <a:solidFill>
              <a:sysClr val="window" lastClr="FFFFFF"/>
            </a:solidFill>
            <a:ln w="7600" cap="flat">
              <a:noFill/>
              <a:bevel/>
            </a:ln>
          </p:spPr>
        </p:sp>
        <p:sp>
          <p:nvSpPr>
            <p:cNvPr id="256" name="Blue Molecule D"/>
            <p:cNvSpPr/>
            <p:nvPr/>
          </p:nvSpPr>
          <p:spPr>
            <a:xfrm>
              <a:off x="9730998" y="290472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0B607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A</a:t>
              </a:r>
            </a:p>
          </p:txBody>
        </p:sp>
        <p:sp>
          <p:nvSpPr>
            <p:cNvPr id="257" name="Red Molecule D"/>
            <p:cNvSpPr/>
            <p:nvPr/>
          </p:nvSpPr>
          <p:spPr>
            <a:xfrm>
              <a:off x="10659903" y="290472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EB6D71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B</a:t>
              </a:r>
            </a:p>
          </p:txBody>
        </p:sp>
        <p:sp>
          <p:nvSpPr>
            <p:cNvPr id="258" name="Bridge"/>
            <p:cNvSpPr/>
            <p:nvPr/>
          </p:nvSpPr>
          <p:spPr>
            <a:xfrm>
              <a:off x="6744848" y="3804562"/>
              <a:ext cx="192719" cy="50268"/>
            </a:xfrm>
            <a:custGeom>
              <a:avLst/>
              <a:gdLst/>
              <a:ahLst/>
              <a:cxnLst/>
              <a:rect l="0" t="0" r="0" b="0"/>
              <a:pathLst>
                <a:path w="192719" h="50268">
                  <a:moveTo>
                    <a:pt x="0" y="0"/>
                  </a:moveTo>
                  <a:lnTo>
                    <a:pt x="192719" y="0"/>
                  </a:lnTo>
                  <a:cubicBezTo>
                    <a:pt x="192719" y="0"/>
                    <a:pt x="207800" y="0"/>
                    <a:pt x="207800" y="25134"/>
                  </a:cubicBezTo>
                  <a:cubicBezTo>
                    <a:pt x="207800" y="50268"/>
                    <a:pt x="192719" y="50268"/>
                    <a:pt x="192719" y="50268"/>
                  </a:cubicBezTo>
                  <a:lnTo>
                    <a:pt x="0" y="50268"/>
                  </a:lnTo>
                  <a:cubicBezTo>
                    <a:pt x="0" y="50268"/>
                    <a:pt x="-15080" y="50268"/>
                    <a:pt x="-15080" y="25134"/>
                  </a:cubicBezTo>
                  <a:cubicBezTo>
                    <a:pt x="-1508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4F81BD"/>
                </a:gs>
                <a:gs pos="50000">
                  <a:srgbClr val="DCE6F2"/>
                </a:gs>
                <a:gs pos="100000">
                  <a:srgbClr val="4F81BD"/>
                </a:gs>
              </a:gsLst>
              <a:lin ang="5400000" scaled="0"/>
            </a:gradFill>
            <a:ln w="7600" cap="flat">
              <a:noFill/>
              <a:bevel/>
            </a:ln>
          </p:spPr>
        </p:sp>
        <p:sp>
          <p:nvSpPr>
            <p:cNvPr id="259" name="Blue Molecule D"/>
            <p:cNvSpPr/>
            <p:nvPr/>
          </p:nvSpPr>
          <p:spPr>
            <a:xfrm>
              <a:off x="6347679" y="362767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0B607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A</a:t>
              </a:r>
            </a:p>
          </p:txBody>
        </p:sp>
        <p:sp>
          <p:nvSpPr>
            <p:cNvPr id="260" name="Red Molecule D"/>
            <p:cNvSpPr/>
            <p:nvPr/>
          </p:nvSpPr>
          <p:spPr>
            <a:xfrm>
              <a:off x="6930692" y="362767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EB6D71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B</a:t>
              </a:r>
            </a:p>
          </p:txBody>
        </p:sp>
        <p:sp>
          <p:nvSpPr>
            <p:cNvPr id="261" name="Text 184"/>
            <p:cNvSpPr txBox="1"/>
            <p:nvPr/>
          </p:nvSpPr>
          <p:spPr>
            <a:xfrm>
              <a:off x="7276009" y="3641268"/>
              <a:ext cx="376855" cy="37685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2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+</a:t>
              </a:r>
            </a:p>
          </p:txBody>
        </p:sp>
        <p:sp>
          <p:nvSpPr>
            <p:cNvPr id="262" name="Blue Molecule D"/>
            <p:cNvSpPr/>
            <p:nvPr/>
          </p:nvSpPr>
          <p:spPr>
            <a:xfrm>
              <a:off x="7600868" y="362767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7CCA6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C</a:t>
              </a:r>
            </a:p>
          </p:txBody>
        </p:sp>
        <p:sp>
          <p:nvSpPr>
            <p:cNvPr id="263" name="Arrow 3"/>
            <p:cNvSpPr/>
            <p:nvPr/>
          </p:nvSpPr>
          <p:spPr>
            <a:xfrm>
              <a:off x="8561266" y="3692617"/>
              <a:ext cx="559455" cy="349659"/>
            </a:xfrm>
            <a:custGeom>
              <a:avLst/>
              <a:gdLst/>
              <a:ahLst/>
              <a:cxnLst/>
              <a:rect l="0" t="0" r="0" b="0"/>
              <a:pathLst>
                <a:path w="559455" h="349659">
                  <a:moveTo>
                    <a:pt x="0" y="87415"/>
                  </a:moveTo>
                  <a:lnTo>
                    <a:pt x="349659" y="87415"/>
                  </a:lnTo>
                  <a:lnTo>
                    <a:pt x="349659" y="0"/>
                  </a:lnTo>
                  <a:lnTo>
                    <a:pt x="559455" y="174830"/>
                  </a:lnTo>
                  <a:lnTo>
                    <a:pt x="349659" y="349659"/>
                  </a:lnTo>
                  <a:lnTo>
                    <a:pt x="349659" y="262245"/>
                  </a:lnTo>
                  <a:lnTo>
                    <a:pt x="0" y="262245"/>
                  </a:lnTo>
                  <a:lnTo>
                    <a:pt x="0" y="87415"/>
                  </a:lnTo>
                  <a:close/>
                </a:path>
              </a:pathLst>
            </a:custGeom>
            <a:solidFill>
              <a:sysClr val="window" lastClr="FFFFFF"/>
            </a:solidFill>
            <a:ln w="7600" cap="flat">
              <a:noFill/>
              <a:bevel/>
            </a:ln>
          </p:spPr>
        </p:sp>
        <p:sp>
          <p:nvSpPr>
            <p:cNvPr id="264" name="Bridge"/>
            <p:cNvSpPr/>
            <p:nvPr/>
          </p:nvSpPr>
          <p:spPr>
            <a:xfrm>
              <a:off x="9953615" y="3831591"/>
              <a:ext cx="192719" cy="50268"/>
            </a:xfrm>
            <a:custGeom>
              <a:avLst/>
              <a:gdLst/>
              <a:ahLst/>
              <a:cxnLst/>
              <a:rect l="0" t="0" r="0" b="0"/>
              <a:pathLst>
                <a:path w="192719" h="50268">
                  <a:moveTo>
                    <a:pt x="0" y="0"/>
                  </a:moveTo>
                  <a:lnTo>
                    <a:pt x="192719" y="0"/>
                  </a:lnTo>
                  <a:cubicBezTo>
                    <a:pt x="192719" y="0"/>
                    <a:pt x="207800" y="0"/>
                    <a:pt x="207800" y="25134"/>
                  </a:cubicBezTo>
                  <a:cubicBezTo>
                    <a:pt x="207800" y="50268"/>
                    <a:pt x="192719" y="50268"/>
                    <a:pt x="192719" y="50268"/>
                  </a:cubicBezTo>
                  <a:lnTo>
                    <a:pt x="0" y="50268"/>
                  </a:lnTo>
                  <a:cubicBezTo>
                    <a:pt x="0" y="50268"/>
                    <a:pt x="-15080" y="50268"/>
                    <a:pt x="-15080" y="25134"/>
                  </a:cubicBezTo>
                  <a:cubicBezTo>
                    <a:pt x="-1508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4F81BD"/>
                </a:gs>
                <a:gs pos="50000">
                  <a:srgbClr val="DCE6F2"/>
                </a:gs>
                <a:gs pos="100000">
                  <a:srgbClr val="4F81BD"/>
                </a:gs>
              </a:gsLst>
              <a:lin ang="5400000" scaled="0"/>
            </a:gradFill>
            <a:ln w="7600" cap="flat">
              <a:noFill/>
              <a:bevel/>
            </a:ln>
          </p:spPr>
        </p:sp>
        <p:sp>
          <p:nvSpPr>
            <p:cNvPr id="265" name="Blue Molecule D"/>
            <p:cNvSpPr/>
            <p:nvPr/>
          </p:nvSpPr>
          <p:spPr>
            <a:xfrm>
              <a:off x="9556447" y="365470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0B607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A</a:t>
              </a:r>
            </a:p>
          </p:txBody>
        </p:sp>
        <p:sp>
          <p:nvSpPr>
            <p:cNvPr id="266" name="Red Molecule D"/>
            <p:cNvSpPr/>
            <p:nvPr/>
          </p:nvSpPr>
          <p:spPr>
            <a:xfrm>
              <a:off x="10139452" y="365470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7CCA6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C</a:t>
              </a:r>
            </a:p>
          </p:txBody>
        </p:sp>
        <p:sp>
          <p:nvSpPr>
            <p:cNvPr id="267" name="Blue Molecule D"/>
            <p:cNvSpPr/>
            <p:nvPr/>
          </p:nvSpPr>
          <p:spPr>
            <a:xfrm>
              <a:off x="10901504" y="3654865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EB6D71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B</a:t>
              </a:r>
            </a:p>
          </p:txBody>
        </p:sp>
        <p:sp>
          <p:nvSpPr>
            <p:cNvPr id="268" name="Bridge"/>
            <p:cNvSpPr/>
            <p:nvPr/>
          </p:nvSpPr>
          <p:spPr>
            <a:xfrm>
              <a:off x="6405874" y="4540991"/>
              <a:ext cx="192726" cy="50268"/>
            </a:xfrm>
            <a:custGeom>
              <a:avLst/>
              <a:gdLst/>
              <a:ahLst/>
              <a:cxnLst/>
              <a:rect l="0" t="0" r="0" b="0"/>
              <a:pathLst>
                <a:path w="192726" h="50268">
                  <a:moveTo>
                    <a:pt x="0" y="0"/>
                  </a:moveTo>
                  <a:lnTo>
                    <a:pt x="192726" y="0"/>
                  </a:lnTo>
                  <a:cubicBezTo>
                    <a:pt x="192726" y="0"/>
                    <a:pt x="207807" y="0"/>
                    <a:pt x="207807" y="25134"/>
                  </a:cubicBezTo>
                  <a:cubicBezTo>
                    <a:pt x="207807" y="50268"/>
                    <a:pt x="192726" y="50268"/>
                    <a:pt x="192726" y="50268"/>
                  </a:cubicBezTo>
                  <a:lnTo>
                    <a:pt x="0" y="50268"/>
                  </a:lnTo>
                  <a:cubicBezTo>
                    <a:pt x="0" y="50268"/>
                    <a:pt x="-15080" y="50268"/>
                    <a:pt x="-15080" y="25134"/>
                  </a:cubicBezTo>
                  <a:cubicBezTo>
                    <a:pt x="-1508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4F81BD"/>
                </a:gs>
                <a:gs pos="50000">
                  <a:srgbClr val="DCE6F2"/>
                </a:gs>
                <a:gs pos="100000">
                  <a:srgbClr val="4F81BD"/>
                </a:gs>
              </a:gsLst>
              <a:lin ang="5400000" scaled="0"/>
            </a:gradFill>
            <a:ln w="7600" cap="flat">
              <a:noFill/>
              <a:bevel/>
            </a:ln>
          </p:spPr>
        </p:sp>
        <p:sp>
          <p:nvSpPr>
            <p:cNvPr id="269" name="Blue Molecule D"/>
            <p:cNvSpPr/>
            <p:nvPr/>
          </p:nvSpPr>
          <p:spPr>
            <a:xfrm>
              <a:off x="6008710" y="436410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0B607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A</a:t>
              </a:r>
            </a:p>
          </p:txBody>
        </p:sp>
        <p:sp>
          <p:nvSpPr>
            <p:cNvPr id="270" name="Red Molecule D"/>
            <p:cNvSpPr/>
            <p:nvPr/>
          </p:nvSpPr>
          <p:spPr>
            <a:xfrm>
              <a:off x="6591715" y="436410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EB6D71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B</a:t>
              </a:r>
            </a:p>
          </p:txBody>
        </p:sp>
        <p:sp>
          <p:nvSpPr>
            <p:cNvPr id="271" name="Text 186"/>
            <p:cNvSpPr txBox="1"/>
            <p:nvPr/>
          </p:nvSpPr>
          <p:spPr>
            <a:xfrm>
              <a:off x="6991315" y="4377697"/>
              <a:ext cx="376855" cy="37685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2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+</a:t>
              </a:r>
            </a:p>
          </p:txBody>
        </p:sp>
        <p:sp>
          <p:nvSpPr>
            <p:cNvPr id="272" name="Bridge"/>
            <p:cNvSpPr/>
            <p:nvPr/>
          </p:nvSpPr>
          <p:spPr>
            <a:xfrm>
              <a:off x="7765903" y="4540991"/>
              <a:ext cx="192726" cy="50268"/>
            </a:xfrm>
            <a:custGeom>
              <a:avLst/>
              <a:gdLst/>
              <a:ahLst/>
              <a:cxnLst/>
              <a:rect l="0" t="0" r="0" b="0"/>
              <a:pathLst>
                <a:path w="192726" h="50268">
                  <a:moveTo>
                    <a:pt x="0" y="0"/>
                  </a:moveTo>
                  <a:lnTo>
                    <a:pt x="192726" y="0"/>
                  </a:lnTo>
                  <a:cubicBezTo>
                    <a:pt x="192726" y="0"/>
                    <a:pt x="207807" y="0"/>
                    <a:pt x="207807" y="25134"/>
                  </a:cubicBezTo>
                  <a:cubicBezTo>
                    <a:pt x="207807" y="50268"/>
                    <a:pt x="192726" y="50268"/>
                    <a:pt x="192726" y="50268"/>
                  </a:cubicBezTo>
                  <a:lnTo>
                    <a:pt x="0" y="50268"/>
                  </a:lnTo>
                  <a:cubicBezTo>
                    <a:pt x="0" y="50268"/>
                    <a:pt x="-15080" y="50268"/>
                    <a:pt x="-15080" y="25134"/>
                  </a:cubicBezTo>
                  <a:cubicBezTo>
                    <a:pt x="-1508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4F81BD"/>
                </a:gs>
                <a:gs pos="50000">
                  <a:srgbClr val="DCE6F2"/>
                </a:gs>
                <a:gs pos="100000">
                  <a:srgbClr val="4F81BD"/>
                </a:gs>
              </a:gsLst>
              <a:lin ang="5400000" scaled="0"/>
            </a:gradFill>
            <a:ln w="7600" cap="flat">
              <a:noFill/>
              <a:bevel/>
            </a:ln>
          </p:spPr>
        </p:sp>
        <p:sp>
          <p:nvSpPr>
            <p:cNvPr id="273" name="Blue Molecule D"/>
            <p:cNvSpPr/>
            <p:nvPr/>
          </p:nvSpPr>
          <p:spPr>
            <a:xfrm>
              <a:off x="7368739" y="436410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7CCA6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C</a:t>
              </a:r>
            </a:p>
          </p:txBody>
        </p:sp>
        <p:sp>
          <p:nvSpPr>
            <p:cNvPr id="274" name="Red Molecule D"/>
            <p:cNvSpPr/>
            <p:nvPr/>
          </p:nvSpPr>
          <p:spPr>
            <a:xfrm>
              <a:off x="7951744" y="436410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FFC000">
                  <a:lumMod val="60000"/>
                  <a:lumOff val="40000"/>
                </a:srgbClr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D</a:t>
              </a:r>
            </a:p>
          </p:txBody>
        </p:sp>
        <p:sp>
          <p:nvSpPr>
            <p:cNvPr id="275" name="Arrow 3"/>
            <p:cNvSpPr/>
            <p:nvPr/>
          </p:nvSpPr>
          <p:spPr>
            <a:xfrm>
              <a:off x="8561266" y="4401686"/>
              <a:ext cx="559455" cy="349659"/>
            </a:xfrm>
            <a:custGeom>
              <a:avLst/>
              <a:gdLst/>
              <a:ahLst/>
              <a:cxnLst/>
              <a:rect l="0" t="0" r="0" b="0"/>
              <a:pathLst>
                <a:path w="559455" h="349659">
                  <a:moveTo>
                    <a:pt x="0" y="87415"/>
                  </a:moveTo>
                  <a:lnTo>
                    <a:pt x="349659" y="87415"/>
                  </a:lnTo>
                  <a:lnTo>
                    <a:pt x="349659" y="0"/>
                  </a:lnTo>
                  <a:lnTo>
                    <a:pt x="559455" y="174830"/>
                  </a:lnTo>
                  <a:lnTo>
                    <a:pt x="349659" y="349659"/>
                  </a:lnTo>
                  <a:lnTo>
                    <a:pt x="349659" y="262245"/>
                  </a:lnTo>
                  <a:lnTo>
                    <a:pt x="0" y="262245"/>
                  </a:lnTo>
                  <a:lnTo>
                    <a:pt x="0" y="87415"/>
                  </a:lnTo>
                  <a:close/>
                </a:path>
              </a:pathLst>
            </a:custGeom>
            <a:solidFill>
              <a:sysClr val="window" lastClr="FFFFFF"/>
            </a:solidFill>
            <a:ln w="7600" cap="flat">
              <a:noFill/>
              <a:bevel/>
            </a:ln>
          </p:spPr>
        </p:sp>
        <p:sp>
          <p:nvSpPr>
            <p:cNvPr id="276" name="Bridge"/>
            <p:cNvSpPr/>
            <p:nvPr/>
          </p:nvSpPr>
          <p:spPr>
            <a:xfrm>
              <a:off x="9720230" y="4540991"/>
              <a:ext cx="192719" cy="50268"/>
            </a:xfrm>
            <a:custGeom>
              <a:avLst/>
              <a:gdLst/>
              <a:ahLst/>
              <a:cxnLst/>
              <a:rect l="0" t="0" r="0" b="0"/>
              <a:pathLst>
                <a:path w="192719" h="50268">
                  <a:moveTo>
                    <a:pt x="0" y="0"/>
                  </a:moveTo>
                  <a:lnTo>
                    <a:pt x="192719" y="0"/>
                  </a:lnTo>
                  <a:cubicBezTo>
                    <a:pt x="192719" y="0"/>
                    <a:pt x="207800" y="0"/>
                    <a:pt x="207800" y="25134"/>
                  </a:cubicBezTo>
                  <a:cubicBezTo>
                    <a:pt x="207800" y="50268"/>
                    <a:pt x="192719" y="50268"/>
                    <a:pt x="192719" y="50268"/>
                  </a:cubicBezTo>
                  <a:lnTo>
                    <a:pt x="0" y="50268"/>
                  </a:lnTo>
                  <a:cubicBezTo>
                    <a:pt x="0" y="50268"/>
                    <a:pt x="-15080" y="50268"/>
                    <a:pt x="-15080" y="25134"/>
                  </a:cubicBezTo>
                  <a:cubicBezTo>
                    <a:pt x="-1508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4F81BD"/>
                </a:gs>
                <a:gs pos="50000">
                  <a:srgbClr val="DCE6F2"/>
                </a:gs>
                <a:gs pos="100000">
                  <a:srgbClr val="4F81BD"/>
                </a:gs>
              </a:gsLst>
              <a:lin ang="5400000" scaled="0"/>
            </a:gradFill>
            <a:ln w="7600" cap="flat">
              <a:noFill/>
              <a:bevel/>
            </a:ln>
          </p:spPr>
        </p:sp>
        <p:sp>
          <p:nvSpPr>
            <p:cNvPr id="277" name="Blue Molecule D"/>
            <p:cNvSpPr/>
            <p:nvPr/>
          </p:nvSpPr>
          <p:spPr>
            <a:xfrm>
              <a:off x="9323061" y="436410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0B607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A</a:t>
              </a:r>
            </a:p>
          </p:txBody>
        </p:sp>
        <p:sp>
          <p:nvSpPr>
            <p:cNvPr id="278" name="Red Molecule D"/>
            <p:cNvSpPr/>
            <p:nvPr/>
          </p:nvSpPr>
          <p:spPr>
            <a:xfrm>
              <a:off x="9906074" y="436410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7CCA62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C</a:t>
              </a:r>
            </a:p>
          </p:txBody>
        </p:sp>
        <p:sp>
          <p:nvSpPr>
            <p:cNvPr id="279" name="Text 187"/>
            <p:cNvSpPr txBox="1"/>
            <p:nvPr/>
          </p:nvSpPr>
          <p:spPr>
            <a:xfrm>
              <a:off x="10304773" y="4377697"/>
              <a:ext cx="376855" cy="37685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2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+</a:t>
              </a:r>
            </a:p>
          </p:txBody>
        </p:sp>
        <p:sp>
          <p:nvSpPr>
            <p:cNvPr id="280" name="Bridge"/>
            <p:cNvSpPr/>
            <p:nvPr/>
          </p:nvSpPr>
          <p:spPr>
            <a:xfrm>
              <a:off x="11080277" y="4540991"/>
              <a:ext cx="192726" cy="50268"/>
            </a:xfrm>
            <a:custGeom>
              <a:avLst/>
              <a:gdLst/>
              <a:ahLst/>
              <a:cxnLst/>
              <a:rect l="0" t="0" r="0" b="0"/>
              <a:pathLst>
                <a:path w="192726" h="50268">
                  <a:moveTo>
                    <a:pt x="0" y="0"/>
                  </a:moveTo>
                  <a:lnTo>
                    <a:pt x="192726" y="0"/>
                  </a:lnTo>
                  <a:cubicBezTo>
                    <a:pt x="192726" y="0"/>
                    <a:pt x="207807" y="0"/>
                    <a:pt x="207807" y="25134"/>
                  </a:cubicBezTo>
                  <a:cubicBezTo>
                    <a:pt x="207807" y="50268"/>
                    <a:pt x="192726" y="50268"/>
                    <a:pt x="192726" y="50268"/>
                  </a:cubicBezTo>
                  <a:lnTo>
                    <a:pt x="0" y="50268"/>
                  </a:lnTo>
                  <a:cubicBezTo>
                    <a:pt x="0" y="50268"/>
                    <a:pt x="-15080" y="50268"/>
                    <a:pt x="-15080" y="25134"/>
                  </a:cubicBezTo>
                  <a:cubicBezTo>
                    <a:pt x="-1508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4F81BD"/>
                </a:gs>
                <a:gs pos="50000">
                  <a:srgbClr val="DCE6F2"/>
                </a:gs>
                <a:gs pos="100000">
                  <a:srgbClr val="4F81BD"/>
                </a:gs>
              </a:gsLst>
              <a:lin ang="5400000" scaled="0"/>
            </a:gradFill>
            <a:ln w="7600" cap="flat">
              <a:noFill/>
              <a:bevel/>
            </a:ln>
          </p:spPr>
        </p:sp>
        <p:sp>
          <p:nvSpPr>
            <p:cNvPr id="281" name="Blue Molecule D"/>
            <p:cNvSpPr/>
            <p:nvPr/>
          </p:nvSpPr>
          <p:spPr>
            <a:xfrm>
              <a:off x="10683090" y="436410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EB6D71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B</a:t>
              </a:r>
            </a:p>
          </p:txBody>
        </p:sp>
        <p:sp>
          <p:nvSpPr>
            <p:cNvPr id="282" name="Red Molecule D"/>
            <p:cNvSpPr/>
            <p:nvPr/>
          </p:nvSpPr>
          <p:spPr>
            <a:xfrm>
              <a:off x="11266067" y="4364100"/>
              <a:ext cx="404050" cy="404050"/>
            </a:xfrm>
            <a:custGeom>
              <a:avLst/>
              <a:gdLst>
                <a:gd name="connsiteX0" fmla="*/ 404050 w 404050"/>
                <a:gd name="connsiteY0" fmla="*/ 202025 h 404050"/>
                <a:gd name="connsiteX1" fmla="*/ 397167 w 404050"/>
                <a:gd name="connsiteY1" fmla="*/ 254313 h 404050"/>
                <a:gd name="connsiteX2" fmla="*/ 376984 w 404050"/>
                <a:gd name="connsiteY2" fmla="*/ 303038 h 404050"/>
                <a:gd name="connsiteX3" fmla="*/ 344879 w 404050"/>
                <a:gd name="connsiteY3" fmla="*/ 344879 h 404050"/>
                <a:gd name="connsiteX4" fmla="*/ 303038 w 404050"/>
                <a:gd name="connsiteY4" fmla="*/ 376984 h 404050"/>
                <a:gd name="connsiteX5" fmla="*/ 254313 w 404050"/>
                <a:gd name="connsiteY5" fmla="*/ 397167 h 404050"/>
                <a:gd name="connsiteX6" fmla="*/ 202025 w 404050"/>
                <a:gd name="connsiteY6" fmla="*/ 404050 h 404050"/>
                <a:gd name="connsiteX7" fmla="*/ 149737 w 404050"/>
                <a:gd name="connsiteY7" fmla="*/ 397167 h 404050"/>
                <a:gd name="connsiteX8" fmla="*/ 101013 w 404050"/>
                <a:gd name="connsiteY8" fmla="*/ 376984 h 404050"/>
                <a:gd name="connsiteX9" fmla="*/ 59172 w 404050"/>
                <a:gd name="connsiteY9" fmla="*/ 344879 h 404050"/>
                <a:gd name="connsiteX10" fmla="*/ 27066 w 404050"/>
                <a:gd name="connsiteY10" fmla="*/ 303038 h 404050"/>
                <a:gd name="connsiteX11" fmla="*/ 6884 w 404050"/>
                <a:gd name="connsiteY11" fmla="*/ 254313 h 404050"/>
                <a:gd name="connsiteX12" fmla="*/ 0 w 404050"/>
                <a:gd name="connsiteY12" fmla="*/ 202025 h 404050"/>
                <a:gd name="connsiteX13" fmla="*/ 6884 w 404050"/>
                <a:gd name="connsiteY13" fmla="*/ 149737 h 404050"/>
                <a:gd name="connsiteX14" fmla="*/ 27066 w 404050"/>
                <a:gd name="connsiteY14" fmla="*/ 101013 h 404050"/>
                <a:gd name="connsiteX15" fmla="*/ 59172 w 404050"/>
                <a:gd name="connsiteY15" fmla="*/ 59172 h 404050"/>
                <a:gd name="connsiteX16" fmla="*/ 101013 w 404050"/>
                <a:gd name="connsiteY16" fmla="*/ 27066 h 404050"/>
                <a:gd name="connsiteX17" fmla="*/ 149737 w 404050"/>
                <a:gd name="connsiteY17" fmla="*/ 6884 h 404050"/>
                <a:gd name="connsiteX18" fmla="*/ 202025 w 404050"/>
                <a:gd name="connsiteY18" fmla="*/ 0 h 404050"/>
                <a:gd name="connsiteX19" fmla="*/ 254313 w 404050"/>
                <a:gd name="connsiteY19" fmla="*/ 6884 h 404050"/>
                <a:gd name="connsiteX20" fmla="*/ 303038 w 404050"/>
                <a:gd name="connsiteY20" fmla="*/ 27066 h 404050"/>
                <a:gd name="connsiteX21" fmla="*/ 344879 w 404050"/>
                <a:gd name="connsiteY21" fmla="*/ 59172 h 404050"/>
                <a:gd name="connsiteX22" fmla="*/ 376984 w 404050"/>
                <a:gd name="connsiteY22" fmla="*/ 101013 h 404050"/>
                <a:gd name="connsiteX23" fmla="*/ 397167 w 404050"/>
                <a:gd name="connsiteY23" fmla="*/ 149737 h 404050"/>
                <a:gd name="connsiteX24" fmla="*/ 202025 w 404050"/>
                <a:gd name="connsiteY24" fmla="*/ 202025 h 404050"/>
                <a:gd name="rtl" fmla="*/ 24243 w 404050"/>
                <a:gd name="rtt" fmla="*/ 24243 h 404050"/>
                <a:gd name="rtr" fmla="*/ 404050 w 404050"/>
                <a:gd name="rtb" fmla="*/ 404050 h 40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rtl" t="rtt" r="rtr" b="rtb"/>
              <a:pathLst>
                <a:path w="404050" h="404050">
                  <a:moveTo>
                    <a:pt x="0" y="202025"/>
                  </a:moveTo>
                  <a:cubicBezTo>
                    <a:pt x="0" y="90450"/>
                    <a:pt x="90450" y="0"/>
                    <a:pt x="202025" y="0"/>
                  </a:cubicBezTo>
                  <a:cubicBezTo>
                    <a:pt x="313601" y="0"/>
                    <a:pt x="404050" y="90450"/>
                    <a:pt x="404050" y="202025"/>
                  </a:cubicBezTo>
                  <a:cubicBezTo>
                    <a:pt x="404050" y="313601"/>
                    <a:pt x="313601" y="404050"/>
                    <a:pt x="202025" y="404050"/>
                  </a:cubicBezTo>
                  <a:cubicBezTo>
                    <a:pt x="90450" y="404050"/>
                    <a:pt x="0" y="313601"/>
                    <a:pt x="0" y="202025"/>
                  </a:cubicBezTo>
                  <a:close/>
                </a:path>
              </a:pathLst>
            </a:custGeom>
            <a:noFill/>
            <a:ln w="50800" cap="flat">
              <a:solidFill>
                <a:srgbClr val="FFC000">
                  <a:lumMod val="60000"/>
                  <a:lumOff val="40000"/>
                </a:srgbClr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D</a:t>
              </a:r>
            </a:p>
          </p:txBody>
        </p:sp>
        <p:sp>
          <p:nvSpPr>
            <p:cNvPr id="283" name="Text 189"/>
            <p:cNvSpPr txBox="1"/>
            <p:nvPr/>
          </p:nvSpPr>
          <p:spPr>
            <a:xfrm>
              <a:off x="10195142" y="2928867"/>
              <a:ext cx="376855" cy="376855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52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+</a:t>
              </a:r>
            </a:p>
          </p:txBody>
        </p:sp>
        <p:sp>
          <p:nvSpPr>
            <p:cNvPr id="284" name="Rounded Rectangle"/>
            <p:cNvSpPr/>
            <p:nvPr/>
          </p:nvSpPr>
          <p:spPr>
            <a:xfrm>
              <a:off x="4347200" y="2241123"/>
              <a:ext cx="1170817" cy="304575"/>
            </a:xfrm>
            <a:custGeom>
              <a:avLst/>
              <a:gdLst>
                <a:gd name="connsiteX0" fmla="*/ 457415 w 914829"/>
                <a:gd name="connsiteY0" fmla="*/ 304575 h 304575"/>
                <a:gd name="connsiteX1" fmla="*/ 457415 w 914829"/>
                <a:gd name="connsiteY1" fmla="*/ 0 h 304575"/>
                <a:gd name="connsiteX2" fmla="*/ 914829 w 914829"/>
                <a:gd name="connsiteY2" fmla="*/ 152287 h 304575"/>
                <a:gd name="connsiteX3" fmla="*/ 0 w 914829"/>
                <a:gd name="connsiteY3" fmla="*/ 152287 h 304575"/>
                <a:gd name="connsiteX4" fmla="*/ 457415 w 914829"/>
                <a:gd name="connsiteY4" fmla="*/ 152287 h 30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29" h="304575">
                  <a:moveTo>
                    <a:pt x="828656" y="304575"/>
                  </a:moveTo>
                  <a:cubicBezTo>
                    <a:pt x="876250" y="304575"/>
                    <a:pt x="914829" y="265995"/>
                    <a:pt x="914829" y="218402"/>
                  </a:cubicBezTo>
                  <a:lnTo>
                    <a:pt x="914829" y="86173"/>
                  </a:lnTo>
                  <a:cubicBezTo>
                    <a:pt x="914829" y="38580"/>
                    <a:pt x="876250" y="0"/>
                    <a:pt x="828656" y="0"/>
                  </a:cubicBezTo>
                  <a:lnTo>
                    <a:pt x="86173" y="0"/>
                  </a:lnTo>
                  <a:cubicBezTo>
                    <a:pt x="38580" y="0"/>
                    <a:pt x="0" y="38580"/>
                    <a:pt x="0" y="86173"/>
                  </a:cubicBezTo>
                  <a:lnTo>
                    <a:pt x="0" y="218402"/>
                  </a:lnTo>
                  <a:cubicBezTo>
                    <a:pt x="0" y="265995"/>
                    <a:pt x="38580" y="304575"/>
                    <a:pt x="86173" y="304575"/>
                  </a:cubicBezTo>
                  <a:lnTo>
                    <a:pt x="828656" y="304575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화합반응</a:t>
              </a:r>
              <a:endParaRPr kumimoji="0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grpSp>
          <p:nvGrpSpPr>
            <p:cNvPr id="285" name="Numbers"/>
            <p:cNvGrpSpPr/>
            <p:nvPr/>
          </p:nvGrpSpPr>
          <p:grpSpPr>
            <a:xfrm>
              <a:off x="4223863" y="2267568"/>
              <a:ext cx="246674" cy="246674"/>
              <a:chOff x="1305178" y="1637186"/>
              <a:chExt cx="246674" cy="246674"/>
            </a:xfrm>
          </p:grpSpPr>
          <p:sp>
            <p:nvSpPr>
              <p:cNvPr id="304" name="자유형 303"/>
              <p:cNvSpPr/>
              <p:nvPr/>
            </p:nvSpPr>
            <p:spPr>
              <a:xfrm>
                <a:off x="1305178" y="1637186"/>
                <a:ext cx="246674" cy="246674"/>
              </a:xfrm>
              <a:custGeom>
                <a:avLst/>
                <a:gdLst/>
                <a:ahLst/>
                <a:cxnLst/>
                <a:rect l="0" t="0" r="0" b="0"/>
                <a:pathLst>
                  <a:path w="182460" h="182460">
                    <a:moveTo>
                      <a:pt x="0" y="91230"/>
                    </a:moveTo>
                    <a:cubicBezTo>
                      <a:pt x="0" y="40801"/>
                      <a:pt x="40838" y="0"/>
                      <a:pt x="91230" y="0"/>
                    </a:cubicBezTo>
                    <a:cubicBezTo>
                      <a:pt x="141608" y="0"/>
                      <a:pt x="182460" y="40801"/>
                      <a:pt x="182460" y="91230"/>
                    </a:cubicBezTo>
                    <a:cubicBezTo>
                      <a:pt x="182460" y="141577"/>
                      <a:pt x="141608" y="182460"/>
                      <a:pt x="91230" y="182460"/>
                    </a:cubicBezTo>
                    <a:cubicBezTo>
                      <a:pt x="40838" y="182460"/>
                      <a:pt x="0" y="141577"/>
                      <a:pt x="0" y="91230"/>
                    </a:cubicBezTo>
                    <a:close/>
                  </a:path>
                </a:pathLst>
              </a:custGeom>
              <a:solidFill>
                <a:srgbClr val="7CCA62"/>
              </a:solidFill>
              <a:ln w="25400" cap="flat">
                <a:solidFill>
                  <a:srgbClr val="7CCA62"/>
                </a:solidFill>
                <a:bevel/>
              </a:ln>
            </p:spPr>
          </p:sp>
          <p:sp>
            <p:nvSpPr>
              <p:cNvPr id="305" name="자유형 304"/>
              <p:cNvSpPr/>
              <p:nvPr/>
            </p:nvSpPr>
            <p:spPr>
              <a:xfrm>
                <a:off x="1314158" y="1642963"/>
                <a:ext cx="227681" cy="137417"/>
              </a:xfrm>
              <a:custGeom>
                <a:avLst/>
                <a:gdLst/>
                <a:ahLst/>
                <a:cxnLst/>
                <a:rect l="0" t="0" r="0" b="0"/>
                <a:pathLst>
                  <a:path w="114882" h="69337">
                    <a:moveTo>
                      <a:pt x="0" y="34668"/>
                    </a:moveTo>
                    <a:cubicBezTo>
                      <a:pt x="0" y="15522"/>
                      <a:pt x="25717" y="0"/>
                      <a:pt x="57441" y="0"/>
                    </a:cubicBezTo>
                    <a:cubicBezTo>
                      <a:pt x="89165" y="0"/>
                      <a:pt x="114882" y="15522"/>
                      <a:pt x="114882" y="34668"/>
                    </a:cubicBezTo>
                    <a:cubicBezTo>
                      <a:pt x="114882" y="53815"/>
                      <a:pt x="89165" y="69337"/>
                      <a:pt x="57441" y="69337"/>
                    </a:cubicBezTo>
                    <a:cubicBezTo>
                      <a:pt x="25717" y="69337"/>
                      <a:pt x="0" y="53815"/>
                      <a:pt x="0" y="346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306" name="자유형 305"/>
              <p:cNvSpPr/>
              <p:nvPr/>
            </p:nvSpPr>
            <p:spPr>
              <a:xfrm>
                <a:off x="1339761" y="1642400"/>
                <a:ext cx="128887" cy="61212"/>
              </a:xfrm>
              <a:custGeom>
                <a:avLst/>
                <a:gdLst/>
                <a:ahLst/>
                <a:cxnLst/>
                <a:rect l="0" t="0" r="0" b="0"/>
                <a:pathLst>
                  <a:path w="64199" h="30490">
                    <a:moveTo>
                      <a:pt x="0" y="15245"/>
                    </a:moveTo>
                    <a:cubicBezTo>
                      <a:pt x="0" y="6826"/>
                      <a:pt x="14371" y="0"/>
                      <a:pt x="32099" y="0"/>
                    </a:cubicBezTo>
                    <a:cubicBezTo>
                      <a:pt x="49827" y="0"/>
                      <a:pt x="64199" y="6826"/>
                      <a:pt x="64199" y="15245"/>
                    </a:cubicBezTo>
                    <a:cubicBezTo>
                      <a:pt x="64199" y="23665"/>
                      <a:pt x="49827" y="30490"/>
                      <a:pt x="32099" y="30490"/>
                    </a:cubicBezTo>
                    <a:cubicBezTo>
                      <a:pt x="14371" y="30490"/>
                      <a:pt x="0" y="23665"/>
                      <a:pt x="0" y="152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5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307" name="Text 190"/>
              <p:cNvSpPr txBox="1"/>
              <p:nvPr/>
            </p:nvSpPr>
            <p:spPr>
              <a:xfrm>
                <a:off x="1313553" y="1649378"/>
                <a:ext cx="220400" cy="208252"/>
              </a:xfrm>
              <a:prstGeom prst="rect">
                <a:avLst/>
              </a:prstGeom>
              <a:noFill/>
            </p:spPr>
            <p:txBody>
              <a:bodyPr wrap="square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rPr>
                  <a:t>1</a:t>
                </a:r>
              </a:p>
            </p:txBody>
          </p:sp>
        </p:grpSp>
        <p:sp>
          <p:nvSpPr>
            <p:cNvPr id="286" name="Rounded Rectangle"/>
            <p:cNvSpPr/>
            <p:nvPr/>
          </p:nvSpPr>
          <p:spPr>
            <a:xfrm>
              <a:off x="4347200" y="2936852"/>
              <a:ext cx="1170817" cy="304575"/>
            </a:xfrm>
            <a:custGeom>
              <a:avLst/>
              <a:gdLst>
                <a:gd name="connsiteX0" fmla="*/ 457415 w 914829"/>
                <a:gd name="connsiteY0" fmla="*/ 304575 h 304575"/>
                <a:gd name="connsiteX1" fmla="*/ 457415 w 914829"/>
                <a:gd name="connsiteY1" fmla="*/ 0 h 304575"/>
                <a:gd name="connsiteX2" fmla="*/ 914829 w 914829"/>
                <a:gd name="connsiteY2" fmla="*/ 152287 h 304575"/>
                <a:gd name="connsiteX3" fmla="*/ 0 w 914829"/>
                <a:gd name="connsiteY3" fmla="*/ 152287 h 304575"/>
                <a:gd name="connsiteX4" fmla="*/ 457415 w 914829"/>
                <a:gd name="connsiteY4" fmla="*/ 152287 h 30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29" h="304575">
                  <a:moveTo>
                    <a:pt x="828656" y="304575"/>
                  </a:moveTo>
                  <a:cubicBezTo>
                    <a:pt x="876250" y="304575"/>
                    <a:pt x="914829" y="265995"/>
                    <a:pt x="914829" y="218402"/>
                  </a:cubicBezTo>
                  <a:lnTo>
                    <a:pt x="914829" y="86173"/>
                  </a:lnTo>
                  <a:cubicBezTo>
                    <a:pt x="914829" y="38580"/>
                    <a:pt x="876250" y="0"/>
                    <a:pt x="828656" y="0"/>
                  </a:cubicBezTo>
                  <a:lnTo>
                    <a:pt x="86173" y="0"/>
                  </a:lnTo>
                  <a:cubicBezTo>
                    <a:pt x="38580" y="0"/>
                    <a:pt x="0" y="38580"/>
                    <a:pt x="0" y="86173"/>
                  </a:cubicBezTo>
                  <a:lnTo>
                    <a:pt x="0" y="218402"/>
                  </a:lnTo>
                  <a:cubicBezTo>
                    <a:pt x="0" y="265995"/>
                    <a:pt x="38580" y="304575"/>
                    <a:pt x="86173" y="304575"/>
                  </a:cubicBezTo>
                  <a:lnTo>
                    <a:pt x="828656" y="304575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 분해반응</a:t>
              </a:r>
              <a:endParaRPr kumimoji="0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grpSp>
          <p:nvGrpSpPr>
            <p:cNvPr id="287" name="Numbers"/>
            <p:cNvGrpSpPr/>
            <p:nvPr/>
          </p:nvGrpSpPr>
          <p:grpSpPr>
            <a:xfrm>
              <a:off x="4223863" y="2963297"/>
              <a:ext cx="246674" cy="246674"/>
              <a:chOff x="1305178" y="1637186"/>
              <a:chExt cx="246674" cy="246674"/>
            </a:xfrm>
          </p:grpSpPr>
          <p:sp>
            <p:nvSpPr>
              <p:cNvPr id="300" name="자유형 299"/>
              <p:cNvSpPr/>
              <p:nvPr/>
            </p:nvSpPr>
            <p:spPr>
              <a:xfrm>
                <a:off x="1305178" y="1637186"/>
                <a:ext cx="246674" cy="246674"/>
              </a:xfrm>
              <a:custGeom>
                <a:avLst/>
                <a:gdLst/>
                <a:ahLst/>
                <a:cxnLst/>
                <a:rect l="0" t="0" r="0" b="0"/>
                <a:pathLst>
                  <a:path w="182460" h="182460">
                    <a:moveTo>
                      <a:pt x="0" y="91230"/>
                    </a:moveTo>
                    <a:cubicBezTo>
                      <a:pt x="0" y="40801"/>
                      <a:pt x="40838" y="0"/>
                      <a:pt x="91230" y="0"/>
                    </a:cubicBezTo>
                    <a:cubicBezTo>
                      <a:pt x="141608" y="0"/>
                      <a:pt x="182460" y="40801"/>
                      <a:pt x="182460" y="91230"/>
                    </a:cubicBezTo>
                    <a:cubicBezTo>
                      <a:pt x="182460" y="141577"/>
                      <a:pt x="141608" y="182460"/>
                      <a:pt x="91230" y="182460"/>
                    </a:cubicBezTo>
                    <a:cubicBezTo>
                      <a:pt x="40838" y="182460"/>
                      <a:pt x="0" y="141577"/>
                      <a:pt x="0" y="91230"/>
                    </a:cubicBezTo>
                    <a:close/>
                  </a:path>
                </a:pathLst>
              </a:custGeom>
              <a:solidFill>
                <a:srgbClr val="7CCA62"/>
              </a:solidFill>
              <a:ln w="25400" cap="flat">
                <a:solidFill>
                  <a:srgbClr val="7CCA62"/>
                </a:solidFill>
                <a:bevel/>
              </a:ln>
            </p:spPr>
          </p:sp>
          <p:sp>
            <p:nvSpPr>
              <p:cNvPr id="301" name="자유형 300"/>
              <p:cNvSpPr/>
              <p:nvPr/>
            </p:nvSpPr>
            <p:spPr>
              <a:xfrm>
                <a:off x="1314158" y="1642963"/>
                <a:ext cx="227681" cy="137417"/>
              </a:xfrm>
              <a:custGeom>
                <a:avLst/>
                <a:gdLst/>
                <a:ahLst/>
                <a:cxnLst/>
                <a:rect l="0" t="0" r="0" b="0"/>
                <a:pathLst>
                  <a:path w="114882" h="69337">
                    <a:moveTo>
                      <a:pt x="0" y="34668"/>
                    </a:moveTo>
                    <a:cubicBezTo>
                      <a:pt x="0" y="15522"/>
                      <a:pt x="25717" y="0"/>
                      <a:pt x="57441" y="0"/>
                    </a:cubicBezTo>
                    <a:cubicBezTo>
                      <a:pt x="89165" y="0"/>
                      <a:pt x="114882" y="15522"/>
                      <a:pt x="114882" y="34668"/>
                    </a:cubicBezTo>
                    <a:cubicBezTo>
                      <a:pt x="114882" y="53815"/>
                      <a:pt x="89165" y="69337"/>
                      <a:pt x="57441" y="69337"/>
                    </a:cubicBezTo>
                    <a:cubicBezTo>
                      <a:pt x="25717" y="69337"/>
                      <a:pt x="0" y="53815"/>
                      <a:pt x="0" y="346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302" name="자유형 301"/>
              <p:cNvSpPr/>
              <p:nvPr/>
            </p:nvSpPr>
            <p:spPr>
              <a:xfrm>
                <a:off x="1339761" y="1642400"/>
                <a:ext cx="128887" cy="61212"/>
              </a:xfrm>
              <a:custGeom>
                <a:avLst/>
                <a:gdLst/>
                <a:ahLst/>
                <a:cxnLst/>
                <a:rect l="0" t="0" r="0" b="0"/>
                <a:pathLst>
                  <a:path w="64199" h="30490">
                    <a:moveTo>
                      <a:pt x="0" y="15245"/>
                    </a:moveTo>
                    <a:cubicBezTo>
                      <a:pt x="0" y="6826"/>
                      <a:pt x="14371" y="0"/>
                      <a:pt x="32099" y="0"/>
                    </a:cubicBezTo>
                    <a:cubicBezTo>
                      <a:pt x="49827" y="0"/>
                      <a:pt x="64199" y="6826"/>
                      <a:pt x="64199" y="15245"/>
                    </a:cubicBezTo>
                    <a:cubicBezTo>
                      <a:pt x="64199" y="23665"/>
                      <a:pt x="49827" y="30490"/>
                      <a:pt x="32099" y="30490"/>
                    </a:cubicBezTo>
                    <a:cubicBezTo>
                      <a:pt x="14371" y="30490"/>
                      <a:pt x="0" y="23665"/>
                      <a:pt x="0" y="152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5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303" name="Text 190"/>
              <p:cNvSpPr txBox="1"/>
              <p:nvPr/>
            </p:nvSpPr>
            <p:spPr>
              <a:xfrm>
                <a:off x="1313553" y="1649378"/>
                <a:ext cx="220400" cy="208252"/>
              </a:xfrm>
              <a:prstGeom prst="rect">
                <a:avLst/>
              </a:prstGeom>
              <a:noFill/>
            </p:spPr>
            <p:txBody>
              <a:bodyPr wrap="square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rPr>
                  <a:t>2</a:t>
                </a:r>
                <a:endParaRPr kumimoji="0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sp>
          <p:nvSpPr>
            <p:cNvPr id="288" name="Rounded Rectangle"/>
            <p:cNvSpPr/>
            <p:nvPr/>
          </p:nvSpPr>
          <p:spPr>
            <a:xfrm>
              <a:off x="4321800" y="3668919"/>
              <a:ext cx="1464157" cy="304575"/>
            </a:xfrm>
            <a:custGeom>
              <a:avLst/>
              <a:gdLst>
                <a:gd name="connsiteX0" fmla="*/ 457415 w 914829"/>
                <a:gd name="connsiteY0" fmla="*/ 304575 h 304575"/>
                <a:gd name="connsiteX1" fmla="*/ 457415 w 914829"/>
                <a:gd name="connsiteY1" fmla="*/ 0 h 304575"/>
                <a:gd name="connsiteX2" fmla="*/ 914829 w 914829"/>
                <a:gd name="connsiteY2" fmla="*/ 152287 h 304575"/>
                <a:gd name="connsiteX3" fmla="*/ 0 w 914829"/>
                <a:gd name="connsiteY3" fmla="*/ 152287 h 304575"/>
                <a:gd name="connsiteX4" fmla="*/ 457415 w 914829"/>
                <a:gd name="connsiteY4" fmla="*/ 152287 h 30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29" h="304575">
                  <a:moveTo>
                    <a:pt x="828656" y="304575"/>
                  </a:moveTo>
                  <a:cubicBezTo>
                    <a:pt x="876250" y="304575"/>
                    <a:pt x="914829" y="265995"/>
                    <a:pt x="914829" y="218402"/>
                  </a:cubicBezTo>
                  <a:lnTo>
                    <a:pt x="914829" y="86173"/>
                  </a:lnTo>
                  <a:cubicBezTo>
                    <a:pt x="914829" y="38580"/>
                    <a:pt x="876250" y="0"/>
                    <a:pt x="828656" y="0"/>
                  </a:cubicBezTo>
                  <a:lnTo>
                    <a:pt x="86173" y="0"/>
                  </a:lnTo>
                  <a:cubicBezTo>
                    <a:pt x="38580" y="0"/>
                    <a:pt x="0" y="38580"/>
                    <a:pt x="0" y="86173"/>
                  </a:cubicBezTo>
                  <a:lnTo>
                    <a:pt x="0" y="218402"/>
                  </a:lnTo>
                  <a:cubicBezTo>
                    <a:pt x="0" y="265995"/>
                    <a:pt x="38580" y="304575"/>
                    <a:pt x="86173" y="304575"/>
                  </a:cubicBezTo>
                  <a:lnTo>
                    <a:pt x="828656" y="304575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 단일치환반응</a:t>
              </a:r>
              <a:endParaRPr kumimoji="0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grpSp>
          <p:nvGrpSpPr>
            <p:cNvPr id="289" name="Numbers"/>
            <p:cNvGrpSpPr/>
            <p:nvPr/>
          </p:nvGrpSpPr>
          <p:grpSpPr>
            <a:xfrm>
              <a:off x="4198463" y="3695364"/>
              <a:ext cx="246674" cy="246674"/>
              <a:chOff x="1305178" y="1637186"/>
              <a:chExt cx="246674" cy="246674"/>
            </a:xfrm>
          </p:grpSpPr>
          <p:sp>
            <p:nvSpPr>
              <p:cNvPr id="296" name="자유형 295"/>
              <p:cNvSpPr/>
              <p:nvPr/>
            </p:nvSpPr>
            <p:spPr>
              <a:xfrm>
                <a:off x="1305178" y="1637186"/>
                <a:ext cx="246674" cy="246674"/>
              </a:xfrm>
              <a:custGeom>
                <a:avLst/>
                <a:gdLst/>
                <a:ahLst/>
                <a:cxnLst/>
                <a:rect l="0" t="0" r="0" b="0"/>
                <a:pathLst>
                  <a:path w="182460" h="182460">
                    <a:moveTo>
                      <a:pt x="0" y="91230"/>
                    </a:moveTo>
                    <a:cubicBezTo>
                      <a:pt x="0" y="40801"/>
                      <a:pt x="40838" y="0"/>
                      <a:pt x="91230" y="0"/>
                    </a:cubicBezTo>
                    <a:cubicBezTo>
                      <a:pt x="141608" y="0"/>
                      <a:pt x="182460" y="40801"/>
                      <a:pt x="182460" y="91230"/>
                    </a:cubicBezTo>
                    <a:cubicBezTo>
                      <a:pt x="182460" y="141577"/>
                      <a:pt x="141608" y="182460"/>
                      <a:pt x="91230" y="182460"/>
                    </a:cubicBezTo>
                    <a:cubicBezTo>
                      <a:pt x="40838" y="182460"/>
                      <a:pt x="0" y="141577"/>
                      <a:pt x="0" y="91230"/>
                    </a:cubicBezTo>
                    <a:close/>
                  </a:path>
                </a:pathLst>
              </a:custGeom>
              <a:solidFill>
                <a:srgbClr val="7CCA62"/>
              </a:solidFill>
              <a:ln w="25400" cap="flat">
                <a:solidFill>
                  <a:srgbClr val="7CCA62"/>
                </a:solidFill>
                <a:bevel/>
              </a:ln>
            </p:spPr>
          </p:sp>
          <p:sp>
            <p:nvSpPr>
              <p:cNvPr id="297" name="자유형 296"/>
              <p:cNvSpPr/>
              <p:nvPr/>
            </p:nvSpPr>
            <p:spPr>
              <a:xfrm>
                <a:off x="1314158" y="1642963"/>
                <a:ext cx="227681" cy="137417"/>
              </a:xfrm>
              <a:custGeom>
                <a:avLst/>
                <a:gdLst/>
                <a:ahLst/>
                <a:cxnLst/>
                <a:rect l="0" t="0" r="0" b="0"/>
                <a:pathLst>
                  <a:path w="114882" h="69337">
                    <a:moveTo>
                      <a:pt x="0" y="34668"/>
                    </a:moveTo>
                    <a:cubicBezTo>
                      <a:pt x="0" y="15522"/>
                      <a:pt x="25717" y="0"/>
                      <a:pt x="57441" y="0"/>
                    </a:cubicBezTo>
                    <a:cubicBezTo>
                      <a:pt x="89165" y="0"/>
                      <a:pt x="114882" y="15522"/>
                      <a:pt x="114882" y="34668"/>
                    </a:cubicBezTo>
                    <a:cubicBezTo>
                      <a:pt x="114882" y="53815"/>
                      <a:pt x="89165" y="69337"/>
                      <a:pt x="57441" y="69337"/>
                    </a:cubicBezTo>
                    <a:cubicBezTo>
                      <a:pt x="25717" y="69337"/>
                      <a:pt x="0" y="53815"/>
                      <a:pt x="0" y="346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298" name="자유형 297"/>
              <p:cNvSpPr/>
              <p:nvPr/>
            </p:nvSpPr>
            <p:spPr>
              <a:xfrm>
                <a:off x="1339761" y="1642400"/>
                <a:ext cx="128887" cy="61212"/>
              </a:xfrm>
              <a:custGeom>
                <a:avLst/>
                <a:gdLst/>
                <a:ahLst/>
                <a:cxnLst/>
                <a:rect l="0" t="0" r="0" b="0"/>
                <a:pathLst>
                  <a:path w="64199" h="30490">
                    <a:moveTo>
                      <a:pt x="0" y="15245"/>
                    </a:moveTo>
                    <a:cubicBezTo>
                      <a:pt x="0" y="6826"/>
                      <a:pt x="14371" y="0"/>
                      <a:pt x="32099" y="0"/>
                    </a:cubicBezTo>
                    <a:cubicBezTo>
                      <a:pt x="49827" y="0"/>
                      <a:pt x="64199" y="6826"/>
                      <a:pt x="64199" y="15245"/>
                    </a:cubicBezTo>
                    <a:cubicBezTo>
                      <a:pt x="64199" y="23665"/>
                      <a:pt x="49827" y="30490"/>
                      <a:pt x="32099" y="30490"/>
                    </a:cubicBezTo>
                    <a:cubicBezTo>
                      <a:pt x="14371" y="30490"/>
                      <a:pt x="0" y="23665"/>
                      <a:pt x="0" y="152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5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299" name="Text 190"/>
              <p:cNvSpPr txBox="1"/>
              <p:nvPr/>
            </p:nvSpPr>
            <p:spPr>
              <a:xfrm>
                <a:off x="1313553" y="1649378"/>
                <a:ext cx="220400" cy="208252"/>
              </a:xfrm>
              <a:prstGeom prst="rect">
                <a:avLst/>
              </a:prstGeom>
              <a:noFill/>
            </p:spPr>
            <p:txBody>
              <a:bodyPr wrap="square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rPr>
                  <a:t>3</a:t>
                </a:r>
                <a:endParaRPr kumimoji="0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sp>
          <p:nvSpPr>
            <p:cNvPr id="290" name="Rounded Rectangle"/>
            <p:cNvSpPr/>
            <p:nvPr/>
          </p:nvSpPr>
          <p:spPr>
            <a:xfrm>
              <a:off x="4321800" y="4417417"/>
              <a:ext cx="1464157" cy="304575"/>
            </a:xfrm>
            <a:custGeom>
              <a:avLst/>
              <a:gdLst>
                <a:gd name="connsiteX0" fmla="*/ 457415 w 914829"/>
                <a:gd name="connsiteY0" fmla="*/ 304575 h 304575"/>
                <a:gd name="connsiteX1" fmla="*/ 457415 w 914829"/>
                <a:gd name="connsiteY1" fmla="*/ 0 h 304575"/>
                <a:gd name="connsiteX2" fmla="*/ 914829 w 914829"/>
                <a:gd name="connsiteY2" fmla="*/ 152287 h 304575"/>
                <a:gd name="connsiteX3" fmla="*/ 0 w 914829"/>
                <a:gd name="connsiteY3" fmla="*/ 152287 h 304575"/>
                <a:gd name="connsiteX4" fmla="*/ 457415 w 914829"/>
                <a:gd name="connsiteY4" fmla="*/ 152287 h 30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829" h="304575">
                  <a:moveTo>
                    <a:pt x="828656" y="304575"/>
                  </a:moveTo>
                  <a:cubicBezTo>
                    <a:pt x="876250" y="304575"/>
                    <a:pt x="914829" y="265995"/>
                    <a:pt x="914829" y="218402"/>
                  </a:cubicBezTo>
                  <a:lnTo>
                    <a:pt x="914829" y="86173"/>
                  </a:lnTo>
                  <a:cubicBezTo>
                    <a:pt x="914829" y="38580"/>
                    <a:pt x="876250" y="0"/>
                    <a:pt x="828656" y="0"/>
                  </a:cubicBezTo>
                  <a:lnTo>
                    <a:pt x="86173" y="0"/>
                  </a:lnTo>
                  <a:cubicBezTo>
                    <a:pt x="38580" y="0"/>
                    <a:pt x="0" y="38580"/>
                    <a:pt x="0" y="86173"/>
                  </a:cubicBezTo>
                  <a:lnTo>
                    <a:pt x="0" y="218402"/>
                  </a:lnTo>
                  <a:cubicBezTo>
                    <a:pt x="0" y="265995"/>
                    <a:pt x="38580" y="304575"/>
                    <a:pt x="86173" y="304575"/>
                  </a:cubicBezTo>
                  <a:lnTo>
                    <a:pt x="828656" y="304575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  <p:txBody>
            <a:bodyPr wrap="squar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 이중치환반응</a:t>
              </a:r>
              <a:endParaRPr kumimoji="0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grpSp>
          <p:nvGrpSpPr>
            <p:cNvPr id="291" name="Numbers"/>
            <p:cNvGrpSpPr/>
            <p:nvPr/>
          </p:nvGrpSpPr>
          <p:grpSpPr>
            <a:xfrm>
              <a:off x="4198463" y="4443862"/>
              <a:ext cx="246674" cy="246674"/>
              <a:chOff x="1305178" y="1637186"/>
              <a:chExt cx="246674" cy="246674"/>
            </a:xfrm>
          </p:grpSpPr>
          <p:sp>
            <p:nvSpPr>
              <p:cNvPr id="292" name="자유형 291"/>
              <p:cNvSpPr/>
              <p:nvPr/>
            </p:nvSpPr>
            <p:spPr>
              <a:xfrm>
                <a:off x="1305178" y="1637186"/>
                <a:ext cx="246674" cy="246674"/>
              </a:xfrm>
              <a:custGeom>
                <a:avLst/>
                <a:gdLst/>
                <a:ahLst/>
                <a:cxnLst/>
                <a:rect l="0" t="0" r="0" b="0"/>
                <a:pathLst>
                  <a:path w="182460" h="182460">
                    <a:moveTo>
                      <a:pt x="0" y="91230"/>
                    </a:moveTo>
                    <a:cubicBezTo>
                      <a:pt x="0" y="40801"/>
                      <a:pt x="40838" y="0"/>
                      <a:pt x="91230" y="0"/>
                    </a:cubicBezTo>
                    <a:cubicBezTo>
                      <a:pt x="141608" y="0"/>
                      <a:pt x="182460" y="40801"/>
                      <a:pt x="182460" y="91230"/>
                    </a:cubicBezTo>
                    <a:cubicBezTo>
                      <a:pt x="182460" y="141577"/>
                      <a:pt x="141608" y="182460"/>
                      <a:pt x="91230" y="182460"/>
                    </a:cubicBezTo>
                    <a:cubicBezTo>
                      <a:pt x="40838" y="182460"/>
                      <a:pt x="0" y="141577"/>
                      <a:pt x="0" y="91230"/>
                    </a:cubicBezTo>
                    <a:close/>
                  </a:path>
                </a:pathLst>
              </a:custGeom>
              <a:solidFill>
                <a:srgbClr val="7CCA62"/>
              </a:solidFill>
              <a:ln w="25400" cap="flat">
                <a:solidFill>
                  <a:srgbClr val="7CCA62"/>
                </a:solidFill>
                <a:bevel/>
              </a:ln>
            </p:spPr>
          </p:sp>
          <p:sp>
            <p:nvSpPr>
              <p:cNvPr id="293" name="자유형 292"/>
              <p:cNvSpPr/>
              <p:nvPr/>
            </p:nvSpPr>
            <p:spPr>
              <a:xfrm>
                <a:off x="1314158" y="1642963"/>
                <a:ext cx="227681" cy="137417"/>
              </a:xfrm>
              <a:custGeom>
                <a:avLst/>
                <a:gdLst/>
                <a:ahLst/>
                <a:cxnLst/>
                <a:rect l="0" t="0" r="0" b="0"/>
                <a:pathLst>
                  <a:path w="114882" h="69337">
                    <a:moveTo>
                      <a:pt x="0" y="34668"/>
                    </a:moveTo>
                    <a:cubicBezTo>
                      <a:pt x="0" y="15522"/>
                      <a:pt x="25717" y="0"/>
                      <a:pt x="57441" y="0"/>
                    </a:cubicBezTo>
                    <a:cubicBezTo>
                      <a:pt x="89165" y="0"/>
                      <a:pt x="114882" y="15522"/>
                      <a:pt x="114882" y="34668"/>
                    </a:cubicBezTo>
                    <a:cubicBezTo>
                      <a:pt x="114882" y="53815"/>
                      <a:pt x="89165" y="69337"/>
                      <a:pt x="57441" y="69337"/>
                    </a:cubicBezTo>
                    <a:cubicBezTo>
                      <a:pt x="25717" y="69337"/>
                      <a:pt x="0" y="53815"/>
                      <a:pt x="0" y="346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294" name="자유형 293"/>
              <p:cNvSpPr/>
              <p:nvPr/>
            </p:nvSpPr>
            <p:spPr>
              <a:xfrm>
                <a:off x="1339761" y="1642400"/>
                <a:ext cx="128887" cy="61212"/>
              </a:xfrm>
              <a:custGeom>
                <a:avLst/>
                <a:gdLst/>
                <a:ahLst/>
                <a:cxnLst/>
                <a:rect l="0" t="0" r="0" b="0"/>
                <a:pathLst>
                  <a:path w="64199" h="30490">
                    <a:moveTo>
                      <a:pt x="0" y="15245"/>
                    </a:moveTo>
                    <a:cubicBezTo>
                      <a:pt x="0" y="6826"/>
                      <a:pt x="14371" y="0"/>
                      <a:pt x="32099" y="0"/>
                    </a:cubicBezTo>
                    <a:cubicBezTo>
                      <a:pt x="49827" y="0"/>
                      <a:pt x="64199" y="6826"/>
                      <a:pt x="64199" y="15245"/>
                    </a:cubicBezTo>
                    <a:cubicBezTo>
                      <a:pt x="64199" y="23665"/>
                      <a:pt x="49827" y="30490"/>
                      <a:pt x="32099" y="30490"/>
                    </a:cubicBezTo>
                    <a:cubicBezTo>
                      <a:pt x="14371" y="30490"/>
                      <a:pt x="0" y="23665"/>
                      <a:pt x="0" y="152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85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295" name="Text 190"/>
              <p:cNvSpPr txBox="1"/>
              <p:nvPr/>
            </p:nvSpPr>
            <p:spPr>
              <a:xfrm>
                <a:off x="1313553" y="1649378"/>
                <a:ext cx="220400" cy="208252"/>
              </a:xfrm>
              <a:prstGeom prst="rect">
                <a:avLst/>
              </a:prstGeom>
              <a:noFill/>
            </p:spPr>
            <p:txBody>
              <a:bodyPr wrap="square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rPr>
                  <a:t>4</a:t>
                </a:r>
                <a:endParaRPr kumimoji="0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</p:grpSp>
      <p:graphicFrame>
        <p:nvGraphicFramePr>
          <p:cNvPr id="308" name="표 3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163747"/>
              </p:ext>
            </p:extLst>
          </p:nvPr>
        </p:nvGraphicFramePr>
        <p:xfrm>
          <a:off x="4089401" y="5041848"/>
          <a:ext cx="7702875" cy="1524000"/>
        </p:xfrm>
        <a:graphic>
          <a:graphicData uri="http://schemas.openxmlformats.org/drawingml/2006/table">
            <a:tbl>
              <a:tblPr firstRow="1" bandRow="1"/>
              <a:tblGrid>
                <a:gridCol w="1346199"/>
                <a:gridCol w="3759200"/>
                <a:gridCol w="2597476"/>
              </a:tblGrid>
              <a:tr h="29025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종류</a:t>
                      </a:r>
                      <a:endParaRPr lang="ko-KR" altLang="en-US" sz="14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설명</a:t>
                      </a:r>
                      <a:endParaRPr lang="ko-KR" altLang="en-US" sz="14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en-US" altLang="ko-KR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Ex.</a:t>
                      </a:r>
                      <a:endParaRPr lang="ko-KR" altLang="en-US" sz="14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</a:tr>
              <a:tr h="29025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화합반응</a:t>
                      </a:r>
                      <a:endParaRPr lang="ko-KR" altLang="en-US" sz="14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요소가 서로 결합</a:t>
                      </a:r>
                      <a:endParaRPr lang="ko-KR" altLang="en-US" sz="14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2H</a:t>
                      </a:r>
                      <a:r>
                        <a:rPr lang="en-US" altLang="ko-KR" sz="1400" baseline="-250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 + O2 → 2H2O </a:t>
                      </a:r>
                      <a:endParaRPr lang="en-US" altLang="ko-KR" sz="1400" b="0" baseline="-25000" dirty="0" smtClean="0">
                        <a:solidFill>
                          <a:schemeClr val="tx1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9025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분해반응</a:t>
                      </a:r>
                      <a:endParaRPr lang="ko-KR" altLang="en-US" sz="14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화합물을 요소로 나눔</a:t>
                      </a:r>
                      <a:endParaRPr lang="ko-KR" altLang="en-US" sz="14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algn="l"/>
                      <a:r>
                        <a:rPr lang="en-US" altLang="ko-KR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2H</a:t>
                      </a:r>
                      <a:r>
                        <a:rPr lang="en-US" altLang="ko-KR" sz="1400" baseline="-250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2O → 2H2 + O2</a:t>
                      </a:r>
                      <a:endParaRPr lang="en-US" altLang="ko-KR" sz="1400" b="0" baseline="-25000" dirty="0">
                        <a:solidFill>
                          <a:schemeClr val="tx1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9025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단일치환반응</a:t>
                      </a:r>
                      <a:endParaRPr lang="ko-KR" altLang="en-US" sz="14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다른 요소의 원자를 대체</a:t>
                      </a:r>
                      <a:endParaRPr lang="ko-KR" altLang="en-US" sz="14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Zn + 2HCl → H</a:t>
                      </a:r>
                      <a:r>
                        <a:rPr lang="en-US" altLang="ko-KR" sz="1400" baseline="-250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 + ZnCl2</a:t>
                      </a:r>
                      <a:endParaRPr lang="en-US" altLang="ko-KR" sz="1400" b="0" baseline="-25000" dirty="0" smtClean="0">
                        <a:solidFill>
                          <a:schemeClr val="tx1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29025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이중치환반응</a:t>
                      </a:r>
                      <a:endParaRPr lang="ko-KR" altLang="en-US" sz="14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latinLnBrk="1"/>
                      <a:r>
                        <a:rPr lang="ko-KR" altLang="en-US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새로운 화합물을 형성 하기 위해 서로를 전환</a:t>
                      </a:r>
                      <a:endParaRPr lang="ko-KR" altLang="en-US" sz="1400" dirty="0"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H</a:t>
                      </a:r>
                      <a:r>
                        <a:rPr lang="en-US" altLang="ko-KR" sz="1400" baseline="-25000" dirty="0" smtClean="0">
                          <a:latin typeface="HY수평선M" panose="02030600000101010101" pitchFamily="18" charset="-127"/>
                          <a:ea typeface="HY수평선M" panose="02030600000101010101" pitchFamily="18" charset="-127"/>
                        </a:rPr>
                        <a:t>2SO4 + 2NaOH → Na2SO4 + 2H2O</a:t>
                      </a:r>
                      <a:endParaRPr lang="en-US" altLang="ko-KR" sz="1400" b="0" baseline="-25000" dirty="0" smtClean="0">
                        <a:solidFill>
                          <a:schemeClr val="tx1"/>
                        </a:solidFill>
                        <a:latin typeface="HY수평선M" panose="02030600000101010101" pitchFamily="18" charset="-127"/>
                        <a:ea typeface="HY수평선M" panose="02030600000101010101" pitchFamily="18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sp>
        <p:nvSpPr>
          <p:cNvPr id="309" name="TextBox 308"/>
          <p:cNvSpPr txBox="1"/>
          <p:nvPr/>
        </p:nvSpPr>
        <p:spPr>
          <a:xfrm>
            <a:off x="10018692" y="590114"/>
            <a:ext cx="1661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1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.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내용 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–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표</a:t>
            </a:r>
            <a:endParaRPr lang="ko-KR" altLang="en-US" sz="1400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61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530591" y="136262"/>
            <a:ext cx="217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화학</a:t>
            </a:r>
            <a:endParaRPr lang="ko-KR" altLang="en-US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16246" y="590114"/>
            <a:ext cx="146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1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.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내용 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-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판서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 </a:t>
            </a:r>
            <a:endParaRPr lang="ko-KR" altLang="en-US" sz="1400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223" name="그룹 222"/>
          <p:cNvGrpSpPr/>
          <p:nvPr/>
        </p:nvGrpSpPr>
        <p:grpSpPr>
          <a:xfrm>
            <a:off x="9171524" y="263778"/>
            <a:ext cx="3463853" cy="529057"/>
            <a:chOff x="9056318" y="263778"/>
            <a:chExt cx="3463853" cy="529057"/>
          </a:xfrm>
        </p:grpSpPr>
        <p:grpSp>
          <p:nvGrpSpPr>
            <p:cNvPr id="224" name="그룹 223"/>
            <p:cNvGrpSpPr/>
            <p:nvPr/>
          </p:nvGrpSpPr>
          <p:grpSpPr>
            <a:xfrm>
              <a:off x="9056318" y="263778"/>
              <a:ext cx="3463853" cy="529057"/>
              <a:chOff x="5708038" y="9207718"/>
              <a:chExt cx="5274488" cy="982675"/>
            </a:xfrm>
          </p:grpSpPr>
          <p:sp>
            <p:nvSpPr>
              <p:cNvPr id="226" name="Benzene 2"/>
              <p:cNvSpPr/>
              <p:nvPr/>
            </p:nvSpPr>
            <p:spPr>
              <a:xfrm rot="5400000">
                <a:off x="5708038" y="9207718"/>
                <a:ext cx="982675" cy="982675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7 h 430866"/>
                  <a:gd name="connsiteX2" fmla="*/ 430866 w 430866"/>
                  <a:gd name="connsiteY2" fmla="*/ 323150 h 430866"/>
                  <a:gd name="connsiteX3" fmla="*/ 215433 w 430866"/>
                  <a:gd name="connsiteY3" fmla="*/ 430866 h 430866"/>
                  <a:gd name="connsiteX4" fmla="*/ 0 w 430866"/>
                  <a:gd name="connsiteY4" fmla="*/ 323150 h 430866"/>
                  <a:gd name="connsiteX5" fmla="*/ 0 w 430866"/>
                  <a:gd name="connsiteY5" fmla="*/ 107717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0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6" fill="none">
                    <a:moveTo>
                      <a:pt x="43087" y="298274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  <p:sp>
            <p:nvSpPr>
              <p:cNvPr id="227" name="Nitrogen Atom"/>
              <p:cNvSpPr/>
              <p:nvPr/>
            </p:nvSpPr>
            <p:spPr>
              <a:xfrm>
                <a:off x="8487922" y="9462291"/>
                <a:ext cx="2494604" cy="515646"/>
              </a:xfrm>
              <a:custGeom>
                <a:avLst/>
                <a:gdLst/>
                <a:ahLst/>
                <a:cxnLst/>
                <a:rect l="l" t="t" r="r" b="b"/>
                <a:pathLst>
                  <a:path w="201071" h="201071">
                    <a:moveTo>
                      <a:pt x="100535" y="100535"/>
                    </a:moveTo>
                    <a:close/>
                  </a:path>
                  <a:path w="201071" h="201071" fill="none">
                    <a:moveTo>
                      <a:pt x="100535" y="100535"/>
                    </a:moveTo>
                    <a:lnTo>
                      <a:pt x="-143622" y="100535"/>
                    </a:lnTo>
                  </a:path>
                  <a:path w="201071" h="201071" fill="none">
                    <a:moveTo>
                      <a:pt x="100535" y="100535"/>
                    </a:moveTo>
                  </a:path>
                </a:pathLst>
              </a:custGeom>
              <a:solidFill>
                <a:srgbClr val="FFFFFF"/>
              </a:solidFill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sz="912">
                    <a:solidFill>
                      <a:srgbClr val="000000"/>
                    </a:solidFill>
                    <a:latin typeface="+mn-ea"/>
                  </a:rPr>
                  <a:t>N</a:t>
                </a:r>
              </a:p>
            </p:txBody>
          </p:sp>
        </p:grpSp>
        <p:sp>
          <p:nvSpPr>
            <p:cNvPr id="225" name="Ellipse"/>
            <p:cNvSpPr/>
            <p:nvPr/>
          </p:nvSpPr>
          <p:spPr>
            <a:xfrm>
              <a:off x="11564558" y="543694"/>
              <a:ext cx="244089" cy="244128"/>
            </a:xfrm>
            <a:custGeom>
              <a:avLst/>
              <a:gdLst/>
              <a:ahLst/>
              <a:cxnLst/>
              <a:rect l="l" t="t" r="r" b="b"/>
              <a:pathLst>
                <a:path w="197352" h="197383">
                  <a:moveTo>
                    <a:pt x="0" y="98692"/>
                  </a:moveTo>
                  <a:cubicBezTo>
                    <a:pt x="0" y="44186"/>
                    <a:pt x="44179" y="0"/>
                    <a:pt x="98676" y="0"/>
                  </a:cubicBezTo>
                  <a:cubicBezTo>
                    <a:pt x="153174" y="0"/>
                    <a:pt x="197352" y="44186"/>
                    <a:pt x="197352" y="98692"/>
                  </a:cubicBezTo>
                  <a:cubicBezTo>
                    <a:pt x="197352" y="153197"/>
                    <a:pt x="153174" y="197383"/>
                    <a:pt x="98676" y="197383"/>
                  </a:cubicBezTo>
                  <a:cubicBezTo>
                    <a:pt x="44179" y="197383"/>
                    <a:pt x="0" y="153197"/>
                    <a:pt x="0" y="98692"/>
                  </a:cubicBezTo>
                  <a:close/>
                </a:path>
              </a:pathLst>
            </a:custGeom>
            <a:solidFill>
              <a:srgbClr val="29B14E">
                <a:alpha val="46000"/>
              </a:srgbClr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>
                <a:lnSpc>
                  <a:spcPct val="100000"/>
                </a:lnSpc>
              </a:pPr>
              <a:r>
                <a:rPr sz="912" dirty="0">
                  <a:solidFill>
                    <a:srgbClr val="000000"/>
                  </a:solidFill>
                  <a:latin typeface="+mn-ea"/>
                </a:rPr>
                <a:t> O</a:t>
              </a:r>
            </a:p>
          </p:txBody>
        </p:sp>
      </p:grpSp>
      <p:sp>
        <p:nvSpPr>
          <p:cNvPr id="641" name="TextBox 640"/>
          <p:cNvSpPr txBox="1"/>
          <p:nvPr/>
        </p:nvSpPr>
        <p:spPr>
          <a:xfrm>
            <a:off x="5809026" y="1418908"/>
            <a:ext cx="257297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900" b="1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공명현상</a:t>
            </a:r>
            <a:endParaRPr lang="en-US" altLang="ko-KR" sz="1600" b="1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642" name="그룹 641"/>
          <p:cNvGrpSpPr/>
          <p:nvPr/>
        </p:nvGrpSpPr>
        <p:grpSpPr>
          <a:xfrm>
            <a:off x="5409978" y="1347106"/>
            <a:ext cx="484428" cy="455953"/>
            <a:chOff x="5030368" y="2703893"/>
            <a:chExt cx="443532" cy="417462"/>
          </a:xfrm>
        </p:grpSpPr>
        <p:grpSp>
          <p:nvGrpSpPr>
            <p:cNvPr id="643" name="Beaker"/>
            <p:cNvGrpSpPr/>
            <p:nvPr/>
          </p:nvGrpSpPr>
          <p:grpSpPr>
            <a:xfrm>
              <a:off x="5064244" y="2703893"/>
              <a:ext cx="303817" cy="370721"/>
              <a:chOff x="7530611" y="5066768"/>
              <a:chExt cx="517891" cy="631938"/>
            </a:xfrm>
          </p:grpSpPr>
          <p:sp>
            <p:nvSpPr>
              <p:cNvPr id="645" name="자유형 644"/>
              <p:cNvSpPr/>
              <p:nvPr/>
            </p:nvSpPr>
            <p:spPr>
              <a:xfrm>
                <a:off x="7530623" y="5255067"/>
                <a:ext cx="517879" cy="443638"/>
              </a:xfrm>
              <a:custGeom>
                <a:avLst/>
                <a:gdLst>
                  <a:gd name="connsiteX0" fmla="*/ 0 w 517877"/>
                  <a:gd name="connsiteY0" fmla="*/ 0 h 631937"/>
                  <a:gd name="connsiteX1" fmla="*/ 517877 w 517877"/>
                  <a:gd name="connsiteY1" fmla="*/ 0 h 631937"/>
                  <a:gd name="connsiteX2" fmla="*/ 502677 w 517877"/>
                  <a:gd name="connsiteY2" fmla="*/ 22800 h 631937"/>
                  <a:gd name="connsiteX3" fmla="*/ 502677 w 517877"/>
                  <a:gd name="connsiteY3" fmla="*/ 581669 h 631937"/>
                  <a:gd name="connsiteX4" fmla="*/ 452410 w 517877"/>
                  <a:gd name="connsiteY4" fmla="*/ 631937 h 631937"/>
                  <a:gd name="connsiteX5" fmla="*/ 50268 w 517877"/>
                  <a:gd name="connsiteY5" fmla="*/ 631937 h 631937"/>
                  <a:gd name="connsiteX6" fmla="*/ 0 w 517877"/>
                  <a:gd name="connsiteY6" fmla="*/ 581669 h 631937"/>
                  <a:gd name="connsiteX7" fmla="*/ 0 w 517877"/>
                  <a:gd name="connsiteY7" fmla="*/ 50268 h 631937"/>
                  <a:gd name="connsiteX8" fmla="*/ 0 w 517877"/>
                  <a:gd name="connsiteY8" fmla="*/ 0 h 631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7877" h="631937" stroke="0">
                    <a:moveTo>
                      <a:pt x="0" y="0"/>
                    </a:moveTo>
                    <a:lnTo>
                      <a:pt x="517877" y="0"/>
                    </a:lnTo>
                    <a:lnTo>
                      <a:pt x="502677" y="22800"/>
                    </a:lnTo>
                    <a:lnTo>
                      <a:pt x="502677" y="581669"/>
                    </a:lnTo>
                    <a:cubicBezTo>
                      <a:pt x="502677" y="609618"/>
                      <a:pt x="480358" y="631937"/>
                      <a:pt x="452410" y="631937"/>
                    </a:cubicBezTo>
                    <a:lnTo>
                      <a:pt x="50268" y="631937"/>
                    </a:lnTo>
                    <a:cubicBezTo>
                      <a:pt x="22319" y="631937"/>
                      <a:pt x="0" y="609618"/>
                      <a:pt x="0" y="581669"/>
                    </a:cubicBezTo>
                    <a:lnTo>
                      <a:pt x="0" y="502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D2DC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646" name="자유형 645"/>
              <p:cNvSpPr/>
              <p:nvPr/>
            </p:nvSpPr>
            <p:spPr>
              <a:xfrm>
                <a:off x="7530611" y="5066768"/>
                <a:ext cx="502678" cy="631938"/>
              </a:xfrm>
              <a:custGeom>
                <a:avLst/>
                <a:gdLst/>
                <a:ahLst/>
                <a:cxnLst/>
                <a:rect l="0" t="0" r="0" b="0"/>
                <a:pathLst>
                  <a:path w="502677" h="631937" fill="none">
                    <a:moveTo>
                      <a:pt x="0" y="0"/>
                    </a:moveTo>
                    <a:lnTo>
                      <a:pt x="517877" y="0"/>
                    </a:lnTo>
                    <a:lnTo>
                      <a:pt x="502677" y="22800"/>
                    </a:lnTo>
                    <a:lnTo>
                      <a:pt x="502677" y="581669"/>
                    </a:lnTo>
                    <a:cubicBezTo>
                      <a:pt x="502677" y="609618"/>
                      <a:pt x="480358" y="631937"/>
                      <a:pt x="452410" y="631937"/>
                    </a:cubicBezTo>
                    <a:lnTo>
                      <a:pt x="50268" y="631937"/>
                    </a:lnTo>
                    <a:cubicBezTo>
                      <a:pt x="22319" y="631937"/>
                      <a:pt x="0" y="609618"/>
                      <a:pt x="0" y="581669"/>
                    </a:cubicBezTo>
                    <a:lnTo>
                      <a:pt x="0" y="50268"/>
                    </a:lnTo>
                    <a:lnTo>
                      <a:pt x="-45600" y="223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</p:grpSp>
        <p:sp>
          <p:nvSpPr>
            <p:cNvPr id="644" name="직사각형 643"/>
            <p:cNvSpPr/>
            <p:nvPr/>
          </p:nvSpPr>
          <p:spPr>
            <a:xfrm>
              <a:off x="5030368" y="2783202"/>
              <a:ext cx="443532" cy="3381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조선일보명조" panose="02030304000000000000" pitchFamily="18" charset="-127"/>
                </a:rPr>
                <a:t>4</a:t>
              </a:r>
              <a:r>
                <a:rPr lang="en-US" altLang="ko-KR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조선일보명조" panose="02030304000000000000" pitchFamily="18" charset="-127"/>
                </a:rPr>
                <a:t>. </a:t>
              </a:r>
              <a:endParaRPr lang="ko-KR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aphicFrame>
        <p:nvGraphicFramePr>
          <p:cNvPr id="114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20057"/>
              </p:ext>
            </p:extLst>
          </p:nvPr>
        </p:nvGraphicFramePr>
        <p:xfrm>
          <a:off x="5634038" y="2835275"/>
          <a:ext cx="33369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0" name="수식" r:id="rId3" imgW="2120760" imgH="482400" progId="Equation.3">
                  <p:embed/>
                </p:oleObj>
              </mc:Choice>
              <mc:Fallback>
                <p:oleObj name="수식" r:id="rId3" imgW="21207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4038" y="2835275"/>
                        <a:ext cx="333692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695190"/>
              </p:ext>
            </p:extLst>
          </p:nvPr>
        </p:nvGraphicFramePr>
        <p:xfrm>
          <a:off x="5626100" y="3560763"/>
          <a:ext cx="22510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1" name="수식" r:id="rId5" imgW="1346040" imgH="444240" progId="Equation.3">
                  <p:embed/>
                </p:oleObj>
              </mc:Choice>
              <mc:Fallback>
                <p:oleObj name="수식" r:id="rId5" imgW="13460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6100" y="3560763"/>
                        <a:ext cx="225107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948211"/>
              </p:ext>
            </p:extLst>
          </p:nvPr>
        </p:nvGraphicFramePr>
        <p:xfrm>
          <a:off x="4454525" y="2035175"/>
          <a:ext cx="392747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2" name="수식" r:id="rId7" imgW="2145960" imgH="431640" progId="Equation.3">
                  <p:embed/>
                </p:oleObj>
              </mc:Choice>
              <mc:Fallback>
                <p:oleObj name="수식" r:id="rId7" imgW="2145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0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4525" y="2035175"/>
                        <a:ext cx="3927475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7" name="대각선 방향의 모서리가 잘린 사각형 1146"/>
          <p:cNvSpPr/>
          <p:nvPr/>
        </p:nvSpPr>
        <p:spPr>
          <a:xfrm>
            <a:off x="8930606" y="2356867"/>
            <a:ext cx="2821378" cy="495866"/>
          </a:xfrm>
          <a:prstGeom prst="snip2DiagRect">
            <a:avLst/>
          </a:prstGeom>
          <a:ln w="88900" cmpd="dbl">
            <a:solidFill>
              <a:schemeClr val="tx1">
                <a:alpha val="2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chemeClr val="tx1">
                    <a:alpha val="46000"/>
                  </a:schemeClr>
                </a:solidFill>
                <a:latin typeface="+mn-ea"/>
              </a:rPr>
              <a:t>수식은 직접 판서를 권장 합니다</a:t>
            </a:r>
            <a:r>
              <a:rPr lang="en-US" altLang="ko-KR" sz="1400" dirty="0" smtClean="0">
                <a:solidFill>
                  <a:schemeClr val="tx1">
                    <a:alpha val="46000"/>
                  </a:schemeClr>
                </a:solidFill>
                <a:latin typeface="+mn-ea"/>
              </a:rPr>
              <a:t>.</a:t>
            </a:r>
            <a:r>
              <a:rPr lang="ko-KR" altLang="en-US" sz="1400" dirty="0" smtClean="0">
                <a:solidFill>
                  <a:schemeClr val="tx1">
                    <a:alpha val="46000"/>
                  </a:schemeClr>
                </a:solidFill>
                <a:latin typeface="+mn-ea"/>
              </a:rPr>
              <a:t> </a:t>
            </a:r>
            <a:endParaRPr lang="ko-KR" altLang="en-US" sz="1400" dirty="0">
              <a:solidFill>
                <a:schemeClr val="tx1">
                  <a:alpha val="46000"/>
                </a:schemeClr>
              </a:solidFill>
              <a:latin typeface="+mn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6736725" y="3331141"/>
            <a:ext cx="5028869" cy="3321382"/>
            <a:chOff x="6416171" y="6985516"/>
            <a:chExt cx="5028869" cy="3321382"/>
          </a:xfrm>
        </p:grpSpPr>
        <p:grpSp>
          <p:nvGrpSpPr>
            <p:cNvPr id="1095" name="그룹 1094"/>
            <p:cNvGrpSpPr/>
            <p:nvPr/>
          </p:nvGrpSpPr>
          <p:grpSpPr>
            <a:xfrm rot="16200000">
              <a:off x="8605584" y="8440406"/>
              <a:ext cx="365196" cy="319965"/>
              <a:chOff x="4337935" y="3459161"/>
              <a:chExt cx="365196" cy="319965"/>
            </a:xfrm>
          </p:grpSpPr>
          <p:sp>
            <p:nvSpPr>
              <p:cNvPr id="1096" name="자유형 1095"/>
              <p:cNvSpPr/>
              <p:nvPr/>
            </p:nvSpPr>
            <p:spPr>
              <a:xfrm>
                <a:off x="4500649" y="3773054"/>
                <a:ext cx="40527" cy="6071"/>
              </a:xfrm>
              <a:custGeom>
                <a:avLst/>
                <a:gdLst/>
                <a:ahLst/>
                <a:cxnLst/>
                <a:rect l="0" t="0" r="0" b="0"/>
                <a:pathLst>
                  <a:path w="40527" h="6071" fill="none">
                    <a:moveTo>
                      <a:pt x="0" y="5970"/>
                    </a:moveTo>
                    <a:cubicBezTo>
                      <a:pt x="0" y="5970"/>
                      <a:pt x="17000" y="-7792"/>
                      <a:pt x="40476" y="5970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097" name="자유형 1096"/>
              <p:cNvSpPr/>
              <p:nvPr/>
            </p:nvSpPr>
            <p:spPr>
              <a:xfrm>
                <a:off x="4469988" y="3712188"/>
                <a:ext cx="101089" cy="14268"/>
              </a:xfrm>
              <a:custGeom>
                <a:avLst/>
                <a:gdLst/>
                <a:ahLst/>
                <a:cxnLst/>
                <a:rect l="0" t="0" r="0" b="0"/>
                <a:pathLst>
                  <a:path w="101089" h="14268" fill="none">
                    <a:moveTo>
                      <a:pt x="-101" y="14217"/>
                    </a:moveTo>
                    <a:cubicBezTo>
                      <a:pt x="-101" y="14217"/>
                      <a:pt x="43613" y="-18164"/>
                      <a:pt x="101089" y="14217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098" name="자유형 1097"/>
              <p:cNvSpPr/>
              <p:nvPr/>
            </p:nvSpPr>
            <p:spPr>
              <a:xfrm>
                <a:off x="4427033" y="3630072"/>
                <a:ext cx="187759" cy="25196"/>
              </a:xfrm>
              <a:custGeom>
                <a:avLst/>
                <a:gdLst/>
                <a:ahLst/>
                <a:cxnLst/>
                <a:rect l="0" t="0" r="0" b="0"/>
                <a:pathLst>
                  <a:path w="187759" h="25196" fill="none">
                    <a:moveTo>
                      <a:pt x="0" y="25095"/>
                    </a:moveTo>
                    <a:cubicBezTo>
                      <a:pt x="0" y="25095"/>
                      <a:pt x="76045" y="-31572"/>
                      <a:pt x="187759" y="2509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099" name="자유형 1098"/>
              <p:cNvSpPr/>
              <p:nvPr/>
            </p:nvSpPr>
            <p:spPr>
              <a:xfrm>
                <a:off x="4384078" y="3541884"/>
                <a:ext cx="276098" cy="40527"/>
              </a:xfrm>
              <a:custGeom>
                <a:avLst/>
                <a:gdLst/>
                <a:ahLst/>
                <a:cxnLst/>
                <a:rect l="0" t="0" r="0" b="0"/>
                <a:pathLst>
                  <a:path w="276098" h="40527" fill="none">
                    <a:moveTo>
                      <a:pt x="0" y="40426"/>
                    </a:moveTo>
                    <a:cubicBezTo>
                      <a:pt x="0" y="40426"/>
                      <a:pt x="115762" y="-51051"/>
                      <a:pt x="276098" y="40426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00" name="자유형 1099"/>
              <p:cNvSpPr/>
              <p:nvPr/>
            </p:nvSpPr>
            <p:spPr>
              <a:xfrm>
                <a:off x="4337935" y="3459161"/>
                <a:ext cx="365196" cy="45536"/>
              </a:xfrm>
              <a:custGeom>
                <a:avLst/>
                <a:gdLst/>
                <a:ahLst/>
                <a:cxnLst/>
                <a:rect l="0" t="0" r="0" b="0"/>
                <a:pathLst>
                  <a:path w="365196" h="45536" fill="none">
                    <a:moveTo>
                      <a:pt x="0" y="45435"/>
                    </a:moveTo>
                    <a:cubicBezTo>
                      <a:pt x="0" y="45435"/>
                      <a:pt x="153000" y="-57375"/>
                      <a:pt x="365196" y="4543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</p:grpSp>
        <p:grpSp>
          <p:nvGrpSpPr>
            <p:cNvPr id="1101" name="그룹 1100"/>
            <p:cNvGrpSpPr/>
            <p:nvPr/>
          </p:nvGrpSpPr>
          <p:grpSpPr>
            <a:xfrm rot="5400000" flipH="1">
              <a:off x="9436567" y="8440355"/>
              <a:ext cx="365196" cy="319965"/>
              <a:chOff x="5168918" y="3459110"/>
              <a:chExt cx="365196" cy="319965"/>
            </a:xfrm>
          </p:grpSpPr>
          <p:sp>
            <p:nvSpPr>
              <p:cNvPr id="1102" name="자유형 1101"/>
              <p:cNvSpPr/>
              <p:nvPr/>
            </p:nvSpPr>
            <p:spPr>
              <a:xfrm>
                <a:off x="5331632" y="3773004"/>
                <a:ext cx="40527" cy="6071"/>
              </a:xfrm>
              <a:custGeom>
                <a:avLst/>
                <a:gdLst/>
                <a:ahLst/>
                <a:cxnLst/>
                <a:rect l="0" t="0" r="0" b="0"/>
                <a:pathLst>
                  <a:path w="40527" h="6071" fill="none">
                    <a:moveTo>
                      <a:pt x="0" y="5970"/>
                    </a:moveTo>
                    <a:cubicBezTo>
                      <a:pt x="0" y="5970"/>
                      <a:pt x="17000" y="-7792"/>
                      <a:pt x="40476" y="5970"/>
                    </a:cubicBezTo>
                  </a:path>
                </a:pathLst>
              </a:custGeom>
              <a:solidFill>
                <a:srgbClr val="EB6D71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03" name="자유형 1102"/>
              <p:cNvSpPr/>
              <p:nvPr/>
            </p:nvSpPr>
            <p:spPr>
              <a:xfrm>
                <a:off x="5300971" y="3712138"/>
                <a:ext cx="101089" cy="14268"/>
              </a:xfrm>
              <a:custGeom>
                <a:avLst/>
                <a:gdLst/>
                <a:ahLst/>
                <a:cxnLst/>
                <a:rect l="0" t="0" r="0" b="0"/>
                <a:pathLst>
                  <a:path w="101089" h="14268" fill="none">
                    <a:moveTo>
                      <a:pt x="-101" y="14217"/>
                    </a:moveTo>
                    <a:cubicBezTo>
                      <a:pt x="-101" y="14217"/>
                      <a:pt x="43613" y="-18164"/>
                      <a:pt x="101089" y="14217"/>
                    </a:cubicBezTo>
                  </a:path>
                </a:pathLst>
              </a:custGeom>
              <a:solidFill>
                <a:srgbClr val="EB6D71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04" name="자유형 1103"/>
              <p:cNvSpPr/>
              <p:nvPr/>
            </p:nvSpPr>
            <p:spPr>
              <a:xfrm>
                <a:off x="5258016" y="3630021"/>
                <a:ext cx="187759" cy="25196"/>
              </a:xfrm>
              <a:custGeom>
                <a:avLst/>
                <a:gdLst/>
                <a:ahLst/>
                <a:cxnLst/>
                <a:rect l="0" t="0" r="0" b="0"/>
                <a:pathLst>
                  <a:path w="187759" h="25196" fill="none">
                    <a:moveTo>
                      <a:pt x="0" y="25095"/>
                    </a:moveTo>
                    <a:cubicBezTo>
                      <a:pt x="0" y="25095"/>
                      <a:pt x="76045" y="-31572"/>
                      <a:pt x="187759" y="25095"/>
                    </a:cubicBezTo>
                  </a:path>
                </a:pathLst>
              </a:custGeom>
              <a:solidFill>
                <a:srgbClr val="EB6D71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05" name="자유형 1104"/>
              <p:cNvSpPr/>
              <p:nvPr/>
            </p:nvSpPr>
            <p:spPr>
              <a:xfrm>
                <a:off x="5215060" y="3541834"/>
                <a:ext cx="276098" cy="40527"/>
              </a:xfrm>
              <a:custGeom>
                <a:avLst/>
                <a:gdLst/>
                <a:ahLst/>
                <a:cxnLst/>
                <a:rect l="0" t="0" r="0" b="0"/>
                <a:pathLst>
                  <a:path w="276098" h="40527" fill="none">
                    <a:moveTo>
                      <a:pt x="0" y="40426"/>
                    </a:moveTo>
                    <a:cubicBezTo>
                      <a:pt x="0" y="40426"/>
                      <a:pt x="115762" y="-51051"/>
                      <a:pt x="276098" y="40426"/>
                    </a:cubicBezTo>
                  </a:path>
                </a:pathLst>
              </a:custGeom>
              <a:solidFill>
                <a:srgbClr val="EB6D71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06" name="자유형 1105"/>
              <p:cNvSpPr/>
              <p:nvPr/>
            </p:nvSpPr>
            <p:spPr>
              <a:xfrm>
                <a:off x="5168918" y="3459110"/>
                <a:ext cx="365196" cy="45536"/>
              </a:xfrm>
              <a:custGeom>
                <a:avLst/>
                <a:gdLst/>
                <a:ahLst/>
                <a:cxnLst/>
                <a:rect l="0" t="0" r="0" b="0"/>
                <a:pathLst>
                  <a:path w="365196" h="45536" fill="none">
                    <a:moveTo>
                      <a:pt x="0" y="45435"/>
                    </a:moveTo>
                    <a:cubicBezTo>
                      <a:pt x="0" y="45435"/>
                      <a:pt x="153000" y="-57375"/>
                      <a:pt x="365196" y="45435"/>
                    </a:cubicBezTo>
                  </a:path>
                </a:pathLst>
              </a:custGeom>
              <a:solidFill>
                <a:srgbClr val="EB6D71"/>
              </a:solidFill>
              <a:ln w="15875" cap="flat">
                <a:solidFill>
                  <a:schemeClr val="tx1"/>
                </a:solidFill>
                <a:bevel/>
              </a:ln>
            </p:spPr>
          </p:sp>
        </p:grpSp>
        <p:grpSp>
          <p:nvGrpSpPr>
            <p:cNvPr id="1107" name="그룹 1106"/>
            <p:cNvGrpSpPr/>
            <p:nvPr/>
          </p:nvGrpSpPr>
          <p:grpSpPr>
            <a:xfrm>
              <a:off x="6547003" y="8565481"/>
              <a:ext cx="933543" cy="1560094"/>
              <a:chOff x="2279354" y="3584236"/>
              <a:chExt cx="933543" cy="1560094"/>
            </a:xfrm>
            <a:solidFill>
              <a:schemeClr val="tx1"/>
            </a:solidFill>
          </p:grpSpPr>
          <p:sp>
            <p:nvSpPr>
              <p:cNvPr id="1108" name="자유형 1107"/>
              <p:cNvSpPr/>
              <p:nvPr/>
            </p:nvSpPr>
            <p:spPr>
              <a:xfrm>
                <a:off x="2279354" y="4686655"/>
                <a:ext cx="933543" cy="457676"/>
              </a:xfrm>
              <a:custGeom>
                <a:avLst/>
                <a:gdLst/>
                <a:ahLst/>
                <a:cxnLst/>
                <a:rect l="0" t="0" r="0" b="0"/>
                <a:pathLst>
                  <a:path w="933543" h="457676">
                    <a:moveTo>
                      <a:pt x="0" y="256604"/>
                    </a:moveTo>
                    <a:lnTo>
                      <a:pt x="447143" y="256604"/>
                    </a:lnTo>
                    <a:lnTo>
                      <a:pt x="447143" y="0"/>
                    </a:lnTo>
                    <a:lnTo>
                      <a:pt x="493102" y="0"/>
                    </a:lnTo>
                    <a:lnTo>
                      <a:pt x="491188" y="256604"/>
                    </a:lnTo>
                    <a:lnTo>
                      <a:pt x="933543" y="256604"/>
                    </a:lnTo>
                    <a:lnTo>
                      <a:pt x="933543" y="457676"/>
                    </a:lnTo>
                    <a:lnTo>
                      <a:pt x="0" y="457676"/>
                    </a:lnTo>
                    <a:lnTo>
                      <a:pt x="0" y="256604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1109" name="자유형 1108"/>
              <p:cNvSpPr/>
              <p:nvPr/>
            </p:nvSpPr>
            <p:spPr>
              <a:xfrm>
                <a:off x="2578719" y="3583940"/>
                <a:ext cx="344693" cy="1103197"/>
              </a:xfrm>
              <a:custGeom>
                <a:avLst/>
                <a:gdLst/>
                <a:ahLst/>
                <a:cxnLst/>
                <a:rect l="0" t="0" r="0" b="0"/>
                <a:pathLst>
                  <a:path w="344693" h="1103197">
                    <a:moveTo>
                      <a:pt x="0" y="0"/>
                    </a:moveTo>
                    <a:lnTo>
                      <a:pt x="0" y="969150"/>
                    </a:lnTo>
                    <a:cubicBezTo>
                      <a:pt x="0" y="969150"/>
                      <a:pt x="0" y="1103197"/>
                      <a:pt x="169803" y="1103197"/>
                    </a:cubicBezTo>
                    <a:cubicBezTo>
                      <a:pt x="339756" y="1103197"/>
                      <a:pt x="344693" y="969150"/>
                      <a:pt x="344693" y="969150"/>
                    </a:cubicBezTo>
                    <a:lnTo>
                      <a:pt x="344693" y="0"/>
                    </a:lnTo>
                    <a:lnTo>
                      <a:pt x="311429" y="0"/>
                    </a:lnTo>
                    <a:lnTo>
                      <a:pt x="310635" y="955362"/>
                    </a:lnTo>
                    <a:cubicBezTo>
                      <a:pt x="310635" y="955362"/>
                      <a:pt x="303899" y="1063253"/>
                      <a:pt x="170306" y="1063253"/>
                    </a:cubicBezTo>
                    <a:cubicBezTo>
                      <a:pt x="36713" y="1063253"/>
                      <a:pt x="34058" y="955362"/>
                      <a:pt x="34058" y="955362"/>
                    </a:cubicBezTo>
                    <a:lnTo>
                      <a:pt x="3467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grpSp>
          <p:nvGrpSpPr>
            <p:cNvPr id="1110" name="그룹 1109"/>
            <p:cNvGrpSpPr/>
            <p:nvPr/>
          </p:nvGrpSpPr>
          <p:grpSpPr>
            <a:xfrm>
              <a:off x="8737239" y="8565481"/>
              <a:ext cx="933543" cy="1560094"/>
              <a:chOff x="4469590" y="3584236"/>
              <a:chExt cx="933543" cy="1560094"/>
            </a:xfrm>
            <a:solidFill>
              <a:schemeClr val="tx1"/>
            </a:solidFill>
          </p:grpSpPr>
          <p:sp>
            <p:nvSpPr>
              <p:cNvPr id="1111" name="자유형 1110"/>
              <p:cNvSpPr/>
              <p:nvPr/>
            </p:nvSpPr>
            <p:spPr>
              <a:xfrm>
                <a:off x="4469590" y="4686655"/>
                <a:ext cx="933543" cy="457676"/>
              </a:xfrm>
              <a:custGeom>
                <a:avLst/>
                <a:gdLst/>
                <a:ahLst/>
                <a:cxnLst/>
                <a:rect l="0" t="0" r="0" b="0"/>
                <a:pathLst>
                  <a:path w="933543" h="457676">
                    <a:moveTo>
                      <a:pt x="0" y="256604"/>
                    </a:moveTo>
                    <a:lnTo>
                      <a:pt x="447143" y="256604"/>
                    </a:lnTo>
                    <a:lnTo>
                      <a:pt x="447143" y="0"/>
                    </a:lnTo>
                    <a:lnTo>
                      <a:pt x="493102" y="0"/>
                    </a:lnTo>
                    <a:lnTo>
                      <a:pt x="491188" y="256604"/>
                    </a:lnTo>
                    <a:lnTo>
                      <a:pt x="933543" y="256604"/>
                    </a:lnTo>
                    <a:lnTo>
                      <a:pt x="933543" y="457676"/>
                    </a:lnTo>
                    <a:lnTo>
                      <a:pt x="0" y="457676"/>
                    </a:lnTo>
                    <a:lnTo>
                      <a:pt x="0" y="256604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  <p:sp>
            <p:nvSpPr>
              <p:cNvPr id="1112" name="자유형 1111"/>
              <p:cNvSpPr/>
              <p:nvPr/>
            </p:nvSpPr>
            <p:spPr>
              <a:xfrm>
                <a:off x="4768956" y="3583940"/>
                <a:ext cx="344693" cy="1103197"/>
              </a:xfrm>
              <a:custGeom>
                <a:avLst/>
                <a:gdLst/>
                <a:ahLst/>
                <a:cxnLst/>
                <a:rect l="0" t="0" r="0" b="0"/>
                <a:pathLst>
                  <a:path w="344693" h="1103197">
                    <a:moveTo>
                      <a:pt x="0" y="0"/>
                    </a:moveTo>
                    <a:lnTo>
                      <a:pt x="0" y="969150"/>
                    </a:lnTo>
                    <a:cubicBezTo>
                      <a:pt x="0" y="969150"/>
                      <a:pt x="0" y="1103197"/>
                      <a:pt x="169803" y="1103197"/>
                    </a:cubicBezTo>
                    <a:cubicBezTo>
                      <a:pt x="339756" y="1103197"/>
                      <a:pt x="344693" y="969150"/>
                      <a:pt x="344693" y="969150"/>
                    </a:cubicBezTo>
                    <a:lnTo>
                      <a:pt x="344693" y="0"/>
                    </a:lnTo>
                    <a:lnTo>
                      <a:pt x="311429" y="0"/>
                    </a:lnTo>
                    <a:lnTo>
                      <a:pt x="310635" y="955362"/>
                    </a:lnTo>
                    <a:cubicBezTo>
                      <a:pt x="310635" y="955362"/>
                      <a:pt x="303899" y="1063253"/>
                      <a:pt x="170306" y="1063253"/>
                    </a:cubicBezTo>
                    <a:cubicBezTo>
                      <a:pt x="36713" y="1063253"/>
                      <a:pt x="34058" y="955362"/>
                      <a:pt x="34058" y="955362"/>
                    </a:cubicBezTo>
                    <a:lnTo>
                      <a:pt x="3467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600" cap="flat">
                <a:noFill/>
                <a:bevel/>
              </a:ln>
            </p:spPr>
          </p:sp>
        </p:grpSp>
        <p:sp>
          <p:nvSpPr>
            <p:cNvPr id="1113" name="자유형 1112"/>
            <p:cNvSpPr/>
            <p:nvPr/>
          </p:nvSpPr>
          <p:spPr>
            <a:xfrm flipH="1">
              <a:off x="11031602" y="6985516"/>
              <a:ext cx="50268" cy="3039043"/>
            </a:xfrm>
            <a:custGeom>
              <a:avLst/>
              <a:gdLst/>
              <a:ahLst/>
              <a:cxnLst/>
              <a:rect l="0" t="0" r="0" b="0"/>
              <a:pathLst>
                <a:path w="50268" h="3039043">
                  <a:moveTo>
                    <a:pt x="0" y="0"/>
                  </a:moveTo>
                  <a:lnTo>
                    <a:pt x="50268" y="0"/>
                  </a:lnTo>
                  <a:lnTo>
                    <a:pt x="50268" y="3039043"/>
                  </a:lnTo>
                  <a:lnTo>
                    <a:pt x="0" y="303904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50000">
                  <a:srgbClr val="BCBCBC"/>
                </a:gs>
                <a:gs pos="100000">
                  <a:srgbClr val="000000"/>
                </a:gs>
              </a:gsLst>
              <a:lin ang="0" scaled="0"/>
            </a:gradFill>
            <a:ln w="7600" cap="flat">
              <a:solidFill>
                <a:srgbClr val="606060"/>
              </a:solidFill>
              <a:bevel/>
            </a:ln>
          </p:spPr>
        </p:sp>
        <p:sp>
          <p:nvSpPr>
            <p:cNvPr id="1114" name="자유형 1113"/>
            <p:cNvSpPr/>
            <p:nvPr/>
          </p:nvSpPr>
          <p:spPr>
            <a:xfrm flipH="1">
              <a:off x="9866105" y="9987217"/>
              <a:ext cx="1411798" cy="129260"/>
            </a:xfrm>
            <a:custGeom>
              <a:avLst/>
              <a:gdLst/>
              <a:ahLst/>
              <a:cxnLst/>
              <a:rect l="0" t="0" r="0" b="0"/>
              <a:pathLst>
                <a:path w="1411798" h="129260">
                  <a:moveTo>
                    <a:pt x="0" y="0"/>
                  </a:moveTo>
                  <a:lnTo>
                    <a:pt x="1411798" y="0"/>
                  </a:lnTo>
                  <a:lnTo>
                    <a:pt x="1411798" y="129260"/>
                  </a:lnTo>
                  <a:lnTo>
                    <a:pt x="0" y="129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3938"/>
            </a:solidFill>
            <a:ln w="7600" cap="flat">
              <a:solidFill>
                <a:srgbClr val="3E3938"/>
              </a:solidFill>
              <a:bevel/>
            </a:ln>
          </p:spPr>
        </p:sp>
        <p:sp>
          <p:nvSpPr>
            <p:cNvPr id="1115" name="자유형 1114"/>
            <p:cNvSpPr/>
            <p:nvPr/>
          </p:nvSpPr>
          <p:spPr>
            <a:xfrm flipH="1">
              <a:off x="9372045" y="7222069"/>
              <a:ext cx="1905843" cy="35906"/>
            </a:xfrm>
            <a:custGeom>
              <a:avLst/>
              <a:gdLst/>
              <a:ahLst/>
              <a:cxnLst/>
              <a:rect l="0" t="0" r="0" b="0"/>
              <a:pathLst>
                <a:path w="1905843" h="35906">
                  <a:moveTo>
                    <a:pt x="0" y="0"/>
                  </a:moveTo>
                  <a:lnTo>
                    <a:pt x="1905843" y="0"/>
                  </a:lnTo>
                  <a:lnTo>
                    <a:pt x="1905843" y="35906"/>
                  </a:lnTo>
                  <a:lnTo>
                    <a:pt x="0" y="3590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50000">
                  <a:srgbClr val="BCBCBC"/>
                </a:gs>
                <a:gs pos="100000">
                  <a:srgbClr val="000000"/>
                </a:gs>
              </a:gsLst>
              <a:lin ang="5400000" scaled="0"/>
            </a:gradFill>
            <a:ln w="7600" cap="flat">
              <a:solidFill>
                <a:srgbClr val="606060"/>
              </a:solidFill>
              <a:bevel/>
            </a:ln>
          </p:spPr>
        </p:sp>
        <p:sp>
          <p:nvSpPr>
            <p:cNvPr id="1116" name="자유형 1115"/>
            <p:cNvSpPr/>
            <p:nvPr/>
          </p:nvSpPr>
          <p:spPr>
            <a:xfrm flipH="1">
              <a:off x="11072821" y="7161029"/>
              <a:ext cx="109383" cy="157984"/>
            </a:xfrm>
            <a:custGeom>
              <a:avLst/>
              <a:gdLst/>
              <a:ahLst/>
              <a:cxnLst/>
              <a:rect l="0" t="0" r="0" b="0"/>
              <a:pathLst>
                <a:path w="109383" h="157984">
                  <a:moveTo>
                    <a:pt x="0" y="0"/>
                  </a:moveTo>
                  <a:lnTo>
                    <a:pt x="109383" y="0"/>
                  </a:lnTo>
                  <a:lnTo>
                    <a:pt x="109383" y="157984"/>
                  </a:lnTo>
                  <a:lnTo>
                    <a:pt x="0" y="15798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50000">
                  <a:srgbClr val="BCBCBC"/>
                </a:gs>
                <a:gs pos="100000">
                  <a:srgbClr val="000000"/>
                </a:gs>
              </a:gsLst>
              <a:lin ang="0" scaled="0"/>
            </a:gradFill>
            <a:ln w="7600" cap="flat">
              <a:solidFill>
                <a:srgbClr val="606060"/>
              </a:solidFill>
              <a:bevel/>
            </a:ln>
          </p:spPr>
        </p:sp>
        <p:sp>
          <p:nvSpPr>
            <p:cNvPr id="1117" name="자유형 1116"/>
            <p:cNvSpPr/>
            <p:nvPr/>
          </p:nvSpPr>
          <p:spPr>
            <a:xfrm flipH="1">
              <a:off x="11236895" y="7192626"/>
              <a:ext cx="41018" cy="94791"/>
            </a:xfrm>
            <a:custGeom>
              <a:avLst/>
              <a:gdLst/>
              <a:ahLst/>
              <a:cxnLst/>
              <a:rect l="0" t="0" r="0" b="0"/>
              <a:pathLst>
                <a:path w="41018" h="94791">
                  <a:moveTo>
                    <a:pt x="0" y="47395"/>
                  </a:moveTo>
                  <a:cubicBezTo>
                    <a:pt x="0" y="21220"/>
                    <a:pt x="9182" y="0"/>
                    <a:pt x="20509" y="0"/>
                  </a:cubicBezTo>
                  <a:cubicBezTo>
                    <a:pt x="31836" y="0"/>
                    <a:pt x="41018" y="21220"/>
                    <a:pt x="41018" y="47395"/>
                  </a:cubicBezTo>
                  <a:cubicBezTo>
                    <a:pt x="41018" y="73571"/>
                    <a:pt x="31836" y="94791"/>
                    <a:pt x="20509" y="94791"/>
                  </a:cubicBezTo>
                  <a:cubicBezTo>
                    <a:pt x="9182" y="94791"/>
                    <a:pt x="0" y="73571"/>
                    <a:pt x="0" y="47395"/>
                  </a:cubicBez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50000">
                  <a:srgbClr val="BCBCBC"/>
                </a:gs>
                <a:gs pos="100000">
                  <a:srgbClr val="000000"/>
                </a:gs>
              </a:gsLst>
              <a:lin ang="0" scaled="0"/>
            </a:gradFill>
            <a:ln w="7600" cap="flat">
              <a:solidFill>
                <a:srgbClr val="606060"/>
              </a:solidFill>
              <a:bevel/>
            </a:ln>
          </p:spPr>
        </p:sp>
        <p:sp>
          <p:nvSpPr>
            <p:cNvPr id="1118" name="자유형 1117"/>
            <p:cNvSpPr/>
            <p:nvPr/>
          </p:nvSpPr>
          <p:spPr>
            <a:xfrm>
              <a:off x="9383921" y="7287241"/>
              <a:ext cx="157535" cy="1445649"/>
            </a:xfrm>
            <a:custGeom>
              <a:avLst/>
              <a:gdLst/>
              <a:ahLst/>
              <a:cxnLst/>
              <a:rect l="0" t="0" r="0" b="0"/>
              <a:pathLst>
                <a:path w="157535" h="1445649">
                  <a:moveTo>
                    <a:pt x="0" y="1366909"/>
                  </a:moveTo>
                  <a:cubicBezTo>
                    <a:pt x="0" y="1323418"/>
                    <a:pt x="35256" y="1288160"/>
                    <a:pt x="78768" y="1288160"/>
                  </a:cubicBezTo>
                  <a:cubicBezTo>
                    <a:pt x="122239" y="1288160"/>
                    <a:pt x="157535" y="1323418"/>
                    <a:pt x="157535" y="1366909"/>
                  </a:cubicBezTo>
                  <a:cubicBezTo>
                    <a:pt x="157535" y="1410400"/>
                    <a:pt x="122239" y="1445649"/>
                    <a:pt x="78768" y="1445649"/>
                  </a:cubicBezTo>
                  <a:cubicBezTo>
                    <a:pt x="35256" y="1445649"/>
                    <a:pt x="0" y="1410400"/>
                    <a:pt x="0" y="1366909"/>
                  </a:cubicBezTo>
                  <a:close/>
                </a:path>
                <a:path w="157535" h="1445649" fill="none">
                  <a:moveTo>
                    <a:pt x="78768" y="1288160"/>
                  </a:moveTo>
                  <a:lnTo>
                    <a:pt x="77665" y="0"/>
                  </a:lnTo>
                </a:path>
              </a:pathLst>
            </a:custGeom>
            <a:solidFill>
              <a:srgbClr val="EB6D71"/>
            </a:solidFill>
            <a:ln w="25400" cap="flat">
              <a:solidFill>
                <a:srgbClr val="EB6D71"/>
              </a:solidFill>
              <a:bevel/>
            </a:ln>
          </p:spPr>
        </p:sp>
        <p:sp>
          <p:nvSpPr>
            <p:cNvPr id="1119" name="자유형 1118"/>
            <p:cNvSpPr/>
            <p:nvPr/>
          </p:nvSpPr>
          <p:spPr>
            <a:xfrm rot="18637871">
              <a:off x="10062546" y="7057871"/>
              <a:ext cx="157535" cy="1445649"/>
            </a:xfrm>
            <a:custGeom>
              <a:avLst/>
              <a:gdLst/>
              <a:ahLst/>
              <a:cxnLst/>
              <a:rect l="0" t="0" r="0" b="0"/>
              <a:pathLst>
                <a:path w="157535" h="1445649">
                  <a:moveTo>
                    <a:pt x="0" y="1366909"/>
                  </a:moveTo>
                  <a:cubicBezTo>
                    <a:pt x="0" y="1323418"/>
                    <a:pt x="35256" y="1288160"/>
                    <a:pt x="78768" y="1288160"/>
                  </a:cubicBezTo>
                  <a:cubicBezTo>
                    <a:pt x="122239" y="1288160"/>
                    <a:pt x="157535" y="1323418"/>
                    <a:pt x="157535" y="1366909"/>
                  </a:cubicBezTo>
                  <a:cubicBezTo>
                    <a:pt x="157535" y="1410400"/>
                    <a:pt x="122239" y="1445649"/>
                    <a:pt x="78768" y="1445649"/>
                  </a:cubicBezTo>
                  <a:cubicBezTo>
                    <a:pt x="35256" y="1445649"/>
                    <a:pt x="0" y="1410400"/>
                    <a:pt x="0" y="1366909"/>
                  </a:cubicBezTo>
                  <a:close/>
                </a:path>
                <a:path w="157535" h="1445649" fill="none">
                  <a:moveTo>
                    <a:pt x="78768" y="1288160"/>
                  </a:moveTo>
                  <a:lnTo>
                    <a:pt x="77665" y="0"/>
                  </a:lnTo>
                </a:path>
              </a:pathLst>
            </a:custGeom>
            <a:noFill/>
            <a:ln w="25400" cap="flat">
              <a:solidFill>
                <a:srgbClr val="EB6D71"/>
              </a:solidFill>
              <a:custDash>
                <a:ds d="250000" sp="250000"/>
              </a:custDash>
              <a:bevel/>
            </a:ln>
          </p:spPr>
        </p:sp>
        <p:grpSp>
          <p:nvGrpSpPr>
            <p:cNvPr id="1120" name="그룹 1119"/>
            <p:cNvGrpSpPr/>
            <p:nvPr/>
          </p:nvGrpSpPr>
          <p:grpSpPr>
            <a:xfrm rot="16200000">
              <a:off x="6407491" y="8440406"/>
              <a:ext cx="365196" cy="319965"/>
              <a:chOff x="2139842" y="3459161"/>
              <a:chExt cx="365196" cy="319965"/>
            </a:xfrm>
          </p:grpSpPr>
          <p:sp>
            <p:nvSpPr>
              <p:cNvPr id="1121" name="자유형 1120"/>
              <p:cNvSpPr/>
              <p:nvPr/>
            </p:nvSpPr>
            <p:spPr>
              <a:xfrm>
                <a:off x="2302556" y="3773054"/>
                <a:ext cx="40527" cy="6071"/>
              </a:xfrm>
              <a:custGeom>
                <a:avLst/>
                <a:gdLst/>
                <a:ahLst/>
                <a:cxnLst/>
                <a:rect l="0" t="0" r="0" b="0"/>
                <a:pathLst>
                  <a:path w="40527" h="6071" fill="none">
                    <a:moveTo>
                      <a:pt x="0" y="5970"/>
                    </a:moveTo>
                    <a:cubicBezTo>
                      <a:pt x="0" y="5970"/>
                      <a:pt x="17000" y="-7792"/>
                      <a:pt x="40476" y="5970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22" name="자유형 1121"/>
              <p:cNvSpPr/>
              <p:nvPr/>
            </p:nvSpPr>
            <p:spPr>
              <a:xfrm>
                <a:off x="2271895" y="3712188"/>
                <a:ext cx="101089" cy="14268"/>
              </a:xfrm>
              <a:custGeom>
                <a:avLst/>
                <a:gdLst/>
                <a:ahLst/>
                <a:cxnLst/>
                <a:rect l="0" t="0" r="0" b="0"/>
                <a:pathLst>
                  <a:path w="101089" h="14268" fill="none">
                    <a:moveTo>
                      <a:pt x="-101" y="14217"/>
                    </a:moveTo>
                    <a:cubicBezTo>
                      <a:pt x="-101" y="14217"/>
                      <a:pt x="43613" y="-18164"/>
                      <a:pt x="101089" y="14217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23" name="자유형 1122"/>
              <p:cNvSpPr/>
              <p:nvPr/>
            </p:nvSpPr>
            <p:spPr>
              <a:xfrm>
                <a:off x="2228940" y="3630072"/>
                <a:ext cx="187759" cy="25196"/>
              </a:xfrm>
              <a:custGeom>
                <a:avLst/>
                <a:gdLst/>
                <a:ahLst/>
                <a:cxnLst/>
                <a:rect l="0" t="0" r="0" b="0"/>
                <a:pathLst>
                  <a:path w="187759" h="25196" fill="none">
                    <a:moveTo>
                      <a:pt x="0" y="25095"/>
                    </a:moveTo>
                    <a:cubicBezTo>
                      <a:pt x="0" y="25095"/>
                      <a:pt x="76045" y="-31572"/>
                      <a:pt x="187759" y="2509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24" name="자유형 1123"/>
              <p:cNvSpPr/>
              <p:nvPr/>
            </p:nvSpPr>
            <p:spPr>
              <a:xfrm>
                <a:off x="2185985" y="3541884"/>
                <a:ext cx="276098" cy="40527"/>
              </a:xfrm>
              <a:custGeom>
                <a:avLst/>
                <a:gdLst/>
                <a:ahLst/>
                <a:cxnLst/>
                <a:rect l="0" t="0" r="0" b="0"/>
                <a:pathLst>
                  <a:path w="276098" h="40527" fill="none">
                    <a:moveTo>
                      <a:pt x="0" y="40426"/>
                    </a:moveTo>
                    <a:cubicBezTo>
                      <a:pt x="0" y="40426"/>
                      <a:pt x="115762" y="-51051"/>
                      <a:pt x="276098" y="40426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25" name="자유형 1124"/>
              <p:cNvSpPr/>
              <p:nvPr/>
            </p:nvSpPr>
            <p:spPr>
              <a:xfrm>
                <a:off x="2139842" y="3459161"/>
                <a:ext cx="365196" cy="45536"/>
              </a:xfrm>
              <a:custGeom>
                <a:avLst/>
                <a:gdLst/>
                <a:ahLst/>
                <a:cxnLst/>
                <a:rect l="0" t="0" r="0" b="0"/>
                <a:pathLst>
                  <a:path w="365196" h="45536" fill="none">
                    <a:moveTo>
                      <a:pt x="0" y="45435"/>
                    </a:moveTo>
                    <a:cubicBezTo>
                      <a:pt x="0" y="45435"/>
                      <a:pt x="153000" y="-57375"/>
                      <a:pt x="365196" y="4543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</p:grpSp>
        <p:grpSp>
          <p:nvGrpSpPr>
            <p:cNvPr id="1126" name="그룹 1125"/>
            <p:cNvGrpSpPr/>
            <p:nvPr/>
          </p:nvGrpSpPr>
          <p:grpSpPr>
            <a:xfrm rot="5400000" flipH="1">
              <a:off x="7267206" y="8440355"/>
              <a:ext cx="365196" cy="319965"/>
              <a:chOff x="2999557" y="3459110"/>
              <a:chExt cx="365196" cy="319965"/>
            </a:xfrm>
          </p:grpSpPr>
          <p:sp>
            <p:nvSpPr>
              <p:cNvPr id="1127" name="자유형 1126"/>
              <p:cNvSpPr/>
              <p:nvPr/>
            </p:nvSpPr>
            <p:spPr>
              <a:xfrm>
                <a:off x="3162271" y="3773004"/>
                <a:ext cx="40527" cy="6071"/>
              </a:xfrm>
              <a:custGeom>
                <a:avLst/>
                <a:gdLst/>
                <a:ahLst/>
                <a:cxnLst/>
                <a:rect l="0" t="0" r="0" b="0"/>
                <a:pathLst>
                  <a:path w="40527" h="6071" fill="none">
                    <a:moveTo>
                      <a:pt x="0" y="5970"/>
                    </a:moveTo>
                    <a:cubicBezTo>
                      <a:pt x="0" y="5970"/>
                      <a:pt x="17000" y="-7792"/>
                      <a:pt x="40476" y="5970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28" name="자유형 1127"/>
              <p:cNvSpPr/>
              <p:nvPr/>
            </p:nvSpPr>
            <p:spPr>
              <a:xfrm>
                <a:off x="3131610" y="3712138"/>
                <a:ext cx="101089" cy="14268"/>
              </a:xfrm>
              <a:custGeom>
                <a:avLst/>
                <a:gdLst/>
                <a:ahLst/>
                <a:cxnLst/>
                <a:rect l="0" t="0" r="0" b="0"/>
                <a:pathLst>
                  <a:path w="101089" h="14268" fill="none">
                    <a:moveTo>
                      <a:pt x="-101" y="14217"/>
                    </a:moveTo>
                    <a:cubicBezTo>
                      <a:pt x="-101" y="14217"/>
                      <a:pt x="43613" y="-18164"/>
                      <a:pt x="101089" y="14217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29" name="자유형 1128"/>
              <p:cNvSpPr/>
              <p:nvPr/>
            </p:nvSpPr>
            <p:spPr>
              <a:xfrm>
                <a:off x="3088655" y="3630021"/>
                <a:ext cx="187759" cy="25196"/>
              </a:xfrm>
              <a:custGeom>
                <a:avLst/>
                <a:gdLst/>
                <a:ahLst/>
                <a:cxnLst/>
                <a:rect l="0" t="0" r="0" b="0"/>
                <a:pathLst>
                  <a:path w="187759" h="25196" fill="none">
                    <a:moveTo>
                      <a:pt x="0" y="25095"/>
                    </a:moveTo>
                    <a:cubicBezTo>
                      <a:pt x="0" y="25095"/>
                      <a:pt x="76045" y="-31572"/>
                      <a:pt x="187759" y="2509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30" name="자유형 1129"/>
              <p:cNvSpPr/>
              <p:nvPr/>
            </p:nvSpPr>
            <p:spPr>
              <a:xfrm>
                <a:off x="3045700" y="3541834"/>
                <a:ext cx="276098" cy="40527"/>
              </a:xfrm>
              <a:custGeom>
                <a:avLst/>
                <a:gdLst/>
                <a:ahLst/>
                <a:cxnLst/>
                <a:rect l="0" t="0" r="0" b="0"/>
                <a:pathLst>
                  <a:path w="276098" h="40527" fill="none">
                    <a:moveTo>
                      <a:pt x="0" y="40426"/>
                    </a:moveTo>
                    <a:cubicBezTo>
                      <a:pt x="0" y="40426"/>
                      <a:pt x="115762" y="-51051"/>
                      <a:pt x="276098" y="40426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  <p:sp>
            <p:nvSpPr>
              <p:cNvPr id="1131" name="자유형 1130"/>
              <p:cNvSpPr/>
              <p:nvPr/>
            </p:nvSpPr>
            <p:spPr>
              <a:xfrm>
                <a:off x="2999557" y="3459110"/>
                <a:ext cx="365196" cy="45536"/>
              </a:xfrm>
              <a:custGeom>
                <a:avLst/>
                <a:gdLst/>
                <a:ahLst/>
                <a:cxnLst/>
                <a:rect l="0" t="0" r="0" b="0"/>
                <a:pathLst>
                  <a:path w="365196" h="45536" fill="none">
                    <a:moveTo>
                      <a:pt x="0" y="45435"/>
                    </a:moveTo>
                    <a:cubicBezTo>
                      <a:pt x="0" y="45435"/>
                      <a:pt x="153000" y="-57375"/>
                      <a:pt x="365196" y="45435"/>
                    </a:cubicBezTo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chemeClr val="tx1"/>
                </a:solidFill>
                <a:bevel/>
              </a:ln>
            </p:spPr>
          </p:sp>
        </p:grpSp>
        <p:grpSp>
          <p:nvGrpSpPr>
            <p:cNvPr id="1132" name="Rest"/>
            <p:cNvGrpSpPr/>
            <p:nvPr/>
          </p:nvGrpSpPr>
          <p:grpSpPr>
            <a:xfrm>
              <a:off x="6416171" y="10125575"/>
              <a:ext cx="5028869" cy="181323"/>
              <a:chOff x="2148522" y="5144330"/>
              <a:chExt cx="5028869" cy="181323"/>
            </a:xfrm>
          </p:grpSpPr>
          <p:sp>
            <p:nvSpPr>
              <p:cNvPr id="1133" name="자유형 1132"/>
              <p:cNvSpPr/>
              <p:nvPr/>
            </p:nvSpPr>
            <p:spPr>
              <a:xfrm>
                <a:off x="2148522" y="5144330"/>
                <a:ext cx="5028869" cy="181323"/>
              </a:xfrm>
              <a:custGeom>
                <a:avLst/>
                <a:gdLst/>
                <a:ahLst/>
                <a:cxnLst/>
                <a:rect l="0" t="0" r="0" b="0"/>
                <a:pathLst>
                  <a:path w="5028869" h="181323">
                    <a:moveTo>
                      <a:pt x="0" y="0"/>
                    </a:moveTo>
                    <a:lnTo>
                      <a:pt x="5028869" y="0"/>
                    </a:lnTo>
                    <a:lnTo>
                      <a:pt x="5028869" y="181323"/>
                    </a:lnTo>
                    <a:lnTo>
                      <a:pt x="0" y="181323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ltDnDiag">
                <a:fgClr>
                  <a:srgbClr val="000000"/>
                </a:fgClr>
                <a:bgClr>
                  <a:srgbClr val="FFFFFF">
                    <a:alpha val="0"/>
                  </a:srgbClr>
                </a:bgClr>
              </a:pattFill>
              <a:ln w="7600" cap="flat">
                <a:solidFill>
                  <a:srgbClr val="000000"/>
                </a:solidFill>
                <a:bevel/>
              </a:ln>
            </p:spPr>
          </p:sp>
          <p:sp>
            <p:nvSpPr>
              <p:cNvPr id="1134" name="자유형 1133"/>
              <p:cNvSpPr/>
              <p:nvPr/>
            </p:nvSpPr>
            <p:spPr>
              <a:xfrm>
                <a:off x="2178101" y="5144330"/>
                <a:ext cx="4999289" cy="0"/>
              </a:xfrm>
              <a:custGeom>
                <a:avLst/>
                <a:gdLst/>
                <a:ahLst/>
                <a:cxnLst/>
                <a:rect l="0" t="0" r="0" b="0"/>
                <a:pathLst>
                  <a:path w="4999289" fill="none">
                    <a:moveTo>
                      <a:pt x="0" y="0"/>
                    </a:moveTo>
                    <a:lnTo>
                      <a:pt x="4999289" y="0"/>
                    </a:lnTo>
                  </a:path>
                </a:pathLst>
              </a:custGeom>
              <a:solidFill>
                <a:srgbClr val="FFFFFF"/>
              </a:solidFill>
              <a:ln w="7600" cap="flat">
                <a:solidFill>
                  <a:srgbClr val="000000"/>
                </a:solidFill>
                <a:bevel/>
              </a:ln>
            </p:spPr>
          </p:sp>
        </p:grpSp>
        <p:sp>
          <p:nvSpPr>
            <p:cNvPr id="1136" name="자유형 1135"/>
            <p:cNvSpPr/>
            <p:nvPr/>
          </p:nvSpPr>
          <p:spPr>
            <a:xfrm rot="20100000">
              <a:off x="9774160" y="7325578"/>
              <a:ext cx="157535" cy="1445649"/>
            </a:xfrm>
            <a:custGeom>
              <a:avLst/>
              <a:gdLst/>
              <a:ahLst/>
              <a:cxnLst/>
              <a:rect l="0" t="0" r="0" b="0"/>
              <a:pathLst>
                <a:path w="157535" h="1445649">
                  <a:moveTo>
                    <a:pt x="0" y="1366909"/>
                  </a:moveTo>
                  <a:cubicBezTo>
                    <a:pt x="0" y="1323418"/>
                    <a:pt x="35256" y="1288160"/>
                    <a:pt x="78768" y="1288160"/>
                  </a:cubicBezTo>
                  <a:cubicBezTo>
                    <a:pt x="122239" y="1288160"/>
                    <a:pt x="157535" y="1323418"/>
                    <a:pt x="157535" y="1366909"/>
                  </a:cubicBezTo>
                  <a:cubicBezTo>
                    <a:pt x="157535" y="1410400"/>
                    <a:pt x="122239" y="1445649"/>
                    <a:pt x="78768" y="1445649"/>
                  </a:cubicBezTo>
                  <a:cubicBezTo>
                    <a:pt x="35256" y="1445649"/>
                    <a:pt x="0" y="1410400"/>
                    <a:pt x="0" y="1366909"/>
                  </a:cubicBezTo>
                  <a:close/>
                </a:path>
                <a:path w="157535" h="1445649" fill="none">
                  <a:moveTo>
                    <a:pt x="78768" y="1288160"/>
                  </a:moveTo>
                  <a:lnTo>
                    <a:pt x="77665" y="0"/>
                  </a:lnTo>
                </a:path>
              </a:pathLst>
            </a:custGeom>
            <a:noFill/>
            <a:ln w="25400" cap="flat">
              <a:solidFill>
                <a:srgbClr val="EB6D71"/>
              </a:solidFill>
              <a:custDash>
                <a:ds d="250000" sp="250000"/>
              </a:custDash>
              <a:bevel/>
            </a:ln>
          </p:spPr>
        </p:sp>
        <p:sp>
          <p:nvSpPr>
            <p:cNvPr id="1150" name="자유형 1149"/>
            <p:cNvSpPr/>
            <p:nvPr/>
          </p:nvSpPr>
          <p:spPr>
            <a:xfrm>
              <a:off x="7376507" y="8779334"/>
              <a:ext cx="1435100" cy="181692"/>
            </a:xfrm>
            <a:custGeom>
              <a:avLst/>
              <a:gdLst>
                <a:gd name="connsiteX0" fmla="*/ 1435100 w 1435100"/>
                <a:gd name="connsiteY0" fmla="*/ 482607 h 482607"/>
                <a:gd name="connsiteX1" fmla="*/ 1257300 w 1435100"/>
                <a:gd name="connsiteY1" fmla="*/ 7 h 482607"/>
                <a:gd name="connsiteX2" fmla="*/ 1028700 w 1435100"/>
                <a:gd name="connsiteY2" fmla="*/ 469907 h 482607"/>
                <a:gd name="connsiteX3" fmla="*/ 749300 w 1435100"/>
                <a:gd name="connsiteY3" fmla="*/ 12707 h 482607"/>
                <a:gd name="connsiteX4" fmla="*/ 495300 w 1435100"/>
                <a:gd name="connsiteY4" fmla="*/ 444507 h 482607"/>
                <a:gd name="connsiteX5" fmla="*/ 228600 w 1435100"/>
                <a:gd name="connsiteY5" fmla="*/ 63507 h 482607"/>
                <a:gd name="connsiteX6" fmla="*/ 0 w 1435100"/>
                <a:gd name="connsiteY6" fmla="*/ 482607 h 48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100" h="482607">
                  <a:moveTo>
                    <a:pt x="1435100" y="482607"/>
                  </a:moveTo>
                  <a:cubicBezTo>
                    <a:pt x="1380066" y="242365"/>
                    <a:pt x="1325033" y="2124"/>
                    <a:pt x="1257300" y="7"/>
                  </a:cubicBezTo>
                  <a:cubicBezTo>
                    <a:pt x="1189567" y="-2110"/>
                    <a:pt x="1113367" y="467790"/>
                    <a:pt x="1028700" y="469907"/>
                  </a:cubicBezTo>
                  <a:cubicBezTo>
                    <a:pt x="944033" y="472024"/>
                    <a:pt x="838200" y="16940"/>
                    <a:pt x="749300" y="12707"/>
                  </a:cubicBezTo>
                  <a:cubicBezTo>
                    <a:pt x="660400" y="8474"/>
                    <a:pt x="582083" y="436040"/>
                    <a:pt x="495300" y="444507"/>
                  </a:cubicBezTo>
                  <a:cubicBezTo>
                    <a:pt x="408517" y="452974"/>
                    <a:pt x="311150" y="57157"/>
                    <a:pt x="228600" y="63507"/>
                  </a:cubicBezTo>
                  <a:cubicBezTo>
                    <a:pt x="146050" y="69857"/>
                    <a:pt x="73025" y="276232"/>
                    <a:pt x="0" y="482607"/>
                  </a:cubicBezTo>
                </a:path>
              </a:pathLst>
            </a:custGeom>
            <a:noFill/>
            <a:ln w="31750">
              <a:solidFill>
                <a:srgbClr val="EB6D7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1151" name="자유형 1150"/>
            <p:cNvSpPr/>
            <p:nvPr/>
          </p:nvSpPr>
          <p:spPr>
            <a:xfrm>
              <a:off x="7389207" y="9169656"/>
              <a:ext cx="1435100" cy="212073"/>
            </a:xfrm>
            <a:custGeom>
              <a:avLst/>
              <a:gdLst>
                <a:gd name="connsiteX0" fmla="*/ 1435100 w 1435100"/>
                <a:gd name="connsiteY0" fmla="*/ 482607 h 482607"/>
                <a:gd name="connsiteX1" fmla="*/ 1257300 w 1435100"/>
                <a:gd name="connsiteY1" fmla="*/ 7 h 482607"/>
                <a:gd name="connsiteX2" fmla="*/ 1028700 w 1435100"/>
                <a:gd name="connsiteY2" fmla="*/ 469907 h 482607"/>
                <a:gd name="connsiteX3" fmla="*/ 749300 w 1435100"/>
                <a:gd name="connsiteY3" fmla="*/ 12707 h 482607"/>
                <a:gd name="connsiteX4" fmla="*/ 495300 w 1435100"/>
                <a:gd name="connsiteY4" fmla="*/ 444507 h 482607"/>
                <a:gd name="connsiteX5" fmla="*/ 228600 w 1435100"/>
                <a:gd name="connsiteY5" fmla="*/ 63507 h 482607"/>
                <a:gd name="connsiteX6" fmla="*/ 0 w 1435100"/>
                <a:gd name="connsiteY6" fmla="*/ 482607 h 48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100" h="482607">
                  <a:moveTo>
                    <a:pt x="1435100" y="482607"/>
                  </a:moveTo>
                  <a:cubicBezTo>
                    <a:pt x="1380066" y="242365"/>
                    <a:pt x="1325033" y="2124"/>
                    <a:pt x="1257300" y="7"/>
                  </a:cubicBezTo>
                  <a:cubicBezTo>
                    <a:pt x="1189567" y="-2110"/>
                    <a:pt x="1113367" y="467790"/>
                    <a:pt x="1028700" y="469907"/>
                  </a:cubicBezTo>
                  <a:cubicBezTo>
                    <a:pt x="944033" y="472024"/>
                    <a:pt x="838200" y="16940"/>
                    <a:pt x="749300" y="12707"/>
                  </a:cubicBezTo>
                  <a:cubicBezTo>
                    <a:pt x="660400" y="8474"/>
                    <a:pt x="582083" y="436040"/>
                    <a:pt x="495300" y="444507"/>
                  </a:cubicBezTo>
                  <a:cubicBezTo>
                    <a:pt x="408517" y="452974"/>
                    <a:pt x="311150" y="57157"/>
                    <a:pt x="228600" y="63507"/>
                  </a:cubicBezTo>
                  <a:cubicBezTo>
                    <a:pt x="146050" y="69857"/>
                    <a:pt x="73025" y="276232"/>
                    <a:pt x="0" y="482607"/>
                  </a:cubicBezTo>
                </a:path>
              </a:pathLst>
            </a:custGeom>
            <a:noFill/>
            <a:ln w="31750">
              <a:solidFill>
                <a:srgbClr val="EB6D71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645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" grpId="0"/>
      <p:bldP spid="11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152"/>
          <p:cNvSpPr txBox="1"/>
          <p:nvPr/>
        </p:nvSpPr>
        <p:spPr>
          <a:xfrm>
            <a:off x="9530591" y="136262"/>
            <a:ext cx="217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화학</a:t>
            </a:r>
            <a:endParaRPr lang="ko-KR" altLang="en-US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154" name="그룹 153"/>
          <p:cNvGrpSpPr/>
          <p:nvPr/>
        </p:nvGrpSpPr>
        <p:grpSpPr>
          <a:xfrm>
            <a:off x="9171524" y="263778"/>
            <a:ext cx="3463853" cy="529057"/>
            <a:chOff x="9056318" y="263778"/>
            <a:chExt cx="3463853" cy="529057"/>
          </a:xfrm>
        </p:grpSpPr>
        <p:grpSp>
          <p:nvGrpSpPr>
            <p:cNvPr id="155" name="그룹 154"/>
            <p:cNvGrpSpPr/>
            <p:nvPr/>
          </p:nvGrpSpPr>
          <p:grpSpPr>
            <a:xfrm>
              <a:off x="9056318" y="263778"/>
              <a:ext cx="3463853" cy="529057"/>
              <a:chOff x="5708038" y="9207718"/>
              <a:chExt cx="5274488" cy="982675"/>
            </a:xfrm>
          </p:grpSpPr>
          <p:sp>
            <p:nvSpPr>
              <p:cNvPr id="157" name="Benzene 2"/>
              <p:cNvSpPr/>
              <p:nvPr/>
            </p:nvSpPr>
            <p:spPr>
              <a:xfrm rot="5400000">
                <a:off x="5708038" y="9207718"/>
                <a:ext cx="982675" cy="982675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7 h 430866"/>
                  <a:gd name="connsiteX2" fmla="*/ 430866 w 430866"/>
                  <a:gd name="connsiteY2" fmla="*/ 323150 h 430866"/>
                  <a:gd name="connsiteX3" fmla="*/ 215433 w 430866"/>
                  <a:gd name="connsiteY3" fmla="*/ 430866 h 430866"/>
                  <a:gd name="connsiteX4" fmla="*/ 0 w 430866"/>
                  <a:gd name="connsiteY4" fmla="*/ 323150 h 430866"/>
                  <a:gd name="connsiteX5" fmla="*/ 0 w 430866"/>
                  <a:gd name="connsiteY5" fmla="*/ 107717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0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6" fill="none">
                    <a:moveTo>
                      <a:pt x="43087" y="298274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  <p:sp>
            <p:nvSpPr>
              <p:cNvPr id="158" name="Nitrogen Atom"/>
              <p:cNvSpPr/>
              <p:nvPr/>
            </p:nvSpPr>
            <p:spPr>
              <a:xfrm>
                <a:off x="8487922" y="9462291"/>
                <a:ext cx="2494604" cy="515646"/>
              </a:xfrm>
              <a:custGeom>
                <a:avLst/>
                <a:gdLst/>
                <a:ahLst/>
                <a:cxnLst/>
                <a:rect l="l" t="t" r="r" b="b"/>
                <a:pathLst>
                  <a:path w="201071" h="201071">
                    <a:moveTo>
                      <a:pt x="100535" y="100535"/>
                    </a:moveTo>
                    <a:close/>
                  </a:path>
                  <a:path w="201071" h="201071" fill="none">
                    <a:moveTo>
                      <a:pt x="100535" y="100535"/>
                    </a:moveTo>
                    <a:lnTo>
                      <a:pt x="-143622" y="100535"/>
                    </a:lnTo>
                  </a:path>
                  <a:path w="201071" h="201071" fill="none">
                    <a:moveTo>
                      <a:pt x="100535" y="100535"/>
                    </a:moveTo>
                  </a:path>
                </a:pathLst>
              </a:custGeom>
              <a:solidFill>
                <a:srgbClr val="FFFFFF"/>
              </a:solidFill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/>
                <a:r>
                  <a:rPr sz="912">
                    <a:solidFill>
                      <a:srgbClr val="000000"/>
                    </a:solidFill>
                    <a:latin typeface="+mn-ea"/>
                  </a:rPr>
                  <a:t>N</a:t>
                </a:r>
              </a:p>
            </p:txBody>
          </p:sp>
        </p:grpSp>
        <p:sp>
          <p:nvSpPr>
            <p:cNvPr id="156" name="Ellipse"/>
            <p:cNvSpPr/>
            <p:nvPr/>
          </p:nvSpPr>
          <p:spPr>
            <a:xfrm>
              <a:off x="11564558" y="543694"/>
              <a:ext cx="244089" cy="244128"/>
            </a:xfrm>
            <a:custGeom>
              <a:avLst/>
              <a:gdLst/>
              <a:ahLst/>
              <a:cxnLst/>
              <a:rect l="l" t="t" r="r" b="b"/>
              <a:pathLst>
                <a:path w="197352" h="197383">
                  <a:moveTo>
                    <a:pt x="0" y="98692"/>
                  </a:moveTo>
                  <a:cubicBezTo>
                    <a:pt x="0" y="44186"/>
                    <a:pt x="44179" y="0"/>
                    <a:pt x="98676" y="0"/>
                  </a:cubicBezTo>
                  <a:cubicBezTo>
                    <a:pt x="153174" y="0"/>
                    <a:pt x="197352" y="44186"/>
                    <a:pt x="197352" y="98692"/>
                  </a:cubicBezTo>
                  <a:cubicBezTo>
                    <a:pt x="197352" y="153197"/>
                    <a:pt x="153174" y="197383"/>
                    <a:pt x="98676" y="197383"/>
                  </a:cubicBezTo>
                  <a:cubicBezTo>
                    <a:pt x="44179" y="197383"/>
                    <a:pt x="0" y="153197"/>
                    <a:pt x="0" y="98692"/>
                  </a:cubicBezTo>
                  <a:close/>
                </a:path>
              </a:pathLst>
            </a:custGeom>
            <a:solidFill>
              <a:srgbClr val="29B14E">
                <a:alpha val="46000"/>
              </a:srgbClr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912" dirty="0">
                  <a:solidFill>
                    <a:srgbClr val="000000"/>
                  </a:solidFill>
                  <a:latin typeface="+mn-ea"/>
                </a:rPr>
                <a:t> O</a:t>
              </a:r>
            </a:p>
          </p:txBody>
        </p:sp>
      </p:grpSp>
      <p:grpSp>
        <p:nvGrpSpPr>
          <p:cNvPr id="159" name="그룹 158"/>
          <p:cNvGrpSpPr/>
          <p:nvPr/>
        </p:nvGrpSpPr>
        <p:grpSpPr>
          <a:xfrm>
            <a:off x="520700" y="1542419"/>
            <a:ext cx="3677763" cy="4557794"/>
            <a:chOff x="0" y="1513217"/>
            <a:chExt cx="3677763" cy="4557794"/>
          </a:xfrm>
          <a:scene3d>
            <a:camera prst="perspectiveHeroicExtremeRightFacing"/>
            <a:lightRig rig="threePt" dir="t"/>
          </a:scene3d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대각선 방향의 모서리가 잘린 사각형 159"/>
                <p:cNvSpPr/>
                <p:nvPr/>
              </p:nvSpPr>
              <p:spPr>
                <a:xfrm>
                  <a:off x="0" y="1513217"/>
                  <a:ext cx="3675094" cy="453810"/>
                </a:xfrm>
                <a:prstGeom prst="snip2DiagRect">
                  <a:avLst>
                    <a:gd name="adj1" fmla="val 0"/>
                    <a:gd name="adj2" fmla="val 50000"/>
                  </a:avLst>
                </a:prstGeom>
                <a:gradFill>
                  <a:gsLst>
                    <a:gs pos="0">
                      <a:srgbClr val="0B6072"/>
                    </a:gs>
                    <a:gs pos="100000">
                      <a:srgbClr val="31B5C4"/>
                    </a:gs>
                  </a:gsLst>
                  <a:lin ang="5400000" scaled="1"/>
                </a:gradFill>
                <a:ln w="38100" cap="flat" cmpd="sng" algn="ctr">
                  <a:noFill/>
                  <a:prstDash val="solid"/>
                  <a:miter lim="800000"/>
                </a:ln>
                <a:effectLst/>
                <a:sp3d>
                  <a:bevelT prst="relaxedInset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</m:ctrlPr>
                        </m:sSubPr>
                        <m:e>
                          <m: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  <m:t>𝑯</m:t>
                          </m:r>
                        </m:e>
                        <m:sub>
                          <m: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  <m:t>𝟐</m:t>
                          </m:r>
                        </m:sub>
                      </m:sSub>
                      <m:r>
                        <a:rPr kumimoji="0" lang="en-US" altLang="ko-KR" sz="18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</a:rPr>
                        <m:t>𝑶</m:t>
                      </m:r>
                    </m:oMath>
                  </a14:m>
                  <a:r>
                    <a:rPr kumimoji="0" lang="ko-KR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에서 각 원소의 </a:t>
                  </a:r>
                  <a:r>
                    <a:rPr kumimoji="0" lang="ko-KR" altLang="en-US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산화수</a:t>
                  </a:r>
                  <a:endParaRPr kumimoji="0" lang="ko-KR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583" name="대각선 방향의 모서리가 잘린 사각형 58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513217"/>
                  <a:ext cx="3675094" cy="453810"/>
                </a:xfrm>
                <a:prstGeom prst="snip2DiagRect">
                  <a:avLst>
                    <a:gd name="adj1" fmla="val 0"/>
                    <a:gd name="adj2" fmla="val 50000"/>
                  </a:avLst>
                </a:prstGeom>
                <a:blipFill rotWithShape="0">
                  <a:blip r:embed="rId4"/>
                  <a:stretch>
                    <a:fillRect/>
                  </a:stretch>
                </a:blipFill>
                <a:ln w="381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대각선 방향의 모서리가 잘린 사각형 160"/>
                <p:cNvSpPr/>
                <p:nvPr/>
              </p:nvSpPr>
              <p:spPr>
                <a:xfrm>
                  <a:off x="2669" y="3995160"/>
                  <a:ext cx="3675094" cy="474056"/>
                </a:xfrm>
                <a:prstGeom prst="snip2DiagRect">
                  <a:avLst>
                    <a:gd name="adj1" fmla="val 0"/>
                    <a:gd name="adj2" fmla="val 50000"/>
                  </a:avLst>
                </a:prstGeom>
                <a:gradFill>
                  <a:gsLst>
                    <a:gs pos="0">
                      <a:srgbClr val="0B6072"/>
                    </a:gs>
                    <a:gs pos="100000">
                      <a:srgbClr val="31B5C4"/>
                    </a:gs>
                  </a:gsLst>
                  <a:lin ang="5400000" scaled="1"/>
                </a:gradFill>
                <a:ln w="38100" cap="flat" cmpd="sng" algn="ctr">
                  <a:noFill/>
                  <a:prstDash val="solid"/>
                  <a:miter lim="800000"/>
                </a:ln>
                <a:effectLst/>
                <a:sp3d>
                  <a:bevelT prst="relaxedInset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</m:ctrlPr>
                        </m:sSubPr>
                        <m:e>
                          <m: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  <m:t>𝑯</m:t>
                          </m:r>
                        </m:e>
                        <m:sub>
                          <m: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  <m:t>𝟐</m:t>
                          </m:r>
                        </m:sub>
                      </m:sSub>
                      <m:r>
                        <a:rPr kumimoji="0" lang="en-US" altLang="ko-KR" sz="18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</a:rPr>
                        <m:t>𝑶</m:t>
                      </m:r>
                    </m:oMath>
                  </a14:m>
                  <a:r>
                    <a:rPr kumimoji="0" lang="ko-KR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에서 각 원소의 형식 전하</a:t>
                  </a:r>
                </a:p>
              </p:txBody>
            </p:sp>
          </mc:Choice>
          <mc:Fallback xmlns="">
            <p:sp>
              <p:nvSpPr>
                <p:cNvPr id="588" name="대각선 방향의 모서리가 잘린 사각형 5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9" y="3995160"/>
                  <a:ext cx="3675094" cy="474056"/>
                </a:xfrm>
                <a:prstGeom prst="snip2DiagRect">
                  <a:avLst>
                    <a:gd name="adj1" fmla="val 0"/>
                    <a:gd name="adj2" fmla="val 50000"/>
                  </a:avLst>
                </a:prstGeom>
                <a:blipFill rotWithShape="0">
                  <a:blip r:embed="rId5"/>
                  <a:stretch>
                    <a:fillRect/>
                  </a:stretch>
                </a:blipFill>
                <a:ln w="381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2" name="그룹 161"/>
            <p:cNvGrpSpPr/>
            <p:nvPr/>
          </p:nvGrpSpPr>
          <p:grpSpPr>
            <a:xfrm>
              <a:off x="607409" y="2316744"/>
              <a:ext cx="1963109" cy="1376874"/>
              <a:chOff x="4987744" y="2182385"/>
              <a:chExt cx="1963109" cy="1376874"/>
            </a:xfrm>
          </p:grpSpPr>
          <p:grpSp>
            <p:nvGrpSpPr>
              <p:cNvPr id="175" name="그룹 174"/>
              <p:cNvGrpSpPr/>
              <p:nvPr/>
            </p:nvGrpSpPr>
            <p:grpSpPr>
              <a:xfrm>
                <a:off x="4987744" y="2882754"/>
                <a:ext cx="645341" cy="529057"/>
                <a:chOff x="4874041" y="2705696"/>
                <a:chExt cx="645341" cy="529057"/>
              </a:xfrm>
            </p:grpSpPr>
            <p:sp>
              <p:nvSpPr>
                <p:cNvPr id="184" name="Benzene 2"/>
                <p:cNvSpPr/>
                <p:nvPr/>
              </p:nvSpPr>
              <p:spPr>
                <a:xfrm rot="5400000">
                  <a:off x="4932183" y="2647554"/>
                  <a:ext cx="529057" cy="645341"/>
                </a:xfrm>
                <a:custGeom>
                  <a:avLst/>
                  <a:gdLst>
                    <a:gd name="connsiteX0" fmla="*/ 215433 w 430866"/>
                    <a:gd name="connsiteY0" fmla="*/ 0 h 430866"/>
                    <a:gd name="connsiteX1" fmla="*/ 430866 w 430866"/>
                    <a:gd name="connsiteY1" fmla="*/ 107717 h 430866"/>
                    <a:gd name="connsiteX2" fmla="*/ 430866 w 430866"/>
                    <a:gd name="connsiteY2" fmla="*/ 323150 h 430866"/>
                    <a:gd name="connsiteX3" fmla="*/ 215433 w 430866"/>
                    <a:gd name="connsiteY3" fmla="*/ 430866 h 430866"/>
                    <a:gd name="connsiteX4" fmla="*/ 0 w 430866"/>
                    <a:gd name="connsiteY4" fmla="*/ 323150 h 430866"/>
                    <a:gd name="connsiteX5" fmla="*/ 0 w 430866"/>
                    <a:gd name="connsiteY5" fmla="*/ 107717 h 43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0" t="0" r="0" b="0"/>
                  <a:pathLst>
                    <a:path w="430866" h="430866">
                      <a:moveTo>
                        <a:pt x="215433" y="430866"/>
                      </a:moveTo>
                      <a:lnTo>
                        <a:pt x="0" y="323150"/>
                      </a:lnTo>
                      <a:lnTo>
                        <a:pt x="0" y="107717"/>
                      </a:lnTo>
                      <a:lnTo>
                        <a:pt x="215433" y="0"/>
                      </a:lnTo>
                      <a:lnTo>
                        <a:pt x="430866" y="107717"/>
                      </a:lnTo>
                      <a:lnTo>
                        <a:pt x="430866" y="323150"/>
                      </a:lnTo>
                      <a:lnTo>
                        <a:pt x="215433" y="430866"/>
                      </a:lnTo>
                      <a:close/>
                    </a:path>
                    <a:path w="430866" h="430866" fill="none">
                      <a:moveTo>
                        <a:pt x="215433" y="49752"/>
                      </a:moveTo>
                      <a:lnTo>
                        <a:pt x="43087" y="132593"/>
                      </a:lnTo>
                    </a:path>
                    <a:path w="430866" h="430866" fill="none">
                      <a:moveTo>
                        <a:pt x="43087" y="298274"/>
                      </a:moveTo>
                      <a:lnTo>
                        <a:pt x="215433" y="381114"/>
                      </a:lnTo>
                    </a:path>
                    <a:path w="430866" h="430866" fill="none">
                      <a:moveTo>
                        <a:pt x="387780" y="132593"/>
                      </a:moveTo>
                      <a:lnTo>
                        <a:pt x="387780" y="298274"/>
                      </a:lnTo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  <a:sp3d/>
              </p:spPr>
            </p:sp>
            <p:sp>
              <p:nvSpPr>
                <p:cNvPr id="185" name="TextBox 184"/>
                <p:cNvSpPr txBox="1"/>
                <p:nvPr/>
              </p:nvSpPr>
              <p:spPr>
                <a:xfrm>
                  <a:off x="4904622" y="2712988"/>
                  <a:ext cx="498855" cy="461665"/>
                </a:xfrm>
                <a:prstGeom prst="rect">
                  <a:avLst/>
                </a:prstGeom>
                <a:noFill/>
                <a:sp3d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H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grpSp>
            <p:nvGrpSpPr>
              <p:cNvPr id="176" name="그룹 175"/>
              <p:cNvGrpSpPr/>
              <p:nvPr/>
            </p:nvGrpSpPr>
            <p:grpSpPr>
              <a:xfrm>
                <a:off x="6305512" y="3030202"/>
                <a:ext cx="645341" cy="529057"/>
                <a:chOff x="6116827" y="3034069"/>
                <a:chExt cx="645341" cy="529057"/>
              </a:xfrm>
            </p:grpSpPr>
            <p:sp>
              <p:nvSpPr>
                <p:cNvPr id="182" name="Benzene 2"/>
                <p:cNvSpPr/>
                <p:nvPr/>
              </p:nvSpPr>
              <p:spPr>
                <a:xfrm rot="5400000">
                  <a:off x="6174969" y="2975927"/>
                  <a:ext cx="529057" cy="645341"/>
                </a:xfrm>
                <a:custGeom>
                  <a:avLst/>
                  <a:gdLst>
                    <a:gd name="connsiteX0" fmla="*/ 215433 w 430866"/>
                    <a:gd name="connsiteY0" fmla="*/ 0 h 430866"/>
                    <a:gd name="connsiteX1" fmla="*/ 430866 w 430866"/>
                    <a:gd name="connsiteY1" fmla="*/ 107717 h 430866"/>
                    <a:gd name="connsiteX2" fmla="*/ 430866 w 430866"/>
                    <a:gd name="connsiteY2" fmla="*/ 323150 h 430866"/>
                    <a:gd name="connsiteX3" fmla="*/ 215433 w 430866"/>
                    <a:gd name="connsiteY3" fmla="*/ 430866 h 430866"/>
                    <a:gd name="connsiteX4" fmla="*/ 0 w 430866"/>
                    <a:gd name="connsiteY4" fmla="*/ 323150 h 430866"/>
                    <a:gd name="connsiteX5" fmla="*/ 0 w 430866"/>
                    <a:gd name="connsiteY5" fmla="*/ 107717 h 43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0" t="0" r="0" b="0"/>
                  <a:pathLst>
                    <a:path w="430866" h="430866">
                      <a:moveTo>
                        <a:pt x="215433" y="430866"/>
                      </a:moveTo>
                      <a:lnTo>
                        <a:pt x="0" y="323150"/>
                      </a:lnTo>
                      <a:lnTo>
                        <a:pt x="0" y="107717"/>
                      </a:lnTo>
                      <a:lnTo>
                        <a:pt x="215433" y="0"/>
                      </a:lnTo>
                      <a:lnTo>
                        <a:pt x="430866" y="107717"/>
                      </a:lnTo>
                      <a:lnTo>
                        <a:pt x="430866" y="323150"/>
                      </a:lnTo>
                      <a:lnTo>
                        <a:pt x="215433" y="430866"/>
                      </a:lnTo>
                      <a:close/>
                    </a:path>
                    <a:path w="430866" h="430866" fill="none">
                      <a:moveTo>
                        <a:pt x="215433" y="49752"/>
                      </a:moveTo>
                      <a:lnTo>
                        <a:pt x="43087" y="132593"/>
                      </a:lnTo>
                    </a:path>
                    <a:path w="430866" h="430866" fill="none">
                      <a:moveTo>
                        <a:pt x="43087" y="298274"/>
                      </a:moveTo>
                      <a:lnTo>
                        <a:pt x="215433" y="381114"/>
                      </a:lnTo>
                    </a:path>
                    <a:path w="430866" h="430866" fill="none">
                      <a:moveTo>
                        <a:pt x="387780" y="132593"/>
                      </a:moveTo>
                      <a:lnTo>
                        <a:pt x="387780" y="298274"/>
                      </a:lnTo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  <a:sp3d/>
              </p:spPr>
            </p:sp>
            <p:sp>
              <p:nvSpPr>
                <p:cNvPr id="183" name="TextBox 182"/>
                <p:cNvSpPr txBox="1"/>
                <p:nvPr/>
              </p:nvSpPr>
              <p:spPr>
                <a:xfrm>
                  <a:off x="6145855" y="3042555"/>
                  <a:ext cx="498855" cy="461665"/>
                </a:xfrm>
                <a:prstGeom prst="rect">
                  <a:avLst/>
                </a:prstGeom>
                <a:noFill/>
                <a:sp3d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H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grpSp>
            <p:nvGrpSpPr>
              <p:cNvPr id="177" name="그룹 176"/>
              <p:cNvGrpSpPr/>
              <p:nvPr/>
            </p:nvGrpSpPr>
            <p:grpSpPr>
              <a:xfrm>
                <a:off x="5736909" y="2182385"/>
                <a:ext cx="562892" cy="525003"/>
                <a:chOff x="5765937" y="2167871"/>
                <a:chExt cx="562892" cy="525003"/>
              </a:xfrm>
            </p:grpSpPr>
            <p:sp>
              <p:nvSpPr>
                <p:cNvPr id="180" name="Ellipse"/>
                <p:cNvSpPr/>
                <p:nvPr/>
              </p:nvSpPr>
              <p:spPr>
                <a:xfrm>
                  <a:off x="5803910" y="2167871"/>
                  <a:ext cx="524919" cy="525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352" h="197383">
                      <a:moveTo>
                        <a:pt x="0" y="98692"/>
                      </a:moveTo>
                      <a:cubicBezTo>
                        <a:pt x="0" y="44186"/>
                        <a:pt x="44179" y="0"/>
                        <a:pt x="98676" y="0"/>
                      </a:cubicBezTo>
                      <a:cubicBezTo>
                        <a:pt x="153174" y="0"/>
                        <a:pt x="197352" y="44186"/>
                        <a:pt x="197352" y="98692"/>
                      </a:cubicBezTo>
                      <a:cubicBezTo>
                        <a:pt x="197352" y="153197"/>
                        <a:pt x="153174" y="197383"/>
                        <a:pt x="98676" y="197383"/>
                      </a:cubicBezTo>
                      <a:cubicBezTo>
                        <a:pt x="44179" y="197383"/>
                        <a:pt x="0" y="153197"/>
                        <a:pt x="0" y="98692"/>
                      </a:cubicBezTo>
                      <a:close/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  <a:sp3d/>
              </p:spPr>
              <p:txBody>
                <a:bodyPr wrap="square" lIns="3000" rIns="30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912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ea"/>
                    </a:rPr>
                    <a:t> </a:t>
                  </a:r>
                </a:p>
              </p:txBody>
            </p:sp>
            <p:sp>
              <p:nvSpPr>
                <p:cNvPr id="181" name="TextBox 180"/>
                <p:cNvSpPr txBox="1"/>
                <p:nvPr/>
              </p:nvSpPr>
              <p:spPr>
                <a:xfrm>
                  <a:off x="5765937" y="2182215"/>
                  <a:ext cx="505267" cy="461665"/>
                </a:xfrm>
                <a:prstGeom prst="rect">
                  <a:avLst/>
                </a:prstGeom>
                <a:noFill/>
                <a:sp3d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O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cxnSp>
            <p:nvCxnSpPr>
              <p:cNvPr id="178" name="직선 연결선 177"/>
              <p:cNvCxnSpPr>
                <a:stCxn id="183" idx="1"/>
                <a:endCxn id="181" idx="2"/>
              </p:cNvCxnSpPr>
              <p:nvPr/>
            </p:nvCxnSpPr>
            <p:spPr>
              <a:xfrm flipH="1" flipV="1">
                <a:off x="5989543" y="2658394"/>
                <a:ext cx="344997" cy="611127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p3d/>
            </p:spPr>
          </p:cxnSp>
          <p:cxnSp>
            <p:nvCxnSpPr>
              <p:cNvPr id="179" name="직선 연결선 178"/>
              <p:cNvCxnSpPr>
                <a:stCxn id="184" idx="5"/>
                <a:endCxn id="181" idx="2"/>
              </p:cNvCxnSpPr>
              <p:nvPr/>
            </p:nvCxnSpPr>
            <p:spPr>
              <a:xfrm flipV="1">
                <a:off x="5471749" y="2658394"/>
                <a:ext cx="517794" cy="22436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p3d/>
            </p:spPr>
          </p:cxnSp>
        </p:grpSp>
        <p:grpSp>
          <p:nvGrpSpPr>
            <p:cNvPr id="163" name="그룹 162"/>
            <p:cNvGrpSpPr/>
            <p:nvPr/>
          </p:nvGrpSpPr>
          <p:grpSpPr>
            <a:xfrm>
              <a:off x="721709" y="4681437"/>
              <a:ext cx="1886909" cy="1389574"/>
              <a:chOff x="5102044" y="4547078"/>
              <a:chExt cx="1886909" cy="1389574"/>
            </a:xfrm>
          </p:grpSpPr>
          <p:grpSp>
            <p:nvGrpSpPr>
              <p:cNvPr id="164" name="그룹 163"/>
              <p:cNvGrpSpPr/>
              <p:nvPr/>
            </p:nvGrpSpPr>
            <p:grpSpPr>
              <a:xfrm>
                <a:off x="5102044" y="5285547"/>
                <a:ext cx="645341" cy="529057"/>
                <a:chOff x="4988341" y="2743796"/>
                <a:chExt cx="645341" cy="529057"/>
              </a:xfrm>
            </p:grpSpPr>
            <p:sp>
              <p:nvSpPr>
                <p:cNvPr id="173" name="Benzene 2"/>
                <p:cNvSpPr/>
                <p:nvPr/>
              </p:nvSpPr>
              <p:spPr>
                <a:xfrm rot="5400000">
                  <a:off x="5046483" y="2685654"/>
                  <a:ext cx="529057" cy="645341"/>
                </a:xfrm>
                <a:custGeom>
                  <a:avLst/>
                  <a:gdLst>
                    <a:gd name="connsiteX0" fmla="*/ 215433 w 430866"/>
                    <a:gd name="connsiteY0" fmla="*/ 0 h 430866"/>
                    <a:gd name="connsiteX1" fmla="*/ 430866 w 430866"/>
                    <a:gd name="connsiteY1" fmla="*/ 107717 h 430866"/>
                    <a:gd name="connsiteX2" fmla="*/ 430866 w 430866"/>
                    <a:gd name="connsiteY2" fmla="*/ 323150 h 430866"/>
                    <a:gd name="connsiteX3" fmla="*/ 215433 w 430866"/>
                    <a:gd name="connsiteY3" fmla="*/ 430866 h 430866"/>
                    <a:gd name="connsiteX4" fmla="*/ 0 w 430866"/>
                    <a:gd name="connsiteY4" fmla="*/ 323150 h 430866"/>
                    <a:gd name="connsiteX5" fmla="*/ 0 w 430866"/>
                    <a:gd name="connsiteY5" fmla="*/ 107717 h 43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0" t="0" r="0" b="0"/>
                  <a:pathLst>
                    <a:path w="430866" h="430866">
                      <a:moveTo>
                        <a:pt x="215433" y="430866"/>
                      </a:moveTo>
                      <a:lnTo>
                        <a:pt x="0" y="323150"/>
                      </a:lnTo>
                      <a:lnTo>
                        <a:pt x="0" y="107717"/>
                      </a:lnTo>
                      <a:lnTo>
                        <a:pt x="215433" y="0"/>
                      </a:lnTo>
                      <a:lnTo>
                        <a:pt x="430866" y="107717"/>
                      </a:lnTo>
                      <a:lnTo>
                        <a:pt x="430866" y="323150"/>
                      </a:lnTo>
                      <a:lnTo>
                        <a:pt x="215433" y="430866"/>
                      </a:lnTo>
                      <a:close/>
                    </a:path>
                    <a:path w="430866" h="430866" fill="none">
                      <a:moveTo>
                        <a:pt x="215433" y="49752"/>
                      </a:moveTo>
                      <a:lnTo>
                        <a:pt x="43087" y="132593"/>
                      </a:lnTo>
                    </a:path>
                    <a:path w="430866" h="430866" fill="none">
                      <a:moveTo>
                        <a:pt x="43087" y="298274"/>
                      </a:moveTo>
                      <a:lnTo>
                        <a:pt x="215433" y="381114"/>
                      </a:lnTo>
                    </a:path>
                    <a:path w="430866" h="430866" fill="none">
                      <a:moveTo>
                        <a:pt x="387780" y="132593"/>
                      </a:moveTo>
                      <a:lnTo>
                        <a:pt x="387780" y="298274"/>
                      </a:lnTo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  <a:sp3d/>
              </p:spPr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5018922" y="2751088"/>
                  <a:ext cx="498855" cy="461665"/>
                </a:xfrm>
                <a:prstGeom prst="rect">
                  <a:avLst/>
                </a:prstGeom>
                <a:noFill/>
                <a:sp3d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H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grpSp>
            <p:nvGrpSpPr>
              <p:cNvPr id="165" name="그룹 164"/>
              <p:cNvGrpSpPr/>
              <p:nvPr/>
            </p:nvGrpSpPr>
            <p:grpSpPr>
              <a:xfrm>
                <a:off x="6343612" y="5407595"/>
                <a:ext cx="645341" cy="529057"/>
                <a:chOff x="6154927" y="3046769"/>
                <a:chExt cx="645341" cy="529057"/>
              </a:xfrm>
            </p:grpSpPr>
            <p:sp>
              <p:nvSpPr>
                <p:cNvPr id="171" name="Benzene 2"/>
                <p:cNvSpPr/>
                <p:nvPr/>
              </p:nvSpPr>
              <p:spPr>
                <a:xfrm rot="5400000">
                  <a:off x="6213069" y="2988627"/>
                  <a:ext cx="529057" cy="645341"/>
                </a:xfrm>
                <a:custGeom>
                  <a:avLst/>
                  <a:gdLst>
                    <a:gd name="connsiteX0" fmla="*/ 215433 w 430866"/>
                    <a:gd name="connsiteY0" fmla="*/ 0 h 430866"/>
                    <a:gd name="connsiteX1" fmla="*/ 430866 w 430866"/>
                    <a:gd name="connsiteY1" fmla="*/ 107717 h 430866"/>
                    <a:gd name="connsiteX2" fmla="*/ 430866 w 430866"/>
                    <a:gd name="connsiteY2" fmla="*/ 323150 h 430866"/>
                    <a:gd name="connsiteX3" fmla="*/ 215433 w 430866"/>
                    <a:gd name="connsiteY3" fmla="*/ 430866 h 430866"/>
                    <a:gd name="connsiteX4" fmla="*/ 0 w 430866"/>
                    <a:gd name="connsiteY4" fmla="*/ 323150 h 430866"/>
                    <a:gd name="connsiteX5" fmla="*/ 0 w 430866"/>
                    <a:gd name="connsiteY5" fmla="*/ 107717 h 43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0" t="0" r="0" b="0"/>
                  <a:pathLst>
                    <a:path w="430866" h="430866">
                      <a:moveTo>
                        <a:pt x="215433" y="430866"/>
                      </a:moveTo>
                      <a:lnTo>
                        <a:pt x="0" y="323150"/>
                      </a:lnTo>
                      <a:lnTo>
                        <a:pt x="0" y="107717"/>
                      </a:lnTo>
                      <a:lnTo>
                        <a:pt x="215433" y="0"/>
                      </a:lnTo>
                      <a:lnTo>
                        <a:pt x="430866" y="107717"/>
                      </a:lnTo>
                      <a:lnTo>
                        <a:pt x="430866" y="323150"/>
                      </a:lnTo>
                      <a:lnTo>
                        <a:pt x="215433" y="430866"/>
                      </a:lnTo>
                      <a:close/>
                    </a:path>
                    <a:path w="430866" h="430866" fill="none">
                      <a:moveTo>
                        <a:pt x="215433" y="49752"/>
                      </a:moveTo>
                      <a:lnTo>
                        <a:pt x="43087" y="132593"/>
                      </a:lnTo>
                    </a:path>
                    <a:path w="430866" h="430866" fill="none">
                      <a:moveTo>
                        <a:pt x="43087" y="298274"/>
                      </a:moveTo>
                      <a:lnTo>
                        <a:pt x="215433" y="381114"/>
                      </a:lnTo>
                    </a:path>
                    <a:path w="430866" h="430866" fill="none">
                      <a:moveTo>
                        <a:pt x="387780" y="132593"/>
                      </a:moveTo>
                      <a:lnTo>
                        <a:pt x="387780" y="298274"/>
                      </a:lnTo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  <a:sp3d/>
              </p:spPr>
            </p:sp>
            <p:sp>
              <p:nvSpPr>
                <p:cNvPr id="172" name="TextBox 171"/>
                <p:cNvSpPr txBox="1"/>
                <p:nvPr/>
              </p:nvSpPr>
              <p:spPr>
                <a:xfrm>
                  <a:off x="6183955" y="3055255"/>
                  <a:ext cx="498855" cy="461665"/>
                </a:xfrm>
                <a:prstGeom prst="rect">
                  <a:avLst/>
                </a:prstGeom>
                <a:noFill/>
                <a:sp3d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H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grpSp>
            <p:nvGrpSpPr>
              <p:cNvPr id="166" name="그룹 165"/>
              <p:cNvGrpSpPr/>
              <p:nvPr/>
            </p:nvGrpSpPr>
            <p:grpSpPr>
              <a:xfrm>
                <a:off x="5736909" y="4547078"/>
                <a:ext cx="562892" cy="525003"/>
                <a:chOff x="5765937" y="2167871"/>
                <a:chExt cx="562892" cy="525003"/>
              </a:xfrm>
            </p:grpSpPr>
            <p:sp>
              <p:nvSpPr>
                <p:cNvPr id="169" name="Ellipse"/>
                <p:cNvSpPr/>
                <p:nvPr/>
              </p:nvSpPr>
              <p:spPr>
                <a:xfrm>
                  <a:off x="5803910" y="2167871"/>
                  <a:ext cx="524919" cy="525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352" h="197383">
                      <a:moveTo>
                        <a:pt x="0" y="98692"/>
                      </a:moveTo>
                      <a:cubicBezTo>
                        <a:pt x="0" y="44186"/>
                        <a:pt x="44179" y="0"/>
                        <a:pt x="98676" y="0"/>
                      </a:cubicBezTo>
                      <a:cubicBezTo>
                        <a:pt x="153174" y="0"/>
                        <a:pt x="197352" y="44186"/>
                        <a:pt x="197352" y="98692"/>
                      </a:cubicBezTo>
                      <a:cubicBezTo>
                        <a:pt x="197352" y="153197"/>
                        <a:pt x="153174" y="197383"/>
                        <a:pt x="98676" y="197383"/>
                      </a:cubicBezTo>
                      <a:cubicBezTo>
                        <a:pt x="44179" y="197383"/>
                        <a:pt x="0" y="153197"/>
                        <a:pt x="0" y="98692"/>
                      </a:cubicBezTo>
                      <a:close/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  <a:sp3d/>
              </p:spPr>
              <p:txBody>
                <a:bodyPr wrap="square" lIns="3000" rIns="30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912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ea"/>
                    </a:rPr>
                    <a:t> </a:t>
                  </a:r>
                </a:p>
              </p:txBody>
            </p:sp>
            <p:sp>
              <p:nvSpPr>
                <p:cNvPr id="170" name="TextBox 169"/>
                <p:cNvSpPr txBox="1"/>
                <p:nvPr/>
              </p:nvSpPr>
              <p:spPr>
                <a:xfrm>
                  <a:off x="5765937" y="2182215"/>
                  <a:ext cx="505267" cy="461665"/>
                </a:xfrm>
                <a:prstGeom prst="rect">
                  <a:avLst/>
                </a:prstGeom>
                <a:noFill/>
                <a:sp3d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O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cxnSp>
            <p:nvCxnSpPr>
              <p:cNvPr id="167" name="직선 연결선 166"/>
              <p:cNvCxnSpPr>
                <a:stCxn id="172" idx="1"/>
                <a:endCxn id="170" idx="2"/>
              </p:cNvCxnSpPr>
              <p:nvPr/>
            </p:nvCxnSpPr>
            <p:spPr>
              <a:xfrm flipH="1" flipV="1">
                <a:off x="5989543" y="5023087"/>
                <a:ext cx="383097" cy="623827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p3d/>
            </p:spPr>
          </p:cxnSp>
          <p:cxnSp>
            <p:nvCxnSpPr>
              <p:cNvPr id="168" name="직선 연결선 167"/>
              <p:cNvCxnSpPr>
                <a:stCxn id="173" idx="5"/>
                <a:endCxn id="170" idx="2"/>
              </p:cNvCxnSpPr>
              <p:nvPr/>
            </p:nvCxnSpPr>
            <p:spPr>
              <a:xfrm flipV="1">
                <a:off x="5586049" y="5023087"/>
                <a:ext cx="403494" cy="26246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  <a:sp3d/>
            </p:spPr>
          </p:cxnSp>
        </p:grpSp>
      </p:grpSp>
      <p:grpSp>
        <p:nvGrpSpPr>
          <p:cNvPr id="186" name="그룹 185"/>
          <p:cNvGrpSpPr/>
          <p:nvPr/>
        </p:nvGrpSpPr>
        <p:grpSpPr>
          <a:xfrm>
            <a:off x="7971418" y="1507965"/>
            <a:ext cx="3690894" cy="4613152"/>
            <a:chOff x="8039629" y="1378858"/>
            <a:chExt cx="3690894" cy="4613152"/>
          </a:xfrm>
          <a:scene3d>
            <a:camera prst="perspectiveHeroicExtremeLeftFacing"/>
            <a:lightRig rig="threePt" dir="t"/>
          </a:scene3d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대각선 방향의 모서리가 잘린 사각형 186"/>
                <p:cNvSpPr/>
                <p:nvPr/>
              </p:nvSpPr>
              <p:spPr>
                <a:xfrm>
                  <a:off x="8039629" y="1378858"/>
                  <a:ext cx="3675094" cy="453810"/>
                </a:xfrm>
                <a:prstGeom prst="snip2DiagRect">
                  <a:avLst>
                    <a:gd name="adj1" fmla="val 0"/>
                    <a:gd name="adj2" fmla="val 50000"/>
                  </a:avLst>
                </a:prstGeom>
                <a:gradFill>
                  <a:gsLst>
                    <a:gs pos="0">
                      <a:srgbClr val="0B6072"/>
                    </a:gs>
                    <a:gs pos="100000">
                      <a:srgbClr val="31B5C4"/>
                    </a:gs>
                  </a:gsLst>
                  <a:lin ang="5400000" scaled="1"/>
                </a:gradFill>
                <a:ln w="38100" cap="flat" cmpd="sng" algn="ctr">
                  <a:noFill/>
                  <a:prstDash val="solid"/>
                  <a:miter lim="800000"/>
                </a:ln>
                <a:effectLst/>
                <a:sp3d>
                  <a:bevelT w="63500" h="63500" prst="relaxedInset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</m:ctrlPr>
                        </m:sSubPr>
                        <m:e>
                          <m: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  <m:t>𝑯</m:t>
                          </m:r>
                        </m:e>
                        <m:sub>
                          <m: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  <m:t>𝟑</m:t>
                          </m:r>
                        </m:sub>
                      </m:sSub>
                      <m:r>
                        <a:rPr kumimoji="0" lang="en-US" altLang="ko-KR" sz="18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</a:rPr>
                        <m:t>𝑶</m:t>
                      </m:r>
                      <m:r>
                        <a:rPr kumimoji="0" lang="en-US" altLang="ko-KR" sz="18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</a:rPr>
                        <m:t> </m:t>
                      </m:r>
                    </m:oMath>
                  </a14:m>
                  <a:r>
                    <a:rPr kumimoji="0" lang="en-US" altLang="ko-K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+</a:t>
                  </a:r>
                  <a:r>
                    <a:rPr kumimoji="0" lang="ko-KR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에서 각 원소의 </a:t>
                  </a:r>
                  <a:r>
                    <a:rPr kumimoji="0" lang="ko-KR" altLang="en-US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산화수</a:t>
                  </a:r>
                  <a:endParaRPr kumimoji="0" lang="ko-KR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587" name="대각선 방향의 모서리가 잘린 사각형 58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9629" y="1378858"/>
                  <a:ext cx="3675094" cy="453810"/>
                </a:xfrm>
                <a:prstGeom prst="snip2DiagRect">
                  <a:avLst>
                    <a:gd name="adj1" fmla="val 0"/>
                    <a:gd name="adj2" fmla="val 50000"/>
                  </a:avLst>
                </a:prstGeom>
                <a:blipFill rotWithShape="0">
                  <a:blip r:embed="rId6"/>
                  <a:stretch>
                    <a:fillRect/>
                  </a:stretch>
                </a:blipFill>
                <a:ln w="381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대각선 방향의 모서리가 잘린 사각형 187"/>
                <p:cNvSpPr/>
                <p:nvPr/>
              </p:nvSpPr>
              <p:spPr>
                <a:xfrm>
                  <a:off x="8055429" y="3886081"/>
                  <a:ext cx="3675094" cy="474056"/>
                </a:xfrm>
                <a:prstGeom prst="snip2DiagRect">
                  <a:avLst>
                    <a:gd name="adj1" fmla="val 0"/>
                    <a:gd name="adj2" fmla="val 50000"/>
                  </a:avLst>
                </a:prstGeom>
                <a:gradFill>
                  <a:gsLst>
                    <a:gs pos="0">
                      <a:srgbClr val="0B6072"/>
                    </a:gs>
                    <a:gs pos="100000">
                      <a:srgbClr val="31B5C4"/>
                    </a:gs>
                  </a:gsLst>
                  <a:lin ang="5400000" scaled="1"/>
                </a:gradFill>
                <a:ln w="38100" cap="flat" cmpd="sng" algn="ctr">
                  <a:noFill/>
                  <a:prstDash val="solid"/>
                  <a:miter lim="800000"/>
                </a:ln>
                <a:effectLst/>
                <a:sp3d>
                  <a:bevelT w="63500" h="63500" prst="relaxedInset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</m:ctrlPr>
                        </m:sSubPr>
                        <m:e>
                          <m: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  <m:t>𝑯</m:t>
                          </m:r>
                        </m:e>
                        <m:sub>
                          <m:r>
                            <a:rPr kumimoji="0" lang="en-US" altLang="ko-KR" sz="1800" b="1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+mn-ea"/>
                            </a:rPr>
                            <m:t>𝟑</m:t>
                          </m:r>
                        </m:sub>
                      </m:sSub>
                      <m:r>
                        <a:rPr kumimoji="0" lang="en-US" altLang="ko-KR" sz="18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</a:rPr>
                        <m:t>𝑶</m:t>
                      </m:r>
                      <m:r>
                        <a:rPr kumimoji="0" lang="en-US" altLang="ko-KR" sz="18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ea"/>
                        </a:rPr>
                        <m:t> </m:t>
                      </m:r>
                    </m:oMath>
                  </a14:m>
                  <a:r>
                    <a:rPr kumimoji="0" lang="en-US" altLang="ko-KR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+</a:t>
                  </a:r>
                  <a:r>
                    <a:rPr kumimoji="0" lang="ko-KR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에서 각 원소의 형식 전하</a:t>
                  </a:r>
                </a:p>
              </p:txBody>
            </p:sp>
          </mc:Choice>
          <mc:Fallback xmlns="">
            <p:sp>
              <p:nvSpPr>
                <p:cNvPr id="589" name="대각선 방향의 모서리가 잘린 사각형 5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5429" y="3886081"/>
                  <a:ext cx="3675094" cy="474056"/>
                </a:xfrm>
                <a:prstGeom prst="snip2DiagRect">
                  <a:avLst>
                    <a:gd name="adj1" fmla="val 0"/>
                    <a:gd name="adj2" fmla="val 50000"/>
                  </a:avLst>
                </a:prstGeom>
                <a:blipFill rotWithShape="0">
                  <a:blip r:embed="rId7"/>
                  <a:stretch>
                    <a:fillRect/>
                  </a:stretch>
                </a:blipFill>
                <a:ln w="381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9" name="그룹 188"/>
            <p:cNvGrpSpPr/>
            <p:nvPr/>
          </p:nvGrpSpPr>
          <p:grpSpPr>
            <a:xfrm>
              <a:off x="8526183" y="2156591"/>
              <a:ext cx="2628713" cy="1470726"/>
              <a:chOff x="8526183" y="2156591"/>
              <a:chExt cx="2628713" cy="1470726"/>
            </a:xfrm>
          </p:grpSpPr>
          <p:grpSp>
            <p:nvGrpSpPr>
              <p:cNvPr id="206" name="그룹 205"/>
              <p:cNvGrpSpPr/>
              <p:nvPr/>
            </p:nvGrpSpPr>
            <p:grpSpPr>
              <a:xfrm>
                <a:off x="8526183" y="2826553"/>
                <a:ext cx="645341" cy="529057"/>
                <a:chOff x="5572541" y="2946996"/>
                <a:chExt cx="645341" cy="529057"/>
              </a:xfrm>
            </p:grpSpPr>
            <p:sp>
              <p:nvSpPr>
                <p:cNvPr id="219" name="Benzene 2"/>
                <p:cNvSpPr/>
                <p:nvPr/>
              </p:nvSpPr>
              <p:spPr>
                <a:xfrm rot="5400000">
                  <a:off x="5630683" y="2888854"/>
                  <a:ext cx="529057" cy="645341"/>
                </a:xfrm>
                <a:custGeom>
                  <a:avLst/>
                  <a:gdLst>
                    <a:gd name="connsiteX0" fmla="*/ 215433 w 430866"/>
                    <a:gd name="connsiteY0" fmla="*/ 0 h 430866"/>
                    <a:gd name="connsiteX1" fmla="*/ 430866 w 430866"/>
                    <a:gd name="connsiteY1" fmla="*/ 107717 h 430866"/>
                    <a:gd name="connsiteX2" fmla="*/ 430866 w 430866"/>
                    <a:gd name="connsiteY2" fmla="*/ 323150 h 430866"/>
                    <a:gd name="connsiteX3" fmla="*/ 215433 w 430866"/>
                    <a:gd name="connsiteY3" fmla="*/ 430866 h 430866"/>
                    <a:gd name="connsiteX4" fmla="*/ 0 w 430866"/>
                    <a:gd name="connsiteY4" fmla="*/ 323150 h 430866"/>
                    <a:gd name="connsiteX5" fmla="*/ 0 w 430866"/>
                    <a:gd name="connsiteY5" fmla="*/ 107717 h 43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0" t="0" r="0" b="0"/>
                  <a:pathLst>
                    <a:path w="430866" h="430866">
                      <a:moveTo>
                        <a:pt x="215433" y="430866"/>
                      </a:moveTo>
                      <a:lnTo>
                        <a:pt x="0" y="323150"/>
                      </a:lnTo>
                      <a:lnTo>
                        <a:pt x="0" y="107717"/>
                      </a:lnTo>
                      <a:lnTo>
                        <a:pt x="215433" y="0"/>
                      </a:lnTo>
                      <a:lnTo>
                        <a:pt x="430866" y="107717"/>
                      </a:lnTo>
                      <a:lnTo>
                        <a:pt x="430866" y="323150"/>
                      </a:lnTo>
                      <a:lnTo>
                        <a:pt x="215433" y="430866"/>
                      </a:lnTo>
                      <a:close/>
                    </a:path>
                    <a:path w="430866" h="430866" fill="none">
                      <a:moveTo>
                        <a:pt x="215433" y="49752"/>
                      </a:moveTo>
                      <a:lnTo>
                        <a:pt x="43087" y="132593"/>
                      </a:lnTo>
                    </a:path>
                    <a:path w="430866" h="430866" fill="none">
                      <a:moveTo>
                        <a:pt x="43087" y="298274"/>
                      </a:moveTo>
                      <a:lnTo>
                        <a:pt x="215433" y="381114"/>
                      </a:lnTo>
                    </a:path>
                    <a:path w="430866" h="430866" fill="none">
                      <a:moveTo>
                        <a:pt x="387780" y="132593"/>
                      </a:moveTo>
                      <a:lnTo>
                        <a:pt x="387780" y="298274"/>
                      </a:lnTo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</p:spPr>
            </p:sp>
            <p:sp>
              <p:nvSpPr>
                <p:cNvPr id="220" name="TextBox 219"/>
                <p:cNvSpPr txBox="1"/>
                <p:nvPr/>
              </p:nvSpPr>
              <p:spPr>
                <a:xfrm>
                  <a:off x="5603122" y="2954288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H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grpSp>
            <p:nvGrpSpPr>
              <p:cNvPr id="207" name="그룹 206"/>
              <p:cNvGrpSpPr/>
              <p:nvPr/>
            </p:nvGrpSpPr>
            <p:grpSpPr>
              <a:xfrm>
                <a:off x="9534687" y="3098260"/>
                <a:ext cx="645341" cy="529057"/>
                <a:chOff x="5572541" y="2946996"/>
                <a:chExt cx="645341" cy="529057"/>
              </a:xfrm>
            </p:grpSpPr>
            <p:sp>
              <p:nvSpPr>
                <p:cNvPr id="217" name="Benzene 2"/>
                <p:cNvSpPr/>
                <p:nvPr/>
              </p:nvSpPr>
              <p:spPr>
                <a:xfrm rot="5400000">
                  <a:off x="5630683" y="2888854"/>
                  <a:ext cx="529057" cy="645341"/>
                </a:xfrm>
                <a:custGeom>
                  <a:avLst/>
                  <a:gdLst>
                    <a:gd name="connsiteX0" fmla="*/ 215433 w 430866"/>
                    <a:gd name="connsiteY0" fmla="*/ 0 h 430866"/>
                    <a:gd name="connsiteX1" fmla="*/ 430866 w 430866"/>
                    <a:gd name="connsiteY1" fmla="*/ 107717 h 430866"/>
                    <a:gd name="connsiteX2" fmla="*/ 430866 w 430866"/>
                    <a:gd name="connsiteY2" fmla="*/ 323150 h 430866"/>
                    <a:gd name="connsiteX3" fmla="*/ 215433 w 430866"/>
                    <a:gd name="connsiteY3" fmla="*/ 430866 h 430866"/>
                    <a:gd name="connsiteX4" fmla="*/ 0 w 430866"/>
                    <a:gd name="connsiteY4" fmla="*/ 323150 h 430866"/>
                    <a:gd name="connsiteX5" fmla="*/ 0 w 430866"/>
                    <a:gd name="connsiteY5" fmla="*/ 107717 h 43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0" t="0" r="0" b="0"/>
                  <a:pathLst>
                    <a:path w="430866" h="430866">
                      <a:moveTo>
                        <a:pt x="215433" y="430866"/>
                      </a:moveTo>
                      <a:lnTo>
                        <a:pt x="0" y="323150"/>
                      </a:lnTo>
                      <a:lnTo>
                        <a:pt x="0" y="107717"/>
                      </a:lnTo>
                      <a:lnTo>
                        <a:pt x="215433" y="0"/>
                      </a:lnTo>
                      <a:lnTo>
                        <a:pt x="430866" y="107717"/>
                      </a:lnTo>
                      <a:lnTo>
                        <a:pt x="430866" y="323150"/>
                      </a:lnTo>
                      <a:lnTo>
                        <a:pt x="215433" y="430866"/>
                      </a:lnTo>
                      <a:close/>
                    </a:path>
                    <a:path w="430866" h="430866" fill="none">
                      <a:moveTo>
                        <a:pt x="215433" y="49752"/>
                      </a:moveTo>
                      <a:lnTo>
                        <a:pt x="43087" y="132593"/>
                      </a:lnTo>
                    </a:path>
                    <a:path w="430866" h="430866" fill="none">
                      <a:moveTo>
                        <a:pt x="43087" y="298274"/>
                      </a:moveTo>
                      <a:lnTo>
                        <a:pt x="215433" y="381114"/>
                      </a:lnTo>
                    </a:path>
                    <a:path w="430866" h="430866" fill="none">
                      <a:moveTo>
                        <a:pt x="387780" y="132593"/>
                      </a:moveTo>
                      <a:lnTo>
                        <a:pt x="387780" y="298274"/>
                      </a:lnTo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</p:spPr>
            </p:sp>
            <p:sp>
              <p:nvSpPr>
                <p:cNvPr id="218" name="TextBox 217"/>
                <p:cNvSpPr txBox="1"/>
                <p:nvPr/>
              </p:nvSpPr>
              <p:spPr>
                <a:xfrm>
                  <a:off x="5603122" y="2954288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H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grpSp>
            <p:nvGrpSpPr>
              <p:cNvPr id="208" name="그룹 207"/>
              <p:cNvGrpSpPr/>
              <p:nvPr/>
            </p:nvGrpSpPr>
            <p:grpSpPr>
              <a:xfrm>
                <a:off x="10509555" y="2712308"/>
                <a:ext cx="645341" cy="529057"/>
                <a:chOff x="6472427" y="2741969"/>
                <a:chExt cx="645341" cy="529057"/>
              </a:xfrm>
            </p:grpSpPr>
            <p:sp>
              <p:nvSpPr>
                <p:cNvPr id="215" name="Benzene 2"/>
                <p:cNvSpPr/>
                <p:nvPr/>
              </p:nvSpPr>
              <p:spPr>
                <a:xfrm rot="5400000">
                  <a:off x="6530569" y="2683827"/>
                  <a:ext cx="529057" cy="645341"/>
                </a:xfrm>
                <a:custGeom>
                  <a:avLst/>
                  <a:gdLst>
                    <a:gd name="connsiteX0" fmla="*/ 215433 w 430866"/>
                    <a:gd name="connsiteY0" fmla="*/ 0 h 430866"/>
                    <a:gd name="connsiteX1" fmla="*/ 430866 w 430866"/>
                    <a:gd name="connsiteY1" fmla="*/ 107717 h 430866"/>
                    <a:gd name="connsiteX2" fmla="*/ 430866 w 430866"/>
                    <a:gd name="connsiteY2" fmla="*/ 323150 h 430866"/>
                    <a:gd name="connsiteX3" fmla="*/ 215433 w 430866"/>
                    <a:gd name="connsiteY3" fmla="*/ 430866 h 430866"/>
                    <a:gd name="connsiteX4" fmla="*/ 0 w 430866"/>
                    <a:gd name="connsiteY4" fmla="*/ 323150 h 430866"/>
                    <a:gd name="connsiteX5" fmla="*/ 0 w 430866"/>
                    <a:gd name="connsiteY5" fmla="*/ 107717 h 43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0" t="0" r="0" b="0"/>
                  <a:pathLst>
                    <a:path w="430866" h="430866">
                      <a:moveTo>
                        <a:pt x="215433" y="430866"/>
                      </a:moveTo>
                      <a:lnTo>
                        <a:pt x="0" y="323150"/>
                      </a:lnTo>
                      <a:lnTo>
                        <a:pt x="0" y="107717"/>
                      </a:lnTo>
                      <a:lnTo>
                        <a:pt x="215433" y="0"/>
                      </a:lnTo>
                      <a:lnTo>
                        <a:pt x="430866" y="107717"/>
                      </a:lnTo>
                      <a:lnTo>
                        <a:pt x="430866" y="323150"/>
                      </a:lnTo>
                      <a:lnTo>
                        <a:pt x="215433" y="430866"/>
                      </a:lnTo>
                      <a:close/>
                    </a:path>
                    <a:path w="430866" h="430866" fill="none">
                      <a:moveTo>
                        <a:pt x="215433" y="49752"/>
                      </a:moveTo>
                      <a:lnTo>
                        <a:pt x="43087" y="132593"/>
                      </a:lnTo>
                    </a:path>
                    <a:path w="430866" h="430866" fill="none">
                      <a:moveTo>
                        <a:pt x="43087" y="298274"/>
                      </a:moveTo>
                      <a:lnTo>
                        <a:pt x="215433" y="381114"/>
                      </a:lnTo>
                    </a:path>
                    <a:path w="430866" h="430866" fill="none">
                      <a:moveTo>
                        <a:pt x="387780" y="132593"/>
                      </a:moveTo>
                      <a:lnTo>
                        <a:pt x="387780" y="298274"/>
                      </a:lnTo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</p:spPr>
            </p:sp>
            <p:sp>
              <p:nvSpPr>
                <p:cNvPr id="216" name="TextBox 215"/>
                <p:cNvSpPr txBox="1"/>
                <p:nvPr/>
              </p:nvSpPr>
              <p:spPr>
                <a:xfrm>
                  <a:off x="6501455" y="2750455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H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grpSp>
            <p:nvGrpSpPr>
              <p:cNvPr id="209" name="그룹 208"/>
              <p:cNvGrpSpPr/>
              <p:nvPr/>
            </p:nvGrpSpPr>
            <p:grpSpPr>
              <a:xfrm>
                <a:off x="9585352" y="2156591"/>
                <a:ext cx="562892" cy="525003"/>
                <a:chOff x="5765937" y="2167871"/>
                <a:chExt cx="562892" cy="525003"/>
              </a:xfrm>
            </p:grpSpPr>
            <p:sp>
              <p:nvSpPr>
                <p:cNvPr id="213" name="Ellipse"/>
                <p:cNvSpPr/>
                <p:nvPr/>
              </p:nvSpPr>
              <p:spPr>
                <a:xfrm>
                  <a:off x="5803910" y="2167871"/>
                  <a:ext cx="524919" cy="525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352" h="197383">
                      <a:moveTo>
                        <a:pt x="0" y="98692"/>
                      </a:moveTo>
                      <a:cubicBezTo>
                        <a:pt x="0" y="44186"/>
                        <a:pt x="44179" y="0"/>
                        <a:pt x="98676" y="0"/>
                      </a:cubicBezTo>
                      <a:cubicBezTo>
                        <a:pt x="153174" y="0"/>
                        <a:pt x="197352" y="44186"/>
                        <a:pt x="197352" y="98692"/>
                      </a:cubicBezTo>
                      <a:cubicBezTo>
                        <a:pt x="197352" y="153197"/>
                        <a:pt x="153174" y="197383"/>
                        <a:pt x="98676" y="197383"/>
                      </a:cubicBezTo>
                      <a:cubicBezTo>
                        <a:pt x="44179" y="197383"/>
                        <a:pt x="0" y="153197"/>
                        <a:pt x="0" y="98692"/>
                      </a:cubicBezTo>
                      <a:close/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</p:spPr>
              <p:txBody>
                <a:bodyPr wrap="square" lIns="3000" rIns="30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912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ea"/>
                    </a:rPr>
                    <a:t> </a:t>
                  </a:r>
                </a:p>
              </p:txBody>
            </p:sp>
            <p:sp>
              <p:nvSpPr>
                <p:cNvPr id="214" name="TextBox 213"/>
                <p:cNvSpPr txBox="1"/>
                <p:nvPr/>
              </p:nvSpPr>
              <p:spPr>
                <a:xfrm>
                  <a:off x="5765937" y="2182215"/>
                  <a:ext cx="5052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O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cxnSp>
            <p:nvCxnSpPr>
              <p:cNvPr id="210" name="직선 연결선 209"/>
              <p:cNvCxnSpPr>
                <a:stCxn id="216" idx="1"/>
                <a:endCxn id="214" idx="2"/>
              </p:cNvCxnSpPr>
              <p:nvPr/>
            </p:nvCxnSpPr>
            <p:spPr>
              <a:xfrm flipH="1" flipV="1">
                <a:off x="9837986" y="2632600"/>
                <a:ext cx="700597" cy="319027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1" name="직선 연결선 210"/>
              <p:cNvCxnSpPr>
                <a:stCxn id="217" idx="5"/>
                <a:endCxn id="214" idx="2"/>
              </p:cNvCxnSpPr>
              <p:nvPr/>
            </p:nvCxnSpPr>
            <p:spPr>
              <a:xfrm flipH="1" flipV="1">
                <a:off x="9837986" y="2632600"/>
                <a:ext cx="180706" cy="46566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" name="직선 연결선 211"/>
              <p:cNvCxnSpPr>
                <a:stCxn id="219" idx="0"/>
                <a:endCxn id="214" idx="2"/>
              </p:cNvCxnSpPr>
              <p:nvPr/>
            </p:nvCxnSpPr>
            <p:spPr>
              <a:xfrm flipV="1">
                <a:off x="9171524" y="2632600"/>
                <a:ext cx="666462" cy="45848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90" name="그룹 189"/>
            <p:cNvGrpSpPr/>
            <p:nvPr/>
          </p:nvGrpSpPr>
          <p:grpSpPr>
            <a:xfrm>
              <a:off x="8526183" y="4521284"/>
              <a:ext cx="2628713" cy="1470726"/>
              <a:chOff x="8526183" y="4521284"/>
              <a:chExt cx="2628713" cy="1470726"/>
            </a:xfrm>
          </p:grpSpPr>
          <p:grpSp>
            <p:nvGrpSpPr>
              <p:cNvPr id="191" name="그룹 190"/>
              <p:cNvGrpSpPr/>
              <p:nvPr/>
            </p:nvGrpSpPr>
            <p:grpSpPr>
              <a:xfrm>
                <a:off x="8526183" y="5191246"/>
                <a:ext cx="645341" cy="529057"/>
                <a:chOff x="5572541" y="2946996"/>
                <a:chExt cx="645341" cy="529057"/>
              </a:xfrm>
            </p:grpSpPr>
            <p:sp>
              <p:nvSpPr>
                <p:cNvPr id="204" name="Benzene 2"/>
                <p:cNvSpPr/>
                <p:nvPr/>
              </p:nvSpPr>
              <p:spPr>
                <a:xfrm rot="5400000">
                  <a:off x="5630683" y="2888854"/>
                  <a:ext cx="529057" cy="645341"/>
                </a:xfrm>
                <a:custGeom>
                  <a:avLst/>
                  <a:gdLst>
                    <a:gd name="connsiteX0" fmla="*/ 215433 w 430866"/>
                    <a:gd name="connsiteY0" fmla="*/ 0 h 430866"/>
                    <a:gd name="connsiteX1" fmla="*/ 430866 w 430866"/>
                    <a:gd name="connsiteY1" fmla="*/ 107717 h 430866"/>
                    <a:gd name="connsiteX2" fmla="*/ 430866 w 430866"/>
                    <a:gd name="connsiteY2" fmla="*/ 323150 h 430866"/>
                    <a:gd name="connsiteX3" fmla="*/ 215433 w 430866"/>
                    <a:gd name="connsiteY3" fmla="*/ 430866 h 430866"/>
                    <a:gd name="connsiteX4" fmla="*/ 0 w 430866"/>
                    <a:gd name="connsiteY4" fmla="*/ 323150 h 430866"/>
                    <a:gd name="connsiteX5" fmla="*/ 0 w 430866"/>
                    <a:gd name="connsiteY5" fmla="*/ 107717 h 43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0" t="0" r="0" b="0"/>
                  <a:pathLst>
                    <a:path w="430866" h="430866">
                      <a:moveTo>
                        <a:pt x="215433" y="430866"/>
                      </a:moveTo>
                      <a:lnTo>
                        <a:pt x="0" y="323150"/>
                      </a:lnTo>
                      <a:lnTo>
                        <a:pt x="0" y="107717"/>
                      </a:lnTo>
                      <a:lnTo>
                        <a:pt x="215433" y="0"/>
                      </a:lnTo>
                      <a:lnTo>
                        <a:pt x="430866" y="107717"/>
                      </a:lnTo>
                      <a:lnTo>
                        <a:pt x="430866" y="323150"/>
                      </a:lnTo>
                      <a:lnTo>
                        <a:pt x="215433" y="430866"/>
                      </a:lnTo>
                      <a:close/>
                    </a:path>
                    <a:path w="430866" h="430866" fill="none">
                      <a:moveTo>
                        <a:pt x="215433" y="49752"/>
                      </a:moveTo>
                      <a:lnTo>
                        <a:pt x="43087" y="132593"/>
                      </a:lnTo>
                    </a:path>
                    <a:path w="430866" h="430866" fill="none">
                      <a:moveTo>
                        <a:pt x="43087" y="298274"/>
                      </a:moveTo>
                      <a:lnTo>
                        <a:pt x="215433" y="381114"/>
                      </a:lnTo>
                    </a:path>
                    <a:path w="430866" h="430866" fill="none">
                      <a:moveTo>
                        <a:pt x="387780" y="132593"/>
                      </a:moveTo>
                      <a:lnTo>
                        <a:pt x="387780" y="298274"/>
                      </a:lnTo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</p:spPr>
            </p:sp>
            <p:sp>
              <p:nvSpPr>
                <p:cNvPr id="205" name="TextBox 204"/>
                <p:cNvSpPr txBox="1"/>
                <p:nvPr/>
              </p:nvSpPr>
              <p:spPr>
                <a:xfrm>
                  <a:off x="5603122" y="2954288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H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grpSp>
            <p:nvGrpSpPr>
              <p:cNvPr id="192" name="그룹 191"/>
              <p:cNvGrpSpPr/>
              <p:nvPr/>
            </p:nvGrpSpPr>
            <p:grpSpPr>
              <a:xfrm>
                <a:off x="9534687" y="5462953"/>
                <a:ext cx="645341" cy="529057"/>
                <a:chOff x="5572541" y="2946996"/>
                <a:chExt cx="645341" cy="529057"/>
              </a:xfrm>
            </p:grpSpPr>
            <p:sp>
              <p:nvSpPr>
                <p:cNvPr id="202" name="Benzene 2"/>
                <p:cNvSpPr/>
                <p:nvPr/>
              </p:nvSpPr>
              <p:spPr>
                <a:xfrm rot="5400000">
                  <a:off x="5630683" y="2888854"/>
                  <a:ext cx="529057" cy="645341"/>
                </a:xfrm>
                <a:custGeom>
                  <a:avLst/>
                  <a:gdLst>
                    <a:gd name="connsiteX0" fmla="*/ 215433 w 430866"/>
                    <a:gd name="connsiteY0" fmla="*/ 0 h 430866"/>
                    <a:gd name="connsiteX1" fmla="*/ 430866 w 430866"/>
                    <a:gd name="connsiteY1" fmla="*/ 107717 h 430866"/>
                    <a:gd name="connsiteX2" fmla="*/ 430866 w 430866"/>
                    <a:gd name="connsiteY2" fmla="*/ 323150 h 430866"/>
                    <a:gd name="connsiteX3" fmla="*/ 215433 w 430866"/>
                    <a:gd name="connsiteY3" fmla="*/ 430866 h 430866"/>
                    <a:gd name="connsiteX4" fmla="*/ 0 w 430866"/>
                    <a:gd name="connsiteY4" fmla="*/ 323150 h 430866"/>
                    <a:gd name="connsiteX5" fmla="*/ 0 w 430866"/>
                    <a:gd name="connsiteY5" fmla="*/ 107717 h 43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0" t="0" r="0" b="0"/>
                  <a:pathLst>
                    <a:path w="430866" h="430866">
                      <a:moveTo>
                        <a:pt x="215433" y="430866"/>
                      </a:moveTo>
                      <a:lnTo>
                        <a:pt x="0" y="323150"/>
                      </a:lnTo>
                      <a:lnTo>
                        <a:pt x="0" y="107717"/>
                      </a:lnTo>
                      <a:lnTo>
                        <a:pt x="215433" y="0"/>
                      </a:lnTo>
                      <a:lnTo>
                        <a:pt x="430866" y="107717"/>
                      </a:lnTo>
                      <a:lnTo>
                        <a:pt x="430866" y="323150"/>
                      </a:lnTo>
                      <a:lnTo>
                        <a:pt x="215433" y="430866"/>
                      </a:lnTo>
                      <a:close/>
                    </a:path>
                    <a:path w="430866" h="430866" fill="none">
                      <a:moveTo>
                        <a:pt x="215433" y="49752"/>
                      </a:moveTo>
                      <a:lnTo>
                        <a:pt x="43087" y="132593"/>
                      </a:lnTo>
                    </a:path>
                    <a:path w="430866" h="430866" fill="none">
                      <a:moveTo>
                        <a:pt x="43087" y="298274"/>
                      </a:moveTo>
                      <a:lnTo>
                        <a:pt x="215433" y="381114"/>
                      </a:lnTo>
                    </a:path>
                    <a:path w="430866" h="430866" fill="none">
                      <a:moveTo>
                        <a:pt x="387780" y="132593"/>
                      </a:moveTo>
                      <a:lnTo>
                        <a:pt x="387780" y="298274"/>
                      </a:lnTo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</p:spPr>
            </p:sp>
            <p:sp>
              <p:nvSpPr>
                <p:cNvPr id="203" name="TextBox 202"/>
                <p:cNvSpPr txBox="1"/>
                <p:nvPr/>
              </p:nvSpPr>
              <p:spPr>
                <a:xfrm>
                  <a:off x="5603122" y="2954288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H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grpSp>
            <p:nvGrpSpPr>
              <p:cNvPr id="193" name="그룹 192"/>
              <p:cNvGrpSpPr/>
              <p:nvPr/>
            </p:nvGrpSpPr>
            <p:grpSpPr>
              <a:xfrm>
                <a:off x="10509555" y="5077001"/>
                <a:ext cx="645341" cy="529057"/>
                <a:chOff x="6472427" y="2741969"/>
                <a:chExt cx="645341" cy="529057"/>
              </a:xfrm>
            </p:grpSpPr>
            <p:sp>
              <p:nvSpPr>
                <p:cNvPr id="200" name="Benzene 2"/>
                <p:cNvSpPr/>
                <p:nvPr/>
              </p:nvSpPr>
              <p:spPr>
                <a:xfrm rot="5400000">
                  <a:off x="6530569" y="2683827"/>
                  <a:ext cx="529057" cy="645341"/>
                </a:xfrm>
                <a:custGeom>
                  <a:avLst/>
                  <a:gdLst>
                    <a:gd name="connsiteX0" fmla="*/ 215433 w 430866"/>
                    <a:gd name="connsiteY0" fmla="*/ 0 h 430866"/>
                    <a:gd name="connsiteX1" fmla="*/ 430866 w 430866"/>
                    <a:gd name="connsiteY1" fmla="*/ 107717 h 430866"/>
                    <a:gd name="connsiteX2" fmla="*/ 430866 w 430866"/>
                    <a:gd name="connsiteY2" fmla="*/ 323150 h 430866"/>
                    <a:gd name="connsiteX3" fmla="*/ 215433 w 430866"/>
                    <a:gd name="connsiteY3" fmla="*/ 430866 h 430866"/>
                    <a:gd name="connsiteX4" fmla="*/ 0 w 430866"/>
                    <a:gd name="connsiteY4" fmla="*/ 323150 h 430866"/>
                    <a:gd name="connsiteX5" fmla="*/ 0 w 430866"/>
                    <a:gd name="connsiteY5" fmla="*/ 107717 h 43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0" t="0" r="0" b="0"/>
                  <a:pathLst>
                    <a:path w="430866" h="430866">
                      <a:moveTo>
                        <a:pt x="215433" y="430866"/>
                      </a:moveTo>
                      <a:lnTo>
                        <a:pt x="0" y="323150"/>
                      </a:lnTo>
                      <a:lnTo>
                        <a:pt x="0" y="107717"/>
                      </a:lnTo>
                      <a:lnTo>
                        <a:pt x="215433" y="0"/>
                      </a:lnTo>
                      <a:lnTo>
                        <a:pt x="430866" y="107717"/>
                      </a:lnTo>
                      <a:lnTo>
                        <a:pt x="430866" y="323150"/>
                      </a:lnTo>
                      <a:lnTo>
                        <a:pt x="215433" y="430866"/>
                      </a:lnTo>
                      <a:close/>
                    </a:path>
                    <a:path w="430866" h="430866" fill="none">
                      <a:moveTo>
                        <a:pt x="215433" y="49752"/>
                      </a:moveTo>
                      <a:lnTo>
                        <a:pt x="43087" y="132593"/>
                      </a:lnTo>
                    </a:path>
                    <a:path w="430866" h="430866" fill="none">
                      <a:moveTo>
                        <a:pt x="43087" y="298274"/>
                      </a:moveTo>
                      <a:lnTo>
                        <a:pt x="215433" y="381114"/>
                      </a:lnTo>
                    </a:path>
                    <a:path w="430866" h="430866" fill="none">
                      <a:moveTo>
                        <a:pt x="387780" y="132593"/>
                      </a:moveTo>
                      <a:lnTo>
                        <a:pt x="387780" y="298274"/>
                      </a:lnTo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</p:spPr>
            </p:sp>
            <p:sp>
              <p:nvSpPr>
                <p:cNvPr id="201" name="TextBox 200"/>
                <p:cNvSpPr txBox="1"/>
                <p:nvPr/>
              </p:nvSpPr>
              <p:spPr>
                <a:xfrm>
                  <a:off x="6501455" y="2750455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H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grpSp>
            <p:nvGrpSpPr>
              <p:cNvPr id="194" name="그룹 193"/>
              <p:cNvGrpSpPr/>
              <p:nvPr/>
            </p:nvGrpSpPr>
            <p:grpSpPr>
              <a:xfrm>
                <a:off x="9585352" y="4521284"/>
                <a:ext cx="562892" cy="525003"/>
                <a:chOff x="5765937" y="2167871"/>
                <a:chExt cx="562892" cy="525003"/>
              </a:xfrm>
            </p:grpSpPr>
            <p:sp>
              <p:nvSpPr>
                <p:cNvPr id="198" name="Ellipse"/>
                <p:cNvSpPr/>
                <p:nvPr/>
              </p:nvSpPr>
              <p:spPr>
                <a:xfrm>
                  <a:off x="5803910" y="2167871"/>
                  <a:ext cx="524919" cy="525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352" h="197383">
                      <a:moveTo>
                        <a:pt x="0" y="98692"/>
                      </a:moveTo>
                      <a:cubicBezTo>
                        <a:pt x="0" y="44186"/>
                        <a:pt x="44179" y="0"/>
                        <a:pt x="98676" y="0"/>
                      </a:cubicBezTo>
                      <a:cubicBezTo>
                        <a:pt x="153174" y="0"/>
                        <a:pt x="197352" y="44186"/>
                        <a:pt x="197352" y="98692"/>
                      </a:cubicBezTo>
                      <a:cubicBezTo>
                        <a:pt x="197352" y="153197"/>
                        <a:pt x="153174" y="197383"/>
                        <a:pt x="98676" y="197383"/>
                      </a:cubicBezTo>
                      <a:cubicBezTo>
                        <a:pt x="44179" y="197383"/>
                        <a:pt x="0" y="153197"/>
                        <a:pt x="0" y="98692"/>
                      </a:cubicBezTo>
                      <a:close/>
                    </a:path>
                  </a:pathLst>
                </a:custGeom>
                <a:noFill/>
                <a:ln w="44450" cap="flat">
                  <a:solidFill>
                    <a:sysClr val="window" lastClr="FFFFFF"/>
                  </a:solidFill>
                  <a:bevel/>
                </a:ln>
              </p:spPr>
              <p:txBody>
                <a:bodyPr wrap="square" lIns="3000" rIns="30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912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ea"/>
                    </a:rPr>
                    <a:t> </a:t>
                  </a:r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5765937" y="2182215"/>
                  <a:ext cx="5052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2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ea"/>
                    </a:rPr>
                    <a:t> O</a:t>
                  </a:r>
                  <a:endParaRPr kumimoji="0" lang="ko-KR" alt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  <p:cxnSp>
            <p:nvCxnSpPr>
              <p:cNvPr id="195" name="직선 연결선 194"/>
              <p:cNvCxnSpPr>
                <a:stCxn id="201" idx="1"/>
                <a:endCxn id="199" idx="2"/>
              </p:cNvCxnSpPr>
              <p:nvPr/>
            </p:nvCxnSpPr>
            <p:spPr>
              <a:xfrm flipH="1" flipV="1">
                <a:off x="9837986" y="4997293"/>
                <a:ext cx="700597" cy="319027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6" name="직선 연결선 195"/>
              <p:cNvCxnSpPr>
                <a:stCxn id="202" idx="5"/>
                <a:endCxn id="199" idx="2"/>
              </p:cNvCxnSpPr>
              <p:nvPr/>
            </p:nvCxnSpPr>
            <p:spPr>
              <a:xfrm flipH="1" flipV="1">
                <a:off x="9837986" y="4997293"/>
                <a:ext cx="180706" cy="46566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7" name="직선 연결선 196"/>
              <p:cNvCxnSpPr>
                <a:stCxn id="204" idx="0"/>
                <a:endCxn id="199" idx="2"/>
              </p:cNvCxnSpPr>
              <p:nvPr/>
            </p:nvCxnSpPr>
            <p:spPr>
              <a:xfrm flipV="1">
                <a:off x="9171524" y="4997293"/>
                <a:ext cx="666462" cy="45848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21" name="대각선 방향의 모서리가 잘린 사각형 220"/>
          <p:cNvSpPr/>
          <p:nvPr/>
        </p:nvSpPr>
        <p:spPr>
          <a:xfrm>
            <a:off x="4385405" y="3247931"/>
            <a:ext cx="3423089" cy="495866"/>
          </a:xfrm>
          <a:prstGeom prst="snip2DiagRect">
            <a:avLst/>
          </a:prstGeom>
          <a:ln w="88900" cmpd="dbl">
            <a:solidFill>
              <a:sysClr val="window" lastClr="FFFFFF">
                <a:alpha val="25000"/>
              </a:sysClr>
            </a:solidFill>
          </a:ln>
        </p:spPr>
        <p:txBody>
          <a:bodyPr wrap="square">
            <a:spAutoFit/>
          </a:bodyPr>
          <a:lstStyle/>
          <a:p>
            <a:pPr algn="ctr" latinLnBrk="0">
              <a:lnSpc>
                <a:spcPct val="150000"/>
              </a:lnSpc>
              <a:defRPr/>
            </a:pPr>
            <a:r>
              <a:rPr lang="ko-KR" altLang="en-US" sz="1400" kern="0" dirty="0" smtClean="0">
                <a:solidFill>
                  <a:prstClr val="white">
                    <a:alpha val="46000"/>
                  </a:prstClr>
                </a:solidFill>
                <a:latin typeface="+mn-ea"/>
              </a:rPr>
              <a:t>설</a:t>
            </a:r>
            <a:r>
              <a:rPr lang="ko-KR" altLang="en-US" sz="1400" kern="0" dirty="0">
                <a:solidFill>
                  <a:prstClr val="white">
                    <a:alpha val="46000"/>
                  </a:prstClr>
                </a:solidFill>
                <a:latin typeface="+mn-ea"/>
              </a:rPr>
              <a:t>명</a:t>
            </a:r>
            <a:r>
              <a:rPr lang="ko-KR" altLang="en-US" sz="1400" kern="0" dirty="0" smtClean="0">
                <a:solidFill>
                  <a:prstClr val="white">
                    <a:alpha val="46000"/>
                  </a:prstClr>
                </a:solidFill>
                <a:latin typeface="+mn-ea"/>
              </a:rPr>
              <a:t>은 직접 판서를 권장 합니다</a:t>
            </a:r>
            <a:r>
              <a:rPr lang="en-US" altLang="ko-KR" sz="1400" kern="0" dirty="0" smtClean="0">
                <a:solidFill>
                  <a:prstClr val="white">
                    <a:alpha val="46000"/>
                  </a:prstClr>
                </a:solidFill>
                <a:latin typeface="+mn-ea"/>
              </a:rPr>
              <a:t>.</a:t>
            </a:r>
            <a:r>
              <a:rPr lang="ko-KR" altLang="en-US" sz="1400" kern="0" dirty="0" smtClean="0">
                <a:solidFill>
                  <a:prstClr val="white">
                    <a:alpha val="46000"/>
                  </a:prstClr>
                </a:solidFill>
                <a:latin typeface="+mn-ea"/>
              </a:rPr>
              <a:t> 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9886981" y="590114"/>
            <a:ext cx="1816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2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.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소스 적용 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-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판서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 </a:t>
            </a:r>
            <a:endParaRPr lang="ko-KR" altLang="en-US" sz="1400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53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/>
          <p:cNvSpPr txBox="1"/>
          <p:nvPr/>
        </p:nvSpPr>
        <p:spPr>
          <a:xfrm>
            <a:off x="9530591" y="136262"/>
            <a:ext cx="217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화학</a:t>
            </a:r>
            <a:endParaRPr lang="ko-KR" altLang="en-US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99" name="그룹 98"/>
          <p:cNvGrpSpPr/>
          <p:nvPr/>
        </p:nvGrpSpPr>
        <p:grpSpPr>
          <a:xfrm>
            <a:off x="9171524" y="263778"/>
            <a:ext cx="3463853" cy="529057"/>
            <a:chOff x="9056318" y="263778"/>
            <a:chExt cx="3463853" cy="529057"/>
          </a:xfrm>
        </p:grpSpPr>
        <p:grpSp>
          <p:nvGrpSpPr>
            <p:cNvPr id="100" name="그룹 99"/>
            <p:cNvGrpSpPr/>
            <p:nvPr/>
          </p:nvGrpSpPr>
          <p:grpSpPr>
            <a:xfrm>
              <a:off x="9056318" y="263778"/>
              <a:ext cx="3463853" cy="529057"/>
              <a:chOff x="5708038" y="9207718"/>
              <a:chExt cx="5274488" cy="982675"/>
            </a:xfrm>
          </p:grpSpPr>
          <p:sp>
            <p:nvSpPr>
              <p:cNvPr id="102" name="Benzene 2"/>
              <p:cNvSpPr/>
              <p:nvPr/>
            </p:nvSpPr>
            <p:spPr>
              <a:xfrm rot="5400000">
                <a:off x="5708038" y="9207718"/>
                <a:ext cx="982675" cy="982675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7 h 430866"/>
                  <a:gd name="connsiteX2" fmla="*/ 430866 w 430866"/>
                  <a:gd name="connsiteY2" fmla="*/ 323150 h 430866"/>
                  <a:gd name="connsiteX3" fmla="*/ 215433 w 430866"/>
                  <a:gd name="connsiteY3" fmla="*/ 430866 h 430866"/>
                  <a:gd name="connsiteX4" fmla="*/ 0 w 430866"/>
                  <a:gd name="connsiteY4" fmla="*/ 323150 h 430866"/>
                  <a:gd name="connsiteX5" fmla="*/ 0 w 430866"/>
                  <a:gd name="connsiteY5" fmla="*/ 107717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0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6" fill="none">
                    <a:moveTo>
                      <a:pt x="43087" y="298274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  <p:sp>
            <p:nvSpPr>
              <p:cNvPr id="103" name="Nitrogen Atom"/>
              <p:cNvSpPr/>
              <p:nvPr/>
            </p:nvSpPr>
            <p:spPr>
              <a:xfrm>
                <a:off x="8487922" y="9462291"/>
                <a:ext cx="2494604" cy="515646"/>
              </a:xfrm>
              <a:custGeom>
                <a:avLst/>
                <a:gdLst/>
                <a:ahLst/>
                <a:cxnLst/>
                <a:rect l="l" t="t" r="r" b="b"/>
                <a:pathLst>
                  <a:path w="201071" h="201071">
                    <a:moveTo>
                      <a:pt x="100535" y="100535"/>
                    </a:moveTo>
                    <a:close/>
                  </a:path>
                  <a:path w="201071" h="201071" fill="none">
                    <a:moveTo>
                      <a:pt x="100535" y="100535"/>
                    </a:moveTo>
                    <a:lnTo>
                      <a:pt x="-143622" y="100535"/>
                    </a:lnTo>
                  </a:path>
                  <a:path w="201071" h="201071" fill="none">
                    <a:moveTo>
                      <a:pt x="100535" y="100535"/>
                    </a:moveTo>
                  </a:path>
                </a:pathLst>
              </a:custGeom>
              <a:solidFill>
                <a:srgbClr val="FFFFFF"/>
              </a:solidFill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/>
                <a:r>
                  <a:rPr sz="912">
                    <a:solidFill>
                      <a:srgbClr val="000000"/>
                    </a:solidFill>
                    <a:latin typeface="+mn-ea"/>
                  </a:rPr>
                  <a:t>N</a:t>
                </a:r>
              </a:p>
            </p:txBody>
          </p:sp>
        </p:grpSp>
        <p:sp>
          <p:nvSpPr>
            <p:cNvPr id="101" name="Ellipse"/>
            <p:cNvSpPr/>
            <p:nvPr/>
          </p:nvSpPr>
          <p:spPr>
            <a:xfrm>
              <a:off x="11564558" y="543694"/>
              <a:ext cx="244089" cy="244128"/>
            </a:xfrm>
            <a:custGeom>
              <a:avLst/>
              <a:gdLst/>
              <a:ahLst/>
              <a:cxnLst/>
              <a:rect l="l" t="t" r="r" b="b"/>
              <a:pathLst>
                <a:path w="197352" h="197383">
                  <a:moveTo>
                    <a:pt x="0" y="98692"/>
                  </a:moveTo>
                  <a:cubicBezTo>
                    <a:pt x="0" y="44186"/>
                    <a:pt x="44179" y="0"/>
                    <a:pt x="98676" y="0"/>
                  </a:cubicBezTo>
                  <a:cubicBezTo>
                    <a:pt x="153174" y="0"/>
                    <a:pt x="197352" y="44186"/>
                    <a:pt x="197352" y="98692"/>
                  </a:cubicBezTo>
                  <a:cubicBezTo>
                    <a:pt x="197352" y="153197"/>
                    <a:pt x="153174" y="197383"/>
                    <a:pt x="98676" y="197383"/>
                  </a:cubicBezTo>
                  <a:cubicBezTo>
                    <a:pt x="44179" y="197383"/>
                    <a:pt x="0" y="153197"/>
                    <a:pt x="0" y="98692"/>
                  </a:cubicBezTo>
                  <a:close/>
                </a:path>
              </a:pathLst>
            </a:custGeom>
            <a:solidFill>
              <a:srgbClr val="29B14E">
                <a:alpha val="46000"/>
              </a:srgbClr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912" dirty="0">
                  <a:solidFill>
                    <a:srgbClr val="000000"/>
                  </a:solidFill>
                  <a:latin typeface="+mn-ea"/>
                </a:rPr>
                <a:t> O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0003974" y="590114"/>
            <a:ext cx="176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2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. </a:t>
            </a:r>
            <a:r>
              <a:rPr lang="ko-KR" altLang="en-US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소스 적용 내용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 </a:t>
            </a:r>
            <a:endParaRPr lang="ko-KR" altLang="en-US" sz="1400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809026" y="1418908"/>
            <a:ext cx="257297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00" b="1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4</a:t>
            </a:r>
            <a:r>
              <a:rPr lang="ko-KR" altLang="en-US" sz="1900" b="1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가지 종류</a:t>
            </a:r>
            <a:endParaRPr lang="en-US" altLang="ko-KR" sz="1600" b="1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106" name="그룹 105"/>
          <p:cNvGrpSpPr/>
          <p:nvPr/>
        </p:nvGrpSpPr>
        <p:grpSpPr>
          <a:xfrm>
            <a:off x="5409978" y="1347106"/>
            <a:ext cx="484428" cy="455953"/>
            <a:chOff x="5030368" y="2703893"/>
            <a:chExt cx="443532" cy="417462"/>
          </a:xfrm>
        </p:grpSpPr>
        <p:grpSp>
          <p:nvGrpSpPr>
            <p:cNvPr id="107" name="Beaker"/>
            <p:cNvGrpSpPr/>
            <p:nvPr/>
          </p:nvGrpSpPr>
          <p:grpSpPr>
            <a:xfrm>
              <a:off x="5064244" y="2703893"/>
              <a:ext cx="303817" cy="370721"/>
              <a:chOff x="7530611" y="5066768"/>
              <a:chExt cx="517891" cy="631938"/>
            </a:xfrm>
          </p:grpSpPr>
          <p:sp>
            <p:nvSpPr>
              <p:cNvPr id="109" name="자유형 108"/>
              <p:cNvSpPr/>
              <p:nvPr/>
            </p:nvSpPr>
            <p:spPr>
              <a:xfrm>
                <a:off x="7530623" y="5255067"/>
                <a:ext cx="517879" cy="443638"/>
              </a:xfrm>
              <a:custGeom>
                <a:avLst/>
                <a:gdLst>
                  <a:gd name="connsiteX0" fmla="*/ 0 w 517877"/>
                  <a:gd name="connsiteY0" fmla="*/ 0 h 631937"/>
                  <a:gd name="connsiteX1" fmla="*/ 517877 w 517877"/>
                  <a:gd name="connsiteY1" fmla="*/ 0 h 631937"/>
                  <a:gd name="connsiteX2" fmla="*/ 502677 w 517877"/>
                  <a:gd name="connsiteY2" fmla="*/ 22800 h 631937"/>
                  <a:gd name="connsiteX3" fmla="*/ 502677 w 517877"/>
                  <a:gd name="connsiteY3" fmla="*/ 581669 h 631937"/>
                  <a:gd name="connsiteX4" fmla="*/ 452410 w 517877"/>
                  <a:gd name="connsiteY4" fmla="*/ 631937 h 631937"/>
                  <a:gd name="connsiteX5" fmla="*/ 50268 w 517877"/>
                  <a:gd name="connsiteY5" fmla="*/ 631937 h 631937"/>
                  <a:gd name="connsiteX6" fmla="*/ 0 w 517877"/>
                  <a:gd name="connsiteY6" fmla="*/ 581669 h 631937"/>
                  <a:gd name="connsiteX7" fmla="*/ 0 w 517877"/>
                  <a:gd name="connsiteY7" fmla="*/ 50268 h 631937"/>
                  <a:gd name="connsiteX8" fmla="*/ 0 w 517877"/>
                  <a:gd name="connsiteY8" fmla="*/ 0 h 631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7877" h="631937" stroke="0">
                    <a:moveTo>
                      <a:pt x="0" y="0"/>
                    </a:moveTo>
                    <a:lnTo>
                      <a:pt x="517877" y="0"/>
                    </a:lnTo>
                    <a:lnTo>
                      <a:pt x="502677" y="22800"/>
                    </a:lnTo>
                    <a:lnTo>
                      <a:pt x="502677" y="581669"/>
                    </a:lnTo>
                    <a:cubicBezTo>
                      <a:pt x="502677" y="609618"/>
                      <a:pt x="480358" y="631937"/>
                      <a:pt x="452410" y="631937"/>
                    </a:cubicBezTo>
                    <a:lnTo>
                      <a:pt x="50268" y="631937"/>
                    </a:lnTo>
                    <a:cubicBezTo>
                      <a:pt x="22319" y="631937"/>
                      <a:pt x="0" y="609618"/>
                      <a:pt x="0" y="581669"/>
                    </a:cubicBezTo>
                    <a:lnTo>
                      <a:pt x="0" y="502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D2DC"/>
              </a:solidFill>
              <a:ln w="15875" cap="flat">
                <a:solidFill>
                  <a:sysClr val="windowText" lastClr="000000"/>
                </a:solidFill>
                <a:bevel/>
              </a:ln>
            </p:spPr>
          </p:sp>
          <p:sp>
            <p:nvSpPr>
              <p:cNvPr id="110" name="자유형 109"/>
              <p:cNvSpPr/>
              <p:nvPr/>
            </p:nvSpPr>
            <p:spPr>
              <a:xfrm>
                <a:off x="7530611" y="5066768"/>
                <a:ext cx="502678" cy="631938"/>
              </a:xfrm>
              <a:custGeom>
                <a:avLst/>
                <a:gdLst/>
                <a:ahLst/>
                <a:cxnLst/>
                <a:rect l="0" t="0" r="0" b="0"/>
                <a:pathLst>
                  <a:path w="502677" h="631937" fill="none">
                    <a:moveTo>
                      <a:pt x="0" y="0"/>
                    </a:moveTo>
                    <a:lnTo>
                      <a:pt x="517877" y="0"/>
                    </a:lnTo>
                    <a:lnTo>
                      <a:pt x="502677" y="22800"/>
                    </a:lnTo>
                    <a:lnTo>
                      <a:pt x="502677" y="581669"/>
                    </a:lnTo>
                    <a:cubicBezTo>
                      <a:pt x="502677" y="609618"/>
                      <a:pt x="480358" y="631937"/>
                      <a:pt x="452410" y="631937"/>
                    </a:cubicBezTo>
                    <a:lnTo>
                      <a:pt x="50268" y="631937"/>
                    </a:lnTo>
                    <a:cubicBezTo>
                      <a:pt x="22319" y="631937"/>
                      <a:pt x="0" y="609618"/>
                      <a:pt x="0" y="581669"/>
                    </a:cubicBezTo>
                    <a:lnTo>
                      <a:pt x="0" y="50268"/>
                    </a:lnTo>
                    <a:lnTo>
                      <a:pt x="-45600" y="223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5875" cap="flat">
                <a:solidFill>
                  <a:sysClr val="window" lastClr="FFFFFF"/>
                </a:solidFill>
                <a:bevel/>
              </a:ln>
            </p:spPr>
          </p:sp>
        </p:grpSp>
        <p:sp>
          <p:nvSpPr>
            <p:cNvPr id="108" name="직사각형 107"/>
            <p:cNvSpPr/>
            <p:nvPr/>
          </p:nvSpPr>
          <p:spPr>
            <a:xfrm>
              <a:off x="5030368" y="2783202"/>
              <a:ext cx="443532" cy="3381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cs typeface="조선일보명조" panose="02030304000000000000" pitchFamily="18" charset="-127"/>
                </a:rPr>
                <a:t>5. </a:t>
              </a: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</a:endParaRPr>
            </a:p>
          </p:txBody>
        </p:sp>
      </p:grpSp>
      <p:sp>
        <p:nvSpPr>
          <p:cNvPr id="111" name="자유형 110"/>
          <p:cNvSpPr/>
          <p:nvPr/>
        </p:nvSpPr>
        <p:spPr>
          <a:xfrm>
            <a:off x="4991993" y="2321276"/>
            <a:ext cx="2289241" cy="3719330"/>
          </a:xfrm>
          <a:custGeom>
            <a:avLst/>
            <a:gdLst/>
            <a:ahLst/>
            <a:cxnLst/>
            <a:rect l="0" t="0" r="0" b="0"/>
            <a:pathLst>
              <a:path w="3693959" h="2613921" fill="none">
                <a:moveTo>
                  <a:pt x="3693959" y="0"/>
                </a:moveTo>
                <a:lnTo>
                  <a:pt x="0" y="2613921"/>
                </a:lnTo>
              </a:path>
            </a:pathLst>
          </a:custGeom>
          <a:solidFill>
            <a:srgbClr val="FFFFFF"/>
          </a:solidFill>
          <a:ln w="25400" cap="flat">
            <a:solidFill>
              <a:sysClr val="window" lastClr="FFFFFF"/>
            </a:solidFill>
            <a:bevel/>
          </a:ln>
        </p:spPr>
      </p:sp>
      <p:grpSp>
        <p:nvGrpSpPr>
          <p:cNvPr id="112" name="그룹 111"/>
          <p:cNvGrpSpPr/>
          <p:nvPr/>
        </p:nvGrpSpPr>
        <p:grpSpPr>
          <a:xfrm>
            <a:off x="6040159" y="3328222"/>
            <a:ext cx="804283" cy="698003"/>
            <a:chOff x="3678145" y="2611503"/>
            <a:chExt cx="804283" cy="698003"/>
          </a:xfrm>
        </p:grpSpPr>
        <p:sp>
          <p:nvSpPr>
            <p:cNvPr id="113" name="자유형 112"/>
            <p:cNvSpPr/>
            <p:nvPr/>
          </p:nvSpPr>
          <p:spPr>
            <a:xfrm>
              <a:off x="3678145" y="2611503"/>
              <a:ext cx="804283" cy="698003"/>
            </a:xfrm>
            <a:custGeom>
              <a:avLst/>
              <a:gdLst/>
              <a:ahLst/>
              <a:cxnLst/>
              <a:rect l="0" t="0" r="0" b="0"/>
              <a:pathLst>
                <a:path w="804283" h="698003">
                  <a:moveTo>
                    <a:pt x="603212" y="0"/>
                  </a:moveTo>
                  <a:lnTo>
                    <a:pt x="804283" y="349002"/>
                  </a:lnTo>
                  <a:lnTo>
                    <a:pt x="603213" y="698003"/>
                  </a:lnTo>
                  <a:lnTo>
                    <a:pt x="201071" y="698003"/>
                  </a:lnTo>
                  <a:lnTo>
                    <a:pt x="0" y="349002"/>
                  </a:lnTo>
                  <a:lnTo>
                    <a:pt x="201070" y="0"/>
                  </a:lnTo>
                  <a:lnTo>
                    <a:pt x="603212" y="0"/>
                  </a:lnTo>
                  <a:close/>
                </a:path>
              </a:pathLst>
            </a:custGeom>
            <a:solidFill>
              <a:srgbClr val="7CCA62"/>
            </a:solidFill>
            <a:ln w="2500" cap="flat">
              <a:solidFill>
                <a:srgbClr val="7CCA62"/>
              </a:solidFill>
              <a:bevel/>
            </a:ln>
          </p:spPr>
        </p:sp>
        <p:sp>
          <p:nvSpPr>
            <p:cNvPr id="114" name="자유형 113"/>
            <p:cNvSpPr/>
            <p:nvPr/>
          </p:nvSpPr>
          <p:spPr>
            <a:xfrm>
              <a:off x="3753421" y="2676831"/>
              <a:ext cx="653733" cy="567347"/>
            </a:xfrm>
            <a:custGeom>
              <a:avLst/>
              <a:gdLst/>
              <a:ahLst/>
              <a:cxnLst/>
              <a:rect l="0" t="0" r="0" b="0"/>
              <a:pathLst>
                <a:path w="653733" h="567347">
                  <a:moveTo>
                    <a:pt x="490299" y="0"/>
                  </a:moveTo>
                  <a:lnTo>
                    <a:pt x="653733" y="283674"/>
                  </a:lnTo>
                  <a:lnTo>
                    <a:pt x="490300" y="567347"/>
                  </a:lnTo>
                  <a:lnTo>
                    <a:pt x="163433" y="567347"/>
                  </a:lnTo>
                  <a:lnTo>
                    <a:pt x="0" y="283674"/>
                  </a:lnTo>
                  <a:lnTo>
                    <a:pt x="163433" y="0"/>
                  </a:lnTo>
                  <a:lnTo>
                    <a:pt x="490299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</p:sp>
        <p:sp>
          <p:nvSpPr>
            <p:cNvPr id="115" name="자유형 114"/>
            <p:cNvSpPr/>
            <p:nvPr/>
          </p:nvSpPr>
          <p:spPr>
            <a:xfrm>
              <a:off x="3916855" y="2676831"/>
              <a:ext cx="490300" cy="567347"/>
            </a:xfrm>
            <a:custGeom>
              <a:avLst/>
              <a:gdLst/>
              <a:ahLst/>
              <a:cxnLst/>
              <a:rect l="0" t="0" r="0" b="0"/>
              <a:pathLst>
                <a:path w="490300" h="567347">
                  <a:moveTo>
                    <a:pt x="326866" y="0"/>
                  </a:moveTo>
                  <a:lnTo>
                    <a:pt x="490300" y="283674"/>
                  </a:lnTo>
                  <a:lnTo>
                    <a:pt x="326867" y="567347"/>
                  </a:lnTo>
                  <a:lnTo>
                    <a:pt x="0" y="567347"/>
                  </a:lnTo>
                  <a:lnTo>
                    <a:pt x="326866" y="0"/>
                  </a:lnTo>
                  <a:close/>
                </a:path>
              </a:pathLst>
            </a:custGeom>
            <a:solidFill>
              <a:srgbClr val="FFFFFF"/>
            </a:solidFill>
            <a:ln w="2500" cap="flat">
              <a:solidFill>
                <a:srgbClr val="FFFFFF"/>
              </a:solidFill>
              <a:bevel/>
            </a:ln>
          </p:spPr>
        </p:sp>
        <p:sp>
          <p:nvSpPr>
            <p:cNvPr id="116" name="자유형 115"/>
            <p:cNvSpPr/>
            <p:nvPr/>
          </p:nvSpPr>
          <p:spPr>
            <a:xfrm>
              <a:off x="3981306" y="2817280"/>
              <a:ext cx="197963" cy="286449"/>
            </a:xfrm>
            <a:custGeom>
              <a:avLst/>
              <a:gdLst/>
              <a:ahLst/>
              <a:cxnLst/>
              <a:rect l="0" t="0" r="0" b="0"/>
              <a:pathLst>
                <a:path w="197963" h="286449">
                  <a:moveTo>
                    <a:pt x="197963" y="235464"/>
                  </a:moveTo>
                  <a:lnTo>
                    <a:pt x="197963" y="286449"/>
                  </a:lnTo>
                  <a:lnTo>
                    <a:pt x="-271" y="286449"/>
                  </a:lnTo>
                  <a:cubicBezTo>
                    <a:pt x="1878" y="267062"/>
                    <a:pt x="8324" y="248879"/>
                    <a:pt x="19056" y="231682"/>
                  </a:cubicBezTo>
                  <a:cubicBezTo>
                    <a:pt x="29789" y="214496"/>
                    <a:pt x="50986" y="191692"/>
                    <a:pt x="82634" y="163268"/>
                  </a:cubicBezTo>
                  <a:cubicBezTo>
                    <a:pt x="108128" y="140318"/>
                    <a:pt x="123757" y="124750"/>
                    <a:pt x="129520" y="116565"/>
                  </a:cubicBezTo>
                  <a:cubicBezTo>
                    <a:pt x="137310" y="105290"/>
                    <a:pt x="141192" y="94137"/>
                    <a:pt x="141192" y="83094"/>
                  </a:cubicBezTo>
                  <a:cubicBezTo>
                    <a:pt x="141192" y="70907"/>
                    <a:pt x="137809" y="61542"/>
                    <a:pt x="131034" y="54986"/>
                  </a:cubicBezTo>
                  <a:cubicBezTo>
                    <a:pt x="124256" y="48443"/>
                    <a:pt x="114892" y="45159"/>
                    <a:pt x="102951" y="45147"/>
                  </a:cubicBezTo>
                  <a:cubicBezTo>
                    <a:pt x="91156" y="45159"/>
                    <a:pt x="81766" y="48601"/>
                    <a:pt x="74782" y="55473"/>
                  </a:cubicBezTo>
                  <a:cubicBezTo>
                    <a:pt x="67811" y="62357"/>
                    <a:pt x="63782" y="73765"/>
                    <a:pt x="62707" y="89710"/>
                  </a:cubicBezTo>
                  <a:lnTo>
                    <a:pt x="6371" y="84261"/>
                  </a:lnTo>
                  <a:cubicBezTo>
                    <a:pt x="9727" y="54171"/>
                    <a:pt x="20266" y="32583"/>
                    <a:pt x="37970" y="19472"/>
                  </a:cubicBezTo>
                  <a:cubicBezTo>
                    <a:pt x="55674" y="6373"/>
                    <a:pt x="77810" y="0"/>
                    <a:pt x="104368" y="0"/>
                  </a:cubicBezTo>
                  <a:cubicBezTo>
                    <a:pt x="133476" y="0"/>
                    <a:pt x="156357" y="7407"/>
                    <a:pt x="172987" y="22586"/>
                  </a:cubicBezTo>
                  <a:cubicBezTo>
                    <a:pt x="189617" y="37764"/>
                    <a:pt x="197963" y="56640"/>
                    <a:pt x="197963" y="79202"/>
                  </a:cubicBezTo>
                  <a:cubicBezTo>
                    <a:pt x="197963" y="92057"/>
                    <a:pt x="195551" y="104293"/>
                    <a:pt x="190789" y="115896"/>
                  </a:cubicBezTo>
                  <a:cubicBezTo>
                    <a:pt x="186027" y="127511"/>
                    <a:pt x="178482" y="139673"/>
                    <a:pt x="168152" y="152371"/>
                  </a:cubicBezTo>
                  <a:cubicBezTo>
                    <a:pt x="161314" y="160812"/>
                    <a:pt x="148969" y="172950"/>
                    <a:pt x="131132" y="188773"/>
                  </a:cubicBezTo>
                  <a:cubicBezTo>
                    <a:pt x="113292" y="204608"/>
                    <a:pt x="101985" y="215117"/>
                    <a:pt x="97223" y="220298"/>
                  </a:cubicBezTo>
                  <a:cubicBezTo>
                    <a:pt x="92461" y="225491"/>
                    <a:pt x="88603" y="230551"/>
                    <a:pt x="85648" y="235464"/>
                  </a:cubicBezTo>
                  <a:lnTo>
                    <a:pt x="197963" y="235464"/>
                  </a:lnTo>
                  <a:close/>
                </a:path>
              </a:pathLst>
            </a:custGeom>
            <a:solidFill>
              <a:srgbClr val="7CCA62"/>
            </a:solidFill>
            <a:ln w="2500" cap="flat">
              <a:solidFill>
                <a:srgbClr val="7CCA62"/>
              </a:solidFill>
              <a:bevel/>
            </a:ln>
          </p:spPr>
        </p:sp>
        <p:sp>
          <p:nvSpPr>
            <p:cNvPr id="117" name="자유형 116"/>
            <p:cNvSpPr/>
            <p:nvPr/>
          </p:nvSpPr>
          <p:spPr>
            <a:xfrm>
              <a:off x="3987738" y="2817280"/>
              <a:ext cx="162169" cy="89758"/>
            </a:xfrm>
            <a:custGeom>
              <a:avLst/>
              <a:gdLst/>
              <a:ahLst/>
              <a:cxnLst/>
              <a:rect l="0" t="0" r="0" b="0"/>
              <a:pathLst>
                <a:path w="162169" h="89758">
                  <a:moveTo>
                    <a:pt x="124600" y="54986"/>
                  </a:moveTo>
                  <a:cubicBezTo>
                    <a:pt x="117823" y="48443"/>
                    <a:pt x="108459" y="45159"/>
                    <a:pt x="96517" y="45147"/>
                  </a:cubicBezTo>
                  <a:cubicBezTo>
                    <a:pt x="84722" y="45159"/>
                    <a:pt x="75333" y="48601"/>
                    <a:pt x="68348" y="55473"/>
                  </a:cubicBezTo>
                  <a:cubicBezTo>
                    <a:pt x="61378" y="62357"/>
                    <a:pt x="57348" y="73765"/>
                    <a:pt x="56274" y="89758"/>
                  </a:cubicBezTo>
                  <a:lnTo>
                    <a:pt x="0" y="84261"/>
                  </a:lnTo>
                  <a:cubicBezTo>
                    <a:pt x="3294" y="54171"/>
                    <a:pt x="13833" y="32583"/>
                    <a:pt x="31537" y="19472"/>
                  </a:cubicBezTo>
                  <a:cubicBezTo>
                    <a:pt x="49240" y="6373"/>
                    <a:pt x="71376" y="0"/>
                    <a:pt x="97934" y="0"/>
                  </a:cubicBezTo>
                  <a:cubicBezTo>
                    <a:pt x="127043" y="0"/>
                    <a:pt x="148457" y="10660"/>
                    <a:pt x="162169" y="19971"/>
                  </a:cubicBezTo>
                  <a:cubicBezTo>
                    <a:pt x="162169" y="19971"/>
                    <a:pt x="133537" y="72108"/>
                    <a:pt x="133537" y="72108"/>
                  </a:cubicBezTo>
                  <a:lnTo>
                    <a:pt x="124600" y="54986"/>
                  </a:lnTo>
                  <a:close/>
                </a:path>
              </a:pathLst>
            </a:custGeom>
            <a:solidFill>
              <a:srgbClr val="FFFFFF"/>
            </a:solidFill>
            <a:ln w="2500" cap="flat">
              <a:solidFill>
                <a:srgbClr val="FFFFFF"/>
              </a:solidFill>
              <a:bevel/>
            </a:ln>
          </p:spPr>
        </p:sp>
        <p:sp>
          <p:nvSpPr>
            <p:cNvPr id="118" name="자유형 117"/>
            <p:cNvSpPr/>
            <p:nvPr/>
          </p:nvSpPr>
          <p:spPr>
            <a:xfrm>
              <a:off x="3981159" y="2971337"/>
              <a:ext cx="92960" cy="132527"/>
            </a:xfrm>
            <a:custGeom>
              <a:avLst/>
              <a:gdLst/>
              <a:ahLst/>
              <a:cxnLst/>
              <a:rect l="0" t="0" r="0" b="0"/>
              <a:pathLst>
                <a:path w="92960" h="132527">
                  <a:moveTo>
                    <a:pt x="16402" y="132527"/>
                  </a:moveTo>
                  <a:lnTo>
                    <a:pt x="0" y="132527"/>
                  </a:lnTo>
                  <a:cubicBezTo>
                    <a:pt x="2023" y="113006"/>
                    <a:pt x="8470" y="94823"/>
                    <a:pt x="19201" y="77625"/>
                  </a:cubicBezTo>
                  <a:cubicBezTo>
                    <a:pt x="29935" y="60439"/>
                    <a:pt x="51132" y="37635"/>
                    <a:pt x="82780" y="9310"/>
                  </a:cubicBezTo>
                  <a:cubicBezTo>
                    <a:pt x="82780" y="9310"/>
                    <a:pt x="92960" y="0"/>
                    <a:pt x="92960" y="0"/>
                  </a:cubicBezTo>
                  <a:lnTo>
                    <a:pt x="16402" y="132527"/>
                  </a:lnTo>
                  <a:close/>
                </a:path>
              </a:pathLst>
            </a:custGeom>
            <a:solidFill>
              <a:srgbClr val="FFFFFF"/>
            </a:solidFill>
            <a:ln w="2500" cap="flat">
              <a:solidFill>
                <a:srgbClr val="FFFFFF"/>
              </a:solidFill>
              <a:bevel/>
            </a:ln>
          </p:spPr>
        </p:sp>
      </p:grpSp>
      <p:grpSp>
        <p:nvGrpSpPr>
          <p:cNvPr id="119" name="그룹 118"/>
          <p:cNvGrpSpPr/>
          <p:nvPr/>
        </p:nvGrpSpPr>
        <p:grpSpPr>
          <a:xfrm>
            <a:off x="6684853" y="2313501"/>
            <a:ext cx="804283" cy="698003"/>
            <a:chOff x="5070130" y="1645437"/>
            <a:chExt cx="804283" cy="698003"/>
          </a:xfrm>
        </p:grpSpPr>
        <p:sp>
          <p:nvSpPr>
            <p:cNvPr id="120" name="자유형 119"/>
            <p:cNvSpPr/>
            <p:nvPr/>
          </p:nvSpPr>
          <p:spPr>
            <a:xfrm>
              <a:off x="5070130" y="1645437"/>
              <a:ext cx="804283" cy="698003"/>
            </a:xfrm>
            <a:custGeom>
              <a:avLst/>
              <a:gdLst/>
              <a:ahLst/>
              <a:cxnLst/>
              <a:rect l="0" t="0" r="0" b="0"/>
              <a:pathLst>
                <a:path w="804283" h="698003">
                  <a:moveTo>
                    <a:pt x="603212" y="0"/>
                  </a:moveTo>
                  <a:lnTo>
                    <a:pt x="804283" y="349002"/>
                  </a:lnTo>
                  <a:lnTo>
                    <a:pt x="603213" y="698003"/>
                  </a:lnTo>
                  <a:lnTo>
                    <a:pt x="201071" y="698003"/>
                  </a:lnTo>
                  <a:lnTo>
                    <a:pt x="0" y="349002"/>
                  </a:lnTo>
                  <a:lnTo>
                    <a:pt x="201070" y="0"/>
                  </a:lnTo>
                  <a:lnTo>
                    <a:pt x="603212" y="0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2500" cap="flat">
              <a:solidFill>
                <a:srgbClr val="FFC000">
                  <a:lumMod val="60000"/>
                  <a:lumOff val="40000"/>
                </a:srgbClr>
              </a:solidFill>
              <a:bevel/>
            </a:ln>
          </p:spPr>
        </p:sp>
        <p:sp>
          <p:nvSpPr>
            <p:cNvPr id="121" name="자유형 120"/>
            <p:cNvSpPr/>
            <p:nvPr/>
          </p:nvSpPr>
          <p:spPr>
            <a:xfrm>
              <a:off x="5145406" y="1710765"/>
              <a:ext cx="653731" cy="567347"/>
            </a:xfrm>
            <a:custGeom>
              <a:avLst/>
              <a:gdLst/>
              <a:ahLst/>
              <a:cxnLst/>
              <a:rect l="0" t="0" r="0" b="0"/>
              <a:pathLst>
                <a:path w="653731" h="567347">
                  <a:moveTo>
                    <a:pt x="490298" y="0"/>
                  </a:moveTo>
                  <a:lnTo>
                    <a:pt x="653731" y="283674"/>
                  </a:lnTo>
                  <a:lnTo>
                    <a:pt x="490298" y="567347"/>
                  </a:lnTo>
                  <a:lnTo>
                    <a:pt x="163433" y="567347"/>
                  </a:lnTo>
                  <a:lnTo>
                    <a:pt x="0" y="283674"/>
                  </a:lnTo>
                  <a:lnTo>
                    <a:pt x="163432" y="0"/>
                  </a:lnTo>
                  <a:lnTo>
                    <a:pt x="490298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</p:sp>
        <p:sp>
          <p:nvSpPr>
            <p:cNvPr id="122" name="자유형 121"/>
            <p:cNvSpPr/>
            <p:nvPr/>
          </p:nvSpPr>
          <p:spPr>
            <a:xfrm>
              <a:off x="5308839" y="1710765"/>
              <a:ext cx="490298" cy="567347"/>
            </a:xfrm>
            <a:custGeom>
              <a:avLst/>
              <a:gdLst/>
              <a:ahLst/>
              <a:cxnLst/>
              <a:rect l="0" t="0" r="0" b="0"/>
              <a:pathLst>
                <a:path w="490298" h="567347">
                  <a:moveTo>
                    <a:pt x="326865" y="0"/>
                  </a:moveTo>
                  <a:lnTo>
                    <a:pt x="490298" y="283674"/>
                  </a:lnTo>
                  <a:lnTo>
                    <a:pt x="326866" y="567347"/>
                  </a:lnTo>
                  <a:lnTo>
                    <a:pt x="0" y="567347"/>
                  </a:lnTo>
                  <a:lnTo>
                    <a:pt x="326865" y="0"/>
                  </a:lnTo>
                  <a:close/>
                </a:path>
              </a:pathLst>
            </a:custGeom>
            <a:solidFill>
              <a:srgbClr val="FFFFFF"/>
            </a:solidFill>
            <a:ln w="2500" cap="flat">
              <a:solidFill>
                <a:srgbClr val="FFFFFF"/>
              </a:solidFill>
              <a:bevel/>
            </a:ln>
          </p:spPr>
        </p:sp>
        <p:sp>
          <p:nvSpPr>
            <p:cNvPr id="123" name="자유형 122"/>
            <p:cNvSpPr/>
            <p:nvPr/>
          </p:nvSpPr>
          <p:spPr>
            <a:xfrm>
              <a:off x="5409154" y="1851214"/>
              <a:ext cx="126237" cy="286449"/>
            </a:xfrm>
            <a:custGeom>
              <a:avLst/>
              <a:gdLst/>
              <a:ahLst/>
              <a:cxnLst/>
              <a:rect l="0" t="0" r="0" b="0"/>
              <a:pathLst>
                <a:path w="126237" h="286449">
                  <a:moveTo>
                    <a:pt x="126237" y="286449"/>
                  </a:moveTo>
                  <a:lnTo>
                    <a:pt x="71024" y="286449"/>
                  </a:lnTo>
                  <a:lnTo>
                    <a:pt x="71024" y="80175"/>
                  </a:lnTo>
                  <a:cubicBezTo>
                    <a:pt x="50892" y="98868"/>
                    <a:pt x="27167" y="112685"/>
                    <a:pt x="-164" y="121624"/>
                  </a:cubicBezTo>
                  <a:lnTo>
                    <a:pt x="-164" y="72002"/>
                  </a:lnTo>
                  <a:cubicBezTo>
                    <a:pt x="14222" y="67343"/>
                    <a:pt x="29843" y="58489"/>
                    <a:pt x="46704" y="45451"/>
                  </a:cubicBezTo>
                  <a:cubicBezTo>
                    <a:pt x="63576" y="32413"/>
                    <a:pt x="75141" y="17198"/>
                    <a:pt x="81410" y="0"/>
                  </a:cubicBezTo>
                  <a:lnTo>
                    <a:pt x="126237" y="0"/>
                  </a:lnTo>
                  <a:lnTo>
                    <a:pt x="126237" y="286449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2500" cap="flat">
              <a:solidFill>
                <a:srgbClr val="FFC000">
                  <a:lumMod val="60000"/>
                  <a:lumOff val="40000"/>
                </a:srgbClr>
              </a:solidFill>
              <a:bevel/>
            </a:ln>
          </p:spPr>
        </p:sp>
        <p:sp>
          <p:nvSpPr>
            <p:cNvPr id="124" name="자유형 123"/>
            <p:cNvSpPr/>
            <p:nvPr/>
          </p:nvSpPr>
          <p:spPr>
            <a:xfrm>
              <a:off x="5409064" y="1851214"/>
              <a:ext cx="126416" cy="127112"/>
            </a:xfrm>
            <a:custGeom>
              <a:avLst/>
              <a:gdLst/>
              <a:ahLst/>
              <a:cxnLst/>
              <a:rect l="0" t="0" r="0" b="0"/>
              <a:pathLst>
                <a:path w="126416" h="127112">
                  <a:moveTo>
                    <a:pt x="126237" y="35017"/>
                  </a:moveTo>
                  <a:lnTo>
                    <a:pt x="71024" y="126681"/>
                  </a:lnTo>
                  <a:lnTo>
                    <a:pt x="71024" y="80174"/>
                  </a:lnTo>
                  <a:cubicBezTo>
                    <a:pt x="50892" y="98868"/>
                    <a:pt x="27167" y="112685"/>
                    <a:pt x="-164" y="121624"/>
                  </a:cubicBezTo>
                  <a:lnTo>
                    <a:pt x="-164" y="72002"/>
                  </a:lnTo>
                  <a:cubicBezTo>
                    <a:pt x="14222" y="67343"/>
                    <a:pt x="29843" y="58489"/>
                    <a:pt x="46704" y="45451"/>
                  </a:cubicBezTo>
                  <a:cubicBezTo>
                    <a:pt x="63575" y="32413"/>
                    <a:pt x="75141" y="17198"/>
                    <a:pt x="81410" y="0"/>
                  </a:cubicBezTo>
                  <a:lnTo>
                    <a:pt x="126237" y="0"/>
                  </a:lnTo>
                  <a:lnTo>
                    <a:pt x="126237" y="35017"/>
                  </a:lnTo>
                  <a:close/>
                </a:path>
              </a:pathLst>
            </a:custGeom>
            <a:solidFill>
              <a:srgbClr val="FFFFFF"/>
            </a:solidFill>
            <a:ln w="2500" cap="flat">
              <a:solidFill>
                <a:srgbClr val="FFFFFF"/>
              </a:solidFill>
              <a:bevel/>
            </a:ln>
          </p:spPr>
        </p:sp>
      </p:grpSp>
      <p:grpSp>
        <p:nvGrpSpPr>
          <p:cNvPr id="125" name="그룹 124"/>
          <p:cNvGrpSpPr/>
          <p:nvPr/>
        </p:nvGrpSpPr>
        <p:grpSpPr>
          <a:xfrm>
            <a:off x="5408530" y="4355102"/>
            <a:ext cx="804283" cy="698003"/>
            <a:chOff x="2286168" y="3577570"/>
            <a:chExt cx="804283" cy="698003"/>
          </a:xfrm>
        </p:grpSpPr>
        <p:sp>
          <p:nvSpPr>
            <p:cNvPr id="126" name="자유형 125"/>
            <p:cNvSpPr/>
            <p:nvPr/>
          </p:nvSpPr>
          <p:spPr>
            <a:xfrm>
              <a:off x="2286168" y="3577570"/>
              <a:ext cx="804283" cy="698003"/>
            </a:xfrm>
            <a:custGeom>
              <a:avLst/>
              <a:gdLst/>
              <a:ahLst/>
              <a:cxnLst/>
              <a:rect l="0" t="0" r="0" b="0"/>
              <a:pathLst>
                <a:path w="804283" h="698003">
                  <a:moveTo>
                    <a:pt x="603212" y="0"/>
                  </a:moveTo>
                  <a:lnTo>
                    <a:pt x="804283" y="349002"/>
                  </a:lnTo>
                  <a:lnTo>
                    <a:pt x="603213" y="698003"/>
                  </a:lnTo>
                  <a:lnTo>
                    <a:pt x="201071" y="698003"/>
                  </a:lnTo>
                  <a:lnTo>
                    <a:pt x="0" y="349002"/>
                  </a:lnTo>
                  <a:lnTo>
                    <a:pt x="201070" y="0"/>
                  </a:lnTo>
                  <a:lnTo>
                    <a:pt x="603212" y="0"/>
                  </a:lnTo>
                  <a:close/>
                </a:path>
              </a:pathLst>
            </a:custGeom>
            <a:solidFill>
              <a:srgbClr val="EB6D71"/>
            </a:solidFill>
            <a:ln w="7600" cap="flat">
              <a:solidFill>
                <a:srgbClr val="EB6D71"/>
              </a:solidFill>
              <a:bevel/>
            </a:ln>
          </p:spPr>
        </p:sp>
        <p:sp>
          <p:nvSpPr>
            <p:cNvPr id="127" name="자유형 126"/>
            <p:cNvSpPr/>
            <p:nvPr/>
          </p:nvSpPr>
          <p:spPr>
            <a:xfrm>
              <a:off x="2361443" y="3642898"/>
              <a:ext cx="653733" cy="567347"/>
            </a:xfrm>
            <a:custGeom>
              <a:avLst/>
              <a:gdLst/>
              <a:ahLst/>
              <a:cxnLst/>
              <a:rect l="0" t="0" r="0" b="0"/>
              <a:pathLst>
                <a:path w="653733" h="567347">
                  <a:moveTo>
                    <a:pt x="490299" y="0"/>
                  </a:moveTo>
                  <a:lnTo>
                    <a:pt x="653733" y="283674"/>
                  </a:lnTo>
                  <a:lnTo>
                    <a:pt x="490300" y="567347"/>
                  </a:lnTo>
                  <a:lnTo>
                    <a:pt x="163433" y="567347"/>
                  </a:lnTo>
                  <a:lnTo>
                    <a:pt x="0" y="283674"/>
                  </a:lnTo>
                  <a:lnTo>
                    <a:pt x="163433" y="0"/>
                  </a:lnTo>
                  <a:lnTo>
                    <a:pt x="490299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</p:sp>
        <p:sp>
          <p:nvSpPr>
            <p:cNvPr id="128" name="자유형 127"/>
            <p:cNvSpPr/>
            <p:nvPr/>
          </p:nvSpPr>
          <p:spPr>
            <a:xfrm>
              <a:off x="2524877" y="3642898"/>
              <a:ext cx="490300" cy="567347"/>
            </a:xfrm>
            <a:custGeom>
              <a:avLst/>
              <a:gdLst/>
              <a:ahLst/>
              <a:cxnLst/>
              <a:rect l="0" t="0" r="0" b="0"/>
              <a:pathLst>
                <a:path w="490300" h="567347">
                  <a:moveTo>
                    <a:pt x="326866" y="0"/>
                  </a:moveTo>
                  <a:lnTo>
                    <a:pt x="490300" y="283674"/>
                  </a:lnTo>
                  <a:lnTo>
                    <a:pt x="326867" y="567347"/>
                  </a:lnTo>
                  <a:lnTo>
                    <a:pt x="0" y="567347"/>
                  </a:lnTo>
                  <a:lnTo>
                    <a:pt x="326866" y="0"/>
                  </a:lnTo>
                  <a:close/>
                </a:path>
              </a:pathLst>
            </a:custGeom>
            <a:solidFill>
              <a:srgbClr val="FFFFFF"/>
            </a:solidFill>
            <a:ln w="2500" cap="flat">
              <a:solidFill>
                <a:srgbClr val="FFFFFF"/>
              </a:solidFill>
              <a:bevel/>
            </a:ln>
          </p:spPr>
        </p:sp>
        <p:grpSp>
          <p:nvGrpSpPr>
            <p:cNvPr id="129" name="그룹 128"/>
            <p:cNvGrpSpPr/>
            <p:nvPr/>
          </p:nvGrpSpPr>
          <p:grpSpPr>
            <a:xfrm>
              <a:off x="2591986" y="3782972"/>
              <a:ext cx="192647" cy="287198"/>
              <a:chOff x="2591986" y="3782972"/>
              <a:chExt cx="192647" cy="287198"/>
            </a:xfrm>
          </p:grpSpPr>
          <p:sp>
            <p:nvSpPr>
              <p:cNvPr id="130" name="자유형 129"/>
              <p:cNvSpPr/>
              <p:nvPr/>
            </p:nvSpPr>
            <p:spPr>
              <a:xfrm>
                <a:off x="2592083" y="3782972"/>
                <a:ext cx="192454" cy="287198"/>
              </a:xfrm>
              <a:custGeom>
                <a:avLst/>
                <a:gdLst/>
                <a:ahLst/>
                <a:cxnLst/>
                <a:rect l="0" t="0" r="0" b="0"/>
                <a:pathLst>
                  <a:path w="192454" h="287198">
                    <a:moveTo>
                      <a:pt x="-240" y="207596"/>
                    </a:moveTo>
                    <a:lnTo>
                      <a:pt x="53528" y="201265"/>
                    </a:lnTo>
                    <a:cubicBezTo>
                      <a:pt x="55245" y="214575"/>
                      <a:pt x="59862" y="224756"/>
                      <a:pt x="67372" y="231783"/>
                    </a:cubicBezTo>
                    <a:cubicBezTo>
                      <a:pt x="74881" y="238822"/>
                      <a:pt x="83975" y="242336"/>
                      <a:pt x="94651" y="242324"/>
                    </a:cubicBezTo>
                    <a:cubicBezTo>
                      <a:pt x="106120" y="242336"/>
                      <a:pt x="115778" y="238115"/>
                      <a:pt x="123624" y="229672"/>
                    </a:cubicBezTo>
                    <a:cubicBezTo>
                      <a:pt x="131470" y="221231"/>
                      <a:pt x="135380" y="209851"/>
                      <a:pt x="135380" y="195509"/>
                    </a:cubicBezTo>
                    <a:cubicBezTo>
                      <a:pt x="135380" y="181958"/>
                      <a:pt x="131624" y="171226"/>
                      <a:pt x="124114" y="163288"/>
                    </a:cubicBezTo>
                    <a:cubicBezTo>
                      <a:pt x="116605" y="155361"/>
                      <a:pt x="107439" y="151392"/>
                      <a:pt x="96632" y="151380"/>
                    </a:cubicBezTo>
                    <a:cubicBezTo>
                      <a:pt x="89517" y="151392"/>
                      <a:pt x="81013" y="152735"/>
                      <a:pt x="71128" y="155409"/>
                    </a:cubicBezTo>
                    <a:lnTo>
                      <a:pt x="77257" y="111473"/>
                    </a:lnTo>
                    <a:cubicBezTo>
                      <a:pt x="92276" y="111868"/>
                      <a:pt x="103745" y="108703"/>
                      <a:pt x="111651" y="101988"/>
                    </a:cubicBezTo>
                    <a:cubicBezTo>
                      <a:pt x="119569" y="95272"/>
                      <a:pt x="123515" y="86350"/>
                      <a:pt x="123515" y="75210"/>
                    </a:cubicBezTo>
                    <a:cubicBezTo>
                      <a:pt x="123515" y="65761"/>
                      <a:pt x="120625" y="58219"/>
                      <a:pt x="114819" y="52583"/>
                    </a:cubicBezTo>
                    <a:cubicBezTo>
                      <a:pt x="109023" y="46959"/>
                      <a:pt x="101311" y="44141"/>
                      <a:pt x="91690" y="44129"/>
                    </a:cubicBezTo>
                    <a:cubicBezTo>
                      <a:pt x="82199" y="44141"/>
                      <a:pt x="74090" y="47342"/>
                      <a:pt x="67372" y="53734"/>
                    </a:cubicBezTo>
                    <a:cubicBezTo>
                      <a:pt x="60654" y="60137"/>
                      <a:pt x="56564" y="69467"/>
                      <a:pt x="55111" y="81734"/>
                    </a:cubicBezTo>
                    <a:lnTo>
                      <a:pt x="3911" y="73292"/>
                    </a:lnTo>
                    <a:cubicBezTo>
                      <a:pt x="7475" y="56288"/>
                      <a:pt x="12849" y="42702"/>
                      <a:pt x="20023" y="32533"/>
                    </a:cubicBezTo>
                    <a:cubicBezTo>
                      <a:pt x="27208" y="22364"/>
                      <a:pt x="37226" y="14378"/>
                      <a:pt x="50073" y="8550"/>
                    </a:cubicBezTo>
                    <a:cubicBezTo>
                      <a:pt x="62933" y="2734"/>
                      <a:pt x="77329" y="0"/>
                      <a:pt x="93273" y="0"/>
                    </a:cubicBezTo>
                    <a:cubicBezTo>
                      <a:pt x="120553" y="0"/>
                      <a:pt x="142434" y="8262"/>
                      <a:pt x="158904" y="25134"/>
                    </a:cubicBezTo>
                    <a:cubicBezTo>
                      <a:pt x="172484" y="38960"/>
                      <a:pt x="179263" y="54561"/>
                      <a:pt x="179263" y="71949"/>
                    </a:cubicBezTo>
                    <a:cubicBezTo>
                      <a:pt x="179263" y="96651"/>
                      <a:pt x="165358" y="116341"/>
                      <a:pt x="137550" y="131043"/>
                    </a:cubicBezTo>
                    <a:cubicBezTo>
                      <a:pt x="154167" y="134508"/>
                      <a:pt x="167445" y="142255"/>
                      <a:pt x="177392" y="154270"/>
                    </a:cubicBezTo>
                    <a:cubicBezTo>
                      <a:pt x="187349" y="166298"/>
                      <a:pt x="192454" y="180807"/>
                      <a:pt x="192454" y="197811"/>
                    </a:cubicBezTo>
                    <a:cubicBezTo>
                      <a:pt x="192454" y="222514"/>
                      <a:pt x="183030" y="243559"/>
                      <a:pt x="164446" y="260946"/>
                    </a:cubicBezTo>
                    <a:cubicBezTo>
                      <a:pt x="145865" y="278346"/>
                      <a:pt x="122736" y="287198"/>
                      <a:pt x="95048" y="287198"/>
                    </a:cubicBezTo>
                    <a:cubicBezTo>
                      <a:pt x="68825" y="287198"/>
                      <a:pt x="47074" y="279725"/>
                      <a:pt x="29812" y="265071"/>
                    </a:cubicBezTo>
                    <a:cubicBezTo>
                      <a:pt x="12548" y="250430"/>
                      <a:pt x="2533" y="231268"/>
                      <a:pt x="-240" y="207596"/>
                    </a:cubicBezTo>
                    <a:close/>
                  </a:path>
                </a:pathLst>
              </a:custGeom>
              <a:solidFill>
                <a:srgbClr val="FC5C57"/>
              </a:solidFill>
              <a:ln w="7600" cap="flat">
                <a:solidFill>
                  <a:srgbClr val="FC5C57"/>
                </a:solidFill>
                <a:bevel/>
              </a:ln>
            </p:spPr>
          </p:sp>
          <p:sp>
            <p:nvSpPr>
              <p:cNvPr id="131" name="자유형 130"/>
              <p:cNvSpPr/>
              <p:nvPr/>
            </p:nvSpPr>
            <p:spPr>
              <a:xfrm>
                <a:off x="2591975" y="3984225"/>
                <a:ext cx="56377" cy="62498"/>
              </a:xfrm>
              <a:custGeom>
                <a:avLst/>
                <a:gdLst/>
                <a:ahLst/>
                <a:cxnLst/>
                <a:rect l="0" t="0" r="0" b="0"/>
                <a:pathLst>
                  <a:path w="56377" h="62498">
                    <a:moveTo>
                      <a:pt x="0" y="6285"/>
                    </a:moveTo>
                    <a:lnTo>
                      <a:pt x="53689" y="0"/>
                    </a:lnTo>
                    <a:cubicBezTo>
                      <a:pt x="54261" y="4422"/>
                      <a:pt x="55156" y="8501"/>
                      <a:pt x="56377" y="12235"/>
                    </a:cubicBezTo>
                    <a:cubicBezTo>
                      <a:pt x="56377" y="12235"/>
                      <a:pt x="27233" y="62364"/>
                      <a:pt x="27233" y="62364"/>
                    </a:cubicBezTo>
                    <a:cubicBezTo>
                      <a:pt x="12114" y="48619"/>
                      <a:pt x="2694" y="29960"/>
                      <a:pt x="0" y="62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00" cap="flat">
                <a:solidFill>
                  <a:srgbClr val="FFFFFF"/>
                </a:solidFill>
                <a:bevel/>
              </a:ln>
            </p:spPr>
          </p:sp>
          <p:sp>
            <p:nvSpPr>
              <p:cNvPr id="132" name="자유형 131"/>
              <p:cNvSpPr/>
              <p:nvPr/>
            </p:nvSpPr>
            <p:spPr>
              <a:xfrm>
                <a:off x="2596162" y="3782880"/>
                <a:ext cx="158499" cy="155438"/>
              </a:xfrm>
              <a:custGeom>
                <a:avLst/>
                <a:gdLst/>
                <a:ahLst/>
                <a:cxnLst/>
                <a:rect l="0" t="0" r="0" b="0"/>
                <a:pathLst>
                  <a:path w="158499" h="155438">
                    <a:moveTo>
                      <a:pt x="87648" y="152373"/>
                    </a:moveTo>
                    <a:cubicBezTo>
                      <a:pt x="80574" y="152386"/>
                      <a:pt x="76986" y="152760"/>
                      <a:pt x="67101" y="155438"/>
                    </a:cubicBezTo>
                    <a:lnTo>
                      <a:pt x="73230" y="111491"/>
                    </a:lnTo>
                    <a:cubicBezTo>
                      <a:pt x="88249" y="111887"/>
                      <a:pt x="99718" y="108720"/>
                      <a:pt x="107625" y="102004"/>
                    </a:cubicBezTo>
                    <a:cubicBezTo>
                      <a:pt x="115542" y="95288"/>
                      <a:pt x="119488" y="86364"/>
                      <a:pt x="119488" y="75222"/>
                    </a:cubicBezTo>
                    <a:cubicBezTo>
                      <a:pt x="119488" y="65772"/>
                      <a:pt x="116598" y="58228"/>
                      <a:pt x="110792" y="52591"/>
                    </a:cubicBezTo>
                    <a:cubicBezTo>
                      <a:pt x="104996" y="46966"/>
                      <a:pt x="97283" y="44148"/>
                      <a:pt x="87663" y="44136"/>
                    </a:cubicBezTo>
                    <a:cubicBezTo>
                      <a:pt x="78283" y="44148"/>
                      <a:pt x="70062" y="47350"/>
                      <a:pt x="63344" y="53742"/>
                    </a:cubicBezTo>
                    <a:cubicBezTo>
                      <a:pt x="56627" y="60147"/>
                      <a:pt x="52537" y="69478"/>
                      <a:pt x="51084" y="81747"/>
                    </a:cubicBezTo>
                    <a:lnTo>
                      <a:pt x="0" y="73304"/>
                    </a:lnTo>
                    <a:cubicBezTo>
                      <a:pt x="3448" y="56297"/>
                      <a:pt x="8823" y="42708"/>
                      <a:pt x="15996" y="32538"/>
                    </a:cubicBezTo>
                    <a:cubicBezTo>
                      <a:pt x="23181" y="22368"/>
                      <a:pt x="33199" y="14380"/>
                      <a:pt x="46046" y="8551"/>
                    </a:cubicBezTo>
                    <a:cubicBezTo>
                      <a:pt x="58906" y="2735"/>
                      <a:pt x="73302" y="0"/>
                      <a:pt x="89246" y="0"/>
                    </a:cubicBezTo>
                    <a:cubicBezTo>
                      <a:pt x="116526" y="0"/>
                      <a:pt x="138407" y="8263"/>
                      <a:pt x="154955" y="25138"/>
                    </a:cubicBezTo>
                    <a:cubicBezTo>
                      <a:pt x="154955" y="25138"/>
                      <a:pt x="158499" y="27979"/>
                      <a:pt x="158499" y="27979"/>
                    </a:cubicBezTo>
                    <a:cubicBezTo>
                      <a:pt x="158499" y="27979"/>
                      <a:pt x="87648" y="152373"/>
                      <a:pt x="87648" y="1523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00" cap="flat">
                <a:solidFill>
                  <a:srgbClr val="FFFFFF"/>
                </a:solidFill>
                <a:bevel/>
              </a:ln>
            </p:spPr>
          </p:sp>
        </p:grpSp>
      </p:grpSp>
      <p:grpSp>
        <p:nvGrpSpPr>
          <p:cNvPr id="133" name="그룹 132"/>
          <p:cNvGrpSpPr/>
          <p:nvPr/>
        </p:nvGrpSpPr>
        <p:grpSpPr>
          <a:xfrm>
            <a:off x="4763262" y="5356664"/>
            <a:ext cx="804283" cy="698003"/>
            <a:chOff x="894183" y="4543636"/>
            <a:chExt cx="804283" cy="698003"/>
          </a:xfrm>
        </p:grpSpPr>
        <p:sp>
          <p:nvSpPr>
            <p:cNvPr id="134" name="자유형 133"/>
            <p:cNvSpPr/>
            <p:nvPr/>
          </p:nvSpPr>
          <p:spPr>
            <a:xfrm>
              <a:off x="894183" y="4543636"/>
              <a:ext cx="804283" cy="698003"/>
            </a:xfrm>
            <a:custGeom>
              <a:avLst/>
              <a:gdLst/>
              <a:ahLst/>
              <a:cxnLst/>
              <a:rect l="0" t="0" r="0" b="0"/>
              <a:pathLst>
                <a:path w="804283" h="698003">
                  <a:moveTo>
                    <a:pt x="603212" y="0"/>
                  </a:moveTo>
                  <a:lnTo>
                    <a:pt x="804283" y="349002"/>
                  </a:lnTo>
                  <a:lnTo>
                    <a:pt x="603213" y="698003"/>
                  </a:lnTo>
                  <a:lnTo>
                    <a:pt x="201071" y="698003"/>
                  </a:lnTo>
                  <a:lnTo>
                    <a:pt x="0" y="349002"/>
                  </a:lnTo>
                  <a:lnTo>
                    <a:pt x="201070" y="0"/>
                  </a:lnTo>
                  <a:lnTo>
                    <a:pt x="603212" y="0"/>
                  </a:lnTo>
                  <a:close/>
                </a:path>
              </a:pathLst>
            </a:custGeom>
            <a:solidFill>
              <a:srgbClr val="2F7A8E"/>
            </a:solidFill>
            <a:ln w="2500" cap="flat">
              <a:solidFill>
                <a:srgbClr val="2F7A8E"/>
              </a:solidFill>
              <a:bevel/>
            </a:ln>
          </p:spPr>
        </p:sp>
        <p:sp>
          <p:nvSpPr>
            <p:cNvPr id="135" name="자유형 134"/>
            <p:cNvSpPr/>
            <p:nvPr/>
          </p:nvSpPr>
          <p:spPr>
            <a:xfrm>
              <a:off x="969458" y="4608964"/>
              <a:ext cx="653733" cy="567347"/>
            </a:xfrm>
            <a:custGeom>
              <a:avLst/>
              <a:gdLst/>
              <a:ahLst/>
              <a:cxnLst/>
              <a:rect l="0" t="0" r="0" b="0"/>
              <a:pathLst>
                <a:path w="653733" h="567347">
                  <a:moveTo>
                    <a:pt x="490299" y="0"/>
                  </a:moveTo>
                  <a:lnTo>
                    <a:pt x="653733" y="283674"/>
                  </a:lnTo>
                  <a:lnTo>
                    <a:pt x="490300" y="567347"/>
                  </a:lnTo>
                  <a:lnTo>
                    <a:pt x="163433" y="567347"/>
                  </a:lnTo>
                  <a:lnTo>
                    <a:pt x="0" y="283674"/>
                  </a:lnTo>
                  <a:lnTo>
                    <a:pt x="163433" y="0"/>
                  </a:lnTo>
                  <a:lnTo>
                    <a:pt x="490299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bevel/>
            </a:ln>
          </p:spPr>
        </p:sp>
        <p:sp>
          <p:nvSpPr>
            <p:cNvPr id="136" name="자유형 135"/>
            <p:cNvSpPr/>
            <p:nvPr/>
          </p:nvSpPr>
          <p:spPr>
            <a:xfrm>
              <a:off x="1132892" y="4608964"/>
              <a:ext cx="490300" cy="567347"/>
            </a:xfrm>
            <a:custGeom>
              <a:avLst/>
              <a:gdLst/>
              <a:ahLst/>
              <a:cxnLst/>
              <a:rect l="0" t="0" r="0" b="0"/>
              <a:pathLst>
                <a:path w="490300" h="567347">
                  <a:moveTo>
                    <a:pt x="326866" y="0"/>
                  </a:moveTo>
                  <a:lnTo>
                    <a:pt x="490300" y="283674"/>
                  </a:lnTo>
                  <a:lnTo>
                    <a:pt x="326867" y="567347"/>
                  </a:lnTo>
                  <a:lnTo>
                    <a:pt x="0" y="567347"/>
                  </a:lnTo>
                  <a:lnTo>
                    <a:pt x="326866" y="0"/>
                  </a:lnTo>
                  <a:close/>
                </a:path>
              </a:pathLst>
            </a:custGeom>
            <a:solidFill>
              <a:srgbClr val="FFFFFF"/>
            </a:solidFill>
            <a:ln w="2500" cap="flat">
              <a:solidFill>
                <a:srgbClr val="FFFFFF"/>
              </a:solidFill>
              <a:bevel/>
            </a:ln>
          </p:spPr>
        </p:sp>
        <p:sp>
          <p:nvSpPr>
            <p:cNvPr id="137" name="자유형 136"/>
            <p:cNvSpPr/>
            <p:nvPr/>
          </p:nvSpPr>
          <p:spPr>
            <a:xfrm>
              <a:off x="1191481" y="4749016"/>
              <a:ext cx="209688" cy="287244"/>
            </a:xfrm>
            <a:custGeom>
              <a:avLst/>
              <a:gdLst/>
              <a:ahLst/>
              <a:cxnLst/>
              <a:rect l="0" t="0" r="0" b="0"/>
              <a:pathLst>
                <a:path w="209688" h="287244">
                  <a:moveTo>
                    <a:pt x="119364" y="287244"/>
                  </a:moveTo>
                  <a:lnTo>
                    <a:pt x="119364" y="229678"/>
                  </a:lnTo>
                  <a:lnTo>
                    <a:pt x="0" y="229678"/>
                  </a:lnTo>
                  <a:lnTo>
                    <a:pt x="0" y="181674"/>
                  </a:lnTo>
                  <a:lnTo>
                    <a:pt x="126521" y="0"/>
                  </a:lnTo>
                  <a:lnTo>
                    <a:pt x="173470" y="0"/>
                  </a:lnTo>
                  <a:lnTo>
                    <a:pt x="173470" y="181479"/>
                  </a:lnTo>
                  <a:lnTo>
                    <a:pt x="209688" y="181479"/>
                  </a:lnTo>
                  <a:lnTo>
                    <a:pt x="209688" y="229678"/>
                  </a:lnTo>
                  <a:lnTo>
                    <a:pt x="173470" y="229678"/>
                  </a:lnTo>
                  <a:lnTo>
                    <a:pt x="173470" y="287244"/>
                  </a:lnTo>
                  <a:lnTo>
                    <a:pt x="119364" y="287244"/>
                  </a:lnTo>
                  <a:close/>
                </a:path>
                <a:path w="209688" h="287244">
                  <a:moveTo>
                    <a:pt x="119364" y="181479"/>
                  </a:moveTo>
                  <a:lnTo>
                    <a:pt x="119364" y="83714"/>
                  </a:lnTo>
                  <a:lnTo>
                    <a:pt x="52317" y="181479"/>
                  </a:lnTo>
                  <a:lnTo>
                    <a:pt x="119364" y="181479"/>
                  </a:lnTo>
                  <a:close/>
                </a:path>
              </a:pathLst>
            </a:custGeom>
            <a:solidFill>
              <a:srgbClr val="2F7A8E"/>
            </a:solidFill>
            <a:ln w="2500" cap="flat">
              <a:solidFill>
                <a:srgbClr val="2F7A8E"/>
              </a:solidFill>
              <a:bevel/>
            </a:ln>
          </p:spPr>
        </p:sp>
        <p:sp>
          <p:nvSpPr>
            <p:cNvPr id="138" name="자유형 137"/>
            <p:cNvSpPr/>
            <p:nvPr/>
          </p:nvSpPr>
          <p:spPr>
            <a:xfrm>
              <a:off x="1191479" y="4749016"/>
              <a:ext cx="173470" cy="229678"/>
            </a:xfrm>
            <a:custGeom>
              <a:avLst/>
              <a:gdLst/>
              <a:ahLst/>
              <a:cxnLst/>
              <a:rect l="0" t="0" r="0" b="0"/>
              <a:pathLst>
                <a:path w="173470" h="229678">
                  <a:moveTo>
                    <a:pt x="0" y="229678"/>
                  </a:moveTo>
                  <a:lnTo>
                    <a:pt x="0" y="181674"/>
                  </a:lnTo>
                  <a:lnTo>
                    <a:pt x="126521" y="0"/>
                  </a:lnTo>
                  <a:lnTo>
                    <a:pt x="173470" y="0"/>
                  </a:lnTo>
                  <a:lnTo>
                    <a:pt x="173470" y="22813"/>
                  </a:lnTo>
                  <a:lnTo>
                    <a:pt x="55521" y="229678"/>
                  </a:lnTo>
                  <a:lnTo>
                    <a:pt x="0" y="229678"/>
                  </a:lnTo>
                  <a:close/>
                </a:path>
                <a:path w="173470" h="229678">
                  <a:moveTo>
                    <a:pt x="82435" y="181479"/>
                  </a:moveTo>
                  <a:lnTo>
                    <a:pt x="119364" y="119703"/>
                  </a:lnTo>
                  <a:lnTo>
                    <a:pt x="119364" y="83714"/>
                  </a:lnTo>
                  <a:lnTo>
                    <a:pt x="52317" y="181479"/>
                  </a:lnTo>
                  <a:lnTo>
                    <a:pt x="82435" y="181479"/>
                  </a:lnTo>
                  <a:close/>
                </a:path>
              </a:pathLst>
            </a:custGeom>
            <a:solidFill>
              <a:srgbClr val="FFFFFF"/>
            </a:solidFill>
            <a:ln w="7600" cap="flat">
              <a:solidFill>
                <a:srgbClr val="FFFFFF"/>
              </a:solidFill>
              <a:bevel/>
            </a:ln>
          </p:spPr>
        </p:sp>
      </p:grpSp>
      <p:sp>
        <p:nvSpPr>
          <p:cNvPr id="139" name="Text 218"/>
          <p:cNvSpPr txBox="1"/>
          <p:nvPr/>
        </p:nvSpPr>
        <p:spPr>
          <a:xfrm>
            <a:off x="7644838" y="2707213"/>
            <a:ext cx="4477638" cy="360306"/>
          </a:xfrm>
          <a:prstGeom prst="rect">
            <a:avLst/>
          </a:prstGeom>
          <a:noFill/>
        </p:spPr>
        <p:txBody>
          <a:bodyPr wrap="square" lIns="3000" rIns="3000" rtlCol="0" anchor="t"/>
          <a:lstStyle/>
          <a:p>
            <a:pPr latinLnBrk="0"/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이곳에 텍스트를 작성해주세요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 Your text here</a:t>
            </a:r>
            <a:endParaRPr sz="14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40" name="Text 218"/>
          <p:cNvSpPr txBox="1"/>
          <p:nvPr/>
        </p:nvSpPr>
        <p:spPr>
          <a:xfrm>
            <a:off x="6985782" y="3673209"/>
            <a:ext cx="4647418" cy="360306"/>
          </a:xfrm>
          <a:prstGeom prst="rect">
            <a:avLst/>
          </a:prstGeom>
          <a:noFill/>
        </p:spPr>
        <p:txBody>
          <a:bodyPr wrap="square" lIns="3000" rIns="3000" rtlCol="0" anchor="t"/>
          <a:lstStyle/>
          <a:p>
            <a:pPr latinLnBrk="0"/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이곳에 텍스트를 작성해주세요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 Your text here</a:t>
            </a:r>
          </a:p>
          <a:p>
            <a:pPr latinLnBrk="0"/>
            <a:endParaRPr sz="14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41" name="Text 218"/>
          <p:cNvSpPr txBox="1"/>
          <p:nvPr/>
        </p:nvSpPr>
        <p:spPr>
          <a:xfrm>
            <a:off x="6349752" y="4699677"/>
            <a:ext cx="4711948" cy="360306"/>
          </a:xfrm>
          <a:prstGeom prst="rect">
            <a:avLst/>
          </a:prstGeom>
          <a:noFill/>
        </p:spPr>
        <p:txBody>
          <a:bodyPr wrap="square" lIns="3000" rIns="3000" rtlCol="0" anchor="t"/>
          <a:lstStyle/>
          <a:p>
            <a:pPr latinLnBrk="0"/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이곳에 텍스트를 작성해주세요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 Your text here</a:t>
            </a:r>
          </a:p>
          <a:p>
            <a:pPr latinLnBrk="0"/>
            <a:endParaRPr sz="14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42" name="Text 218"/>
          <p:cNvSpPr txBox="1"/>
          <p:nvPr/>
        </p:nvSpPr>
        <p:spPr>
          <a:xfrm>
            <a:off x="5740178" y="5680300"/>
            <a:ext cx="4826222" cy="360306"/>
          </a:xfrm>
          <a:prstGeom prst="rect">
            <a:avLst/>
          </a:prstGeom>
          <a:noFill/>
        </p:spPr>
        <p:txBody>
          <a:bodyPr wrap="square" lIns="3000" rIns="3000" rtlCol="0" anchor="t"/>
          <a:lstStyle/>
          <a:p>
            <a:pPr latinLnBrk="0"/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이곳에 텍스트를 작성해주세요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 Your text here</a:t>
            </a:r>
          </a:p>
          <a:p>
            <a:pPr latinLnBrk="0"/>
            <a:endParaRPr sz="1400" dirty="0">
              <a:solidFill>
                <a:prstClr val="white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3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0" grpId="0"/>
      <p:bldP spid="141" grpId="0"/>
      <p:bldP spid="1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6474575" y="1723556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solidFill>
                  <a:prstClr val="white"/>
                </a:solidFill>
                <a:latin typeface="+mn-ea"/>
              </a:rPr>
              <a:t>학습 정리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87108" y="2274119"/>
            <a:ext cx="32514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이곳에 학습 정리를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이곳에 학습 정리를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</a:rPr>
              <a:t>.</a:t>
            </a:r>
            <a:endParaRPr lang="en-US" altLang="ko-KR" sz="1400" dirty="0">
              <a:solidFill>
                <a:prstClr val="white"/>
              </a:solidFill>
              <a:latin typeface="+mn-ea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이곳에 학습 정리를 적어 주십시오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+mn-ea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이곳에 학습 정리를 적어 주십시오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+mn-ea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이곳에 학습 정리를 적어 주십시오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+mn-ea"/>
            </a:endParaRP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이곳에 학습 정리를 적어 주십시오</a:t>
            </a:r>
            <a:r>
              <a:rPr lang="en-US" altLang="ko-KR" sz="1400" dirty="0" smtClean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14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530591" y="136262"/>
            <a:ext cx="217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 smtClean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rPr>
              <a:t>학습정리</a:t>
            </a:r>
            <a:endParaRPr lang="ko-KR" altLang="en-US" dirty="0">
              <a:solidFill>
                <a:prstClr val="white"/>
              </a:solidFill>
              <a:latin typeface="+mn-ea"/>
              <a:cs typeface="조선일보명조" panose="02030304000000000000" pitchFamily="18" charset="-127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5799674" y="1978748"/>
            <a:ext cx="7069747" cy="529057"/>
            <a:chOff x="5708038" y="9207718"/>
            <a:chExt cx="10765266" cy="982675"/>
          </a:xfrm>
        </p:grpSpPr>
        <p:sp>
          <p:nvSpPr>
            <p:cNvPr id="46" name="Benzene 2"/>
            <p:cNvSpPr/>
            <p:nvPr/>
          </p:nvSpPr>
          <p:spPr>
            <a:xfrm rot="5400000">
              <a:off x="5708038" y="9207718"/>
              <a:ext cx="982675" cy="982675"/>
            </a:xfrm>
            <a:custGeom>
              <a:avLst/>
              <a:gdLst>
                <a:gd name="connsiteX0" fmla="*/ 215433 w 430866"/>
                <a:gd name="connsiteY0" fmla="*/ 0 h 430866"/>
                <a:gd name="connsiteX1" fmla="*/ 430866 w 430866"/>
                <a:gd name="connsiteY1" fmla="*/ 107717 h 430866"/>
                <a:gd name="connsiteX2" fmla="*/ 430866 w 430866"/>
                <a:gd name="connsiteY2" fmla="*/ 323150 h 430866"/>
                <a:gd name="connsiteX3" fmla="*/ 215433 w 430866"/>
                <a:gd name="connsiteY3" fmla="*/ 430866 h 430866"/>
                <a:gd name="connsiteX4" fmla="*/ 0 w 430866"/>
                <a:gd name="connsiteY4" fmla="*/ 323150 h 430866"/>
                <a:gd name="connsiteX5" fmla="*/ 0 w 430866"/>
                <a:gd name="connsiteY5" fmla="*/ 107717 h 43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0" t="0" r="0" b="0"/>
              <a:pathLst>
                <a:path w="430866" h="430866">
                  <a:moveTo>
                    <a:pt x="215433" y="430866"/>
                  </a:moveTo>
                  <a:lnTo>
                    <a:pt x="0" y="323150"/>
                  </a:lnTo>
                  <a:lnTo>
                    <a:pt x="0" y="107717"/>
                  </a:lnTo>
                  <a:lnTo>
                    <a:pt x="215433" y="0"/>
                  </a:lnTo>
                  <a:lnTo>
                    <a:pt x="430866" y="107717"/>
                  </a:lnTo>
                  <a:lnTo>
                    <a:pt x="430866" y="323150"/>
                  </a:lnTo>
                  <a:lnTo>
                    <a:pt x="215433" y="430866"/>
                  </a:lnTo>
                  <a:close/>
                </a:path>
                <a:path w="430866" h="430866" fill="none">
                  <a:moveTo>
                    <a:pt x="215433" y="49752"/>
                  </a:moveTo>
                  <a:lnTo>
                    <a:pt x="43087" y="132593"/>
                  </a:lnTo>
                </a:path>
                <a:path w="430866" h="430866" fill="none">
                  <a:moveTo>
                    <a:pt x="43087" y="298274"/>
                  </a:moveTo>
                  <a:lnTo>
                    <a:pt x="215433" y="381114"/>
                  </a:lnTo>
                </a:path>
                <a:path w="430866" h="430866" fill="none">
                  <a:moveTo>
                    <a:pt x="387780" y="132593"/>
                  </a:moveTo>
                  <a:lnTo>
                    <a:pt x="387780" y="298274"/>
                  </a:lnTo>
                </a:path>
              </a:pathLst>
            </a:custGeom>
            <a:noFill/>
            <a:ln w="44450" cap="flat">
              <a:solidFill>
                <a:srgbClr val="7CCA62"/>
              </a:solidFill>
              <a:bevel/>
            </a:ln>
          </p:spPr>
        </p:sp>
        <p:sp>
          <p:nvSpPr>
            <p:cNvPr id="47" name="Nitrogen Atom"/>
            <p:cNvSpPr/>
            <p:nvPr/>
          </p:nvSpPr>
          <p:spPr>
            <a:xfrm>
              <a:off x="10757791" y="9441230"/>
              <a:ext cx="5715513" cy="555304"/>
            </a:xfrm>
            <a:custGeom>
              <a:avLst/>
              <a:gdLst/>
              <a:ahLst/>
              <a:cxnLst/>
              <a:rect l="l" t="t" r="r" b="b"/>
              <a:pathLst>
                <a:path w="201071" h="201071">
                  <a:moveTo>
                    <a:pt x="100535" y="100535"/>
                  </a:moveTo>
                  <a:close/>
                </a:path>
                <a:path w="201071" h="201071" fill="none">
                  <a:moveTo>
                    <a:pt x="100535" y="100535"/>
                  </a:moveTo>
                  <a:lnTo>
                    <a:pt x="-143622" y="100535"/>
                  </a:lnTo>
                </a:path>
                <a:path w="201071" h="201071" fill="none">
                  <a:moveTo>
                    <a:pt x="100535" y="100535"/>
                  </a:move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endParaRPr sz="912" dirty="0">
                <a:solidFill>
                  <a:srgbClr val="000000"/>
                </a:solidFill>
                <a:latin typeface="+mn-ea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9113468" y="263778"/>
            <a:ext cx="3463853" cy="529057"/>
            <a:chOff x="9056318" y="263778"/>
            <a:chExt cx="3463853" cy="529057"/>
          </a:xfrm>
        </p:grpSpPr>
        <p:grpSp>
          <p:nvGrpSpPr>
            <p:cNvPr id="49" name="그룹 48"/>
            <p:cNvGrpSpPr/>
            <p:nvPr/>
          </p:nvGrpSpPr>
          <p:grpSpPr>
            <a:xfrm>
              <a:off x="9056318" y="263778"/>
              <a:ext cx="3463853" cy="529057"/>
              <a:chOff x="5708038" y="9207718"/>
              <a:chExt cx="5274488" cy="982675"/>
            </a:xfrm>
          </p:grpSpPr>
          <p:sp>
            <p:nvSpPr>
              <p:cNvPr id="51" name="Benzene 2"/>
              <p:cNvSpPr/>
              <p:nvPr/>
            </p:nvSpPr>
            <p:spPr>
              <a:xfrm rot="5400000">
                <a:off x="5708038" y="9207718"/>
                <a:ext cx="982675" cy="982675"/>
              </a:xfrm>
              <a:custGeom>
                <a:avLst/>
                <a:gdLst>
                  <a:gd name="connsiteX0" fmla="*/ 215433 w 430866"/>
                  <a:gd name="connsiteY0" fmla="*/ 0 h 430866"/>
                  <a:gd name="connsiteX1" fmla="*/ 430866 w 430866"/>
                  <a:gd name="connsiteY1" fmla="*/ 107717 h 430866"/>
                  <a:gd name="connsiteX2" fmla="*/ 430866 w 430866"/>
                  <a:gd name="connsiteY2" fmla="*/ 323150 h 430866"/>
                  <a:gd name="connsiteX3" fmla="*/ 215433 w 430866"/>
                  <a:gd name="connsiteY3" fmla="*/ 430866 h 430866"/>
                  <a:gd name="connsiteX4" fmla="*/ 0 w 430866"/>
                  <a:gd name="connsiteY4" fmla="*/ 323150 h 430866"/>
                  <a:gd name="connsiteX5" fmla="*/ 0 w 430866"/>
                  <a:gd name="connsiteY5" fmla="*/ 107717 h 43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0" t="0" r="0" b="0"/>
                <a:pathLst>
                  <a:path w="430866" h="430866">
                    <a:moveTo>
                      <a:pt x="215433" y="430866"/>
                    </a:moveTo>
                    <a:lnTo>
                      <a:pt x="0" y="323150"/>
                    </a:lnTo>
                    <a:lnTo>
                      <a:pt x="0" y="107717"/>
                    </a:lnTo>
                    <a:lnTo>
                      <a:pt x="215433" y="0"/>
                    </a:lnTo>
                    <a:lnTo>
                      <a:pt x="430866" y="107717"/>
                    </a:lnTo>
                    <a:lnTo>
                      <a:pt x="430866" y="323150"/>
                    </a:lnTo>
                    <a:lnTo>
                      <a:pt x="215433" y="430866"/>
                    </a:lnTo>
                    <a:close/>
                  </a:path>
                  <a:path w="430866" h="430866" fill="none">
                    <a:moveTo>
                      <a:pt x="215433" y="49752"/>
                    </a:moveTo>
                    <a:lnTo>
                      <a:pt x="43087" y="132593"/>
                    </a:lnTo>
                  </a:path>
                  <a:path w="430866" h="430866" fill="none">
                    <a:moveTo>
                      <a:pt x="43087" y="298274"/>
                    </a:moveTo>
                    <a:lnTo>
                      <a:pt x="215433" y="381114"/>
                    </a:lnTo>
                  </a:path>
                  <a:path w="430866" h="430866" fill="none">
                    <a:moveTo>
                      <a:pt x="387780" y="132593"/>
                    </a:moveTo>
                    <a:lnTo>
                      <a:pt x="387780" y="298274"/>
                    </a:lnTo>
                  </a:path>
                </a:pathLst>
              </a:custGeom>
              <a:noFill/>
              <a:ln w="44450" cap="flat">
                <a:solidFill>
                  <a:srgbClr val="7CCA62"/>
                </a:solidFill>
                <a:bevel/>
              </a:ln>
            </p:spPr>
          </p:sp>
          <p:sp>
            <p:nvSpPr>
              <p:cNvPr id="52" name="Nitrogen Atom"/>
              <p:cNvSpPr/>
              <p:nvPr/>
            </p:nvSpPr>
            <p:spPr>
              <a:xfrm>
                <a:off x="8487922" y="9462291"/>
                <a:ext cx="2494604" cy="515646"/>
              </a:xfrm>
              <a:custGeom>
                <a:avLst/>
                <a:gdLst/>
                <a:ahLst/>
                <a:cxnLst/>
                <a:rect l="l" t="t" r="r" b="b"/>
                <a:pathLst>
                  <a:path w="201071" h="201071">
                    <a:moveTo>
                      <a:pt x="100535" y="100535"/>
                    </a:moveTo>
                    <a:close/>
                  </a:path>
                  <a:path w="201071" h="201071" fill="none">
                    <a:moveTo>
                      <a:pt x="100535" y="100535"/>
                    </a:moveTo>
                    <a:lnTo>
                      <a:pt x="-143622" y="100535"/>
                    </a:lnTo>
                  </a:path>
                  <a:path w="201071" h="201071" fill="none">
                    <a:moveTo>
                      <a:pt x="100535" y="100535"/>
                    </a:moveTo>
                  </a:path>
                </a:pathLst>
              </a:custGeom>
              <a:solidFill>
                <a:srgbClr val="FFFFFF"/>
              </a:solidFill>
              <a:ln w="44450" cap="flat">
                <a:solidFill>
                  <a:srgbClr val="7CCA62"/>
                </a:solidFill>
                <a:bevel/>
              </a:ln>
            </p:spPr>
            <p:txBody>
              <a:bodyPr wrap="square" lIns="3000" rIns="3000" rtlCol="0" anchor="ctr"/>
              <a:lstStyle/>
              <a:p>
                <a:pPr algn="ctr"/>
                <a:r>
                  <a:rPr sz="912">
                    <a:solidFill>
                      <a:srgbClr val="000000"/>
                    </a:solidFill>
                    <a:latin typeface="+mn-ea"/>
                  </a:rPr>
                  <a:t>N</a:t>
                </a:r>
              </a:p>
            </p:txBody>
          </p:sp>
        </p:grpSp>
        <p:sp>
          <p:nvSpPr>
            <p:cNvPr id="50" name="Ellipse"/>
            <p:cNvSpPr/>
            <p:nvPr/>
          </p:nvSpPr>
          <p:spPr>
            <a:xfrm>
              <a:off x="11564558" y="543694"/>
              <a:ext cx="244089" cy="244128"/>
            </a:xfrm>
            <a:custGeom>
              <a:avLst/>
              <a:gdLst/>
              <a:ahLst/>
              <a:cxnLst/>
              <a:rect l="l" t="t" r="r" b="b"/>
              <a:pathLst>
                <a:path w="197352" h="197383">
                  <a:moveTo>
                    <a:pt x="0" y="98692"/>
                  </a:moveTo>
                  <a:cubicBezTo>
                    <a:pt x="0" y="44186"/>
                    <a:pt x="44179" y="0"/>
                    <a:pt x="98676" y="0"/>
                  </a:cubicBezTo>
                  <a:cubicBezTo>
                    <a:pt x="153174" y="0"/>
                    <a:pt x="197352" y="44186"/>
                    <a:pt x="197352" y="98692"/>
                  </a:cubicBezTo>
                  <a:cubicBezTo>
                    <a:pt x="197352" y="153197"/>
                    <a:pt x="153174" y="197383"/>
                    <a:pt x="98676" y="197383"/>
                  </a:cubicBezTo>
                  <a:cubicBezTo>
                    <a:pt x="44179" y="197383"/>
                    <a:pt x="0" y="153197"/>
                    <a:pt x="0" y="98692"/>
                  </a:cubicBezTo>
                  <a:close/>
                </a:path>
              </a:pathLst>
            </a:custGeom>
            <a:solidFill>
              <a:srgbClr val="29B14E">
                <a:alpha val="46000"/>
              </a:srgbClr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912" dirty="0">
                  <a:solidFill>
                    <a:srgbClr val="000000"/>
                  </a:solidFill>
                  <a:latin typeface="+mn-ea"/>
                </a:rPr>
                <a:t> O</a:t>
              </a: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9860613" y="5478764"/>
            <a:ext cx="2447501" cy="461878"/>
            <a:chOff x="9860613" y="5478764"/>
            <a:chExt cx="2447501" cy="461878"/>
          </a:xfrm>
        </p:grpSpPr>
        <p:sp>
          <p:nvSpPr>
            <p:cNvPr id="54" name="Nitrogen Atom"/>
            <p:cNvSpPr/>
            <p:nvPr/>
          </p:nvSpPr>
          <p:spPr>
            <a:xfrm>
              <a:off x="9860613" y="5478764"/>
              <a:ext cx="2447501" cy="461878"/>
            </a:xfrm>
            <a:custGeom>
              <a:avLst/>
              <a:gdLst/>
              <a:ahLst/>
              <a:cxnLst/>
              <a:rect l="l" t="t" r="r" b="b"/>
              <a:pathLst>
                <a:path w="201071" h="201071">
                  <a:moveTo>
                    <a:pt x="100535" y="100535"/>
                  </a:moveTo>
                  <a:close/>
                </a:path>
                <a:path w="201071" h="201071" fill="none">
                  <a:moveTo>
                    <a:pt x="100535" y="100535"/>
                  </a:moveTo>
                  <a:lnTo>
                    <a:pt x="-143622" y="100535"/>
                  </a:lnTo>
                </a:path>
                <a:path w="201071" h="201071" fill="none">
                  <a:moveTo>
                    <a:pt x="100535" y="100535"/>
                  </a:moveTo>
                </a:path>
              </a:pathLst>
            </a:custGeom>
            <a:solidFill>
              <a:srgbClr val="FFFFFF"/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endParaRPr sz="912" dirty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55" name="Ellipse"/>
            <p:cNvSpPr/>
            <p:nvPr/>
          </p:nvSpPr>
          <p:spPr>
            <a:xfrm>
              <a:off x="11055183" y="5592042"/>
              <a:ext cx="244089" cy="244128"/>
            </a:xfrm>
            <a:custGeom>
              <a:avLst/>
              <a:gdLst/>
              <a:ahLst/>
              <a:cxnLst/>
              <a:rect l="l" t="t" r="r" b="b"/>
              <a:pathLst>
                <a:path w="197352" h="197383">
                  <a:moveTo>
                    <a:pt x="0" y="98692"/>
                  </a:moveTo>
                  <a:cubicBezTo>
                    <a:pt x="0" y="44186"/>
                    <a:pt x="44179" y="0"/>
                    <a:pt x="98676" y="0"/>
                  </a:cubicBezTo>
                  <a:cubicBezTo>
                    <a:pt x="153174" y="0"/>
                    <a:pt x="197352" y="44186"/>
                    <a:pt x="197352" y="98692"/>
                  </a:cubicBezTo>
                  <a:cubicBezTo>
                    <a:pt x="197352" y="153197"/>
                    <a:pt x="153174" y="197383"/>
                    <a:pt x="98676" y="197383"/>
                  </a:cubicBezTo>
                  <a:cubicBezTo>
                    <a:pt x="44179" y="197383"/>
                    <a:pt x="0" y="153197"/>
                    <a:pt x="0" y="98692"/>
                  </a:cubicBezTo>
                  <a:close/>
                </a:path>
              </a:pathLst>
            </a:custGeom>
            <a:solidFill>
              <a:srgbClr val="29B14E">
                <a:alpha val="46000"/>
              </a:srgbClr>
            </a:solidFill>
            <a:ln w="44450" cap="flat">
              <a:solidFill>
                <a:srgbClr val="7CCA62"/>
              </a:solidFill>
              <a:bevel/>
            </a:ln>
          </p:spPr>
          <p:txBody>
            <a:bodyPr wrap="square" lIns="3000" rIns="3000" rtlCol="0" anchor="ctr"/>
            <a:lstStyle/>
            <a:p>
              <a:pPr algn="ctr"/>
              <a:r>
                <a:rPr sz="912" dirty="0">
                  <a:solidFill>
                    <a:srgbClr val="000000"/>
                  </a:solidFill>
                  <a:latin typeface="+mn-ea"/>
                </a:rPr>
                <a:t> 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00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6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build="p"/>
    </p:bldLst>
  </p:timing>
</p:sld>
</file>

<file path=ppt/theme/theme1.xml><?xml version="1.0" encoding="utf-8"?>
<a:theme xmlns:a="http://schemas.openxmlformats.org/drawingml/2006/main" name="2_Office 테마">
  <a:themeElements>
    <a:clrScheme name="사용자 지정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414FF"/>
      </a:accent1>
      <a:accent2>
        <a:srgbClr val="0BDFF5"/>
      </a:accent2>
      <a:accent3>
        <a:srgbClr val="1E2074"/>
      </a:accent3>
      <a:accent4>
        <a:srgbClr val="E6EA34"/>
      </a:accent4>
      <a:accent5>
        <a:srgbClr val="CF4823"/>
      </a:accent5>
      <a:accent6>
        <a:srgbClr val="30BA54"/>
      </a:accent6>
      <a:hlink>
        <a:srgbClr val="FFFFFF"/>
      </a:hlink>
      <a:folHlink>
        <a:srgbClr val="F7E13B"/>
      </a:folHlink>
    </a:clrScheme>
    <a:fontScheme name="화학">
      <a:majorFont>
        <a:latin typeface="HY수평선M"/>
        <a:ea typeface="HY수평선M"/>
        <a:cs typeface=""/>
      </a:majorFont>
      <a:minorFont>
        <a:latin typeface="HY수평선M"/>
        <a:ea typeface="HY수평선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FFF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</TotalTime>
  <Words>470</Words>
  <Application>Microsoft Office PowerPoint</Application>
  <PresentationFormat>와이드스크린</PresentationFormat>
  <Paragraphs>170</Paragraphs>
  <Slides>11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8" baseType="lpstr">
      <vt:lpstr>맑은 고딕</vt:lpstr>
      <vt:lpstr>Calibri</vt:lpstr>
      <vt:lpstr>조선일보명조</vt:lpstr>
      <vt:lpstr>Arial</vt:lpstr>
      <vt:lpstr>HY수평선M</vt:lpstr>
      <vt:lpstr>2_Office 테마</vt:lpstr>
      <vt:lpstr>수식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213</cp:revision>
  <dcterms:created xsi:type="dcterms:W3CDTF">2016-07-05T07:30:21Z</dcterms:created>
  <dcterms:modified xsi:type="dcterms:W3CDTF">2016-07-14T08:12:21Z</dcterms:modified>
</cp:coreProperties>
</file>